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9" r:id="rId1"/>
  </p:sldMasterIdLst>
  <p:notesMasterIdLst>
    <p:notesMasterId r:id="rId11"/>
  </p:notesMasterIdLst>
  <p:sldIdLst>
    <p:sldId id="256" r:id="rId2"/>
    <p:sldId id="302" r:id="rId3"/>
    <p:sldId id="260" r:id="rId4"/>
    <p:sldId id="291" r:id="rId5"/>
    <p:sldId id="257" r:id="rId6"/>
    <p:sldId id="290" r:id="rId7"/>
    <p:sldId id="271" r:id="rId8"/>
    <p:sldId id="281" r:id="rId9"/>
    <p:sldId id="298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26776FC-5E52-45D8-9635-FA8665763D72}">
  <a:tblStyle styleId="{826776FC-5E52-45D8-9635-FA8665763D7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6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0" name="Google Shape;138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1" name="Google Shape;138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4" name="Google Shape;1594;gabf9762155_0_25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5" name="Google Shape;1595;gabf9762155_0_25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03836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6" name="Google Shape;1456;g98fd118015_2_3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7" name="Google Shape;1457;g98fd118015_2_3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1" name="Google Shape;1391;g8c93a05248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2" name="Google Shape;1392;g8c93a05248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3" name="Google Shape;1693;g917b5967a8_0_16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4" name="Google Shape;1694;g917b5967a8_0_16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7" name="Google Shape;1977;g917b5967a8_0_3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8" name="Google Shape;1978;g917b5967a8_0_3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4" name="Google Shape;1974;gb3666e64db_0_8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5" name="Google Shape;1975;gb3666e64db_0_8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AD9AF4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902750" y="1728750"/>
            <a:ext cx="5338500" cy="118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0EAFF"/>
              </a:buClr>
              <a:buSzPts val="5200"/>
              <a:buNone/>
              <a:defRPr sz="8500">
                <a:solidFill>
                  <a:srgbClr val="A64D79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0EAFF"/>
              </a:buClr>
              <a:buSzPts val="5200"/>
              <a:buNone/>
              <a:defRPr sz="5200">
                <a:solidFill>
                  <a:srgbClr val="F0EAFF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0EAFF"/>
              </a:buClr>
              <a:buSzPts val="5200"/>
              <a:buNone/>
              <a:defRPr sz="5200">
                <a:solidFill>
                  <a:srgbClr val="F0EAFF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0EAFF"/>
              </a:buClr>
              <a:buSzPts val="5200"/>
              <a:buNone/>
              <a:defRPr sz="5200">
                <a:solidFill>
                  <a:srgbClr val="F0EAFF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0EAFF"/>
              </a:buClr>
              <a:buSzPts val="5200"/>
              <a:buNone/>
              <a:defRPr sz="5200">
                <a:solidFill>
                  <a:srgbClr val="F0EAFF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0EAFF"/>
              </a:buClr>
              <a:buSzPts val="5200"/>
              <a:buNone/>
              <a:defRPr sz="5200">
                <a:solidFill>
                  <a:srgbClr val="F0EAFF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0EAFF"/>
              </a:buClr>
              <a:buSzPts val="5200"/>
              <a:buNone/>
              <a:defRPr sz="5200">
                <a:solidFill>
                  <a:srgbClr val="F0EAFF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0EAFF"/>
              </a:buClr>
              <a:buSzPts val="5200"/>
              <a:buNone/>
              <a:defRPr sz="5200">
                <a:solidFill>
                  <a:srgbClr val="F0EAFF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0EAFF"/>
              </a:buClr>
              <a:buSzPts val="5200"/>
              <a:buNone/>
              <a:defRPr sz="5200">
                <a:solidFill>
                  <a:srgbClr val="F0EAFF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902750" y="2916450"/>
            <a:ext cx="5338500" cy="49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EAFF"/>
              </a:buClr>
              <a:buSzPts val="2800"/>
              <a:buNone/>
              <a:defRPr sz="2000">
                <a:solidFill>
                  <a:srgbClr val="741B47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EAFF"/>
              </a:buClr>
              <a:buSzPts val="2800"/>
              <a:buNone/>
              <a:defRPr sz="2800">
                <a:solidFill>
                  <a:srgbClr val="F0EAFF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EAFF"/>
              </a:buClr>
              <a:buSzPts val="2800"/>
              <a:buNone/>
              <a:defRPr sz="2800">
                <a:solidFill>
                  <a:srgbClr val="F0EAFF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EAFF"/>
              </a:buClr>
              <a:buSzPts val="2800"/>
              <a:buNone/>
              <a:defRPr sz="2800">
                <a:solidFill>
                  <a:srgbClr val="F0EAFF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EAFF"/>
              </a:buClr>
              <a:buSzPts val="2800"/>
              <a:buNone/>
              <a:defRPr sz="2800">
                <a:solidFill>
                  <a:srgbClr val="F0EAFF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EAFF"/>
              </a:buClr>
              <a:buSzPts val="2800"/>
              <a:buNone/>
              <a:defRPr sz="2800">
                <a:solidFill>
                  <a:srgbClr val="F0EAFF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EAFF"/>
              </a:buClr>
              <a:buSzPts val="2800"/>
              <a:buNone/>
              <a:defRPr sz="2800">
                <a:solidFill>
                  <a:srgbClr val="F0EAFF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EAFF"/>
              </a:buClr>
              <a:buSzPts val="2800"/>
              <a:buNone/>
              <a:defRPr sz="2800">
                <a:solidFill>
                  <a:srgbClr val="F0EAFF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EAFF"/>
              </a:buClr>
              <a:buSzPts val="2800"/>
              <a:buNone/>
              <a:defRPr sz="2800">
                <a:solidFill>
                  <a:srgbClr val="F0EA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rgbClr val="AD9AF4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4"/>
          <p:cNvSpPr/>
          <p:nvPr/>
        </p:nvSpPr>
        <p:spPr>
          <a:xfrm>
            <a:off x="720000" y="169350"/>
            <a:ext cx="8285700" cy="4804800"/>
          </a:xfrm>
          <a:prstGeom prst="roundRect">
            <a:avLst>
              <a:gd name="adj" fmla="val 4905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138300" y="169350"/>
            <a:ext cx="539400" cy="4804800"/>
          </a:xfrm>
          <a:prstGeom prst="roundRect">
            <a:avLst>
              <a:gd name="adj" fmla="val 5000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1250700" y="349350"/>
            <a:ext cx="7173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>
                <a:latin typeface="Kirang Haerang"/>
                <a:ea typeface="Kirang Haerang"/>
                <a:cs typeface="Kirang Haerang"/>
                <a:sym typeface="Kirang Haerang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1250700" y="1338000"/>
            <a:ext cx="7224300" cy="32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C65A"/>
              </a:buClr>
              <a:buSzPts val="1600"/>
              <a:buChar char="●"/>
              <a:defRPr sz="1200"/>
            </a:lvl1pPr>
            <a:lvl2pPr marL="914400" lvl="1" indent="-330200">
              <a:spcBef>
                <a:spcPts val="1600"/>
              </a:spcBef>
              <a:spcAft>
                <a:spcPts val="0"/>
              </a:spcAft>
              <a:buSzPts val="1600"/>
              <a:buFont typeface="Arial"/>
              <a:buChar char="○"/>
              <a:defRPr/>
            </a:lvl2pPr>
            <a:lvl3pPr marL="1371600" lvl="2" indent="-330200">
              <a:spcBef>
                <a:spcPts val="1600"/>
              </a:spcBef>
              <a:spcAft>
                <a:spcPts val="0"/>
              </a:spcAft>
              <a:buSzPts val="1600"/>
              <a:buFont typeface="Arial"/>
              <a:buChar char="■"/>
              <a:defRPr/>
            </a:lvl3pPr>
            <a:lvl4pPr marL="1828800" lvl="3" indent="-330200">
              <a:spcBef>
                <a:spcPts val="1600"/>
              </a:spcBef>
              <a:spcAft>
                <a:spcPts val="0"/>
              </a:spcAft>
              <a:buSzPts val="1600"/>
              <a:buFont typeface="Arial"/>
              <a:buChar char="●"/>
              <a:defRPr/>
            </a:lvl4pPr>
            <a:lvl5pPr marL="2286000" lvl="4" indent="-330200">
              <a:spcBef>
                <a:spcPts val="1600"/>
              </a:spcBef>
              <a:spcAft>
                <a:spcPts val="0"/>
              </a:spcAft>
              <a:buSzPts val="1600"/>
              <a:buFont typeface="Arial"/>
              <a:buChar char="○"/>
              <a:defRPr/>
            </a:lvl5pPr>
            <a:lvl6pPr marL="2743200" lvl="5" indent="-330200">
              <a:spcBef>
                <a:spcPts val="1600"/>
              </a:spcBef>
              <a:spcAft>
                <a:spcPts val="0"/>
              </a:spcAft>
              <a:buSzPts val="1600"/>
              <a:buFont typeface="Arial"/>
              <a:buChar char="■"/>
              <a:defRPr/>
            </a:lvl6pPr>
            <a:lvl7pPr marL="3200400" lvl="6" indent="-330200">
              <a:spcBef>
                <a:spcPts val="1600"/>
              </a:spcBef>
              <a:spcAft>
                <a:spcPts val="0"/>
              </a:spcAft>
              <a:buSzPts val="1600"/>
              <a:buFont typeface="Arial"/>
              <a:buChar char="●"/>
              <a:defRPr/>
            </a:lvl7pPr>
            <a:lvl8pPr marL="3657600" lvl="7" indent="-330200">
              <a:spcBef>
                <a:spcPts val="1600"/>
              </a:spcBef>
              <a:spcAft>
                <a:spcPts val="0"/>
              </a:spcAft>
              <a:buSzPts val="1600"/>
              <a:buFont typeface="Arial"/>
              <a:buChar char="○"/>
              <a:defRPr/>
            </a:lvl8pPr>
            <a:lvl9pPr marL="4114800" lvl="8" indent="-330200">
              <a:spcBef>
                <a:spcPts val="1600"/>
              </a:spcBef>
              <a:spcAft>
                <a:spcPts val="1600"/>
              </a:spcAft>
              <a:buSzPts val="1600"/>
              <a:buFont typeface="Arial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lt1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oogle Shape;25;p5"/>
          <p:cNvGrpSpPr/>
          <p:nvPr/>
        </p:nvGrpSpPr>
        <p:grpSpPr>
          <a:xfrm>
            <a:off x="411675" y="2660400"/>
            <a:ext cx="616650" cy="528225"/>
            <a:chOff x="375750" y="1942525"/>
            <a:chExt cx="616650" cy="528225"/>
          </a:xfrm>
        </p:grpSpPr>
        <p:sp>
          <p:nvSpPr>
            <p:cNvPr id="26" name="Google Shape;26;p5"/>
            <p:cNvSpPr/>
            <p:nvPr/>
          </p:nvSpPr>
          <p:spPr>
            <a:xfrm>
              <a:off x="856350" y="1942525"/>
              <a:ext cx="136050" cy="136500"/>
            </a:xfrm>
            <a:custGeom>
              <a:avLst/>
              <a:gdLst/>
              <a:ahLst/>
              <a:cxnLst/>
              <a:rect l="l" t="t" r="r" b="b"/>
              <a:pathLst>
                <a:path w="5442" h="5460" extrusionOk="0">
                  <a:moveTo>
                    <a:pt x="2962" y="0"/>
                  </a:moveTo>
                  <a:cubicBezTo>
                    <a:pt x="2275" y="214"/>
                    <a:pt x="1695" y="651"/>
                    <a:pt x="1106" y="1044"/>
                  </a:cubicBezTo>
                  <a:cubicBezTo>
                    <a:pt x="214" y="1606"/>
                    <a:pt x="0" y="2864"/>
                    <a:pt x="357" y="3792"/>
                  </a:cubicBezTo>
                  <a:cubicBezTo>
                    <a:pt x="400" y="4001"/>
                    <a:pt x="519" y="4291"/>
                    <a:pt x="728" y="4291"/>
                  </a:cubicBezTo>
                  <a:cubicBezTo>
                    <a:pt x="778" y="4291"/>
                    <a:pt x="832" y="4275"/>
                    <a:pt x="892" y="4238"/>
                  </a:cubicBezTo>
                  <a:cubicBezTo>
                    <a:pt x="1320" y="4273"/>
                    <a:pt x="1231" y="4737"/>
                    <a:pt x="1320" y="5032"/>
                  </a:cubicBezTo>
                  <a:cubicBezTo>
                    <a:pt x="1490" y="5040"/>
                    <a:pt x="1651" y="5040"/>
                    <a:pt x="1820" y="5040"/>
                  </a:cubicBezTo>
                  <a:cubicBezTo>
                    <a:pt x="1847" y="5148"/>
                    <a:pt x="1874" y="5255"/>
                    <a:pt x="1900" y="5353"/>
                  </a:cubicBezTo>
                  <a:cubicBezTo>
                    <a:pt x="2284" y="5388"/>
                    <a:pt x="2668" y="5415"/>
                    <a:pt x="3051" y="5460"/>
                  </a:cubicBezTo>
                  <a:cubicBezTo>
                    <a:pt x="3542" y="5085"/>
                    <a:pt x="4175" y="4889"/>
                    <a:pt x="4541" y="4371"/>
                  </a:cubicBezTo>
                  <a:cubicBezTo>
                    <a:pt x="5165" y="3506"/>
                    <a:pt x="5442" y="2311"/>
                    <a:pt x="4978" y="1320"/>
                  </a:cubicBezTo>
                  <a:cubicBezTo>
                    <a:pt x="4737" y="446"/>
                    <a:pt x="3756" y="143"/>
                    <a:pt x="296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5"/>
            <p:cNvSpPr/>
            <p:nvPr/>
          </p:nvSpPr>
          <p:spPr>
            <a:xfrm>
              <a:off x="678150" y="1956075"/>
              <a:ext cx="107975" cy="144825"/>
            </a:xfrm>
            <a:custGeom>
              <a:avLst/>
              <a:gdLst/>
              <a:ahLst/>
              <a:cxnLst/>
              <a:rect l="l" t="t" r="r" b="b"/>
              <a:pathLst>
                <a:path w="4319" h="5793" extrusionOk="0">
                  <a:moveTo>
                    <a:pt x="3297" y="0"/>
                  </a:moveTo>
                  <a:cubicBezTo>
                    <a:pt x="2861" y="0"/>
                    <a:pt x="2461" y="186"/>
                    <a:pt x="2061" y="350"/>
                  </a:cubicBezTo>
                  <a:cubicBezTo>
                    <a:pt x="1231" y="841"/>
                    <a:pt x="901" y="1778"/>
                    <a:pt x="509" y="2598"/>
                  </a:cubicBezTo>
                  <a:cubicBezTo>
                    <a:pt x="286" y="3330"/>
                    <a:pt x="0" y="4070"/>
                    <a:pt x="89" y="4846"/>
                  </a:cubicBezTo>
                  <a:cubicBezTo>
                    <a:pt x="268" y="5132"/>
                    <a:pt x="634" y="5230"/>
                    <a:pt x="919" y="5382"/>
                  </a:cubicBezTo>
                  <a:cubicBezTo>
                    <a:pt x="937" y="5462"/>
                    <a:pt x="982" y="5614"/>
                    <a:pt x="1008" y="5694"/>
                  </a:cubicBezTo>
                  <a:cubicBezTo>
                    <a:pt x="1124" y="5721"/>
                    <a:pt x="1365" y="5765"/>
                    <a:pt x="1481" y="5792"/>
                  </a:cubicBezTo>
                  <a:cubicBezTo>
                    <a:pt x="1909" y="5640"/>
                    <a:pt x="2230" y="5292"/>
                    <a:pt x="2659" y="5141"/>
                  </a:cubicBezTo>
                  <a:cubicBezTo>
                    <a:pt x="3533" y="4356"/>
                    <a:pt x="4095" y="3241"/>
                    <a:pt x="4291" y="2081"/>
                  </a:cubicBezTo>
                  <a:cubicBezTo>
                    <a:pt x="4318" y="1608"/>
                    <a:pt x="4211" y="1135"/>
                    <a:pt x="4149" y="671"/>
                  </a:cubicBezTo>
                  <a:cubicBezTo>
                    <a:pt x="3961" y="564"/>
                    <a:pt x="3783" y="457"/>
                    <a:pt x="3595" y="350"/>
                  </a:cubicBezTo>
                  <a:cubicBezTo>
                    <a:pt x="3569" y="261"/>
                    <a:pt x="3506" y="100"/>
                    <a:pt x="3479" y="11"/>
                  </a:cubicBezTo>
                  <a:cubicBezTo>
                    <a:pt x="3418" y="4"/>
                    <a:pt x="3357" y="0"/>
                    <a:pt x="329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5"/>
            <p:cNvSpPr/>
            <p:nvPr/>
          </p:nvSpPr>
          <p:spPr>
            <a:xfrm>
              <a:off x="455775" y="1981450"/>
              <a:ext cx="131175" cy="161600"/>
            </a:xfrm>
            <a:custGeom>
              <a:avLst/>
              <a:gdLst/>
              <a:ahLst/>
              <a:cxnLst/>
              <a:rect l="l" t="t" r="r" b="b"/>
              <a:pathLst>
                <a:path w="5247" h="6464" extrusionOk="0">
                  <a:moveTo>
                    <a:pt x="3299" y="0"/>
                  </a:moveTo>
                  <a:cubicBezTo>
                    <a:pt x="2908" y="0"/>
                    <a:pt x="2461" y="250"/>
                    <a:pt x="2160" y="450"/>
                  </a:cubicBezTo>
                  <a:cubicBezTo>
                    <a:pt x="2062" y="450"/>
                    <a:pt x="1874" y="450"/>
                    <a:pt x="1776" y="459"/>
                  </a:cubicBezTo>
                  <a:cubicBezTo>
                    <a:pt x="1125" y="968"/>
                    <a:pt x="590" y="1646"/>
                    <a:pt x="349" y="2449"/>
                  </a:cubicBezTo>
                  <a:cubicBezTo>
                    <a:pt x="1" y="3269"/>
                    <a:pt x="331" y="4153"/>
                    <a:pt x="367" y="5000"/>
                  </a:cubicBezTo>
                  <a:cubicBezTo>
                    <a:pt x="465" y="5143"/>
                    <a:pt x="572" y="5286"/>
                    <a:pt x="670" y="5428"/>
                  </a:cubicBezTo>
                  <a:cubicBezTo>
                    <a:pt x="1196" y="5848"/>
                    <a:pt x="1758" y="6240"/>
                    <a:pt x="2401" y="6463"/>
                  </a:cubicBezTo>
                  <a:cubicBezTo>
                    <a:pt x="2427" y="6392"/>
                    <a:pt x="2481" y="6240"/>
                    <a:pt x="2508" y="6169"/>
                  </a:cubicBezTo>
                  <a:cubicBezTo>
                    <a:pt x="2526" y="6213"/>
                    <a:pt x="2561" y="6320"/>
                    <a:pt x="2579" y="6374"/>
                  </a:cubicBezTo>
                  <a:cubicBezTo>
                    <a:pt x="3560" y="6062"/>
                    <a:pt x="4283" y="5196"/>
                    <a:pt x="4551" y="4215"/>
                  </a:cubicBezTo>
                  <a:cubicBezTo>
                    <a:pt x="4997" y="3332"/>
                    <a:pt x="5247" y="2306"/>
                    <a:pt x="4899" y="1342"/>
                  </a:cubicBezTo>
                  <a:cubicBezTo>
                    <a:pt x="4658" y="923"/>
                    <a:pt x="4185" y="727"/>
                    <a:pt x="3899" y="334"/>
                  </a:cubicBezTo>
                  <a:cubicBezTo>
                    <a:pt x="3749" y="90"/>
                    <a:pt x="3534" y="0"/>
                    <a:pt x="329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5"/>
            <p:cNvSpPr/>
            <p:nvPr/>
          </p:nvSpPr>
          <p:spPr>
            <a:xfrm>
              <a:off x="552125" y="2173900"/>
              <a:ext cx="119350" cy="110325"/>
            </a:xfrm>
            <a:custGeom>
              <a:avLst/>
              <a:gdLst/>
              <a:ahLst/>
              <a:cxnLst/>
              <a:rect l="l" t="t" r="r" b="b"/>
              <a:pathLst>
                <a:path w="4774" h="4413" extrusionOk="0">
                  <a:moveTo>
                    <a:pt x="3500" y="1"/>
                  </a:moveTo>
                  <a:cubicBezTo>
                    <a:pt x="2975" y="1"/>
                    <a:pt x="2447" y="129"/>
                    <a:pt x="1919" y="129"/>
                  </a:cubicBezTo>
                  <a:cubicBezTo>
                    <a:pt x="1848" y="129"/>
                    <a:pt x="1776" y="126"/>
                    <a:pt x="1705" y="121"/>
                  </a:cubicBezTo>
                  <a:cubicBezTo>
                    <a:pt x="1268" y="273"/>
                    <a:pt x="1062" y="710"/>
                    <a:pt x="741" y="1004"/>
                  </a:cubicBezTo>
                  <a:cubicBezTo>
                    <a:pt x="322" y="1718"/>
                    <a:pt x="188" y="2521"/>
                    <a:pt x="1" y="3315"/>
                  </a:cubicBezTo>
                  <a:cubicBezTo>
                    <a:pt x="144" y="3565"/>
                    <a:pt x="206" y="3886"/>
                    <a:pt x="456" y="4064"/>
                  </a:cubicBezTo>
                  <a:cubicBezTo>
                    <a:pt x="700" y="4159"/>
                    <a:pt x="963" y="4167"/>
                    <a:pt x="1228" y="4167"/>
                  </a:cubicBezTo>
                  <a:cubicBezTo>
                    <a:pt x="1281" y="4167"/>
                    <a:pt x="1334" y="4167"/>
                    <a:pt x="1387" y="4167"/>
                  </a:cubicBezTo>
                  <a:cubicBezTo>
                    <a:pt x="1467" y="4167"/>
                    <a:pt x="1546" y="4168"/>
                    <a:pt x="1624" y="4171"/>
                  </a:cubicBezTo>
                  <a:cubicBezTo>
                    <a:pt x="1660" y="4225"/>
                    <a:pt x="1740" y="4341"/>
                    <a:pt x="1785" y="4403"/>
                  </a:cubicBezTo>
                  <a:cubicBezTo>
                    <a:pt x="2053" y="4385"/>
                    <a:pt x="2329" y="4412"/>
                    <a:pt x="2597" y="4367"/>
                  </a:cubicBezTo>
                  <a:cubicBezTo>
                    <a:pt x="2900" y="4091"/>
                    <a:pt x="3007" y="3672"/>
                    <a:pt x="3302" y="3386"/>
                  </a:cubicBezTo>
                  <a:cubicBezTo>
                    <a:pt x="3944" y="2646"/>
                    <a:pt x="4559" y="1843"/>
                    <a:pt x="4774" y="862"/>
                  </a:cubicBezTo>
                  <a:cubicBezTo>
                    <a:pt x="4765" y="514"/>
                    <a:pt x="4435" y="317"/>
                    <a:pt x="4212" y="103"/>
                  </a:cubicBezTo>
                  <a:cubicBezTo>
                    <a:pt x="3975" y="27"/>
                    <a:pt x="3738" y="1"/>
                    <a:pt x="350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5"/>
            <p:cNvSpPr/>
            <p:nvPr/>
          </p:nvSpPr>
          <p:spPr>
            <a:xfrm>
              <a:off x="795450" y="2181125"/>
              <a:ext cx="99050" cy="113700"/>
            </a:xfrm>
            <a:custGeom>
              <a:avLst/>
              <a:gdLst/>
              <a:ahLst/>
              <a:cxnLst/>
              <a:rect l="l" t="t" r="r" b="b"/>
              <a:pathLst>
                <a:path w="3962" h="4548" extrusionOk="0">
                  <a:moveTo>
                    <a:pt x="2380" y="0"/>
                  </a:moveTo>
                  <a:cubicBezTo>
                    <a:pt x="2146" y="0"/>
                    <a:pt x="1916" y="56"/>
                    <a:pt x="1705" y="198"/>
                  </a:cubicBezTo>
                  <a:cubicBezTo>
                    <a:pt x="964" y="510"/>
                    <a:pt x="1125" y="1429"/>
                    <a:pt x="821" y="2036"/>
                  </a:cubicBezTo>
                  <a:cubicBezTo>
                    <a:pt x="750" y="2241"/>
                    <a:pt x="366" y="2419"/>
                    <a:pt x="465" y="2624"/>
                  </a:cubicBezTo>
                  <a:lnTo>
                    <a:pt x="527" y="2687"/>
                  </a:lnTo>
                  <a:cubicBezTo>
                    <a:pt x="536" y="2785"/>
                    <a:pt x="527" y="2874"/>
                    <a:pt x="491" y="2963"/>
                  </a:cubicBezTo>
                  <a:cubicBezTo>
                    <a:pt x="429" y="2946"/>
                    <a:pt x="313" y="2901"/>
                    <a:pt x="259" y="2883"/>
                  </a:cubicBezTo>
                  <a:lnTo>
                    <a:pt x="259" y="2883"/>
                  </a:lnTo>
                  <a:cubicBezTo>
                    <a:pt x="1" y="3222"/>
                    <a:pt x="188" y="3695"/>
                    <a:pt x="340" y="4043"/>
                  </a:cubicBezTo>
                  <a:cubicBezTo>
                    <a:pt x="619" y="4341"/>
                    <a:pt x="1040" y="4547"/>
                    <a:pt x="1451" y="4547"/>
                  </a:cubicBezTo>
                  <a:cubicBezTo>
                    <a:pt x="1644" y="4547"/>
                    <a:pt x="1834" y="4502"/>
                    <a:pt x="2008" y="4400"/>
                  </a:cubicBezTo>
                  <a:cubicBezTo>
                    <a:pt x="2606" y="4052"/>
                    <a:pt x="3150" y="3579"/>
                    <a:pt x="3489" y="2981"/>
                  </a:cubicBezTo>
                  <a:cubicBezTo>
                    <a:pt x="3962" y="2143"/>
                    <a:pt x="3872" y="1063"/>
                    <a:pt x="3373" y="260"/>
                  </a:cubicBezTo>
                  <a:cubicBezTo>
                    <a:pt x="3067" y="118"/>
                    <a:pt x="2720" y="0"/>
                    <a:pt x="238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5"/>
            <p:cNvSpPr/>
            <p:nvPr/>
          </p:nvSpPr>
          <p:spPr>
            <a:xfrm>
              <a:off x="375750" y="2319700"/>
              <a:ext cx="134250" cy="126650"/>
            </a:xfrm>
            <a:custGeom>
              <a:avLst/>
              <a:gdLst/>
              <a:ahLst/>
              <a:cxnLst/>
              <a:rect l="l" t="t" r="r" b="b"/>
              <a:pathLst>
                <a:path w="5370" h="5066" extrusionOk="0">
                  <a:moveTo>
                    <a:pt x="3233" y="0"/>
                  </a:moveTo>
                  <a:cubicBezTo>
                    <a:pt x="2878" y="0"/>
                    <a:pt x="2539" y="73"/>
                    <a:pt x="2247" y="302"/>
                  </a:cubicBezTo>
                  <a:cubicBezTo>
                    <a:pt x="1230" y="1158"/>
                    <a:pt x="445" y="2318"/>
                    <a:pt x="53" y="3594"/>
                  </a:cubicBezTo>
                  <a:cubicBezTo>
                    <a:pt x="1" y="4420"/>
                    <a:pt x="799" y="5066"/>
                    <a:pt x="1583" y="5066"/>
                  </a:cubicBezTo>
                  <a:cubicBezTo>
                    <a:pt x="1739" y="5066"/>
                    <a:pt x="1894" y="5040"/>
                    <a:pt x="2042" y="4985"/>
                  </a:cubicBezTo>
                  <a:cubicBezTo>
                    <a:pt x="2854" y="4691"/>
                    <a:pt x="3577" y="4129"/>
                    <a:pt x="4085" y="3433"/>
                  </a:cubicBezTo>
                  <a:cubicBezTo>
                    <a:pt x="4388" y="2880"/>
                    <a:pt x="4888" y="2461"/>
                    <a:pt x="5120" y="1872"/>
                  </a:cubicBezTo>
                  <a:cubicBezTo>
                    <a:pt x="5370" y="1453"/>
                    <a:pt x="5138" y="971"/>
                    <a:pt x="5013" y="561"/>
                  </a:cubicBezTo>
                  <a:cubicBezTo>
                    <a:pt x="4674" y="88"/>
                    <a:pt x="4049" y="123"/>
                    <a:pt x="3541" y="16"/>
                  </a:cubicBezTo>
                  <a:cubicBezTo>
                    <a:pt x="3438" y="6"/>
                    <a:pt x="3335" y="0"/>
                    <a:pt x="323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5"/>
            <p:cNvSpPr/>
            <p:nvPr/>
          </p:nvSpPr>
          <p:spPr>
            <a:xfrm>
              <a:off x="815300" y="2319750"/>
              <a:ext cx="129375" cy="151000"/>
            </a:xfrm>
            <a:custGeom>
              <a:avLst/>
              <a:gdLst/>
              <a:ahLst/>
              <a:cxnLst/>
              <a:rect l="l" t="t" r="r" b="b"/>
              <a:pathLst>
                <a:path w="5175" h="6040" extrusionOk="0">
                  <a:moveTo>
                    <a:pt x="4567" y="0"/>
                  </a:moveTo>
                  <a:cubicBezTo>
                    <a:pt x="4238" y="0"/>
                    <a:pt x="3917" y="106"/>
                    <a:pt x="3596" y="166"/>
                  </a:cubicBezTo>
                  <a:cubicBezTo>
                    <a:pt x="3364" y="371"/>
                    <a:pt x="3132" y="567"/>
                    <a:pt x="2891" y="764"/>
                  </a:cubicBezTo>
                  <a:cubicBezTo>
                    <a:pt x="2767" y="741"/>
                    <a:pt x="2639" y="697"/>
                    <a:pt x="2515" y="697"/>
                  </a:cubicBezTo>
                  <a:cubicBezTo>
                    <a:pt x="2443" y="697"/>
                    <a:pt x="2371" y="712"/>
                    <a:pt x="2302" y="755"/>
                  </a:cubicBezTo>
                  <a:cubicBezTo>
                    <a:pt x="1312" y="1094"/>
                    <a:pt x="670" y="1959"/>
                    <a:pt x="161" y="2824"/>
                  </a:cubicBezTo>
                  <a:cubicBezTo>
                    <a:pt x="1" y="3128"/>
                    <a:pt x="27" y="3476"/>
                    <a:pt x="108" y="3797"/>
                  </a:cubicBezTo>
                  <a:cubicBezTo>
                    <a:pt x="117" y="4002"/>
                    <a:pt x="331" y="4323"/>
                    <a:pt x="63" y="4448"/>
                  </a:cubicBezTo>
                  <a:cubicBezTo>
                    <a:pt x="215" y="4484"/>
                    <a:pt x="331" y="4591"/>
                    <a:pt x="456" y="4680"/>
                  </a:cubicBezTo>
                  <a:cubicBezTo>
                    <a:pt x="536" y="4930"/>
                    <a:pt x="589" y="5189"/>
                    <a:pt x="705" y="5420"/>
                  </a:cubicBezTo>
                  <a:cubicBezTo>
                    <a:pt x="1072" y="5709"/>
                    <a:pt x="1494" y="6039"/>
                    <a:pt x="1976" y="6039"/>
                  </a:cubicBezTo>
                  <a:cubicBezTo>
                    <a:pt x="2045" y="6039"/>
                    <a:pt x="2115" y="6033"/>
                    <a:pt x="2186" y="6018"/>
                  </a:cubicBezTo>
                  <a:cubicBezTo>
                    <a:pt x="2820" y="5840"/>
                    <a:pt x="3239" y="5322"/>
                    <a:pt x="3801" y="5019"/>
                  </a:cubicBezTo>
                  <a:cubicBezTo>
                    <a:pt x="4265" y="4680"/>
                    <a:pt x="4559" y="4172"/>
                    <a:pt x="4738" y="3636"/>
                  </a:cubicBezTo>
                  <a:cubicBezTo>
                    <a:pt x="4738" y="3262"/>
                    <a:pt x="4747" y="2878"/>
                    <a:pt x="4720" y="2503"/>
                  </a:cubicBezTo>
                  <a:cubicBezTo>
                    <a:pt x="4836" y="2271"/>
                    <a:pt x="4836" y="2004"/>
                    <a:pt x="4836" y="1745"/>
                  </a:cubicBezTo>
                  <a:lnTo>
                    <a:pt x="4925" y="1718"/>
                  </a:lnTo>
                  <a:cubicBezTo>
                    <a:pt x="4925" y="1344"/>
                    <a:pt x="5121" y="1014"/>
                    <a:pt x="5175" y="648"/>
                  </a:cubicBezTo>
                  <a:cubicBezTo>
                    <a:pt x="5104" y="434"/>
                    <a:pt x="4996" y="246"/>
                    <a:pt x="4898" y="41"/>
                  </a:cubicBezTo>
                  <a:cubicBezTo>
                    <a:pt x="4787" y="12"/>
                    <a:pt x="4676" y="0"/>
                    <a:pt x="456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5"/>
            <p:cNvSpPr/>
            <p:nvPr/>
          </p:nvSpPr>
          <p:spPr>
            <a:xfrm>
              <a:off x="640450" y="2334375"/>
              <a:ext cx="119125" cy="94125"/>
            </a:xfrm>
            <a:custGeom>
              <a:avLst/>
              <a:gdLst/>
              <a:ahLst/>
              <a:cxnLst/>
              <a:rect l="l" t="t" r="r" b="b"/>
              <a:pathLst>
                <a:path w="4765" h="3765" extrusionOk="0">
                  <a:moveTo>
                    <a:pt x="3703" y="0"/>
                  </a:moveTo>
                  <a:lnTo>
                    <a:pt x="3703" y="0"/>
                  </a:lnTo>
                  <a:cubicBezTo>
                    <a:pt x="3123" y="446"/>
                    <a:pt x="2338" y="536"/>
                    <a:pt x="1785" y="1026"/>
                  </a:cubicBezTo>
                  <a:cubicBezTo>
                    <a:pt x="1348" y="1588"/>
                    <a:pt x="687" y="2097"/>
                    <a:pt x="768" y="2900"/>
                  </a:cubicBezTo>
                  <a:cubicBezTo>
                    <a:pt x="679" y="2891"/>
                    <a:pt x="500" y="2864"/>
                    <a:pt x="420" y="2855"/>
                  </a:cubicBezTo>
                  <a:cubicBezTo>
                    <a:pt x="277" y="2971"/>
                    <a:pt x="134" y="3078"/>
                    <a:pt x="1" y="3194"/>
                  </a:cubicBezTo>
                  <a:cubicBezTo>
                    <a:pt x="36" y="3346"/>
                    <a:pt x="117" y="3497"/>
                    <a:pt x="108" y="3667"/>
                  </a:cubicBezTo>
                  <a:cubicBezTo>
                    <a:pt x="308" y="3721"/>
                    <a:pt x="517" y="3756"/>
                    <a:pt x="727" y="3756"/>
                  </a:cubicBezTo>
                  <a:cubicBezTo>
                    <a:pt x="899" y="3756"/>
                    <a:pt x="1072" y="3732"/>
                    <a:pt x="1241" y="3676"/>
                  </a:cubicBezTo>
                  <a:cubicBezTo>
                    <a:pt x="1419" y="3703"/>
                    <a:pt x="1606" y="3738"/>
                    <a:pt x="1785" y="3765"/>
                  </a:cubicBezTo>
                  <a:cubicBezTo>
                    <a:pt x="2159" y="3569"/>
                    <a:pt x="2614" y="3488"/>
                    <a:pt x="2900" y="3149"/>
                  </a:cubicBezTo>
                  <a:cubicBezTo>
                    <a:pt x="2955" y="3049"/>
                    <a:pt x="3037" y="3021"/>
                    <a:pt x="3128" y="3021"/>
                  </a:cubicBezTo>
                  <a:cubicBezTo>
                    <a:pt x="3216" y="3021"/>
                    <a:pt x="3312" y="3047"/>
                    <a:pt x="3399" y="3060"/>
                  </a:cubicBezTo>
                  <a:cubicBezTo>
                    <a:pt x="4497" y="2525"/>
                    <a:pt x="4764" y="687"/>
                    <a:pt x="37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34" name="Google Shape;34;p5"/>
          <p:cNvCxnSpPr/>
          <p:nvPr/>
        </p:nvCxnSpPr>
        <p:spPr>
          <a:xfrm flipH="1">
            <a:off x="-82650" y="319225"/>
            <a:ext cx="9279900" cy="3990600"/>
          </a:xfrm>
          <a:prstGeom prst="curvedConnector3">
            <a:avLst>
              <a:gd name="adj1" fmla="val 50000"/>
            </a:avLst>
          </a:prstGeom>
          <a:noFill/>
          <a:ln w="19050" cap="flat" cmpd="sng">
            <a:solidFill>
              <a:srgbClr val="FFF9F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5" name="Google Shape;35;p5"/>
          <p:cNvCxnSpPr/>
          <p:nvPr/>
        </p:nvCxnSpPr>
        <p:spPr>
          <a:xfrm flipH="1">
            <a:off x="-99850" y="1040900"/>
            <a:ext cx="9279900" cy="3990600"/>
          </a:xfrm>
          <a:prstGeom prst="curvedConnector3">
            <a:avLst>
              <a:gd name="adj1" fmla="val 46844"/>
            </a:avLst>
          </a:prstGeom>
          <a:noFill/>
          <a:ln w="19050" cap="flat" cmpd="sng">
            <a:solidFill>
              <a:srgbClr val="FFF9F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6" name="Google Shape;36;p5"/>
          <p:cNvCxnSpPr/>
          <p:nvPr/>
        </p:nvCxnSpPr>
        <p:spPr>
          <a:xfrm flipH="1">
            <a:off x="-1222600" y="-98525"/>
            <a:ext cx="9279900" cy="3990600"/>
          </a:xfrm>
          <a:prstGeom prst="curvedConnector3">
            <a:avLst>
              <a:gd name="adj1" fmla="val 42026"/>
            </a:avLst>
          </a:prstGeom>
          <a:noFill/>
          <a:ln w="19050" cap="flat" cmpd="sng">
            <a:solidFill>
              <a:srgbClr val="FFF9F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7" name="Google Shape;37;p5"/>
          <p:cNvSpPr/>
          <p:nvPr/>
        </p:nvSpPr>
        <p:spPr>
          <a:xfrm>
            <a:off x="3586625" y="4032475"/>
            <a:ext cx="5163525" cy="1431200"/>
          </a:xfrm>
          <a:custGeom>
            <a:avLst/>
            <a:gdLst/>
            <a:ahLst/>
            <a:cxnLst/>
            <a:rect l="l" t="t" r="r" b="b"/>
            <a:pathLst>
              <a:path w="206541" h="57248" extrusionOk="0">
                <a:moveTo>
                  <a:pt x="85240" y="1"/>
                </a:moveTo>
                <a:cubicBezTo>
                  <a:pt x="64707" y="1"/>
                  <a:pt x="37128" y="5787"/>
                  <a:pt x="1" y="24160"/>
                </a:cubicBezTo>
                <a:lnTo>
                  <a:pt x="8922" y="57248"/>
                </a:lnTo>
                <a:lnTo>
                  <a:pt x="206541" y="36230"/>
                </a:lnTo>
                <a:lnTo>
                  <a:pt x="200599" y="1572"/>
                </a:lnTo>
                <a:cubicBezTo>
                  <a:pt x="189748" y="5544"/>
                  <a:pt x="173248" y="10217"/>
                  <a:pt x="153083" y="10217"/>
                </a:cubicBezTo>
                <a:cubicBezTo>
                  <a:pt x="153007" y="10217"/>
                  <a:pt x="152930" y="10216"/>
                  <a:pt x="152854" y="10216"/>
                </a:cubicBezTo>
                <a:cubicBezTo>
                  <a:pt x="131880" y="10181"/>
                  <a:pt x="116991" y="5105"/>
                  <a:pt x="109961" y="3178"/>
                </a:cubicBezTo>
                <a:cubicBezTo>
                  <a:pt x="103127" y="1301"/>
                  <a:pt x="94975" y="1"/>
                  <a:pt x="8524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5"/>
          <p:cNvSpPr/>
          <p:nvPr/>
        </p:nvSpPr>
        <p:spPr>
          <a:xfrm rot="5889799">
            <a:off x="1604979" y="3137112"/>
            <a:ext cx="1756408" cy="3310484"/>
          </a:xfrm>
          <a:custGeom>
            <a:avLst/>
            <a:gdLst/>
            <a:ahLst/>
            <a:cxnLst/>
            <a:rect l="l" t="t" r="r" b="b"/>
            <a:pathLst>
              <a:path w="70254" h="132415" extrusionOk="0">
                <a:moveTo>
                  <a:pt x="70254" y="0"/>
                </a:moveTo>
                <a:lnTo>
                  <a:pt x="39530" y="3167"/>
                </a:lnTo>
                <a:cubicBezTo>
                  <a:pt x="30359" y="11553"/>
                  <a:pt x="16237" y="27085"/>
                  <a:pt x="8734" y="50449"/>
                </a:cubicBezTo>
                <a:cubicBezTo>
                  <a:pt x="5032" y="61984"/>
                  <a:pt x="1" y="77667"/>
                  <a:pt x="5657" y="96285"/>
                </a:cubicBezTo>
                <a:cubicBezTo>
                  <a:pt x="11286" y="114796"/>
                  <a:pt x="24275" y="125617"/>
                  <a:pt x="29949" y="129801"/>
                </a:cubicBezTo>
                <a:lnTo>
                  <a:pt x="66409" y="132415"/>
                </a:lnTo>
                <a:lnTo>
                  <a:pt x="70254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" name="Google Shape;39;p5"/>
          <p:cNvGrpSpPr/>
          <p:nvPr/>
        </p:nvGrpSpPr>
        <p:grpSpPr>
          <a:xfrm>
            <a:off x="6663774" y="2843658"/>
            <a:ext cx="2480743" cy="2299914"/>
            <a:chOff x="7769463" y="3531888"/>
            <a:chExt cx="1374525" cy="1611600"/>
          </a:xfrm>
        </p:grpSpPr>
        <p:sp>
          <p:nvSpPr>
            <p:cNvPr id="40" name="Google Shape;40;p5"/>
            <p:cNvSpPr/>
            <p:nvPr/>
          </p:nvSpPr>
          <p:spPr>
            <a:xfrm rot="5400000">
              <a:off x="7650925" y="3650425"/>
              <a:ext cx="1611600" cy="1374525"/>
            </a:xfrm>
            <a:custGeom>
              <a:avLst/>
              <a:gdLst/>
              <a:ahLst/>
              <a:cxnLst/>
              <a:rect l="l" t="t" r="r" b="b"/>
              <a:pathLst>
                <a:path w="64464" h="54981" extrusionOk="0">
                  <a:moveTo>
                    <a:pt x="0" y="1"/>
                  </a:moveTo>
                  <a:cubicBezTo>
                    <a:pt x="634" y="2891"/>
                    <a:pt x="2034" y="5630"/>
                    <a:pt x="4077" y="7771"/>
                  </a:cubicBezTo>
                  <a:cubicBezTo>
                    <a:pt x="7100" y="10939"/>
                    <a:pt x="11475" y="12762"/>
                    <a:pt x="15853" y="12762"/>
                  </a:cubicBezTo>
                  <a:cubicBezTo>
                    <a:pt x="16566" y="12762"/>
                    <a:pt x="17278" y="12713"/>
                    <a:pt x="17985" y="12615"/>
                  </a:cubicBezTo>
                  <a:cubicBezTo>
                    <a:pt x="20628" y="12241"/>
                    <a:pt x="23384" y="11235"/>
                    <a:pt x="25976" y="11235"/>
                  </a:cubicBezTo>
                  <a:cubicBezTo>
                    <a:pt x="27094" y="11235"/>
                    <a:pt x="28182" y="11423"/>
                    <a:pt x="29217" y="11928"/>
                  </a:cubicBezTo>
                  <a:cubicBezTo>
                    <a:pt x="32651" y="13614"/>
                    <a:pt x="33668" y="17941"/>
                    <a:pt x="34453" y="21687"/>
                  </a:cubicBezTo>
                  <a:cubicBezTo>
                    <a:pt x="35247" y="25434"/>
                    <a:pt x="36764" y="29752"/>
                    <a:pt x="40457" y="30796"/>
                  </a:cubicBezTo>
                  <a:cubicBezTo>
                    <a:pt x="41041" y="30961"/>
                    <a:pt x="41631" y="31027"/>
                    <a:pt x="42226" y="31027"/>
                  </a:cubicBezTo>
                  <a:cubicBezTo>
                    <a:pt x="43976" y="31027"/>
                    <a:pt x="45762" y="30451"/>
                    <a:pt x="47514" y="30118"/>
                  </a:cubicBezTo>
                  <a:cubicBezTo>
                    <a:pt x="48165" y="29992"/>
                    <a:pt x="48857" y="29916"/>
                    <a:pt x="49543" y="29916"/>
                  </a:cubicBezTo>
                  <a:cubicBezTo>
                    <a:pt x="51331" y="29916"/>
                    <a:pt x="53087" y="30427"/>
                    <a:pt x="54008" y="31884"/>
                  </a:cubicBezTo>
                  <a:cubicBezTo>
                    <a:pt x="54981" y="33428"/>
                    <a:pt x="54633" y="35426"/>
                    <a:pt x="54383" y="37237"/>
                  </a:cubicBezTo>
                  <a:cubicBezTo>
                    <a:pt x="53714" y="42099"/>
                    <a:pt x="54187" y="47451"/>
                    <a:pt x="57282" y="51261"/>
                  </a:cubicBezTo>
                  <a:cubicBezTo>
                    <a:pt x="59013" y="53393"/>
                    <a:pt x="61761" y="54767"/>
                    <a:pt x="64464" y="54981"/>
                  </a:cubicBezTo>
                  <a:lnTo>
                    <a:pt x="64464" y="1"/>
                  </a:lnTo>
                  <a:close/>
                </a:path>
              </a:pathLst>
            </a:custGeom>
            <a:solidFill>
              <a:srgbClr val="2E30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5"/>
            <p:cNvSpPr/>
            <p:nvPr/>
          </p:nvSpPr>
          <p:spPr>
            <a:xfrm rot="-2253654" flipH="1">
              <a:off x="8020972" y="4618883"/>
              <a:ext cx="156149" cy="121999"/>
            </a:xfrm>
            <a:custGeom>
              <a:avLst/>
              <a:gdLst/>
              <a:ahLst/>
              <a:cxnLst/>
              <a:rect l="l" t="t" r="r" b="b"/>
              <a:pathLst>
                <a:path w="6246" h="4880" extrusionOk="0">
                  <a:moveTo>
                    <a:pt x="2382" y="1"/>
                  </a:moveTo>
                  <a:cubicBezTo>
                    <a:pt x="2012" y="1"/>
                    <a:pt x="1661" y="74"/>
                    <a:pt x="1365" y="249"/>
                  </a:cubicBezTo>
                  <a:cubicBezTo>
                    <a:pt x="0" y="1070"/>
                    <a:pt x="36" y="2952"/>
                    <a:pt x="1151" y="3942"/>
                  </a:cubicBezTo>
                  <a:cubicBezTo>
                    <a:pt x="1704" y="4433"/>
                    <a:pt x="2418" y="4701"/>
                    <a:pt x="3141" y="4817"/>
                  </a:cubicBezTo>
                  <a:cubicBezTo>
                    <a:pt x="3383" y="4856"/>
                    <a:pt x="3631" y="4880"/>
                    <a:pt x="3876" y="4880"/>
                  </a:cubicBezTo>
                  <a:cubicBezTo>
                    <a:pt x="4192" y="4880"/>
                    <a:pt x="4504" y="4841"/>
                    <a:pt x="4800" y="4745"/>
                  </a:cubicBezTo>
                  <a:cubicBezTo>
                    <a:pt x="5335" y="4567"/>
                    <a:pt x="5817" y="4201"/>
                    <a:pt x="6040" y="3684"/>
                  </a:cubicBezTo>
                  <a:cubicBezTo>
                    <a:pt x="6245" y="3220"/>
                    <a:pt x="6210" y="2667"/>
                    <a:pt x="6013" y="2194"/>
                  </a:cubicBezTo>
                  <a:cubicBezTo>
                    <a:pt x="5826" y="1721"/>
                    <a:pt x="5478" y="1320"/>
                    <a:pt x="5085" y="1007"/>
                  </a:cubicBezTo>
                  <a:cubicBezTo>
                    <a:pt x="4459" y="504"/>
                    <a:pt x="3352" y="1"/>
                    <a:pt x="2382" y="1"/>
                  </a:cubicBezTo>
                  <a:close/>
                </a:path>
              </a:pathLst>
            </a:custGeom>
            <a:solidFill>
              <a:srgbClr val="2E30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5"/>
            <p:cNvSpPr/>
            <p:nvPr/>
          </p:nvSpPr>
          <p:spPr>
            <a:xfrm rot="-2253654" flipH="1">
              <a:off x="8474266" y="3936937"/>
              <a:ext cx="195849" cy="215423"/>
            </a:xfrm>
            <a:custGeom>
              <a:avLst/>
              <a:gdLst/>
              <a:ahLst/>
              <a:cxnLst/>
              <a:rect l="l" t="t" r="r" b="b"/>
              <a:pathLst>
                <a:path w="7834" h="8617" extrusionOk="0">
                  <a:moveTo>
                    <a:pt x="3564" y="0"/>
                  </a:moveTo>
                  <a:cubicBezTo>
                    <a:pt x="1944" y="0"/>
                    <a:pt x="378" y="1219"/>
                    <a:pt x="179" y="3069"/>
                  </a:cubicBezTo>
                  <a:cubicBezTo>
                    <a:pt x="0" y="4657"/>
                    <a:pt x="839" y="6227"/>
                    <a:pt x="2017" y="7306"/>
                  </a:cubicBezTo>
                  <a:cubicBezTo>
                    <a:pt x="2677" y="7904"/>
                    <a:pt x="3471" y="8395"/>
                    <a:pt x="4345" y="8555"/>
                  </a:cubicBezTo>
                  <a:cubicBezTo>
                    <a:pt x="4553" y="8596"/>
                    <a:pt x="4767" y="8616"/>
                    <a:pt x="4980" y="8616"/>
                  </a:cubicBezTo>
                  <a:cubicBezTo>
                    <a:pt x="5662" y="8616"/>
                    <a:pt x="6342" y="8406"/>
                    <a:pt x="6852" y="7958"/>
                  </a:cubicBezTo>
                  <a:cubicBezTo>
                    <a:pt x="7548" y="7342"/>
                    <a:pt x="7833" y="6379"/>
                    <a:pt x="7797" y="5460"/>
                  </a:cubicBezTo>
                  <a:cubicBezTo>
                    <a:pt x="7762" y="4532"/>
                    <a:pt x="7432" y="3649"/>
                    <a:pt x="7048" y="2819"/>
                  </a:cubicBezTo>
                  <a:cubicBezTo>
                    <a:pt x="6718" y="2123"/>
                    <a:pt x="6343" y="1436"/>
                    <a:pt x="5790" y="910"/>
                  </a:cubicBezTo>
                  <a:cubicBezTo>
                    <a:pt x="5133" y="282"/>
                    <a:pt x="4342" y="0"/>
                    <a:pt x="3564" y="0"/>
                  </a:cubicBezTo>
                  <a:close/>
                </a:path>
              </a:pathLst>
            </a:custGeom>
            <a:solidFill>
              <a:srgbClr val="2E30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" name="Google Shape;43;p5"/>
          <p:cNvGrpSpPr/>
          <p:nvPr/>
        </p:nvGrpSpPr>
        <p:grpSpPr>
          <a:xfrm flipH="1">
            <a:off x="-122633" y="3914131"/>
            <a:ext cx="9153529" cy="1241900"/>
            <a:chOff x="3200169" y="3040775"/>
            <a:chExt cx="7598181" cy="1031050"/>
          </a:xfrm>
        </p:grpSpPr>
        <p:sp>
          <p:nvSpPr>
            <p:cNvPr id="44" name="Google Shape;44;p5"/>
            <p:cNvSpPr/>
            <p:nvPr/>
          </p:nvSpPr>
          <p:spPr>
            <a:xfrm>
              <a:off x="9551400" y="3918575"/>
              <a:ext cx="128250" cy="108450"/>
            </a:xfrm>
            <a:custGeom>
              <a:avLst/>
              <a:gdLst/>
              <a:ahLst/>
              <a:cxnLst/>
              <a:rect l="l" t="t" r="r" b="b"/>
              <a:pathLst>
                <a:path w="5130" h="4338" extrusionOk="0">
                  <a:moveTo>
                    <a:pt x="2613" y="0"/>
                  </a:moveTo>
                  <a:cubicBezTo>
                    <a:pt x="2298" y="0"/>
                    <a:pt x="1999" y="63"/>
                    <a:pt x="1731" y="189"/>
                  </a:cubicBezTo>
                  <a:cubicBezTo>
                    <a:pt x="1428" y="269"/>
                    <a:pt x="1160" y="412"/>
                    <a:pt x="937" y="617"/>
                  </a:cubicBezTo>
                  <a:cubicBezTo>
                    <a:pt x="866" y="670"/>
                    <a:pt x="794" y="733"/>
                    <a:pt x="723" y="795"/>
                  </a:cubicBezTo>
                  <a:cubicBezTo>
                    <a:pt x="420" y="1054"/>
                    <a:pt x="205" y="1357"/>
                    <a:pt x="90" y="1714"/>
                  </a:cubicBezTo>
                  <a:cubicBezTo>
                    <a:pt x="63" y="1893"/>
                    <a:pt x="27" y="2080"/>
                    <a:pt x="0" y="2258"/>
                  </a:cubicBezTo>
                  <a:cubicBezTo>
                    <a:pt x="0" y="2633"/>
                    <a:pt x="116" y="2981"/>
                    <a:pt x="339" y="3311"/>
                  </a:cubicBezTo>
                  <a:cubicBezTo>
                    <a:pt x="464" y="3445"/>
                    <a:pt x="589" y="3588"/>
                    <a:pt x="723" y="3730"/>
                  </a:cubicBezTo>
                  <a:cubicBezTo>
                    <a:pt x="946" y="3927"/>
                    <a:pt x="1205" y="4069"/>
                    <a:pt x="1508" y="4158"/>
                  </a:cubicBezTo>
                  <a:cubicBezTo>
                    <a:pt x="1784" y="4276"/>
                    <a:pt x="2075" y="4338"/>
                    <a:pt x="2390" y="4338"/>
                  </a:cubicBezTo>
                  <a:cubicBezTo>
                    <a:pt x="2411" y="4338"/>
                    <a:pt x="2432" y="4337"/>
                    <a:pt x="2454" y="4337"/>
                  </a:cubicBezTo>
                  <a:cubicBezTo>
                    <a:pt x="2475" y="4337"/>
                    <a:pt x="2496" y="4338"/>
                    <a:pt x="2517" y="4338"/>
                  </a:cubicBezTo>
                  <a:cubicBezTo>
                    <a:pt x="2832" y="4338"/>
                    <a:pt x="3123" y="4276"/>
                    <a:pt x="3399" y="4158"/>
                  </a:cubicBezTo>
                  <a:cubicBezTo>
                    <a:pt x="3703" y="4069"/>
                    <a:pt x="3970" y="3927"/>
                    <a:pt x="4193" y="3730"/>
                  </a:cubicBezTo>
                  <a:cubicBezTo>
                    <a:pt x="4265" y="3668"/>
                    <a:pt x="4336" y="3605"/>
                    <a:pt x="4407" y="3543"/>
                  </a:cubicBezTo>
                  <a:cubicBezTo>
                    <a:pt x="4711" y="3284"/>
                    <a:pt x="4925" y="2981"/>
                    <a:pt x="5041" y="2633"/>
                  </a:cubicBezTo>
                  <a:cubicBezTo>
                    <a:pt x="5067" y="2446"/>
                    <a:pt x="5094" y="2258"/>
                    <a:pt x="5130" y="2080"/>
                  </a:cubicBezTo>
                  <a:cubicBezTo>
                    <a:pt x="5121" y="1705"/>
                    <a:pt x="5014" y="1357"/>
                    <a:pt x="4791" y="1036"/>
                  </a:cubicBezTo>
                  <a:cubicBezTo>
                    <a:pt x="4666" y="893"/>
                    <a:pt x="4532" y="751"/>
                    <a:pt x="4407" y="617"/>
                  </a:cubicBezTo>
                  <a:cubicBezTo>
                    <a:pt x="4184" y="412"/>
                    <a:pt x="3926" y="269"/>
                    <a:pt x="3622" y="189"/>
                  </a:cubicBezTo>
                  <a:cubicBezTo>
                    <a:pt x="3346" y="63"/>
                    <a:pt x="3047" y="0"/>
                    <a:pt x="2738" y="0"/>
                  </a:cubicBezTo>
                  <a:cubicBezTo>
                    <a:pt x="2718" y="0"/>
                    <a:pt x="2697" y="1"/>
                    <a:pt x="2677" y="1"/>
                  </a:cubicBezTo>
                  <a:cubicBezTo>
                    <a:pt x="2655" y="1"/>
                    <a:pt x="2634" y="0"/>
                    <a:pt x="2613" y="0"/>
                  </a:cubicBezTo>
                  <a:close/>
                </a:path>
              </a:pathLst>
            </a:custGeom>
            <a:solidFill>
              <a:srgbClr val="FAAC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5"/>
            <p:cNvSpPr/>
            <p:nvPr/>
          </p:nvSpPr>
          <p:spPr>
            <a:xfrm>
              <a:off x="9551400" y="3918575"/>
              <a:ext cx="128250" cy="108450"/>
            </a:xfrm>
            <a:custGeom>
              <a:avLst/>
              <a:gdLst/>
              <a:ahLst/>
              <a:cxnLst/>
              <a:rect l="l" t="t" r="r" b="b"/>
              <a:pathLst>
                <a:path w="5130" h="4338" extrusionOk="0">
                  <a:moveTo>
                    <a:pt x="2613" y="0"/>
                  </a:moveTo>
                  <a:cubicBezTo>
                    <a:pt x="2298" y="0"/>
                    <a:pt x="1999" y="63"/>
                    <a:pt x="1731" y="189"/>
                  </a:cubicBezTo>
                  <a:cubicBezTo>
                    <a:pt x="1428" y="269"/>
                    <a:pt x="1160" y="412"/>
                    <a:pt x="937" y="617"/>
                  </a:cubicBezTo>
                  <a:cubicBezTo>
                    <a:pt x="866" y="670"/>
                    <a:pt x="794" y="733"/>
                    <a:pt x="723" y="795"/>
                  </a:cubicBezTo>
                  <a:cubicBezTo>
                    <a:pt x="420" y="1054"/>
                    <a:pt x="205" y="1357"/>
                    <a:pt x="90" y="1714"/>
                  </a:cubicBezTo>
                  <a:cubicBezTo>
                    <a:pt x="63" y="1893"/>
                    <a:pt x="27" y="2080"/>
                    <a:pt x="0" y="2258"/>
                  </a:cubicBezTo>
                  <a:cubicBezTo>
                    <a:pt x="0" y="2633"/>
                    <a:pt x="116" y="2981"/>
                    <a:pt x="339" y="3311"/>
                  </a:cubicBezTo>
                  <a:cubicBezTo>
                    <a:pt x="464" y="3445"/>
                    <a:pt x="589" y="3588"/>
                    <a:pt x="723" y="3730"/>
                  </a:cubicBezTo>
                  <a:cubicBezTo>
                    <a:pt x="946" y="3927"/>
                    <a:pt x="1205" y="4069"/>
                    <a:pt x="1508" y="4158"/>
                  </a:cubicBezTo>
                  <a:cubicBezTo>
                    <a:pt x="1784" y="4276"/>
                    <a:pt x="2075" y="4338"/>
                    <a:pt x="2390" y="4338"/>
                  </a:cubicBezTo>
                  <a:cubicBezTo>
                    <a:pt x="2411" y="4338"/>
                    <a:pt x="2432" y="4337"/>
                    <a:pt x="2454" y="4337"/>
                  </a:cubicBezTo>
                  <a:cubicBezTo>
                    <a:pt x="2475" y="4337"/>
                    <a:pt x="2496" y="4338"/>
                    <a:pt x="2517" y="4338"/>
                  </a:cubicBezTo>
                  <a:cubicBezTo>
                    <a:pt x="2832" y="4338"/>
                    <a:pt x="3123" y="4276"/>
                    <a:pt x="3399" y="4158"/>
                  </a:cubicBezTo>
                  <a:cubicBezTo>
                    <a:pt x="3703" y="4069"/>
                    <a:pt x="3970" y="3927"/>
                    <a:pt x="4193" y="3730"/>
                  </a:cubicBezTo>
                  <a:cubicBezTo>
                    <a:pt x="4265" y="3668"/>
                    <a:pt x="4336" y="3605"/>
                    <a:pt x="4407" y="3543"/>
                  </a:cubicBezTo>
                  <a:cubicBezTo>
                    <a:pt x="4711" y="3284"/>
                    <a:pt x="4925" y="2981"/>
                    <a:pt x="5041" y="2633"/>
                  </a:cubicBezTo>
                  <a:cubicBezTo>
                    <a:pt x="5067" y="2446"/>
                    <a:pt x="5094" y="2258"/>
                    <a:pt x="5130" y="2080"/>
                  </a:cubicBezTo>
                  <a:cubicBezTo>
                    <a:pt x="5121" y="1705"/>
                    <a:pt x="5014" y="1357"/>
                    <a:pt x="4791" y="1036"/>
                  </a:cubicBezTo>
                  <a:cubicBezTo>
                    <a:pt x="4666" y="893"/>
                    <a:pt x="4532" y="751"/>
                    <a:pt x="4407" y="617"/>
                  </a:cubicBezTo>
                  <a:cubicBezTo>
                    <a:pt x="4184" y="412"/>
                    <a:pt x="3926" y="269"/>
                    <a:pt x="3622" y="189"/>
                  </a:cubicBezTo>
                  <a:cubicBezTo>
                    <a:pt x="3346" y="63"/>
                    <a:pt x="3047" y="0"/>
                    <a:pt x="2738" y="0"/>
                  </a:cubicBezTo>
                  <a:cubicBezTo>
                    <a:pt x="2718" y="0"/>
                    <a:pt x="2697" y="1"/>
                    <a:pt x="2677" y="1"/>
                  </a:cubicBezTo>
                  <a:cubicBezTo>
                    <a:pt x="2655" y="1"/>
                    <a:pt x="2634" y="0"/>
                    <a:pt x="2613" y="0"/>
                  </a:cubicBezTo>
                  <a:close/>
                </a:path>
              </a:pathLst>
            </a:custGeom>
            <a:solidFill>
              <a:srgbClr val="FAAC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5"/>
            <p:cNvSpPr/>
            <p:nvPr/>
          </p:nvSpPr>
          <p:spPr>
            <a:xfrm>
              <a:off x="9551400" y="3922375"/>
              <a:ext cx="128250" cy="108275"/>
            </a:xfrm>
            <a:custGeom>
              <a:avLst/>
              <a:gdLst/>
              <a:ahLst/>
              <a:cxnLst/>
              <a:rect l="l" t="t" r="r" b="b"/>
              <a:pathLst>
                <a:path w="5130" h="4331" extrusionOk="0">
                  <a:moveTo>
                    <a:pt x="2613" y="0"/>
                  </a:moveTo>
                  <a:cubicBezTo>
                    <a:pt x="2297" y="0"/>
                    <a:pt x="1999" y="62"/>
                    <a:pt x="1731" y="179"/>
                  </a:cubicBezTo>
                  <a:cubicBezTo>
                    <a:pt x="1428" y="269"/>
                    <a:pt x="1160" y="411"/>
                    <a:pt x="937" y="608"/>
                  </a:cubicBezTo>
                  <a:cubicBezTo>
                    <a:pt x="866" y="670"/>
                    <a:pt x="794" y="732"/>
                    <a:pt x="723" y="795"/>
                  </a:cubicBezTo>
                  <a:cubicBezTo>
                    <a:pt x="420" y="1054"/>
                    <a:pt x="205" y="1357"/>
                    <a:pt x="90" y="1705"/>
                  </a:cubicBezTo>
                  <a:cubicBezTo>
                    <a:pt x="63" y="1892"/>
                    <a:pt x="27" y="2080"/>
                    <a:pt x="0" y="2258"/>
                  </a:cubicBezTo>
                  <a:cubicBezTo>
                    <a:pt x="0" y="2633"/>
                    <a:pt x="116" y="2981"/>
                    <a:pt x="339" y="3302"/>
                  </a:cubicBezTo>
                  <a:cubicBezTo>
                    <a:pt x="464" y="3444"/>
                    <a:pt x="589" y="3587"/>
                    <a:pt x="723" y="3721"/>
                  </a:cubicBezTo>
                  <a:cubicBezTo>
                    <a:pt x="946" y="3926"/>
                    <a:pt x="1205" y="4069"/>
                    <a:pt x="1508" y="4149"/>
                  </a:cubicBezTo>
                  <a:cubicBezTo>
                    <a:pt x="1769" y="4268"/>
                    <a:pt x="2045" y="4331"/>
                    <a:pt x="2341" y="4331"/>
                  </a:cubicBezTo>
                  <a:cubicBezTo>
                    <a:pt x="2378" y="4331"/>
                    <a:pt x="2416" y="4330"/>
                    <a:pt x="2454" y="4328"/>
                  </a:cubicBezTo>
                  <a:cubicBezTo>
                    <a:pt x="2492" y="4330"/>
                    <a:pt x="2529" y="4331"/>
                    <a:pt x="2566" y="4331"/>
                  </a:cubicBezTo>
                  <a:cubicBezTo>
                    <a:pt x="2862" y="4331"/>
                    <a:pt x="3138" y="4268"/>
                    <a:pt x="3399" y="4149"/>
                  </a:cubicBezTo>
                  <a:cubicBezTo>
                    <a:pt x="3703" y="4069"/>
                    <a:pt x="3970" y="3926"/>
                    <a:pt x="4193" y="3721"/>
                  </a:cubicBezTo>
                  <a:cubicBezTo>
                    <a:pt x="4265" y="3667"/>
                    <a:pt x="4336" y="3605"/>
                    <a:pt x="4407" y="3543"/>
                  </a:cubicBezTo>
                  <a:cubicBezTo>
                    <a:pt x="4711" y="3284"/>
                    <a:pt x="4925" y="2981"/>
                    <a:pt x="5041" y="2624"/>
                  </a:cubicBezTo>
                  <a:cubicBezTo>
                    <a:pt x="5067" y="2445"/>
                    <a:pt x="5094" y="2258"/>
                    <a:pt x="5130" y="2071"/>
                  </a:cubicBezTo>
                  <a:cubicBezTo>
                    <a:pt x="5121" y="1705"/>
                    <a:pt x="5014" y="1348"/>
                    <a:pt x="4791" y="1027"/>
                  </a:cubicBezTo>
                  <a:cubicBezTo>
                    <a:pt x="4666" y="893"/>
                    <a:pt x="4532" y="750"/>
                    <a:pt x="4407" y="608"/>
                  </a:cubicBezTo>
                  <a:cubicBezTo>
                    <a:pt x="4184" y="411"/>
                    <a:pt x="3926" y="269"/>
                    <a:pt x="3622" y="179"/>
                  </a:cubicBezTo>
                  <a:cubicBezTo>
                    <a:pt x="3346" y="62"/>
                    <a:pt x="3047" y="0"/>
                    <a:pt x="2739" y="0"/>
                  </a:cubicBezTo>
                  <a:cubicBezTo>
                    <a:pt x="2718" y="0"/>
                    <a:pt x="2697" y="0"/>
                    <a:pt x="2677" y="1"/>
                  </a:cubicBezTo>
                  <a:cubicBezTo>
                    <a:pt x="2655" y="0"/>
                    <a:pt x="2634" y="0"/>
                    <a:pt x="2613" y="0"/>
                  </a:cubicBezTo>
                  <a:close/>
                </a:path>
              </a:pathLst>
            </a:custGeom>
            <a:solidFill>
              <a:srgbClr val="FAAC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5"/>
            <p:cNvSpPr/>
            <p:nvPr/>
          </p:nvSpPr>
          <p:spPr>
            <a:xfrm>
              <a:off x="9532225" y="3040775"/>
              <a:ext cx="1266125" cy="1031050"/>
            </a:xfrm>
            <a:custGeom>
              <a:avLst/>
              <a:gdLst/>
              <a:ahLst/>
              <a:cxnLst/>
              <a:rect l="l" t="t" r="r" b="b"/>
              <a:pathLst>
                <a:path w="50645" h="41242" extrusionOk="0">
                  <a:moveTo>
                    <a:pt x="40606" y="0"/>
                  </a:moveTo>
                  <a:cubicBezTo>
                    <a:pt x="40586" y="0"/>
                    <a:pt x="40566" y="0"/>
                    <a:pt x="40546" y="0"/>
                  </a:cubicBezTo>
                  <a:cubicBezTo>
                    <a:pt x="28708" y="18"/>
                    <a:pt x="18592" y="8324"/>
                    <a:pt x="10518" y="16986"/>
                  </a:cubicBezTo>
                  <a:cubicBezTo>
                    <a:pt x="6049" y="21785"/>
                    <a:pt x="1695" y="27138"/>
                    <a:pt x="473" y="33588"/>
                  </a:cubicBezTo>
                  <a:cubicBezTo>
                    <a:pt x="0" y="36086"/>
                    <a:pt x="170" y="38780"/>
                    <a:pt x="919" y="41242"/>
                  </a:cubicBezTo>
                  <a:lnTo>
                    <a:pt x="50645" y="41242"/>
                  </a:lnTo>
                  <a:lnTo>
                    <a:pt x="50645" y="2141"/>
                  </a:lnTo>
                  <a:cubicBezTo>
                    <a:pt x="47478" y="766"/>
                    <a:pt x="44065" y="0"/>
                    <a:pt x="406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5"/>
            <p:cNvSpPr/>
            <p:nvPr/>
          </p:nvSpPr>
          <p:spPr>
            <a:xfrm>
              <a:off x="10747925" y="3291875"/>
              <a:ext cx="30350" cy="46650"/>
            </a:xfrm>
            <a:custGeom>
              <a:avLst/>
              <a:gdLst/>
              <a:ahLst/>
              <a:cxnLst/>
              <a:rect l="l" t="t" r="r" b="b"/>
              <a:pathLst>
                <a:path w="1214" h="1866" extrusionOk="0">
                  <a:moveTo>
                    <a:pt x="984" y="0"/>
                  </a:moveTo>
                  <a:cubicBezTo>
                    <a:pt x="908" y="0"/>
                    <a:pt x="833" y="40"/>
                    <a:pt x="795" y="117"/>
                  </a:cubicBezTo>
                  <a:lnTo>
                    <a:pt x="54" y="1562"/>
                  </a:lnTo>
                  <a:cubicBezTo>
                    <a:pt x="1" y="1670"/>
                    <a:pt x="45" y="1794"/>
                    <a:pt x="143" y="1839"/>
                  </a:cubicBezTo>
                  <a:cubicBezTo>
                    <a:pt x="179" y="1857"/>
                    <a:pt x="206" y="1866"/>
                    <a:pt x="242" y="1866"/>
                  </a:cubicBezTo>
                  <a:cubicBezTo>
                    <a:pt x="313" y="1866"/>
                    <a:pt x="384" y="1821"/>
                    <a:pt x="429" y="1750"/>
                  </a:cubicBezTo>
                  <a:lnTo>
                    <a:pt x="1169" y="305"/>
                  </a:lnTo>
                  <a:cubicBezTo>
                    <a:pt x="1214" y="198"/>
                    <a:pt x="1178" y="73"/>
                    <a:pt x="1071" y="19"/>
                  </a:cubicBezTo>
                  <a:cubicBezTo>
                    <a:pt x="1044" y="7"/>
                    <a:pt x="1014" y="0"/>
                    <a:pt x="984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5"/>
            <p:cNvSpPr/>
            <p:nvPr/>
          </p:nvSpPr>
          <p:spPr>
            <a:xfrm>
              <a:off x="10733650" y="3365025"/>
              <a:ext cx="35500" cy="43525"/>
            </a:xfrm>
            <a:custGeom>
              <a:avLst/>
              <a:gdLst/>
              <a:ahLst/>
              <a:cxnLst/>
              <a:rect l="l" t="t" r="r" b="b"/>
              <a:pathLst>
                <a:path w="1420" h="1741" extrusionOk="0">
                  <a:moveTo>
                    <a:pt x="1181" y="1"/>
                  </a:moveTo>
                  <a:cubicBezTo>
                    <a:pt x="1116" y="1"/>
                    <a:pt x="1052" y="31"/>
                    <a:pt x="1009" y="91"/>
                  </a:cubicBezTo>
                  <a:lnTo>
                    <a:pt x="72" y="1411"/>
                  </a:lnTo>
                  <a:cubicBezTo>
                    <a:pt x="1" y="1509"/>
                    <a:pt x="19" y="1634"/>
                    <a:pt x="117" y="1705"/>
                  </a:cubicBezTo>
                  <a:cubicBezTo>
                    <a:pt x="152" y="1732"/>
                    <a:pt x="197" y="1741"/>
                    <a:pt x="233" y="1741"/>
                  </a:cubicBezTo>
                  <a:cubicBezTo>
                    <a:pt x="304" y="1741"/>
                    <a:pt x="367" y="1714"/>
                    <a:pt x="402" y="1652"/>
                  </a:cubicBezTo>
                  <a:lnTo>
                    <a:pt x="1348" y="331"/>
                  </a:lnTo>
                  <a:cubicBezTo>
                    <a:pt x="1419" y="233"/>
                    <a:pt x="1392" y="108"/>
                    <a:pt x="1303" y="37"/>
                  </a:cubicBezTo>
                  <a:cubicBezTo>
                    <a:pt x="1265" y="13"/>
                    <a:pt x="1223" y="1"/>
                    <a:pt x="1181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5"/>
            <p:cNvSpPr/>
            <p:nvPr/>
          </p:nvSpPr>
          <p:spPr>
            <a:xfrm>
              <a:off x="10762425" y="3249075"/>
              <a:ext cx="19425" cy="29900"/>
            </a:xfrm>
            <a:custGeom>
              <a:avLst/>
              <a:gdLst/>
              <a:ahLst/>
              <a:cxnLst/>
              <a:rect l="l" t="t" r="r" b="b"/>
              <a:pathLst>
                <a:path w="777" h="1196" extrusionOk="0">
                  <a:moveTo>
                    <a:pt x="1" y="0"/>
                  </a:moveTo>
                  <a:lnTo>
                    <a:pt x="340" y="1053"/>
                  </a:lnTo>
                  <a:cubicBezTo>
                    <a:pt x="375" y="1142"/>
                    <a:pt x="456" y="1196"/>
                    <a:pt x="545" y="1196"/>
                  </a:cubicBezTo>
                  <a:cubicBezTo>
                    <a:pt x="563" y="1196"/>
                    <a:pt x="580" y="1196"/>
                    <a:pt x="607" y="1187"/>
                  </a:cubicBezTo>
                  <a:cubicBezTo>
                    <a:pt x="714" y="1151"/>
                    <a:pt x="777" y="1035"/>
                    <a:pt x="741" y="919"/>
                  </a:cubicBezTo>
                  <a:lnTo>
                    <a:pt x="473" y="116"/>
                  </a:lnTo>
                  <a:cubicBezTo>
                    <a:pt x="313" y="72"/>
                    <a:pt x="161" y="36"/>
                    <a:pt x="1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>
              <a:off x="10747925" y="3664900"/>
              <a:ext cx="30350" cy="46525"/>
            </a:xfrm>
            <a:custGeom>
              <a:avLst/>
              <a:gdLst/>
              <a:ahLst/>
              <a:cxnLst/>
              <a:rect l="l" t="t" r="r" b="b"/>
              <a:pathLst>
                <a:path w="1214" h="1861" extrusionOk="0">
                  <a:moveTo>
                    <a:pt x="981" y="0"/>
                  </a:moveTo>
                  <a:cubicBezTo>
                    <a:pt x="906" y="0"/>
                    <a:pt x="833" y="43"/>
                    <a:pt x="795" y="112"/>
                  </a:cubicBezTo>
                  <a:lnTo>
                    <a:pt x="54" y="1566"/>
                  </a:lnTo>
                  <a:cubicBezTo>
                    <a:pt x="1" y="1664"/>
                    <a:pt x="45" y="1789"/>
                    <a:pt x="143" y="1843"/>
                  </a:cubicBezTo>
                  <a:cubicBezTo>
                    <a:pt x="179" y="1861"/>
                    <a:pt x="206" y="1861"/>
                    <a:pt x="242" y="1861"/>
                  </a:cubicBezTo>
                  <a:cubicBezTo>
                    <a:pt x="313" y="1861"/>
                    <a:pt x="384" y="1825"/>
                    <a:pt x="429" y="1754"/>
                  </a:cubicBezTo>
                  <a:lnTo>
                    <a:pt x="1169" y="300"/>
                  </a:lnTo>
                  <a:cubicBezTo>
                    <a:pt x="1214" y="201"/>
                    <a:pt x="1178" y="76"/>
                    <a:pt x="1071" y="23"/>
                  </a:cubicBezTo>
                  <a:cubicBezTo>
                    <a:pt x="1043" y="7"/>
                    <a:pt x="1012" y="0"/>
                    <a:pt x="981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5"/>
            <p:cNvSpPr/>
            <p:nvPr/>
          </p:nvSpPr>
          <p:spPr>
            <a:xfrm>
              <a:off x="10770675" y="3561300"/>
              <a:ext cx="27675" cy="16975"/>
            </a:xfrm>
            <a:custGeom>
              <a:avLst/>
              <a:gdLst/>
              <a:ahLst/>
              <a:cxnLst/>
              <a:rect l="l" t="t" r="r" b="b"/>
              <a:pathLst>
                <a:path w="1107" h="679" extrusionOk="0">
                  <a:moveTo>
                    <a:pt x="1107" y="1"/>
                  </a:moveTo>
                  <a:lnTo>
                    <a:pt x="179" y="268"/>
                  </a:lnTo>
                  <a:cubicBezTo>
                    <a:pt x="63" y="304"/>
                    <a:pt x="1" y="420"/>
                    <a:pt x="36" y="527"/>
                  </a:cubicBezTo>
                  <a:cubicBezTo>
                    <a:pt x="63" y="616"/>
                    <a:pt x="143" y="679"/>
                    <a:pt x="233" y="679"/>
                  </a:cubicBezTo>
                  <a:cubicBezTo>
                    <a:pt x="250" y="679"/>
                    <a:pt x="268" y="670"/>
                    <a:pt x="295" y="670"/>
                  </a:cubicBezTo>
                  <a:lnTo>
                    <a:pt x="1107" y="429"/>
                  </a:lnTo>
                  <a:lnTo>
                    <a:pt x="1107" y="1"/>
                  </a:ln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5"/>
            <p:cNvSpPr/>
            <p:nvPr/>
          </p:nvSpPr>
          <p:spPr>
            <a:xfrm>
              <a:off x="10753725" y="3591825"/>
              <a:ext cx="28125" cy="60050"/>
            </a:xfrm>
            <a:custGeom>
              <a:avLst/>
              <a:gdLst/>
              <a:ahLst/>
              <a:cxnLst/>
              <a:rect l="l" t="t" r="r" b="b"/>
              <a:pathLst>
                <a:path w="1125" h="2402" extrusionOk="0">
                  <a:moveTo>
                    <a:pt x="232" y="1"/>
                  </a:moveTo>
                  <a:cubicBezTo>
                    <a:pt x="212" y="1"/>
                    <a:pt x="191" y="4"/>
                    <a:pt x="170" y="11"/>
                  </a:cubicBezTo>
                  <a:cubicBezTo>
                    <a:pt x="63" y="47"/>
                    <a:pt x="1" y="163"/>
                    <a:pt x="36" y="279"/>
                  </a:cubicBezTo>
                  <a:lnTo>
                    <a:pt x="688" y="2259"/>
                  </a:lnTo>
                  <a:cubicBezTo>
                    <a:pt x="723" y="2348"/>
                    <a:pt x="804" y="2402"/>
                    <a:pt x="893" y="2402"/>
                  </a:cubicBezTo>
                  <a:cubicBezTo>
                    <a:pt x="911" y="2402"/>
                    <a:pt x="928" y="2402"/>
                    <a:pt x="955" y="2393"/>
                  </a:cubicBezTo>
                  <a:cubicBezTo>
                    <a:pt x="1062" y="2357"/>
                    <a:pt x="1125" y="2241"/>
                    <a:pt x="1089" y="2134"/>
                  </a:cubicBezTo>
                  <a:lnTo>
                    <a:pt x="429" y="145"/>
                  </a:lnTo>
                  <a:cubicBezTo>
                    <a:pt x="400" y="58"/>
                    <a:pt x="319" y="1"/>
                    <a:pt x="232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5"/>
            <p:cNvSpPr/>
            <p:nvPr/>
          </p:nvSpPr>
          <p:spPr>
            <a:xfrm>
              <a:off x="10751950" y="3402000"/>
              <a:ext cx="38150" cy="41350"/>
            </a:xfrm>
            <a:custGeom>
              <a:avLst/>
              <a:gdLst/>
              <a:ahLst/>
              <a:cxnLst/>
              <a:rect l="l" t="t" r="r" b="b"/>
              <a:pathLst>
                <a:path w="1526" h="1654" extrusionOk="0">
                  <a:moveTo>
                    <a:pt x="1292" y="0"/>
                  </a:moveTo>
                  <a:cubicBezTo>
                    <a:pt x="1232" y="0"/>
                    <a:pt x="1173" y="25"/>
                    <a:pt x="1133" y="75"/>
                  </a:cubicBezTo>
                  <a:lnTo>
                    <a:pt x="81" y="1315"/>
                  </a:lnTo>
                  <a:cubicBezTo>
                    <a:pt x="0" y="1404"/>
                    <a:pt x="18" y="1529"/>
                    <a:pt x="98" y="1609"/>
                  </a:cubicBezTo>
                  <a:cubicBezTo>
                    <a:pt x="143" y="1636"/>
                    <a:pt x="188" y="1654"/>
                    <a:pt x="232" y="1654"/>
                  </a:cubicBezTo>
                  <a:cubicBezTo>
                    <a:pt x="295" y="1654"/>
                    <a:pt x="357" y="1627"/>
                    <a:pt x="393" y="1582"/>
                  </a:cubicBezTo>
                  <a:lnTo>
                    <a:pt x="1446" y="342"/>
                  </a:lnTo>
                  <a:cubicBezTo>
                    <a:pt x="1526" y="253"/>
                    <a:pt x="1508" y="119"/>
                    <a:pt x="1428" y="48"/>
                  </a:cubicBezTo>
                  <a:cubicBezTo>
                    <a:pt x="1388" y="16"/>
                    <a:pt x="1340" y="0"/>
                    <a:pt x="1292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5"/>
            <p:cNvSpPr/>
            <p:nvPr/>
          </p:nvSpPr>
          <p:spPr>
            <a:xfrm>
              <a:off x="10782275" y="3478625"/>
              <a:ext cx="16075" cy="33650"/>
            </a:xfrm>
            <a:custGeom>
              <a:avLst/>
              <a:gdLst/>
              <a:ahLst/>
              <a:cxnLst/>
              <a:rect l="l" t="t" r="r" b="b"/>
              <a:pathLst>
                <a:path w="643" h="1346" extrusionOk="0">
                  <a:moveTo>
                    <a:pt x="232" y="0"/>
                  </a:moveTo>
                  <a:cubicBezTo>
                    <a:pt x="199" y="0"/>
                    <a:pt x="165" y="8"/>
                    <a:pt x="134" y="25"/>
                  </a:cubicBezTo>
                  <a:cubicBezTo>
                    <a:pt x="36" y="87"/>
                    <a:pt x="1" y="212"/>
                    <a:pt x="54" y="310"/>
                  </a:cubicBezTo>
                  <a:lnTo>
                    <a:pt x="643" y="1345"/>
                  </a:lnTo>
                  <a:lnTo>
                    <a:pt x="643" y="507"/>
                  </a:lnTo>
                  <a:lnTo>
                    <a:pt x="411" y="105"/>
                  </a:lnTo>
                  <a:cubicBezTo>
                    <a:pt x="374" y="38"/>
                    <a:pt x="304" y="0"/>
                    <a:pt x="232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5"/>
            <p:cNvSpPr/>
            <p:nvPr/>
          </p:nvSpPr>
          <p:spPr>
            <a:xfrm>
              <a:off x="10764650" y="3510225"/>
              <a:ext cx="12750" cy="38400"/>
            </a:xfrm>
            <a:custGeom>
              <a:avLst/>
              <a:gdLst/>
              <a:ahLst/>
              <a:cxnLst/>
              <a:rect l="l" t="t" r="r" b="b"/>
              <a:pathLst>
                <a:path w="510" h="1536" extrusionOk="0">
                  <a:moveTo>
                    <a:pt x="313" y="1"/>
                  </a:moveTo>
                  <a:cubicBezTo>
                    <a:pt x="197" y="1"/>
                    <a:pt x="99" y="81"/>
                    <a:pt x="90" y="197"/>
                  </a:cubicBezTo>
                  <a:lnTo>
                    <a:pt x="10" y="1312"/>
                  </a:lnTo>
                  <a:cubicBezTo>
                    <a:pt x="1" y="1428"/>
                    <a:pt x="81" y="1526"/>
                    <a:pt x="197" y="1535"/>
                  </a:cubicBezTo>
                  <a:lnTo>
                    <a:pt x="215" y="1535"/>
                  </a:lnTo>
                  <a:cubicBezTo>
                    <a:pt x="322" y="1535"/>
                    <a:pt x="411" y="1455"/>
                    <a:pt x="420" y="1348"/>
                  </a:cubicBezTo>
                  <a:lnTo>
                    <a:pt x="500" y="224"/>
                  </a:lnTo>
                  <a:cubicBezTo>
                    <a:pt x="509" y="117"/>
                    <a:pt x="429" y="10"/>
                    <a:pt x="313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5"/>
            <p:cNvSpPr/>
            <p:nvPr/>
          </p:nvSpPr>
          <p:spPr>
            <a:xfrm>
              <a:off x="10747925" y="3463225"/>
              <a:ext cx="27450" cy="39225"/>
            </a:xfrm>
            <a:custGeom>
              <a:avLst/>
              <a:gdLst/>
              <a:ahLst/>
              <a:cxnLst/>
              <a:rect l="l" t="t" r="r" b="b"/>
              <a:pathLst>
                <a:path w="1098" h="1569" extrusionOk="0">
                  <a:moveTo>
                    <a:pt x="859" y="1"/>
                  </a:moveTo>
                  <a:cubicBezTo>
                    <a:pt x="787" y="1"/>
                    <a:pt x="716" y="41"/>
                    <a:pt x="679" y="115"/>
                  </a:cubicBezTo>
                  <a:lnTo>
                    <a:pt x="54" y="1265"/>
                  </a:lnTo>
                  <a:cubicBezTo>
                    <a:pt x="1" y="1364"/>
                    <a:pt x="36" y="1488"/>
                    <a:pt x="143" y="1551"/>
                  </a:cubicBezTo>
                  <a:cubicBezTo>
                    <a:pt x="170" y="1560"/>
                    <a:pt x="206" y="1569"/>
                    <a:pt x="242" y="1569"/>
                  </a:cubicBezTo>
                  <a:cubicBezTo>
                    <a:pt x="313" y="1569"/>
                    <a:pt x="384" y="1533"/>
                    <a:pt x="420" y="1462"/>
                  </a:cubicBezTo>
                  <a:lnTo>
                    <a:pt x="1044" y="311"/>
                  </a:lnTo>
                  <a:cubicBezTo>
                    <a:pt x="1098" y="204"/>
                    <a:pt x="1053" y="79"/>
                    <a:pt x="955" y="25"/>
                  </a:cubicBezTo>
                  <a:cubicBezTo>
                    <a:pt x="925" y="9"/>
                    <a:pt x="892" y="1"/>
                    <a:pt x="859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5"/>
            <p:cNvSpPr/>
            <p:nvPr/>
          </p:nvSpPr>
          <p:spPr>
            <a:xfrm>
              <a:off x="10708900" y="3562600"/>
              <a:ext cx="51325" cy="15025"/>
            </a:xfrm>
            <a:custGeom>
              <a:avLst/>
              <a:gdLst/>
              <a:ahLst/>
              <a:cxnLst/>
              <a:rect l="l" t="t" r="r" b="b"/>
              <a:pathLst>
                <a:path w="2053" h="601" extrusionOk="0">
                  <a:moveTo>
                    <a:pt x="212" y="0"/>
                  </a:moveTo>
                  <a:cubicBezTo>
                    <a:pt x="109" y="0"/>
                    <a:pt x="26" y="83"/>
                    <a:pt x="9" y="181"/>
                  </a:cubicBezTo>
                  <a:cubicBezTo>
                    <a:pt x="1" y="297"/>
                    <a:pt x="81" y="404"/>
                    <a:pt x="197" y="413"/>
                  </a:cubicBezTo>
                  <a:lnTo>
                    <a:pt x="1812" y="591"/>
                  </a:lnTo>
                  <a:cubicBezTo>
                    <a:pt x="1820" y="600"/>
                    <a:pt x="1829" y="600"/>
                    <a:pt x="1838" y="600"/>
                  </a:cubicBezTo>
                  <a:cubicBezTo>
                    <a:pt x="1945" y="600"/>
                    <a:pt x="2035" y="520"/>
                    <a:pt x="2043" y="413"/>
                  </a:cubicBezTo>
                  <a:cubicBezTo>
                    <a:pt x="2052" y="297"/>
                    <a:pt x="1972" y="199"/>
                    <a:pt x="1856" y="181"/>
                  </a:cubicBezTo>
                  <a:lnTo>
                    <a:pt x="241" y="2"/>
                  </a:lnTo>
                  <a:cubicBezTo>
                    <a:pt x="231" y="1"/>
                    <a:pt x="221" y="0"/>
                    <a:pt x="212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5"/>
            <p:cNvSpPr/>
            <p:nvPr/>
          </p:nvSpPr>
          <p:spPr>
            <a:xfrm>
              <a:off x="10689500" y="3518350"/>
              <a:ext cx="60900" cy="22250"/>
            </a:xfrm>
            <a:custGeom>
              <a:avLst/>
              <a:gdLst/>
              <a:ahLst/>
              <a:cxnLst/>
              <a:rect l="l" t="t" r="r" b="b"/>
              <a:pathLst>
                <a:path w="2436" h="890" extrusionOk="0">
                  <a:moveTo>
                    <a:pt x="2205" y="0"/>
                  </a:moveTo>
                  <a:cubicBezTo>
                    <a:pt x="2190" y="0"/>
                    <a:pt x="2175" y="2"/>
                    <a:pt x="2159" y="6"/>
                  </a:cubicBezTo>
                  <a:lnTo>
                    <a:pt x="179" y="479"/>
                  </a:lnTo>
                  <a:cubicBezTo>
                    <a:pt x="72" y="506"/>
                    <a:pt x="0" y="622"/>
                    <a:pt x="27" y="729"/>
                  </a:cubicBezTo>
                  <a:cubicBezTo>
                    <a:pt x="54" y="827"/>
                    <a:pt x="134" y="889"/>
                    <a:pt x="232" y="889"/>
                  </a:cubicBezTo>
                  <a:cubicBezTo>
                    <a:pt x="250" y="889"/>
                    <a:pt x="259" y="889"/>
                    <a:pt x="277" y="880"/>
                  </a:cubicBezTo>
                  <a:lnTo>
                    <a:pt x="2257" y="407"/>
                  </a:lnTo>
                  <a:cubicBezTo>
                    <a:pt x="2364" y="381"/>
                    <a:pt x="2436" y="274"/>
                    <a:pt x="2409" y="158"/>
                  </a:cubicBezTo>
                  <a:cubicBezTo>
                    <a:pt x="2386" y="66"/>
                    <a:pt x="2298" y="0"/>
                    <a:pt x="2205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5"/>
            <p:cNvSpPr/>
            <p:nvPr/>
          </p:nvSpPr>
          <p:spPr>
            <a:xfrm>
              <a:off x="10751950" y="4037900"/>
              <a:ext cx="26325" cy="33925"/>
            </a:xfrm>
            <a:custGeom>
              <a:avLst/>
              <a:gdLst/>
              <a:ahLst/>
              <a:cxnLst/>
              <a:rect l="l" t="t" r="r" b="b"/>
              <a:pathLst>
                <a:path w="1053" h="1357" extrusionOk="0">
                  <a:moveTo>
                    <a:pt x="823" y="0"/>
                  </a:moveTo>
                  <a:cubicBezTo>
                    <a:pt x="747" y="0"/>
                    <a:pt x="672" y="40"/>
                    <a:pt x="634" y="117"/>
                  </a:cubicBezTo>
                  <a:lnTo>
                    <a:pt x="0" y="1357"/>
                  </a:lnTo>
                  <a:lnTo>
                    <a:pt x="464" y="1357"/>
                  </a:lnTo>
                  <a:lnTo>
                    <a:pt x="1008" y="304"/>
                  </a:lnTo>
                  <a:cubicBezTo>
                    <a:pt x="1053" y="197"/>
                    <a:pt x="1017" y="72"/>
                    <a:pt x="910" y="19"/>
                  </a:cubicBezTo>
                  <a:cubicBezTo>
                    <a:pt x="883" y="6"/>
                    <a:pt x="853" y="0"/>
                    <a:pt x="823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5"/>
            <p:cNvSpPr/>
            <p:nvPr/>
          </p:nvSpPr>
          <p:spPr>
            <a:xfrm>
              <a:off x="10770675" y="3934425"/>
              <a:ext cx="27675" cy="16750"/>
            </a:xfrm>
            <a:custGeom>
              <a:avLst/>
              <a:gdLst/>
              <a:ahLst/>
              <a:cxnLst/>
              <a:rect l="l" t="t" r="r" b="b"/>
              <a:pathLst>
                <a:path w="1107" h="670" extrusionOk="0">
                  <a:moveTo>
                    <a:pt x="1107" y="1"/>
                  </a:moveTo>
                  <a:lnTo>
                    <a:pt x="179" y="268"/>
                  </a:lnTo>
                  <a:cubicBezTo>
                    <a:pt x="63" y="295"/>
                    <a:pt x="1" y="411"/>
                    <a:pt x="36" y="518"/>
                  </a:cubicBezTo>
                  <a:cubicBezTo>
                    <a:pt x="63" y="616"/>
                    <a:pt x="143" y="670"/>
                    <a:pt x="233" y="670"/>
                  </a:cubicBezTo>
                  <a:cubicBezTo>
                    <a:pt x="250" y="670"/>
                    <a:pt x="268" y="670"/>
                    <a:pt x="295" y="661"/>
                  </a:cubicBezTo>
                  <a:lnTo>
                    <a:pt x="1107" y="429"/>
                  </a:lnTo>
                  <a:lnTo>
                    <a:pt x="1107" y="1"/>
                  </a:ln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5"/>
            <p:cNvSpPr/>
            <p:nvPr/>
          </p:nvSpPr>
          <p:spPr>
            <a:xfrm>
              <a:off x="10753725" y="3964925"/>
              <a:ext cx="28125" cy="60075"/>
            </a:xfrm>
            <a:custGeom>
              <a:avLst/>
              <a:gdLst/>
              <a:ahLst/>
              <a:cxnLst/>
              <a:rect l="l" t="t" r="r" b="b"/>
              <a:pathLst>
                <a:path w="1125" h="2403" extrusionOk="0">
                  <a:moveTo>
                    <a:pt x="237" y="1"/>
                  </a:moveTo>
                  <a:cubicBezTo>
                    <a:pt x="215" y="1"/>
                    <a:pt x="192" y="4"/>
                    <a:pt x="170" y="12"/>
                  </a:cubicBezTo>
                  <a:cubicBezTo>
                    <a:pt x="63" y="47"/>
                    <a:pt x="1" y="163"/>
                    <a:pt x="36" y="270"/>
                  </a:cubicBezTo>
                  <a:lnTo>
                    <a:pt x="688" y="2260"/>
                  </a:lnTo>
                  <a:cubicBezTo>
                    <a:pt x="723" y="2349"/>
                    <a:pt x="804" y="2403"/>
                    <a:pt x="893" y="2403"/>
                  </a:cubicBezTo>
                  <a:cubicBezTo>
                    <a:pt x="911" y="2403"/>
                    <a:pt x="928" y="2394"/>
                    <a:pt x="955" y="2394"/>
                  </a:cubicBezTo>
                  <a:cubicBezTo>
                    <a:pt x="1062" y="2358"/>
                    <a:pt x="1125" y="2242"/>
                    <a:pt x="1089" y="2126"/>
                  </a:cubicBezTo>
                  <a:lnTo>
                    <a:pt x="429" y="146"/>
                  </a:lnTo>
                  <a:cubicBezTo>
                    <a:pt x="401" y="54"/>
                    <a:pt x="322" y="1"/>
                    <a:pt x="237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5"/>
            <p:cNvSpPr/>
            <p:nvPr/>
          </p:nvSpPr>
          <p:spPr>
            <a:xfrm>
              <a:off x="10751950" y="3774900"/>
              <a:ext cx="38150" cy="41575"/>
            </a:xfrm>
            <a:custGeom>
              <a:avLst/>
              <a:gdLst/>
              <a:ahLst/>
              <a:cxnLst/>
              <a:rect l="l" t="t" r="r" b="b"/>
              <a:pathLst>
                <a:path w="1526" h="1663" extrusionOk="0">
                  <a:moveTo>
                    <a:pt x="1292" y="0"/>
                  </a:moveTo>
                  <a:cubicBezTo>
                    <a:pt x="1232" y="0"/>
                    <a:pt x="1173" y="25"/>
                    <a:pt x="1133" y="75"/>
                  </a:cubicBezTo>
                  <a:lnTo>
                    <a:pt x="81" y="1315"/>
                  </a:lnTo>
                  <a:cubicBezTo>
                    <a:pt x="0" y="1404"/>
                    <a:pt x="18" y="1538"/>
                    <a:pt x="98" y="1609"/>
                  </a:cubicBezTo>
                  <a:cubicBezTo>
                    <a:pt x="143" y="1645"/>
                    <a:pt x="188" y="1662"/>
                    <a:pt x="232" y="1662"/>
                  </a:cubicBezTo>
                  <a:cubicBezTo>
                    <a:pt x="295" y="1662"/>
                    <a:pt x="357" y="1636"/>
                    <a:pt x="393" y="1582"/>
                  </a:cubicBezTo>
                  <a:lnTo>
                    <a:pt x="1446" y="342"/>
                  </a:lnTo>
                  <a:cubicBezTo>
                    <a:pt x="1526" y="253"/>
                    <a:pt x="1508" y="128"/>
                    <a:pt x="1428" y="48"/>
                  </a:cubicBezTo>
                  <a:cubicBezTo>
                    <a:pt x="1388" y="16"/>
                    <a:pt x="1340" y="0"/>
                    <a:pt x="1292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5"/>
            <p:cNvSpPr/>
            <p:nvPr/>
          </p:nvSpPr>
          <p:spPr>
            <a:xfrm>
              <a:off x="10782275" y="3851575"/>
              <a:ext cx="16075" cy="33825"/>
            </a:xfrm>
            <a:custGeom>
              <a:avLst/>
              <a:gdLst/>
              <a:ahLst/>
              <a:cxnLst/>
              <a:rect l="l" t="t" r="r" b="b"/>
              <a:pathLst>
                <a:path w="643" h="1353" extrusionOk="0">
                  <a:moveTo>
                    <a:pt x="240" y="1"/>
                  </a:moveTo>
                  <a:cubicBezTo>
                    <a:pt x="204" y="1"/>
                    <a:pt x="168" y="11"/>
                    <a:pt x="134" y="32"/>
                  </a:cubicBezTo>
                  <a:cubicBezTo>
                    <a:pt x="36" y="85"/>
                    <a:pt x="1" y="210"/>
                    <a:pt x="54" y="308"/>
                  </a:cubicBezTo>
                  <a:lnTo>
                    <a:pt x="643" y="1352"/>
                  </a:lnTo>
                  <a:lnTo>
                    <a:pt x="643" y="513"/>
                  </a:lnTo>
                  <a:lnTo>
                    <a:pt x="411" y="103"/>
                  </a:lnTo>
                  <a:cubicBezTo>
                    <a:pt x="376" y="38"/>
                    <a:pt x="309" y="1"/>
                    <a:pt x="240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5"/>
            <p:cNvSpPr/>
            <p:nvPr/>
          </p:nvSpPr>
          <p:spPr>
            <a:xfrm>
              <a:off x="10764650" y="3883350"/>
              <a:ext cx="12750" cy="38400"/>
            </a:xfrm>
            <a:custGeom>
              <a:avLst/>
              <a:gdLst/>
              <a:ahLst/>
              <a:cxnLst/>
              <a:rect l="l" t="t" r="r" b="b"/>
              <a:pathLst>
                <a:path w="510" h="1536" extrusionOk="0">
                  <a:moveTo>
                    <a:pt x="297" y="0"/>
                  </a:moveTo>
                  <a:cubicBezTo>
                    <a:pt x="188" y="0"/>
                    <a:pt x="99" y="86"/>
                    <a:pt x="90" y="188"/>
                  </a:cubicBezTo>
                  <a:lnTo>
                    <a:pt x="10" y="1312"/>
                  </a:lnTo>
                  <a:cubicBezTo>
                    <a:pt x="1" y="1419"/>
                    <a:pt x="81" y="1526"/>
                    <a:pt x="197" y="1526"/>
                  </a:cubicBezTo>
                  <a:cubicBezTo>
                    <a:pt x="206" y="1526"/>
                    <a:pt x="206" y="1535"/>
                    <a:pt x="215" y="1535"/>
                  </a:cubicBezTo>
                  <a:cubicBezTo>
                    <a:pt x="322" y="1535"/>
                    <a:pt x="411" y="1446"/>
                    <a:pt x="420" y="1339"/>
                  </a:cubicBezTo>
                  <a:lnTo>
                    <a:pt x="500" y="224"/>
                  </a:lnTo>
                  <a:cubicBezTo>
                    <a:pt x="509" y="108"/>
                    <a:pt x="429" y="10"/>
                    <a:pt x="313" y="1"/>
                  </a:cubicBezTo>
                  <a:cubicBezTo>
                    <a:pt x="308" y="0"/>
                    <a:pt x="302" y="0"/>
                    <a:pt x="297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5"/>
            <p:cNvSpPr/>
            <p:nvPr/>
          </p:nvSpPr>
          <p:spPr>
            <a:xfrm>
              <a:off x="10747925" y="3836350"/>
              <a:ext cx="27450" cy="39225"/>
            </a:xfrm>
            <a:custGeom>
              <a:avLst/>
              <a:gdLst/>
              <a:ahLst/>
              <a:cxnLst/>
              <a:rect l="l" t="t" r="r" b="b"/>
              <a:pathLst>
                <a:path w="1098" h="1569" extrusionOk="0">
                  <a:moveTo>
                    <a:pt x="858" y="0"/>
                  </a:moveTo>
                  <a:cubicBezTo>
                    <a:pt x="786" y="0"/>
                    <a:pt x="715" y="38"/>
                    <a:pt x="679" y="105"/>
                  </a:cubicBezTo>
                  <a:lnTo>
                    <a:pt x="54" y="1256"/>
                  </a:lnTo>
                  <a:cubicBezTo>
                    <a:pt x="1" y="1363"/>
                    <a:pt x="36" y="1488"/>
                    <a:pt x="143" y="1542"/>
                  </a:cubicBezTo>
                  <a:cubicBezTo>
                    <a:pt x="170" y="1560"/>
                    <a:pt x="206" y="1569"/>
                    <a:pt x="242" y="1569"/>
                  </a:cubicBezTo>
                  <a:cubicBezTo>
                    <a:pt x="313" y="1569"/>
                    <a:pt x="384" y="1524"/>
                    <a:pt x="420" y="1461"/>
                  </a:cubicBezTo>
                  <a:lnTo>
                    <a:pt x="1044" y="302"/>
                  </a:lnTo>
                  <a:cubicBezTo>
                    <a:pt x="1098" y="204"/>
                    <a:pt x="1053" y="79"/>
                    <a:pt x="955" y="25"/>
                  </a:cubicBezTo>
                  <a:cubicBezTo>
                    <a:pt x="924" y="8"/>
                    <a:pt x="891" y="0"/>
                    <a:pt x="858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5"/>
            <p:cNvSpPr/>
            <p:nvPr/>
          </p:nvSpPr>
          <p:spPr>
            <a:xfrm>
              <a:off x="10708900" y="3935525"/>
              <a:ext cx="51325" cy="14975"/>
            </a:xfrm>
            <a:custGeom>
              <a:avLst/>
              <a:gdLst/>
              <a:ahLst/>
              <a:cxnLst/>
              <a:rect l="l" t="t" r="r" b="b"/>
              <a:pathLst>
                <a:path w="2053" h="599" extrusionOk="0">
                  <a:moveTo>
                    <a:pt x="224" y="1"/>
                  </a:moveTo>
                  <a:cubicBezTo>
                    <a:pt x="116" y="1"/>
                    <a:pt x="26" y="79"/>
                    <a:pt x="9" y="189"/>
                  </a:cubicBezTo>
                  <a:cubicBezTo>
                    <a:pt x="1" y="305"/>
                    <a:pt x="81" y="403"/>
                    <a:pt x="197" y="412"/>
                  </a:cubicBezTo>
                  <a:lnTo>
                    <a:pt x="1812" y="599"/>
                  </a:lnTo>
                  <a:lnTo>
                    <a:pt x="1838" y="599"/>
                  </a:lnTo>
                  <a:cubicBezTo>
                    <a:pt x="1945" y="599"/>
                    <a:pt x="2035" y="519"/>
                    <a:pt x="2043" y="412"/>
                  </a:cubicBezTo>
                  <a:cubicBezTo>
                    <a:pt x="2052" y="305"/>
                    <a:pt x="1972" y="198"/>
                    <a:pt x="1856" y="189"/>
                  </a:cubicBezTo>
                  <a:lnTo>
                    <a:pt x="241" y="1"/>
                  </a:lnTo>
                  <a:cubicBezTo>
                    <a:pt x="236" y="1"/>
                    <a:pt x="230" y="1"/>
                    <a:pt x="224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5"/>
            <p:cNvSpPr/>
            <p:nvPr/>
          </p:nvSpPr>
          <p:spPr>
            <a:xfrm>
              <a:off x="10546975" y="3316975"/>
              <a:ext cx="19000" cy="50325"/>
            </a:xfrm>
            <a:custGeom>
              <a:avLst/>
              <a:gdLst/>
              <a:ahLst/>
              <a:cxnLst/>
              <a:rect l="l" t="t" r="r" b="b"/>
              <a:pathLst>
                <a:path w="760" h="2013" extrusionOk="0">
                  <a:moveTo>
                    <a:pt x="233" y="0"/>
                  </a:moveTo>
                  <a:cubicBezTo>
                    <a:pt x="219" y="0"/>
                    <a:pt x="203" y="2"/>
                    <a:pt x="188" y="5"/>
                  </a:cubicBezTo>
                  <a:cubicBezTo>
                    <a:pt x="72" y="23"/>
                    <a:pt x="1" y="130"/>
                    <a:pt x="28" y="246"/>
                  </a:cubicBezTo>
                  <a:lnTo>
                    <a:pt x="331" y="1843"/>
                  </a:lnTo>
                  <a:cubicBezTo>
                    <a:pt x="349" y="1941"/>
                    <a:pt x="438" y="2013"/>
                    <a:pt x="536" y="2013"/>
                  </a:cubicBezTo>
                  <a:lnTo>
                    <a:pt x="572" y="2013"/>
                  </a:lnTo>
                  <a:cubicBezTo>
                    <a:pt x="688" y="1986"/>
                    <a:pt x="759" y="1879"/>
                    <a:pt x="741" y="1772"/>
                  </a:cubicBezTo>
                  <a:lnTo>
                    <a:pt x="429" y="166"/>
                  </a:lnTo>
                  <a:cubicBezTo>
                    <a:pt x="414" y="73"/>
                    <a:pt x="331" y="0"/>
                    <a:pt x="233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5"/>
            <p:cNvSpPr/>
            <p:nvPr/>
          </p:nvSpPr>
          <p:spPr>
            <a:xfrm>
              <a:off x="10493675" y="3349625"/>
              <a:ext cx="44625" cy="34625"/>
            </a:xfrm>
            <a:custGeom>
              <a:avLst/>
              <a:gdLst/>
              <a:ahLst/>
              <a:cxnLst/>
              <a:rect l="l" t="t" r="r" b="b"/>
              <a:pathLst>
                <a:path w="1785" h="1385" extrusionOk="0">
                  <a:moveTo>
                    <a:pt x="1548" y="1"/>
                  </a:moveTo>
                  <a:cubicBezTo>
                    <a:pt x="1506" y="1"/>
                    <a:pt x="1464" y="13"/>
                    <a:pt x="1428" y="38"/>
                  </a:cubicBezTo>
                  <a:lnTo>
                    <a:pt x="117" y="1010"/>
                  </a:lnTo>
                  <a:cubicBezTo>
                    <a:pt x="19" y="1081"/>
                    <a:pt x="1" y="1206"/>
                    <a:pt x="72" y="1295"/>
                  </a:cubicBezTo>
                  <a:cubicBezTo>
                    <a:pt x="108" y="1358"/>
                    <a:pt x="179" y="1385"/>
                    <a:pt x="242" y="1385"/>
                  </a:cubicBezTo>
                  <a:cubicBezTo>
                    <a:pt x="277" y="1385"/>
                    <a:pt x="322" y="1367"/>
                    <a:pt x="358" y="1340"/>
                  </a:cubicBezTo>
                  <a:lnTo>
                    <a:pt x="1669" y="377"/>
                  </a:lnTo>
                  <a:cubicBezTo>
                    <a:pt x="1767" y="305"/>
                    <a:pt x="1785" y="180"/>
                    <a:pt x="1714" y="82"/>
                  </a:cubicBezTo>
                  <a:cubicBezTo>
                    <a:pt x="1676" y="28"/>
                    <a:pt x="1612" y="1"/>
                    <a:pt x="1548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5"/>
            <p:cNvSpPr/>
            <p:nvPr/>
          </p:nvSpPr>
          <p:spPr>
            <a:xfrm>
              <a:off x="10421425" y="3366375"/>
              <a:ext cx="46850" cy="12300"/>
            </a:xfrm>
            <a:custGeom>
              <a:avLst/>
              <a:gdLst/>
              <a:ahLst/>
              <a:cxnLst/>
              <a:rect l="l" t="t" r="r" b="b"/>
              <a:pathLst>
                <a:path w="1874" h="492" extrusionOk="0">
                  <a:moveTo>
                    <a:pt x="1666" y="0"/>
                  </a:moveTo>
                  <a:cubicBezTo>
                    <a:pt x="1661" y="0"/>
                    <a:pt x="1656" y="0"/>
                    <a:pt x="1651" y="1"/>
                  </a:cubicBezTo>
                  <a:lnTo>
                    <a:pt x="321" y="63"/>
                  </a:lnTo>
                  <a:cubicBezTo>
                    <a:pt x="214" y="206"/>
                    <a:pt x="98" y="349"/>
                    <a:pt x="0" y="483"/>
                  </a:cubicBezTo>
                  <a:cubicBezTo>
                    <a:pt x="9" y="492"/>
                    <a:pt x="18" y="492"/>
                    <a:pt x="36" y="492"/>
                  </a:cubicBezTo>
                  <a:lnTo>
                    <a:pt x="45" y="492"/>
                  </a:lnTo>
                  <a:lnTo>
                    <a:pt x="1677" y="420"/>
                  </a:lnTo>
                  <a:cubicBezTo>
                    <a:pt x="1785" y="411"/>
                    <a:pt x="1874" y="313"/>
                    <a:pt x="1874" y="197"/>
                  </a:cubicBezTo>
                  <a:cubicBezTo>
                    <a:pt x="1865" y="87"/>
                    <a:pt x="1767" y="0"/>
                    <a:pt x="1666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5"/>
            <p:cNvSpPr/>
            <p:nvPr/>
          </p:nvSpPr>
          <p:spPr>
            <a:xfrm>
              <a:off x="10588475" y="3254650"/>
              <a:ext cx="14525" cy="15200"/>
            </a:xfrm>
            <a:custGeom>
              <a:avLst/>
              <a:gdLst/>
              <a:ahLst/>
              <a:cxnLst/>
              <a:rect l="l" t="t" r="r" b="b"/>
              <a:pathLst>
                <a:path w="581" h="608" extrusionOk="0">
                  <a:moveTo>
                    <a:pt x="393" y="0"/>
                  </a:moveTo>
                  <a:cubicBezTo>
                    <a:pt x="259" y="36"/>
                    <a:pt x="134" y="81"/>
                    <a:pt x="0" y="125"/>
                  </a:cubicBezTo>
                  <a:lnTo>
                    <a:pt x="152" y="482"/>
                  </a:lnTo>
                  <a:cubicBezTo>
                    <a:pt x="188" y="563"/>
                    <a:pt x="259" y="607"/>
                    <a:pt x="339" y="607"/>
                  </a:cubicBezTo>
                  <a:cubicBezTo>
                    <a:pt x="366" y="607"/>
                    <a:pt x="393" y="598"/>
                    <a:pt x="419" y="589"/>
                  </a:cubicBezTo>
                  <a:cubicBezTo>
                    <a:pt x="527" y="545"/>
                    <a:pt x="580" y="420"/>
                    <a:pt x="535" y="313"/>
                  </a:cubicBezTo>
                  <a:lnTo>
                    <a:pt x="393" y="0"/>
                  </a:ln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5"/>
            <p:cNvSpPr/>
            <p:nvPr/>
          </p:nvSpPr>
          <p:spPr>
            <a:xfrm>
              <a:off x="10524450" y="3270250"/>
              <a:ext cx="31700" cy="42625"/>
            </a:xfrm>
            <a:custGeom>
              <a:avLst/>
              <a:gdLst/>
              <a:ahLst/>
              <a:cxnLst/>
              <a:rect l="l" t="t" r="r" b="b"/>
              <a:pathLst>
                <a:path w="1268" h="1705" extrusionOk="0">
                  <a:moveTo>
                    <a:pt x="1232" y="1"/>
                  </a:moveTo>
                  <a:cubicBezTo>
                    <a:pt x="1062" y="81"/>
                    <a:pt x="893" y="162"/>
                    <a:pt x="723" y="251"/>
                  </a:cubicBezTo>
                  <a:lnTo>
                    <a:pt x="63" y="1402"/>
                  </a:lnTo>
                  <a:cubicBezTo>
                    <a:pt x="1" y="1500"/>
                    <a:pt x="37" y="1625"/>
                    <a:pt x="135" y="1678"/>
                  </a:cubicBezTo>
                  <a:cubicBezTo>
                    <a:pt x="170" y="1696"/>
                    <a:pt x="206" y="1705"/>
                    <a:pt x="242" y="1705"/>
                  </a:cubicBezTo>
                  <a:cubicBezTo>
                    <a:pt x="313" y="1705"/>
                    <a:pt x="384" y="1669"/>
                    <a:pt x="420" y="1607"/>
                  </a:cubicBezTo>
                  <a:lnTo>
                    <a:pt x="1232" y="188"/>
                  </a:lnTo>
                  <a:cubicBezTo>
                    <a:pt x="1268" y="126"/>
                    <a:pt x="1259" y="63"/>
                    <a:pt x="1232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5"/>
            <p:cNvSpPr/>
            <p:nvPr/>
          </p:nvSpPr>
          <p:spPr>
            <a:xfrm>
              <a:off x="10600075" y="3265625"/>
              <a:ext cx="43050" cy="36325"/>
            </a:xfrm>
            <a:custGeom>
              <a:avLst/>
              <a:gdLst/>
              <a:ahLst/>
              <a:cxnLst/>
              <a:rect l="l" t="t" r="r" b="b"/>
              <a:pathLst>
                <a:path w="1722" h="1453" extrusionOk="0">
                  <a:moveTo>
                    <a:pt x="1489" y="1"/>
                  </a:moveTo>
                  <a:cubicBezTo>
                    <a:pt x="1442" y="1"/>
                    <a:pt x="1395" y="17"/>
                    <a:pt x="1356" y="52"/>
                  </a:cubicBezTo>
                  <a:lnTo>
                    <a:pt x="98" y="1078"/>
                  </a:lnTo>
                  <a:cubicBezTo>
                    <a:pt x="9" y="1158"/>
                    <a:pt x="0" y="1283"/>
                    <a:pt x="71" y="1372"/>
                  </a:cubicBezTo>
                  <a:cubicBezTo>
                    <a:pt x="116" y="1426"/>
                    <a:pt x="170" y="1453"/>
                    <a:pt x="232" y="1453"/>
                  </a:cubicBezTo>
                  <a:cubicBezTo>
                    <a:pt x="277" y="1453"/>
                    <a:pt x="321" y="1435"/>
                    <a:pt x="366" y="1399"/>
                  </a:cubicBezTo>
                  <a:lnTo>
                    <a:pt x="1624" y="364"/>
                  </a:lnTo>
                  <a:cubicBezTo>
                    <a:pt x="1713" y="293"/>
                    <a:pt x="1722" y="168"/>
                    <a:pt x="1650" y="79"/>
                  </a:cubicBezTo>
                  <a:cubicBezTo>
                    <a:pt x="1610" y="28"/>
                    <a:pt x="1550" y="1"/>
                    <a:pt x="1489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5"/>
            <p:cNvSpPr/>
            <p:nvPr/>
          </p:nvSpPr>
          <p:spPr>
            <a:xfrm>
              <a:off x="10485200" y="3297700"/>
              <a:ext cx="25225" cy="48425"/>
            </a:xfrm>
            <a:custGeom>
              <a:avLst/>
              <a:gdLst/>
              <a:ahLst/>
              <a:cxnLst/>
              <a:rect l="l" t="t" r="r" b="b"/>
              <a:pathLst>
                <a:path w="1009" h="1937" extrusionOk="0">
                  <a:moveTo>
                    <a:pt x="839" y="0"/>
                  </a:moveTo>
                  <a:cubicBezTo>
                    <a:pt x="741" y="63"/>
                    <a:pt x="643" y="125"/>
                    <a:pt x="554" y="188"/>
                  </a:cubicBezTo>
                  <a:lnTo>
                    <a:pt x="36" y="1660"/>
                  </a:lnTo>
                  <a:cubicBezTo>
                    <a:pt x="1" y="1767"/>
                    <a:pt x="54" y="1883"/>
                    <a:pt x="161" y="1927"/>
                  </a:cubicBezTo>
                  <a:cubicBezTo>
                    <a:pt x="188" y="1936"/>
                    <a:pt x="206" y="1936"/>
                    <a:pt x="233" y="1936"/>
                  </a:cubicBezTo>
                  <a:cubicBezTo>
                    <a:pt x="313" y="1936"/>
                    <a:pt x="393" y="1883"/>
                    <a:pt x="429" y="1793"/>
                  </a:cubicBezTo>
                  <a:lnTo>
                    <a:pt x="964" y="259"/>
                  </a:lnTo>
                  <a:cubicBezTo>
                    <a:pt x="1009" y="152"/>
                    <a:pt x="946" y="36"/>
                    <a:pt x="839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5"/>
            <p:cNvSpPr/>
            <p:nvPr/>
          </p:nvSpPr>
          <p:spPr>
            <a:xfrm>
              <a:off x="10555450" y="3293375"/>
              <a:ext cx="43300" cy="36225"/>
            </a:xfrm>
            <a:custGeom>
              <a:avLst/>
              <a:gdLst/>
              <a:ahLst/>
              <a:cxnLst/>
              <a:rect l="l" t="t" r="r" b="b"/>
              <a:pathLst>
                <a:path w="1732" h="1449" extrusionOk="0">
                  <a:moveTo>
                    <a:pt x="234" y="1"/>
                  </a:moveTo>
                  <a:cubicBezTo>
                    <a:pt x="177" y="1"/>
                    <a:pt x="121" y="26"/>
                    <a:pt x="81" y="75"/>
                  </a:cubicBezTo>
                  <a:cubicBezTo>
                    <a:pt x="1" y="164"/>
                    <a:pt x="19" y="298"/>
                    <a:pt x="108" y="369"/>
                  </a:cubicBezTo>
                  <a:lnTo>
                    <a:pt x="1366" y="1404"/>
                  </a:lnTo>
                  <a:cubicBezTo>
                    <a:pt x="1401" y="1431"/>
                    <a:pt x="1446" y="1449"/>
                    <a:pt x="1500" y="1449"/>
                  </a:cubicBezTo>
                  <a:cubicBezTo>
                    <a:pt x="1553" y="1449"/>
                    <a:pt x="1616" y="1422"/>
                    <a:pt x="1660" y="1369"/>
                  </a:cubicBezTo>
                  <a:cubicBezTo>
                    <a:pt x="1732" y="1279"/>
                    <a:pt x="1714" y="1155"/>
                    <a:pt x="1624" y="1083"/>
                  </a:cubicBezTo>
                  <a:lnTo>
                    <a:pt x="367" y="48"/>
                  </a:lnTo>
                  <a:cubicBezTo>
                    <a:pt x="327" y="17"/>
                    <a:pt x="280" y="1"/>
                    <a:pt x="234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5"/>
            <p:cNvSpPr/>
            <p:nvPr/>
          </p:nvSpPr>
          <p:spPr>
            <a:xfrm>
              <a:off x="10718275" y="3270850"/>
              <a:ext cx="17850" cy="50500"/>
            </a:xfrm>
            <a:custGeom>
              <a:avLst/>
              <a:gdLst/>
              <a:ahLst/>
              <a:cxnLst/>
              <a:rect l="l" t="t" r="r" b="b"/>
              <a:pathLst>
                <a:path w="714" h="2020" extrusionOk="0">
                  <a:moveTo>
                    <a:pt x="223" y="1"/>
                  </a:moveTo>
                  <a:cubicBezTo>
                    <a:pt x="211" y="1"/>
                    <a:pt x="199" y="2"/>
                    <a:pt x="188" y="4"/>
                  </a:cubicBezTo>
                  <a:cubicBezTo>
                    <a:pt x="72" y="22"/>
                    <a:pt x="0" y="129"/>
                    <a:pt x="18" y="245"/>
                  </a:cubicBezTo>
                  <a:lnTo>
                    <a:pt x="286" y="1850"/>
                  </a:lnTo>
                  <a:cubicBezTo>
                    <a:pt x="304" y="1948"/>
                    <a:pt x="393" y="2020"/>
                    <a:pt x="491" y="2020"/>
                  </a:cubicBezTo>
                  <a:lnTo>
                    <a:pt x="527" y="2020"/>
                  </a:lnTo>
                  <a:cubicBezTo>
                    <a:pt x="643" y="2002"/>
                    <a:pt x="714" y="1895"/>
                    <a:pt x="696" y="1779"/>
                  </a:cubicBezTo>
                  <a:lnTo>
                    <a:pt x="428" y="173"/>
                  </a:lnTo>
                  <a:cubicBezTo>
                    <a:pt x="412" y="69"/>
                    <a:pt x="325" y="1"/>
                    <a:pt x="223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5"/>
            <p:cNvSpPr/>
            <p:nvPr/>
          </p:nvSpPr>
          <p:spPr>
            <a:xfrm>
              <a:off x="10722950" y="3243275"/>
              <a:ext cx="14300" cy="12300"/>
            </a:xfrm>
            <a:custGeom>
              <a:avLst/>
              <a:gdLst/>
              <a:ahLst/>
              <a:cxnLst/>
              <a:rect l="l" t="t" r="r" b="b"/>
              <a:pathLst>
                <a:path w="572" h="492" extrusionOk="0">
                  <a:moveTo>
                    <a:pt x="1" y="1"/>
                  </a:moveTo>
                  <a:lnTo>
                    <a:pt x="143" y="357"/>
                  </a:lnTo>
                  <a:cubicBezTo>
                    <a:pt x="170" y="438"/>
                    <a:pt x="250" y="491"/>
                    <a:pt x="331" y="491"/>
                  </a:cubicBezTo>
                  <a:cubicBezTo>
                    <a:pt x="357" y="491"/>
                    <a:pt x="384" y="482"/>
                    <a:pt x="411" y="473"/>
                  </a:cubicBezTo>
                  <a:cubicBezTo>
                    <a:pt x="518" y="429"/>
                    <a:pt x="572" y="313"/>
                    <a:pt x="527" y="206"/>
                  </a:cubicBezTo>
                  <a:lnTo>
                    <a:pt x="464" y="54"/>
                  </a:lnTo>
                  <a:cubicBezTo>
                    <a:pt x="313" y="36"/>
                    <a:pt x="161" y="18"/>
                    <a:pt x="1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5"/>
            <p:cNvSpPr/>
            <p:nvPr/>
          </p:nvSpPr>
          <p:spPr>
            <a:xfrm>
              <a:off x="10705775" y="3341325"/>
              <a:ext cx="42850" cy="36450"/>
            </a:xfrm>
            <a:custGeom>
              <a:avLst/>
              <a:gdLst/>
              <a:ahLst/>
              <a:cxnLst/>
              <a:rect l="l" t="t" r="r" b="b"/>
              <a:pathLst>
                <a:path w="1714" h="1458" extrusionOk="0">
                  <a:moveTo>
                    <a:pt x="1484" y="1"/>
                  </a:moveTo>
                  <a:cubicBezTo>
                    <a:pt x="1436" y="1"/>
                    <a:pt x="1387" y="17"/>
                    <a:pt x="1348" y="48"/>
                  </a:cubicBezTo>
                  <a:lnTo>
                    <a:pt x="99" y="1092"/>
                  </a:lnTo>
                  <a:cubicBezTo>
                    <a:pt x="10" y="1163"/>
                    <a:pt x="1" y="1297"/>
                    <a:pt x="72" y="1386"/>
                  </a:cubicBezTo>
                  <a:cubicBezTo>
                    <a:pt x="117" y="1431"/>
                    <a:pt x="170" y="1458"/>
                    <a:pt x="233" y="1458"/>
                  </a:cubicBezTo>
                  <a:cubicBezTo>
                    <a:pt x="277" y="1458"/>
                    <a:pt x="322" y="1440"/>
                    <a:pt x="366" y="1413"/>
                  </a:cubicBezTo>
                  <a:lnTo>
                    <a:pt x="1615" y="370"/>
                  </a:lnTo>
                  <a:cubicBezTo>
                    <a:pt x="1705" y="298"/>
                    <a:pt x="1713" y="164"/>
                    <a:pt x="1642" y="75"/>
                  </a:cubicBezTo>
                  <a:cubicBezTo>
                    <a:pt x="1602" y="26"/>
                    <a:pt x="1544" y="1"/>
                    <a:pt x="1484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5"/>
            <p:cNvSpPr/>
            <p:nvPr/>
          </p:nvSpPr>
          <p:spPr>
            <a:xfrm>
              <a:off x="10668075" y="3317025"/>
              <a:ext cx="21000" cy="58975"/>
            </a:xfrm>
            <a:custGeom>
              <a:avLst/>
              <a:gdLst/>
              <a:ahLst/>
              <a:cxnLst/>
              <a:rect l="l" t="t" r="r" b="b"/>
              <a:pathLst>
                <a:path w="840" h="2359" extrusionOk="0">
                  <a:moveTo>
                    <a:pt x="221" y="1"/>
                  </a:moveTo>
                  <a:cubicBezTo>
                    <a:pt x="210" y="1"/>
                    <a:pt x="199" y="2"/>
                    <a:pt x="188" y="3"/>
                  </a:cubicBezTo>
                  <a:cubicBezTo>
                    <a:pt x="72" y="30"/>
                    <a:pt x="1" y="137"/>
                    <a:pt x="19" y="253"/>
                  </a:cubicBezTo>
                  <a:lnTo>
                    <a:pt x="411" y="2198"/>
                  </a:lnTo>
                  <a:cubicBezTo>
                    <a:pt x="429" y="2296"/>
                    <a:pt x="518" y="2358"/>
                    <a:pt x="608" y="2358"/>
                  </a:cubicBezTo>
                  <a:lnTo>
                    <a:pt x="652" y="2358"/>
                  </a:lnTo>
                  <a:cubicBezTo>
                    <a:pt x="768" y="2332"/>
                    <a:pt x="840" y="2225"/>
                    <a:pt x="813" y="2118"/>
                  </a:cubicBezTo>
                  <a:lnTo>
                    <a:pt x="429" y="173"/>
                  </a:lnTo>
                  <a:cubicBezTo>
                    <a:pt x="413" y="69"/>
                    <a:pt x="318" y="1"/>
                    <a:pt x="221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5"/>
            <p:cNvSpPr/>
            <p:nvPr/>
          </p:nvSpPr>
          <p:spPr>
            <a:xfrm>
              <a:off x="10690400" y="3243750"/>
              <a:ext cx="29000" cy="47275"/>
            </a:xfrm>
            <a:custGeom>
              <a:avLst/>
              <a:gdLst/>
              <a:ahLst/>
              <a:cxnLst/>
              <a:rect l="l" t="t" r="r" b="b"/>
              <a:pathLst>
                <a:path w="1160" h="1891" extrusionOk="0">
                  <a:moveTo>
                    <a:pt x="924" y="0"/>
                  </a:moveTo>
                  <a:cubicBezTo>
                    <a:pt x="845" y="0"/>
                    <a:pt x="771" y="45"/>
                    <a:pt x="732" y="124"/>
                  </a:cubicBezTo>
                  <a:lnTo>
                    <a:pt x="45" y="1596"/>
                  </a:lnTo>
                  <a:cubicBezTo>
                    <a:pt x="0" y="1703"/>
                    <a:pt x="45" y="1828"/>
                    <a:pt x="152" y="1873"/>
                  </a:cubicBezTo>
                  <a:cubicBezTo>
                    <a:pt x="179" y="1882"/>
                    <a:pt x="205" y="1891"/>
                    <a:pt x="232" y="1891"/>
                  </a:cubicBezTo>
                  <a:cubicBezTo>
                    <a:pt x="312" y="1891"/>
                    <a:pt x="384" y="1846"/>
                    <a:pt x="419" y="1775"/>
                  </a:cubicBezTo>
                  <a:lnTo>
                    <a:pt x="1106" y="294"/>
                  </a:lnTo>
                  <a:cubicBezTo>
                    <a:pt x="1160" y="187"/>
                    <a:pt x="1115" y="71"/>
                    <a:pt x="1008" y="17"/>
                  </a:cubicBezTo>
                  <a:cubicBezTo>
                    <a:pt x="980" y="6"/>
                    <a:pt x="952" y="0"/>
                    <a:pt x="924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5"/>
            <p:cNvSpPr/>
            <p:nvPr/>
          </p:nvSpPr>
          <p:spPr>
            <a:xfrm>
              <a:off x="10598950" y="3347825"/>
              <a:ext cx="49975" cy="24375"/>
            </a:xfrm>
            <a:custGeom>
              <a:avLst/>
              <a:gdLst/>
              <a:ahLst/>
              <a:cxnLst/>
              <a:rect l="l" t="t" r="r" b="b"/>
              <a:pathLst>
                <a:path w="1999" h="975" extrusionOk="0">
                  <a:moveTo>
                    <a:pt x="236" y="0"/>
                  </a:moveTo>
                  <a:cubicBezTo>
                    <a:pt x="151" y="0"/>
                    <a:pt x="71" y="52"/>
                    <a:pt x="36" y="136"/>
                  </a:cubicBezTo>
                  <a:cubicBezTo>
                    <a:pt x="0" y="243"/>
                    <a:pt x="54" y="359"/>
                    <a:pt x="161" y="404"/>
                  </a:cubicBezTo>
                  <a:lnTo>
                    <a:pt x="1695" y="957"/>
                  </a:lnTo>
                  <a:cubicBezTo>
                    <a:pt x="1713" y="966"/>
                    <a:pt x="1740" y="975"/>
                    <a:pt x="1767" y="975"/>
                  </a:cubicBezTo>
                  <a:cubicBezTo>
                    <a:pt x="1847" y="975"/>
                    <a:pt x="1927" y="921"/>
                    <a:pt x="1954" y="832"/>
                  </a:cubicBezTo>
                  <a:cubicBezTo>
                    <a:pt x="1999" y="725"/>
                    <a:pt x="1945" y="609"/>
                    <a:pt x="1838" y="573"/>
                  </a:cubicBezTo>
                  <a:lnTo>
                    <a:pt x="304" y="11"/>
                  </a:lnTo>
                  <a:cubicBezTo>
                    <a:pt x="281" y="4"/>
                    <a:pt x="259" y="0"/>
                    <a:pt x="236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5"/>
            <p:cNvSpPr/>
            <p:nvPr/>
          </p:nvSpPr>
          <p:spPr>
            <a:xfrm>
              <a:off x="10632850" y="3293300"/>
              <a:ext cx="21425" cy="49925"/>
            </a:xfrm>
            <a:custGeom>
              <a:avLst/>
              <a:gdLst/>
              <a:ahLst/>
              <a:cxnLst/>
              <a:rect l="l" t="t" r="r" b="b"/>
              <a:pathLst>
                <a:path w="857" h="1997" extrusionOk="0">
                  <a:moveTo>
                    <a:pt x="628" y="1"/>
                  </a:moveTo>
                  <a:cubicBezTo>
                    <a:pt x="538" y="1"/>
                    <a:pt x="451" y="60"/>
                    <a:pt x="429" y="158"/>
                  </a:cubicBezTo>
                  <a:lnTo>
                    <a:pt x="36" y="1737"/>
                  </a:lnTo>
                  <a:cubicBezTo>
                    <a:pt x="0" y="1844"/>
                    <a:pt x="72" y="1960"/>
                    <a:pt x="179" y="1987"/>
                  </a:cubicBezTo>
                  <a:cubicBezTo>
                    <a:pt x="197" y="1987"/>
                    <a:pt x="215" y="1996"/>
                    <a:pt x="232" y="1996"/>
                  </a:cubicBezTo>
                  <a:cubicBezTo>
                    <a:pt x="322" y="1996"/>
                    <a:pt x="411" y="1934"/>
                    <a:pt x="438" y="1836"/>
                  </a:cubicBezTo>
                  <a:lnTo>
                    <a:pt x="830" y="257"/>
                  </a:lnTo>
                  <a:cubicBezTo>
                    <a:pt x="857" y="149"/>
                    <a:pt x="794" y="33"/>
                    <a:pt x="678" y="7"/>
                  </a:cubicBezTo>
                  <a:cubicBezTo>
                    <a:pt x="662" y="3"/>
                    <a:pt x="645" y="1"/>
                    <a:pt x="628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5"/>
            <p:cNvSpPr/>
            <p:nvPr/>
          </p:nvSpPr>
          <p:spPr>
            <a:xfrm>
              <a:off x="10551900" y="3362575"/>
              <a:ext cx="50425" cy="22125"/>
            </a:xfrm>
            <a:custGeom>
              <a:avLst/>
              <a:gdLst/>
              <a:ahLst/>
              <a:cxnLst/>
              <a:rect l="l" t="t" r="r" b="b"/>
              <a:pathLst>
                <a:path w="2017" h="885" extrusionOk="0">
                  <a:moveTo>
                    <a:pt x="1793" y="0"/>
                  </a:moveTo>
                  <a:cubicBezTo>
                    <a:pt x="1772" y="0"/>
                    <a:pt x="1751" y="3"/>
                    <a:pt x="1731" y="10"/>
                  </a:cubicBezTo>
                  <a:lnTo>
                    <a:pt x="170" y="474"/>
                  </a:lnTo>
                  <a:cubicBezTo>
                    <a:pt x="63" y="510"/>
                    <a:pt x="0" y="626"/>
                    <a:pt x="27" y="733"/>
                  </a:cubicBezTo>
                  <a:cubicBezTo>
                    <a:pt x="54" y="822"/>
                    <a:pt x="143" y="884"/>
                    <a:pt x="232" y="884"/>
                  </a:cubicBezTo>
                  <a:cubicBezTo>
                    <a:pt x="250" y="884"/>
                    <a:pt x="268" y="875"/>
                    <a:pt x="286" y="875"/>
                  </a:cubicBezTo>
                  <a:lnTo>
                    <a:pt x="1847" y="403"/>
                  </a:lnTo>
                  <a:cubicBezTo>
                    <a:pt x="1963" y="367"/>
                    <a:pt x="2016" y="251"/>
                    <a:pt x="1990" y="144"/>
                  </a:cubicBezTo>
                  <a:cubicBezTo>
                    <a:pt x="1961" y="57"/>
                    <a:pt x="1879" y="0"/>
                    <a:pt x="1793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5"/>
            <p:cNvSpPr/>
            <p:nvPr/>
          </p:nvSpPr>
          <p:spPr>
            <a:xfrm>
              <a:off x="10682800" y="3300875"/>
              <a:ext cx="40175" cy="39450"/>
            </a:xfrm>
            <a:custGeom>
              <a:avLst/>
              <a:gdLst/>
              <a:ahLst/>
              <a:cxnLst/>
              <a:rect l="l" t="t" r="r" b="b"/>
              <a:pathLst>
                <a:path w="1607" h="1578" extrusionOk="0">
                  <a:moveTo>
                    <a:pt x="232" y="0"/>
                  </a:moveTo>
                  <a:cubicBezTo>
                    <a:pt x="179" y="0"/>
                    <a:pt x="126" y="20"/>
                    <a:pt x="81" y="61"/>
                  </a:cubicBezTo>
                  <a:cubicBezTo>
                    <a:pt x="1" y="141"/>
                    <a:pt x="1" y="275"/>
                    <a:pt x="81" y="355"/>
                  </a:cubicBezTo>
                  <a:lnTo>
                    <a:pt x="1223" y="1515"/>
                  </a:lnTo>
                  <a:cubicBezTo>
                    <a:pt x="1268" y="1559"/>
                    <a:pt x="1321" y="1577"/>
                    <a:pt x="1375" y="1577"/>
                  </a:cubicBezTo>
                  <a:cubicBezTo>
                    <a:pt x="1428" y="1577"/>
                    <a:pt x="1482" y="1559"/>
                    <a:pt x="1517" y="1515"/>
                  </a:cubicBezTo>
                  <a:cubicBezTo>
                    <a:pt x="1598" y="1434"/>
                    <a:pt x="1607" y="1310"/>
                    <a:pt x="1526" y="1220"/>
                  </a:cubicBezTo>
                  <a:lnTo>
                    <a:pt x="375" y="61"/>
                  </a:lnTo>
                  <a:cubicBezTo>
                    <a:pt x="335" y="20"/>
                    <a:pt x="284" y="0"/>
                    <a:pt x="232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5"/>
            <p:cNvSpPr/>
            <p:nvPr/>
          </p:nvSpPr>
          <p:spPr>
            <a:xfrm>
              <a:off x="10655375" y="3243575"/>
              <a:ext cx="19425" cy="50350"/>
            </a:xfrm>
            <a:custGeom>
              <a:avLst/>
              <a:gdLst/>
              <a:ahLst/>
              <a:cxnLst/>
              <a:rect l="l" t="t" r="r" b="b"/>
              <a:pathLst>
                <a:path w="777" h="2014" extrusionOk="0">
                  <a:moveTo>
                    <a:pt x="236" y="1"/>
                  </a:moveTo>
                  <a:cubicBezTo>
                    <a:pt x="221" y="1"/>
                    <a:pt x="204" y="3"/>
                    <a:pt x="188" y="6"/>
                  </a:cubicBezTo>
                  <a:cubicBezTo>
                    <a:pt x="81" y="24"/>
                    <a:pt x="0" y="131"/>
                    <a:pt x="27" y="247"/>
                  </a:cubicBezTo>
                  <a:lnTo>
                    <a:pt x="348" y="1844"/>
                  </a:lnTo>
                  <a:cubicBezTo>
                    <a:pt x="366" y="1942"/>
                    <a:pt x="455" y="2014"/>
                    <a:pt x="554" y="2014"/>
                  </a:cubicBezTo>
                  <a:cubicBezTo>
                    <a:pt x="563" y="2014"/>
                    <a:pt x="580" y="2005"/>
                    <a:pt x="589" y="2005"/>
                  </a:cubicBezTo>
                  <a:cubicBezTo>
                    <a:pt x="705" y="1987"/>
                    <a:pt x="777" y="1871"/>
                    <a:pt x="750" y="1764"/>
                  </a:cubicBezTo>
                  <a:lnTo>
                    <a:pt x="429" y="167"/>
                  </a:lnTo>
                  <a:cubicBezTo>
                    <a:pt x="413" y="67"/>
                    <a:pt x="332" y="1"/>
                    <a:pt x="236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5"/>
            <p:cNvSpPr/>
            <p:nvPr/>
          </p:nvSpPr>
          <p:spPr>
            <a:xfrm>
              <a:off x="10478300" y="3572575"/>
              <a:ext cx="32800" cy="45175"/>
            </a:xfrm>
            <a:custGeom>
              <a:avLst/>
              <a:gdLst/>
              <a:ahLst/>
              <a:cxnLst/>
              <a:rect l="l" t="t" r="r" b="b"/>
              <a:pathLst>
                <a:path w="1312" h="1807" extrusionOk="0">
                  <a:moveTo>
                    <a:pt x="1081" y="1"/>
                  </a:moveTo>
                  <a:cubicBezTo>
                    <a:pt x="1011" y="1"/>
                    <a:pt x="942" y="38"/>
                    <a:pt x="901" y="103"/>
                  </a:cubicBezTo>
                  <a:lnTo>
                    <a:pt x="54" y="1495"/>
                  </a:lnTo>
                  <a:cubicBezTo>
                    <a:pt x="0" y="1593"/>
                    <a:pt x="27" y="1718"/>
                    <a:pt x="125" y="1780"/>
                  </a:cubicBezTo>
                  <a:cubicBezTo>
                    <a:pt x="161" y="1798"/>
                    <a:pt x="196" y="1807"/>
                    <a:pt x="232" y="1807"/>
                  </a:cubicBezTo>
                  <a:cubicBezTo>
                    <a:pt x="303" y="1807"/>
                    <a:pt x="375" y="1771"/>
                    <a:pt x="411" y="1709"/>
                  </a:cubicBezTo>
                  <a:lnTo>
                    <a:pt x="1258" y="317"/>
                  </a:lnTo>
                  <a:cubicBezTo>
                    <a:pt x="1312" y="219"/>
                    <a:pt x="1285" y="94"/>
                    <a:pt x="1187" y="32"/>
                  </a:cubicBezTo>
                  <a:cubicBezTo>
                    <a:pt x="1153" y="10"/>
                    <a:pt x="1117" y="1"/>
                    <a:pt x="1081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5"/>
            <p:cNvSpPr/>
            <p:nvPr/>
          </p:nvSpPr>
          <p:spPr>
            <a:xfrm>
              <a:off x="10474950" y="3506950"/>
              <a:ext cx="28575" cy="41000"/>
            </a:xfrm>
            <a:custGeom>
              <a:avLst/>
              <a:gdLst/>
              <a:ahLst/>
              <a:cxnLst/>
              <a:rect l="l" t="t" r="r" b="b"/>
              <a:pathLst>
                <a:path w="1143" h="1640" extrusionOk="0">
                  <a:moveTo>
                    <a:pt x="234" y="0"/>
                  </a:moveTo>
                  <a:cubicBezTo>
                    <a:pt x="200" y="0"/>
                    <a:pt x="165" y="8"/>
                    <a:pt x="134" y="25"/>
                  </a:cubicBezTo>
                  <a:cubicBezTo>
                    <a:pt x="36" y="78"/>
                    <a:pt x="0" y="203"/>
                    <a:pt x="54" y="310"/>
                  </a:cubicBezTo>
                  <a:lnTo>
                    <a:pt x="723" y="1533"/>
                  </a:lnTo>
                  <a:cubicBezTo>
                    <a:pt x="759" y="1604"/>
                    <a:pt x="830" y="1640"/>
                    <a:pt x="901" y="1640"/>
                  </a:cubicBezTo>
                  <a:cubicBezTo>
                    <a:pt x="937" y="1640"/>
                    <a:pt x="973" y="1631"/>
                    <a:pt x="1000" y="1622"/>
                  </a:cubicBezTo>
                  <a:cubicBezTo>
                    <a:pt x="1107" y="1559"/>
                    <a:pt x="1142" y="1434"/>
                    <a:pt x="1089" y="1336"/>
                  </a:cubicBezTo>
                  <a:lnTo>
                    <a:pt x="420" y="105"/>
                  </a:lnTo>
                  <a:cubicBezTo>
                    <a:pt x="383" y="38"/>
                    <a:pt x="309" y="0"/>
                    <a:pt x="234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5"/>
            <p:cNvSpPr/>
            <p:nvPr/>
          </p:nvSpPr>
          <p:spPr>
            <a:xfrm>
              <a:off x="10461350" y="3530300"/>
              <a:ext cx="12725" cy="56225"/>
            </a:xfrm>
            <a:custGeom>
              <a:avLst/>
              <a:gdLst/>
              <a:ahLst/>
              <a:cxnLst/>
              <a:rect l="l" t="t" r="r" b="b"/>
              <a:pathLst>
                <a:path w="509" h="2249" extrusionOk="0">
                  <a:moveTo>
                    <a:pt x="220" y="0"/>
                  </a:moveTo>
                  <a:cubicBezTo>
                    <a:pt x="215" y="0"/>
                    <a:pt x="210" y="0"/>
                    <a:pt x="205" y="1"/>
                  </a:cubicBezTo>
                  <a:cubicBezTo>
                    <a:pt x="89" y="1"/>
                    <a:pt x="0" y="99"/>
                    <a:pt x="0" y="215"/>
                  </a:cubicBezTo>
                  <a:lnTo>
                    <a:pt x="89" y="2053"/>
                  </a:lnTo>
                  <a:cubicBezTo>
                    <a:pt x="98" y="2160"/>
                    <a:pt x="188" y="2249"/>
                    <a:pt x="295" y="2249"/>
                  </a:cubicBezTo>
                  <a:lnTo>
                    <a:pt x="304" y="2249"/>
                  </a:lnTo>
                  <a:cubicBezTo>
                    <a:pt x="419" y="2240"/>
                    <a:pt x="509" y="2142"/>
                    <a:pt x="500" y="2035"/>
                  </a:cubicBezTo>
                  <a:lnTo>
                    <a:pt x="419" y="197"/>
                  </a:lnTo>
                  <a:cubicBezTo>
                    <a:pt x="411" y="86"/>
                    <a:pt x="321" y="0"/>
                    <a:pt x="220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5"/>
            <p:cNvSpPr/>
            <p:nvPr/>
          </p:nvSpPr>
          <p:spPr>
            <a:xfrm>
              <a:off x="10546975" y="3689925"/>
              <a:ext cx="19000" cy="50500"/>
            </a:xfrm>
            <a:custGeom>
              <a:avLst/>
              <a:gdLst/>
              <a:ahLst/>
              <a:cxnLst/>
              <a:rect l="l" t="t" r="r" b="b"/>
              <a:pathLst>
                <a:path w="760" h="2020" extrusionOk="0">
                  <a:moveTo>
                    <a:pt x="224" y="1"/>
                  </a:moveTo>
                  <a:cubicBezTo>
                    <a:pt x="212" y="1"/>
                    <a:pt x="200" y="1"/>
                    <a:pt x="188" y="3"/>
                  </a:cubicBezTo>
                  <a:cubicBezTo>
                    <a:pt x="72" y="30"/>
                    <a:pt x="1" y="137"/>
                    <a:pt x="28" y="244"/>
                  </a:cubicBezTo>
                  <a:lnTo>
                    <a:pt x="331" y="1850"/>
                  </a:lnTo>
                  <a:cubicBezTo>
                    <a:pt x="349" y="1948"/>
                    <a:pt x="438" y="2019"/>
                    <a:pt x="536" y="2019"/>
                  </a:cubicBezTo>
                  <a:cubicBezTo>
                    <a:pt x="545" y="2019"/>
                    <a:pt x="563" y="2010"/>
                    <a:pt x="572" y="2010"/>
                  </a:cubicBezTo>
                  <a:cubicBezTo>
                    <a:pt x="688" y="1993"/>
                    <a:pt x="759" y="1886"/>
                    <a:pt x="741" y="1770"/>
                  </a:cubicBezTo>
                  <a:lnTo>
                    <a:pt x="429" y="173"/>
                  </a:lnTo>
                  <a:cubicBezTo>
                    <a:pt x="413" y="69"/>
                    <a:pt x="325" y="1"/>
                    <a:pt x="224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5"/>
            <p:cNvSpPr/>
            <p:nvPr/>
          </p:nvSpPr>
          <p:spPr>
            <a:xfrm>
              <a:off x="10418300" y="3631500"/>
              <a:ext cx="18975" cy="50500"/>
            </a:xfrm>
            <a:custGeom>
              <a:avLst/>
              <a:gdLst/>
              <a:ahLst/>
              <a:cxnLst/>
              <a:rect l="l" t="t" r="r" b="b"/>
              <a:pathLst>
                <a:path w="759" h="2020" extrusionOk="0">
                  <a:moveTo>
                    <a:pt x="536" y="0"/>
                  </a:moveTo>
                  <a:cubicBezTo>
                    <a:pt x="434" y="0"/>
                    <a:pt x="347" y="68"/>
                    <a:pt x="331" y="172"/>
                  </a:cubicBezTo>
                  <a:lnTo>
                    <a:pt x="27" y="1769"/>
                  </a:lnTo>
                  <a:cubicBezTo>
                    <a:pt x="0" y="1885"/>
                    <a:pt x="81" y="1992"/>
                    <a:pt x="188" y="2010"/>
                  </a:cubicBezTo>
                  <a:cubicBezTo>
                    <a:pt x="206" y="2019"/>
                    <a:pt x="215" y="2019"/>
                    <a:pt x="232" y="2019"/>
                  </a:cubicBezTo>
                  <a:cubicBezTo>
                    <a:pt x="331" y="2019"/>
                    <a:pt x="411" y="1948"/>
                    <a:pt x="429" y="1850"/>
                  </a:cubicBezTo>
                  <a:lnTo>
                    <a:pt x="732" y="244"/>
                  </a:lnTo>
                  <a:cubicBezTo>
                    <a:pt x="759" y="137"/>
                    <a:pt x="678" y="30"/>
                    <a:pt x="571" y="3"/>
                  </a:cubicBezTo>
                  <a:cubicBezTo>
                    <a:pt x="559" y="1"/>
                    <a:pt x="548" y="0"/>
                    <a:pt x="536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5"/>
            <p:cNvSpPr/>
            <p:nvPr/>
          </p:nvSpPr>
          <p:spPr>
            <a:xfrm>
              <a:off x="10375025" y="3664900"/>
              <a:ext cx="30350" cy="46525"/>
            </a:xfrm>
            <a:custGeom>
              <a:avLst/>
              <a:gdLst/>
              <a:ahLst/>
              <a:cxnLst/>
              <a:rect l="l" t="t" r="r" b="b"/>
              <a:pathLst>
                <a:path w="1214" h="1861" extrusionOk="0">
                  <a:moveTo>
                    <a:pt x="981" y="0"/>
                  </a:moveTo>
                  <a:cubicBezTo>
                    <a:pt x="906" y="0"/>
                    <a:pt x="833" y="43"/>
                    <a:pt x="795" y="112"/>
                  </a:cubicBezTo>
                  <a:lnTo>
                    <a:pt x="54" y="1566"/>
                  </a:lnTo>
                  <a:cubicBezTo>
                    <a:pt x="1" y="1664"/>
                    <a:pt x="36" y="1789"/>
                    <a:pt x="143" y="1843"/>
                  </a:cubicBezTo>
                  <a:cubicBezTo>
                    <a:pt x="170" y="1861"/>
                    <a:pt x="206" y="1861"/>
                    <a:pt x="233" y="1861"/>
                  </a:cubicBezTo>
                  <a:cubicBezTo>
                    <a:pt x="313" y="1861"/>
                    <a:pt x="384" y="1825"/>
                    <a:pt x="420" y="1754"/>
                  </a:cubicBezTo>
                  <a:lnTo>
                    <a:pt x="1160" y="300"/>
                  </a:lnTo>
                  <a:cubicBezTo>
                    <a:pt x="1214" y="201"/>
                    <a:pt x="1169" y="76"/>
                    <a:pt x="1071" y="23"/>
                  </a:cubicBezTo>
                  <a:cubicBezTo>
                    <a:pt x="1043" y="7"/>
                    <a:pt x="1012" y="0"/>
                    <a:pt x="981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5"/>
            <p:cNvSpPr/>
            <p:nvPr/>
          </p:nvSpPr>
          <p:spPr>
            <a:xfrm>
              <a:off x="10420300" y="3588225"/>
              <a:ext cx="43075" cy="36225"/>
            </a:xfrm>
            <a:custGeom>
              <a:avLst/>
              <a:gdLst/>
              <a:ahLst/>
              <a:cxnLst/>
              <a:rect l="l" t="t" r="r" b="b"/>
              <a:pathLst>
                <a:path w="1723" h="1449" extrusionOk="0">
                  <a:moveTo>
                    <a:pt x="230" y="0"/>
                  </a:moveTo>
                  <a:cubicBezTo>
                    <a:pt x="171" y="0"/>
                    <a:pt x="112" y="25"/>
                    <a:pt x="72" y="75"/>
                  </a:cubicBezTo>
                  <a:cubicBezTo>
                    <a:pt x="1" y="164"/>
                    <a:pt x="10" y="298"/>
                    <a:pt x="99" y="369"/>
                  </a:cubicBezTo>
                  <a:lnTo>
                    <a:pt x="1357" y="1404"/>
                  </a:lnTo>
                  <a:cubicBezTo>
                    <a:pt x="1401" y="1431"/>
                    <a:pt x="1446" y="1448"/>
                    <a:pt x="1491" y="1448"/>
                  </a:cubicBezTo>
                  <a:cubicBezTo>
                    <a:pt x="1553" y="1448"/>
                    <a:pt x="1615" y="1422"/>
                    <a:pt x="1651" y="1368"/>
                  </a:cubicBezTo>
                  <a:cubicBezTo>
                    <a:pt x="1722" y="1288"/>
                    <a:pt x="1714" y="1154"/>
                    <a:pt x="1624" y="1083"/>
                  </a:cubicBezTo>
                  <a:lnTo>
                    <a:pt x="366" y="48"/>
                  </a:lnTo>
                  <a:cubicBezTo>
                    <a:pt x="327" y="16"/>
                    <a:pt x="278" y="0"/>
                    <a:pt x="230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5"/>
            <p:cNvSpPr/>
            <p:nvPr/>
          </p:nvSpPr>
          <p:spPr>
            <a:xfrm>
              <a:off x="10454875" y="3637300"/>
              <a:ext cx="25675" cy="48700"/>
            </a:xfrm>
            <a:custGeom>
              <a:avLst/>
              <a:gdLst/>
              <a:ahLst/>
              <a:cxnLst/>
              <a:rect l="l" t="t" r="r" b="b"/>
              <a:pathLst>
                <a:path w="1027" h="1948" extrusionOk="0">
                  <a:moveTo>
                    <a:pt x="229" y="1"/>
                  </a:moveTo>
                  <a:cubicBezTo>
                    <a:pt x="206" y="1"/>
                    <a:pt x="183" y="4"/>
                    <a:pt x="161" y="12"/>
                  </a:cubicBezTo>
                  <a:cubicBezTo>
                    <a:pt x="54" y="56"/>
                    <a:pt x="0" y="172"/>
                    <a:pt x="36" y="279"/>
                  </a:cubicBezTo>
                  <a:lnTo>
                    <a:pt x="598" y="1814"/>
                  </a:lnTo>
                  <a:cubicBezTo>
                    <a:pt x="634" y="1894"/>
                    <a:pt x="705" y="1948"/>
                    <a:pt x="794" y="1948"/>
                  </a:cubicBezTo>
                  <a:cubicBezTo>
                    <a:pt x="821" y="1948"/>
                    <a:pt x="839" y="1939"/>
                    <a:pt x="866" y="1930"/>
                  </a:cubicBezTo>
                  <a:cubicBezTo>
                    <a:pt x="973" y="1894"/>
                    <a:pt x="1026" y="1778"/>
                    <a:pt x="991" y="1671"/>
                  </a:cubicBezTo>
                  <a:lnTo>
                    <a:pt x="429" y="137"/>
                  </a:lnTo>
                  <a:cubicBezTo>
                    <a:pt x="393" y="52"/>
                    <a:pt x="313" y="1"/>
                    <a:pt x="229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>
              <a:off x="10397775" y="3556600"/>
              <a:ext cx="50650" cy="21675"/>
            </a:xfrm>
            <a:custGeom>
              <a:avLst/>
              <a:gdLst/>
              <a:ahLst/>
              <a:cxnLst/>
              <a:rect l="l" t="t" r="r" b="b"/>
              <a:pathLst>
                <a:path w="2026" h="867" extrusionOk="0">
                  <a:moveTo>
                    <a:pt x="1802" y="0"/>
                  </a:moveTo>
                  <a:cubicBezTo>
                    <a:pt x="1781" y="0"/>
                    <a:pt x="1761" y="4"/>
                    <a:pt x="1740" y="10"/>
                  </a:cubicBezTo>
                  <a:lnTo>
                    <a:pt x="170" y="456"/>
                  </a:lnTo>
                  <a:cubicBezTo>
                    <a:pt x="63" y="492"/>
                    <a:pt x="1" y="608"/>
                    <a:pt x="27" y="715"/>
                  </a:cubicBezTo>
                  <a:cubicBezTo>
                    <a:pt x="54" y="804"/>
                    <a:pt x="143" y="867"/>
                    <a:pt x="233" y="867"/>
                  </a:cubicBezTo>
                  <a:cubicBezTo>
                    <a:pt x="250" y="867"/>
                    <a:pt x="268" y="858"/>
                    <a:pt x="286" y="858"/>
                  </a:cubicBezTo>
                  <a:lnTo>
                    <a:pt x="1856" y="403"/>
                  </a:lnTo>
                  <a:cubicBezTo>
                    <a:pt x="1963" y="376"/>
                    <a:pt x="2026" y="260"/>
                    <a:pt x="1999" y="153"/>
                  </a:cubicBezTo>
                  <a:cubicBezTo>
                    <a:pt x="1970" y="59"/>
                    <a:pt x="1889" y="0"/>
                    <a:pt x="1802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5"/>
            <p:cNvSpPr/>
            <p:nvPr/>
          </p:nvSpPr>
          <p:spPr>
            <a:xfrm>
              <a:off x="10493675" y="3722575"/>
              <a:ext cx="44625" cy="34575"/>
            </a:xfrm>
            <a:custGeom>
              <a:avLst/>
              <a:gdLst/>
              <a:ahLst/>
              <a:cxnLst/>
              <a:rect l="l" t="t" r="r" b="b"/>
              <a:pathLst>
                <a:path w="1785" h="1383" extrusionOk="0">
                  <a:moveTo>
                    <a:pt x="1552" y="1"/>
                  </a:moveTo>
                  <a:cubicBezTo>
                    <a:pt x="1508" y="1"/>
                    <a:pt x="1465" y="15"/>
                    <a:pt x="1428" y="44"/>
                  </a:cubicBezTo>
                  <a:lnTo>
                    <a:pt x="117" y="1008"/>
                  </a:lnTo>
                  <a:cubicBezTo>
                    <a:pt x="19" y="1079"/>
                    <a:pt x="1" y="1213"/>
                    <a:pt x="72" y="1302"/>
                  </a:cubicBezTo>
                  <a:cubicBezTo>
                    <a:pt x="108" y="1356"/>
                    <a:pt x="179" y="1382"/>
                    <a:pt x="242" y="1382"/>
                  </a:cubicBezTo>
                  <a:cubicBezTo>
                    <a:pt x="277" y="1382"/>
                    <a:pt x="322" y="1374"/>
                    <a:pt x="358" y="1347"/>
                  </a:cubicBezTo>
                  <a:lnTo>
                    <a:pt x="1669" y="374"/>
                  </a:lnTo>
                  <a:cubicBezTo>
                    <a:pt x="1767" y="312"/>
                    <a:pt x="1785" y="178"/>
                    <a:pt x="1714" y="89"/>
                  </a:cubicBezTo>
                  <a:cubicBezTo>
                    <a:pt x="1677" y="31"/>
                    <a:pt x="1615" y="1"/>
                    <a:pt x="1552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5"/>
            <p:cNvSpPr/>
            <p:nvPr/>
          </p:nvSpPr>
          <p:spPr>
            <a:xfrm>
              <a:off x="10416950" y="3739500"/>
              <a:ext cx="51325" cy="12300"/>
            </a:xfrm>
            <a:custGeom>
              <a:avLst/>
              <a:gdLst/>
              <a:ahLst/>
              <a:cxnLst/>
              <a:rect l="l" t="t" r="r" b="b"/>
              <a:pathLst>
                <a:path w="2053" h="492" extrusionOk="0">
                  <a:moveTo>
                    <a:pt x="1845" y="0"/>
                  </a:moveTo>
                  <a:cubicBezTo>
                    <a:pt x="1840" y="0"/>
                    <a:pt x="1835" y="0"/>
                    <a:pt x="1830" y="1"/>
                  </a:cubicBezTo>
                  <a:lnTo>
                    <a:pt x="206" y="72"/>
                  </a:lnTo>
                  <a:cubicBezTo>
                    <a:pt x="90" y="81"/>
                    <a:pt x="1" y="179"/>
                    <a:pt x="10" y="295"/>
                  </a:cubicBezTo>
                  <a:cubicBezTo>
                    <a:pt x="10" y="402"/>
                    <a:pt x="108" y="491"/>
                    <a:pt x="215" y="491"/>
                  </a:cubicBezTo>
                  <a:lnTo>
                    <a:pt x="224" y="491"/>
                  </a:lnTo>
                  <a:lnTo>
                    <a:pt x="1856" y="411"/>
                  </a:lnTo>
                  <a:cubicBezTo>
                    <a:pt x="1964" y="411"/>
                    <a:pt x="2053" y="313"/>
                    <a:pt x="2053" y="197"/>
                  </a:cubicBezTo>
                  <a:cubicBezTo>
                    <a:pt x="2044" y="86"/>
                    <a:pt x="1946" y="0"/>
                    <a:pt x="1845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5"/>
            <p:cNvSpPr/>
            <p:nvPr/>
          </p:nvSpPr>
          <p:spPr>
            <a:xfrm>
              <a:off x="10575075" y="3595000"/>
              <a:ext cx="27925" cy="47725"/>
            </a:xfrm>
            <a:custGeom>
              <a:avLst/>
              <a:gdLst/>
              <a:ahLst/>
              <a:cxnLst/>
              <a:rect l="l" t="t" r="r" b="b"/>
              <a:pathLst>
                <a:path w="1117" h="1909" extrusionOk="0">
                  <a:moveTo>
                    <a:pt x="238" y="1"/>
                  </a:moveTo>
                  <a:cubicBezTo>
                    <a:pt x="209" y="1"/>
                    <a:pt x="180" y="6"/>
                    <a:pt x="153" y="18"/>
                  </a:cubicBezTo>
                  <a:cubicBezTo>
                    <a:pt x="46" y="62"/>
                    <a:pt x="1" y="187"/>
                    <a:pt x="46" y="285"/>
                  </a:cubicBezTo>
                  <a:lnTo>
                    <a:pt x="688" y="1784"/>
                  </a:lnTo>
                  <a:cubicBezTo>
                    <a:pt x="724" y="1864"/>
                    <a:pt x="795" y="1909"/>
                    <a:pt x="875" y="1909"/>
                  </a:cubicBezTo>
                  <a:cubicBezTo>
                    <a:pt x="902" y="1909"/>
                    <a:pt x="929" y="1909"/>
                    <a:pt x="955" y="1891"/>
                  </a:cubicBezTo>
                  <a:cubicBezTo>
                    <a:pt x="1063" y="1847"/>
                    <a:pt x="1116" y="1731"/>
                    <a:pt x="1071" y="1624"/>
                  </a:cubicBezTo>
                  <a:lnTo>
                    <a:pt x="429" y="125"/>
                  </a:lnTo>
                  <a:cubicBezTo>
                    <a:pt x="396" y="46"/>
                    <a:pt x="319" y="1"/>
                    <a:pt x="238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5"/>
            <p:cNvSpPr/>
            <p:nvPr/>
          </p:nvSpPr>
          <p:spPr>
            <a:xfrm>
              <a:off x="10646450" y="3506425"/>
              <a:ext cx="16075" cy="65175"/>
            </a:xfrm>
            <a:custGeom>
              <a:avLst/>
              <a:gdLst/>
              <a:ahLst/>
              <a:cxnLst/>
              <a:rect l="l" t="t" r="r" b="b"/>
              <a:pathLst>
                <a:path w="643" h="2607" extrusionOk="0">
                  <a:moveTo>
                    <a:pt x="429" y="1"/>
                  </a:moveTo>
                  <a:cubicBezTo>
                    <a:pt x="321" y="1"/>
                    <a:pt x="232" y="79"/>
                    <a:pt x="224" y="189"/>
                  </a:cubicBezTo>
                  <a:lnTo>
                    <a:pt x="10" y="2374"/>
                  </a:lnTo>
                  <a:cubicBezTo>
                    <a:pt x="1" y="2490"/>
                    <a:pt x="90" y="2597"/>
                    <a:pt x="197" y="2606"/>
                  </a:cubicBezTo>
                  <a:lnTo>
                    <a:pt x="224" y="2606"/>
                  </a:lnTo>
                  <a:cubicBezTo>
                    <a:pt x="322" y="2606"/>
                    <a:pt x="420" y="2526"/>
                    <a:pt x="429" y="2419"/>
                  </a:cubicBezTo>
                  <a:lnTo>
                    <a:pt x="634" y="224"/>
                  </a:lnTo>
                  <a:cubicBezTo>
                    <a:pt x="643" y="117"/>
                    <a:pt x="563" y="10"/>
                    <a:pt x="447" y="1"/>
                  </a:cubicBezTo>
                  <a:cubicBezTo>
                    <a:pt x="441" y="1"/>
                    <a:pt x="435" y="1"/>
                    <a:pt x="429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5"/>
            <p:cNvSpPr/>
            <p:nvPr/>
          </p:nvSpPr>
          <p:spPr>
            <a:xfrm>
              <a:off x="10524450" y="3640250"/>
              <a:ext cx="32150" cy="45750"/>
            </a:xfrm>
            <a:custGeom>
              <a:avLst/>
              <a:gdLst/>
              <a:ahLst/>
              <a:cxnLst/>
              <a:rect l="l" t="t" r="r" b="b"/>
              <a:pathLst>
                <a:path w="1286" h="1830" extrusionOk="0">
                  <a:moveTo>
                    <a:pt x="1048" y="1"/>
                  </a:moveTo>
                  <a:cubicBezTo>
                    <a:pt x="977" y="1"/>
                    <a:pt x="908" y="37"/>
                    <a:pt x="866" y="108"/>
                  </a:cubicBezTo>
                  <a:lnTo>
                    <a:pt x="63" y="1517"/>
                  </a:lnTo>
                  <a:cubicBezTo>
                    <a:pt x="1" y="1616"/>
                    <a:pt x="37" y="1740"/>
                    <a:pt x="135" y="1803"/>
                  </a:cubicBezTo>
                  <a:cubicBezTo>
                    <a:pt x="170" y="1821"/>
                    <a:pt x="206" y="1830"/>
                    <a:pt x="242" y="1830"/>
                  </a:cubicBezTo>
                  <a:cubicBezTo>
                    <a:pt x="313" y="1830"/>
                    <a:pt x="384" y="1794"/>
                    <a:pt x="420" y="1723"/>
                  </a:cubicBezTo>
                  <a:lnTo>
                    <a:pt x="1232" y="313"/>
                  </a:lnTo>
                  <a:cubicBezTo>
                    <a:pt x="1285" y="206"/>
                    <a:pt x="1250" y="81"/>
                    <a:pt x="1152" y="28"/>
                  </a:cubicBezTo>
                  <a:cubicBezTo>
                    <a:pt x="1119" y="10"/>
                    <a:pt x="1083" y="1"/>
                    <a:pt x="1048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5"/>
            <p:cNvSpPr/>
            <p:nvPr/>
          </p:nvSpPr>
          <p:spPr>
            <a:xfrm>
              <a:off x="10600075" y="3638625"/>
              <a:ext cx="43050" cy="36225"/>
            </a:xfrm>
            <a:custGeom>
              <a:avLst/>
              <a:gdLst/>
              <a:ahLst/>
              <a:cxnLst/>
              <a:rect l="l" t="t" r="r" b="b"/>
              <a:pathLst>
                <a:path w="1722" h="1449" extrusionOk="0">
                  <a:moveTo>
                    <a:pt x="1492" y="0"/>
                  </a:moveTo>
                  <a:cubicBezTo>
                    <a:pt x="1444" y="0"/>
                    <a:pt x="1396" y="16"/>
                    <a:pt x="1356" y="48"/>
                  </a:cubicBezTo>
                  <a:lnTo>
                    <a:pt x="98" y="1083"/>
                  </a:lnTo>
                  <a:cubicBezTo>
                    <a:pt x="9" y="1154"/>
                    <a:pt x="0" y="1288"/>
                    <a:pt x="71" y="1377"/>
                  </a:cubicBezTo>
                  <a:cubicBezTo>
                    <a:pt x="116" y="1422"/>
                    <a:pt x="170" y="1449"/>
                    <a:pt x="232" y="1449"/>
                  </a:cubicBezTo>
                  <a:cubicBezTo>
                    <a:pt x="277" y="1449"/>
                    <a:pt x="321" y="1431"/>
                    <a:pt x="366" y="1404"/>
                  </a:cubicBezTo>
                  <a:lnTo>
                    <a:pt x="1624" y="369"/>
                  </a:lnTo>
                  <a:cubicBezTo>
                    <a:pt x="1713" y="298"/>
                    <a:pt x="1722" y="164"/>
                    <a:pt x="1650" y="75"/>
                  </a:cubicBezTo>
                  <a:cubicBezTo>
                    <a:pt x="1611" y="25"/>
                    <a:pt x="1552" y="0"/>
                    <a:pt x="1492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5"/>
            <p:cNvSpPr/>
            <p:nvPr/>
          </p:nvSpPr>
          <p:spPr>
            <a:xfrm>
              <a:off x="10605200" y="3578975"/>
              <a:ext cx="43050" cy="36325"/>
            </a:xfrm>
            <a:custGeom>
              <a:avLst/>
              <a:gdLst/>
              <a:ahLst/>
              <a:cxnLst/>
              <a:rect l="l" t="t" r="r" b="b"/>
              <a:pathLst>
                <a:path w="1722" h="1453" extrusionOk="0">
                  <a:moveTo>
                    <a:pt x="237" y="1"/>
                  </a:moveTo>
                  <a:cubicBezTo>
                    <a:pt x="178" y="1"/>
                    <a:pt x="121" y="28"/>
                    <a:pt x="81" y="79"/>
                  </a:cubicBezTo>
                  <a:cubicBezTo>
                    <a:pt x="0" y="168"/>
                    <a:pt x="18" y="293"/>
                    <a:pt x="107" y="364"/>
                  </a:cubicBezTo>
                  <a:lnTo>
                    <a:pt x="1356" y="1408"/>
                  </a:lnTo>
                  <a:cubicBezTo>
                    <a:pt x="1392" y="1444"/>
                    <a:pt x="1445" y="1453"/>
                    <a:pt x="1490" y="1453"/>
                  </a:cubicBezTo>
                  <a:cubicBezTo>
                    <a:pt x="1553" y="1453"/>
                    <a:pt x="1606" y="1435"/>
                    <a:pt x="1651" y="1381"/>
                  </a:cubicBezTo>
                  <a:cubicBezTo>
                    <a:pt x="1722" y="1292"/>
                    <a:pt x="1713" y="1158"/>
                    <a:pt x="1624" y="1087"/>
                  </a:cubicBezTo>
                  <a:lnTo>
                    <a:pt x="366" y="52"/>
                  </a:lnTo>
                  <a:cubicBezTo>
                    <a:pt x="327" y="17"/>
                    <a:pt x="282" y="1"/>
                    <a:pt x="237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5"/>
            <p:cNvSpPr/>
            <p:nvPr/>
          </p:nvSpPr>
          <p:spPr>
            <a:xfrm>
              <a:off x="10540075" y="3561025"/>
              <a:ext cx="26125" cy="48475"/>
            </a:xfrm>
            <a:custGeom>
              <a:avLst/>
              <a:gdLst/>
              <a:ahLst/>
              <a:cxnLst/>
              <a:rect l="l" t="t" r="r" b="b"/>
              <a:pathLst>
                <a:path w="1045" h="1939" extrusionOk="0">
                  <a:moveTo>
                    <a:pt x="815" y="1"/>
                  </a:moveTo>
                  <a:cubicBezTo>
                    <a:pt x="728" y="1"/>
                    <a:pt x="644" y="52"/>
                    <a:pt x="616" y="137"/>
                  </a:cubicBezTo>
                  <a:lnTo>
                    <a:pt x="45" y="1662"/>
                  </a:lnTo>
                  <a:cubicBezTo>
                    <a:pt x="0" y="1769"/>
                    <a:pt x="63" y="1885"/>
                    <a:pt x="170" y="1930"/>
                  </a:cubicBezTo>
                  <a:cubicBezTo>
                    <a:pt x="188" y="1939"/>
                    <a:pt x="214" y="1939"/>
                    <a:pt x="241" y="1939"/>
                  </a:cubicBezTo>
                  <a:cubicBezTo>
                    <a:pt x="321" y="1939"/>
                    <a:pt x="402" y="1885"/>
                    <a:pt x="429" y="1805"/>
                  </a:cubicBezTo>
                  <a:lnTo>
                    <a:pt x="999" y="279"/>
                  </a:lnTo>
                  <a:cubicBezTo>
                    <a:pt x="1044" y="172"/>
                    <a:pt x="991" y="56"/>
                    <a:pt x="883" y="12"/>
                  </a:cubicBezTo>
                  <a:cubicBezTo>
                    <a:pt x="861" y="4"/>
                    <a:pt x="838" y="1"/>
                    <a:pt x="815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5"/>
            <p:cNvSpPr/>
            <p:nvPr/>
          </p:nvSpPr>
          <p:spPr>
            <a:xfrm>
              <a:off x="10580225" y="3538450"/>
              <a:ext cx="46400" cy="31800"/>
            </a:xfrm>
            <a:custGeom>
              <a:avLst/>
              <a:gdLst/>
              <a:ahLst/>
              <a:cxnLst/>
              <a:rect l="l" t="t" r="r" b="b"/>
              <a:pathLst>
                <a:path w="1856" h="1272" extrusionOk="0">
                  <a:moveTo>
                    <a:pt x="1615" y="1"/>
                  </a:moveTo>
                  <a:cubicBezTo>
                    <a:pt x="1578" y="1"/>
                    <a:pt x="1541" y="10"/>
                    <a:pt x="1508" y="32"/>
                  </a:cubicBezTo>
                  <a:lnTo>
                    <a:pt x="125" y="888"/>
                  </a:lnTo>
                  <a:cubicBezTo>
                    <a:pt x="27" y="951"/>
                    <a:pt x="0" y="1075"/>
                    <a:pt x="54" y="1174"/>
                  </a:cubicBezTo>
                  <a:cubicBezTo>
                    <a:pt x="98" y="1236"/>
                    <a:pt x="161" y="1272"/>
                    <a:pt x="232" y="1272"/>
                  </a:cubicBezTo>
                  <a:cubicBezTo>
                    <a:pt x="268" y="1272"/>
                    <a:pt x="312" y="1263"/>
                    <a:pt x="339" y="1245"/>
                  </a:cubicBezTo>
                  <a:lnTo>
                    <a:pt x="1731" y="389"/>
                  </a:lnTo>
                  <a:cubicBezTo>
                    <a:pt x="1829" y="326"/>
                    <a:pt x="1856" y="201"/>
                    <a:pt x="1793" y="103"/>
                  </a:cubicBezTo>
                  <a:cubicBezTo>
                    <a:pt x="1758" y="38"/>
                    <a:pt x="1687" y="1"/>
                    <a:pt x="1615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5"/>
            <p:cNvSpPr/>
            <p:nvPr/>
          </p:nvSpPr>
          <p:spPr>
            <a:xfrm>
              <a:off x="10621475" y="3463900"/>
              <a:ext cx="34600" cy="44125"/>
            </a:xfrm>
            <a:custGeom>
              <a:avLst/>
              <a:gdLst/>
              <a:ahLst/>
              <a:cxnLst/>
              <a:rect l="l" t="t" r="r" b="b"/>
              <a:pathLst>
                <a:path w="1384" h="1765" extrusionOk="0">
                  <a:moveTo>
                    <a:pt x="1143" y="0"/>
                  </a:moveTo>
                  <a:cubicBezTo>
                    <a:pt x="1076" y="0"/>
                    <a:pt x="1012" y="31"/>
                    <a:pt x="973" y="88"/>
                  </a:cubicBezTo>
                  <a:lnTo>
                    <a:pt x="63" y="1444"/>
                  </a:lnTo>
                  <a:cubicBezTo>
                    <a:pt x="0" y="1533"/>
                    <a:pt x="18" y="1667"/>
                    <a:pt x="116" y="1729"/>
                  </a:cubicBezTo>
                  <a:cubicBezTo>
                    <a:pt x="152" y="1756"/>
                    <a:pt x="197" y="1765"/>
                    <a:pt x="232" y="1765"/>
                  </a:cubicBezTo>
                  <a:cubicBezTo>
                    <a:pt x="295" y="1765"/>
                    <a:pt x="366" y="1729"/>
                    <a:pt x="402" y="1676"/>
                  </a:cubicBezTo>
                  <a:lnTo>
                    <a:pt x="1312" y="320"/>
                  </a:lnTo>
                  <a:cubicBezTo>
                    <a:pt x="1383" y="230"/>
                    <a:pt x="1356" y="97"/>
                    <a:pt x="1258" y="34"/>
                  </a:cubicBezTo>
                  <a:cubicBezTo>
                    <a:pt x="1222" y="11"/>
                    <a:pt x="1182" y="0"/>
                    <a:pt x="1143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5"/>
            <p:cNvSpPr/>
            <p:nvPr/>
          </p:nvSpPr>
          <p:spPr>
            <a:xfrm>
              <a:off x="10380825" y="3591825"/>
              <a:ext cx="27900" cy="60050"/>
            </a:xfrm>
            <a:custGeom>
              <a:avLst/>
              <a:gdLst/>
              <a:ahLst/>
              <a:cxnLst/>
              <a:rect l="l" t="t" r="r" b="b"/>
              <a:pathLst>
                <a:path w="1116" h="2402" extrusionOk="0">
                  <a:moveTo>
                    <a:pt x="227" y="1"/>
                  </a:moveTo>
                  <a:cubicBezTo>
                    <a:pt x="206" y="1"/>
                    <a:pt x="184" y="4"/>
                    <a:pt x="161" y="11"/>
                  </a:cubicBezTo>
                  <a:cubicBezTo>
                    <a:pt x="54" y="47"/>
                    <a:pt x="1" y="163"/>
                    <a:pt x="36" y="279"/>
                  </a:cubicBezTo>
                  <a:lnTo>
                    <a:pt x="688" y="2259"/>
                  </a:lnTo>
                  <a:cubicBezTo>
                    <a:pt x="714" y="2348"/>
                    <a:pt x="795" y="2402"/>
                    <a:pt x="884" y="2402"/>
                  </a:cubicBezTo>
                  <a:cubicBezTo>
                    <a:pt x="902" y="2402"/>
                    <a:pt x="928" y="2402"/>
                    <a:pt x="946" y="2393"/>
                  </a:cubicBezTo>
                  <a:cubicBezTo>
                    <a:pt x="1062" y="2357"/>
                    <a:pt x="1116" y="2241"/>
                    <a:pt x="1080" y="2134"/>
                  </a:cubicBezTo>
                  <a:lnTo>
                    <a:pt x="429" y="145"/>
                  </a:lnTo>
                  <a:cubicBezTo>
                    <a:pt x="400" y="58"/>
                    <a:pt x="319" y="1"/>
                    <a:pt x="227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5"/>
            <p:cNvSpPr/>
            <p:nvPr/>
          </p:nvSpPr>
          <p:spPr>
            <a:xfrm>
              <a:off x="10383275" y="3402000"/>
              <a:ext cx="33700" cy="41350"/>
            </a:xfrm>
            <a:custGeom>
              <a:avLst/>
              <a:gdLst/>
              <a:ahLst/>
              <a:cxnLst/>
              <a:rect l="l" t="t" r="r" b="b"/>
              <a:pathLst>
                <a:path w="1348" h="1654" extrusionOk="0">
                  <a:moveTo>
                    <a:pt x="1117" y="0"/>
                  </a:moveTo>
                  <a:cubicBezTo>
                    <a:pt x="1058" y="0"/>
                    <a:pt x="1000" y="25"/>
                    <a:pt x="955" y="75"/>
                  </a:cubicBezTo>
                  <a:lnTo>
                    <a:pt x="563" y="539"/>
                  </a:lnTo>
                  <a:cubicBezTo>
                    <a:pt x="367" y="895"/>
                    <a:pt x="170" y="1270"/>
                    <a:pt x="1" y="1645"/>
                  </a:cubicBezTo>
                  <a:cubicBezTo>
                    <a:pt x="19" y="1654"/>
                    <a:pt x="45" y="1654"/>
                    <a:pt x="63" y="1654"/>
                  </a:cubicBezTo>
                  <a:cubicBezTo>
                    <a:pt x="126" y="1654"/>
                    <a:pt x="179" y="1627"/>
                    <a:pt x="224" y="1582"/>
                  </a:cubicBezTo>
                  <a:lnTo>
                    <a:pt x="1277" y="342"/>
                  </a:lnTo>
                  <a:cubicBezTo>
                    <a:pt x="1348" y="253"/>
                    <a:pt x="1339" y="119"/>
                    <a:pt x="1250" y="48"/>
                  </a:cubicBezTo>
                  <a:cubicBezTo>
                    <a:pt x="1210" y="16"/>
                    <a:pt x="1163" y="0"/>
                    <a:pt x="1117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5"/>
            <p:cNvSpPr/>
            <p:nvPr/>
          </p:nvSpPr>
          <p:spPr>
            <a:xfrm>
              <a:off x="10580225" y="3477900"/>
              <a:ext cx="15175" cy="62700"/>
            </a:xfrm>
            <a:custGeom>
              <a:avLst/>
              <a:gdLst/>
              <a:ahLst/>
              <a:cxnLst/>
              <a:rect l="l" t="t" r="r" b="b"/>
              <a:pathLst>
                <a:path w="607" h="2508" extrusionOk="0">
                  <a:moveTo>
                    <a:pt x="402" y="0"/>
                  </a:moveTo>
                  <a:cubicBezTo>
                    <a:pt x="286" y="0"/>
                    <a:pt x="187" y="81"/>
                    <a:pt x="179" y="197"/>
                  </a:cubicBezTo>
                  <a:lnTo>
                    <a:pt x="9" y="2284"/>
                  </a:lnTo>
                  <a:cubicBezTo>
                    <a:pt x="0" y="2400"/>
                    <a:pt x="89" y="2498"/>
                    <a:pt x="205" y="2507"/>
                  </a:cubicBezTo>
                  <a:lnTo>
                    <a:pt x="223" y="2507"/>
                  </a:lnTo>
                  <a:cubicBezTo>
                    <a:pt x="330" y="2507"/>
                    <a:pt x="419" y="2427"/>
                    <a:pt x="428" y="2320"/>
                  </a:cubicBezTo>
                  <a:lnTo>
                    <a:pt x="598" y="223"/>
                  </a:lnTo>
                  <a:cubicBezTo>
                    <a:pt x="607" y="116"/>
                    <a:pt x="518" y="9"/>
                    <a:pt x="402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5"/>
            <p:cNvSpPr/>
            <p:nvPr/>
          </p:nvSpPr>
          <p:spPr>
            <a:xfrm>
              <a:off x="10458450" y="3448250"/>
              <a:ext cx="29900" cy="54200"/>
            </a:xfrm>
            <a:custGeom>
              <a:avLst/>
              <a:gdLst/>
              <a:ahLst/>
              <a:cxnLst/>
              <a:rect l="l" t="t" r="r" b="b"/>
              <a:pathLst>
                <a:path w="1196" h="2168" extrusionOk="0">
                  <a:moveTo>
                    <a:pt x="959" y="1"/>
                  </a:moveTo>
                  <a:cubicBezTo>
                    <a:pt x="877" y="1"/>
                    <a:pt x="800" y="46"/>
                    <a:pt x="767" y="125"/>
                  </a:cubicBezTo>
                  <a:lnTo>
                    <a:pt x="45" y="1882"/>
                  </a:lnTo>
                  <a:cubicBezTo>
                    <a:pt x="0" y="1989"/>
                    <a:pt x="45" y="2114"/>
                    <a:pt x="152" y="2150"/>
                  </a:cubicBezTo>
                  <a:cubicBezTo>
                    <a:pt x="179" y="2168"/>
                    <a:pt x="205" y="2168"/>
                    <a:pt x="232" y="2168"/>
                  </a:cubicBezTo>
                  <a:cubicBezTo>
                    <a:pt x="312" y="2168"/>
                    <a:pt x="393" y="2123"/>
                    <a:pt x="420" y="2043"/>
                  </a:cubicBezTo>
                  <a:lnTo>
                    <a:pt x="1151" y="285"/>
                  </a:lnTo>
                  <a:cubicBezTo>
                    <a:pt x="1196" y="178"/>
                    <a:pt x="1151" y="62"/>
                    <a:pt x="1044" y="18"/>
                  </a:cubicBezTo>
                  <a:cubicBezTo>
                    <a:pt x="1016" y="6"/>
                    <a:pt x="987" y="1"/>
                    <a:pt x="959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5"/>
            <p:cNvSpPr/>
            <p:nvPr/>
          </p:nvSpPr>
          <p:spPr>
            <a:xfrm>
              <a:off x="10485200" y="3670325"/>
              <a:ext cx="25225" cy="48675"/>
            </a:xfrm>
            <a:custGeom>
              <a:avLst/>
              <a:gdLst/>
              <a:ahLst/>
              <a:cxnLst/>
              <a:rect l="l" t="t" r="r" b="b"/>
              <a:pathLst>
                <a:path w="1009" h="1947" extrusionOk="0">
                  <a:moveTo>
                    <a:pt x="772" y="0"/>
                  </a:moveTo>
                  <a:cubicBezTo>
                    <a:pt x="687" y="0"/>
                    <a:pt x="607" y="51"/>
                    <a:pt x="572" y="136"/>
                  </a:cubicBezTo>
                  <a:lnTo>
                    <a:pt x="36" y="1679"/>
                  </a:lnTo>
                  <a:cubicBezTo>
                    <a:pt x="1" y="1786"/>
                    <a:pt x="54" y="1902"/>
                    <a:pt x="161" y="1938"/>
                  </a:cubicBezTo>
                  <a:cubicBezTo>
                    <a:pt x="188" y="1947"/>
                    <a:pt x="206" y="1947"/>
                    <a:pt x="233" y="1947"/>
                  </a:cubicBezTo>
                  <a:cubicBezTo>
                    <a:pt x="313" y="1947"/>
                    <a:pt x="393" y="1902"/>
                    <a:pt x="429" y="1813"/>
                  </a:cubicBezTo>
                  <a:lnTo>
                    <a:pt x="964" y="279"/>
                  </a:lnTo>
                  <a:cubicBezTo>
                    <a:pt x="1009" y="172"/>
                    <a:pt x="946" y="47"/>
                    <a:pt x="839" y="11"/>
                  </a:cubicBezTo>
                  <a:cubicBezTo>
                    <a:pt x="817" y="4"/>
                    <a:pt x="794" y="0"/>
                    <a:pt x="772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5"/>
            <p:cNvSpPr/>
            <p:nvPr/>
          </p:nvSpPr>
          <p:spPr>
            <a:xfrm>
              <a:off x="10555450" y="3666350"/>
              <a:ext cx="43300" cy="36150"/>
            </a:xfrm>
            <a:custGeom>
              <a:avLst/>
              <a:gdLst/>
              <a:ahLst/>
              <a:cxnLst/>
              <a:rect l="l" t="t" r="r" b="b"/>
              <a:pathLst>
                <a:path w="1732" h="1446" extrusionOk="0">
                  <a:moveTo>
                    <a:pt x="240" y="1"/>
                  </a:moveTo>
                  <a:cubicBezTo>
                    <a:pt x="180" y="1"/>
                    <a:pt x="122" y="26"/>
                    <a:pt x="81" y="72"/>
                  </a:cubicBezTo>
                  <a:cubicBezTo>
                    <a:pt x="1" y="161"/>
                    <a:pt x="19" y="295"/>
                    <a:pt x="108" y="366"/>
                  </a:cubicBezTo>
                  <a:lnTo>
                    <a:pt x="1366" y="1401"/>
                  </a:lnTo>
                  <a:cubicBezTo>
                    <a:pt x="1401" y="1437"/>
                    <a:pt x="1446" y="1446"/>
                    <a:pt x="1500" y="1446"/>
                  </a:cubicBezTo>
                  <a:cubicBezTo>
                    <a:pt x="1553" y="1446"/>
                    <a:pt x="1616" y="1419"/>
                    <a:pt x="1660" y="1374"/>
                  </a:cubicBezTo>
                  <a:cubicBezTo>
                    <a:pt x="1732" y="1285"/>
                    <a:pt x="1714" y="1151"/>
                    <a:pt x="1624" y="1080"/>
                  </a:cubicBezTo>
                  <a:lnTo>
                    <a:pt x="367" y="45"/>
                  </a:lnTo>
                  <a:cubicBezTo>
                    <a:pt x="328" y="15"/>
                    <a:pt x="284" y="1"/>
                    <a:pt x="240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5"/>
            <p:cNvSpPr/>
            <p:nvPr/>
          </p:nvSpPr>
          <p:spPr>
            <a:xfrm>
              <a:off x="10409150" y="3478625"/>
              <a:ext cx="37275" cy="54825"/>
            </a:xfrm>
            <a:custGeom>
              <a:avLst/>
              <a:gdLst/>
              <a:ahLst/>
              <a:cxnLst/>
              <a:rect l="l" t="t" r="r" b="b"/>
              <a:pathLst>
                <a:path w="1491" h="2193" extrusionOk="0">
                  <a:moveTo>
                    <a:pt x="238" y="0"/>
                  </a:moveTo>
                  <a:cubicBezTo>
                    <a:pt x="204" y="0"/>
                    <a:pt x="168" y="8"/>
                    <a:pt x="134" y="25"/>
                  </a:cubicBezTo>
                  <a:cubicBezTo>
                    <a:pt x="36" y="87"/>
                    <a:pt x="1" y="212"/>
                    <a:pt x="63" y="310"/>
                  </a:cubicBezTo>
                  <a:lnTo>
                    <a:pt x="1071" y="2086"/>
                  </a:lnTo>
                  <a:cubicBezTo>
                    <a:pt x="1107" y="2157"/>
                    <a:pt x="1178" y="2193"/>
                    <a:pt x="1250" y="2193"/>
                  </a:cubicBezTo>
                  <a:cubicBezTo>
                    <a:pt x="1285" y="2193"/>
                    <a:pt x="1321" y="2184"/>
                    <a:pt x="1357" y="2166"/>
                  </a:cubicBezTo>
                  <a:cubicBezTo>
                    <a:pt x="1455" y="2112"/>
                    <a:pt x="1490" y="1988"/>
                    <a:pt x="1428" y="1880"/>
                  </a:cubicBezTo>
                  <a:lnTo>
                    <a:pt x="420" y="105"/>
                  </a:lnTo>
                  <a:cubicBezTo>
                    <a:pt x="383" y="38"/>
                    <a:pt x="313" y="0"/>
                    <a:pt x="238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5"/>
            <p:cNvSpPr/>
            <p:nvPr/>
          </p:nvSpPr>
          <p:spPr>
            <a:xfrm>
              <a:off x="10391525" y="3510225"/>
              <a:ext cx="12975" cy="38400"/>
            </a:xfrm>
            <a:custGeom>
              <a:avLst/>
              <a:gdLst/>
              <a:ahLst/>
              <a:cxnLst/>
              <a:rect l="l" t="t" r="r" b="b"/>
              <a:pathLst>
                <a:path w="519" h="1536" extrusionOk="0">
                  <a:moveTo>
                    <a:pt x="313" y="1"/>
                  </a:moveTo>
                  <a:cubicBezTo>
                    <a:pt x="206" y="1"/>
                    <a:pt x="99" y="81"/>
                    <a:pt x="99" y="197"/>
                  </a:cubicBezTo>
                  <a:lnTo>
                    <a:pt x="10" y="1312"/>
                  </a:lnTo>
                  <a:cubicBezTo>
                    <a:pt x="1" y="1428"/>
                    <a:pt x="90" y="1526"/>
                    <a:pt x="206" y="1535"/>
                  </a:cubicBezTo>
                  <a:lnTo>
                    <a:pt x="215" y="1535"/>
                  </a:lnTo>
                  <a:cubicBezTo>
                    <a:pt x="331" y="1535"/>
                    <a:pt x="420" y="1455"/>
                    <a:pt x="429" y="1348"/>
                  </a:cubicBezTo>
                  <a:lnTo>
                    <a:pt x="509" y="224"/>
                  </a:lnTo>
                  <a:cubicBezTo>
                    <a:pt x="518" y="117"/>
                    <a:pt x="429" y="10"/>
                    <a:pt x="313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5"/>
            <p:cNvSpPr/>
            <p:nvPr/>
          </p:nvSpPr>
          <p:spPr>
            <a:xfrm>
              <a:off x="10375025" y="3463225"/>
              <a:ext cx="27250" cy="39225"/>
            </a:xfrm>
            <a:custGeom>
              <a:avLst/>
              <a:gdLst/>
              <a:ahLst/>
              <a:cxnLst/>
              <a:rect l="l" t="t" r="r" b="b"/>
              <a:pathLst>
                <a:path w="1090" h="1569" extrusionOk="0">
                  <a:moveTo>
                    <a:pt x="853" y="1"/>
                  </a:moveTo>
                  <a:cubicBezTo>
                    <a:pt x="778" y="1"/>
                    <a:pt x="707" y="41"/>
                    <a:pt x="670" y="115"/>
                  </a:cubicBezTo>
                  <a:lnTo>
                    <a:pt x="54" y="1265"/>
                  </a:lnTo>
                  <a:cubicBezTo>
                    <a:pt x="1" y="1364"/>
                    <a:pt x="36" y="1488"/>
                    <a:pt x="135" y="1551"/>
                  </a:cubicBezTo>
                  <a:cubicBezTo>
                    <a:pt x="170" y="1560"/>
                    <a:pt x="197" y="1569"/>
                    <a:pt x="233" y="1569"/>
                  </a:cubicBezTo>
                  <a:cubicBezTo>
                    <a:pt x="304" y="1569"/>
                    <a:pt x="375" y="1533"/>
                    <a:pt x="420" y="1462"/>
                  </a:cubicBezTo>
                  <a:lnTo>
                    <a:pt x="1036" y="311"/>
                  </a:lnTo>
                  <a:cubicBezTo>
                    <a:pt x="1089" y="204"/>
                    <a:pt x="1053" y="79"/>
                    <a:pt x="955" y="25"/>
                  </a:cubicBezTo>
                  <a:cubicBezTo>
                    <a:pt x="922" y="9"/>
                    <a:pt x="887" y="1"/>
                    <a:pt x="853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5"/>
            <p:cNvSpPr/>
            <p:nvPr/>
          </p:nvSpPr>
          <p:spPr>
            <a:xfrm>
              <a:off x="10518875" y="3426875"/>
              <a:ext cx="32375" cy="45700"/>
            </a:xfrm>
            <a:custGeom>
              <a:avLst/>
              <a:gdLst/>
              <a:ahLst/>
              <a:cxnLst/>
              <a:rect l="l" t="t" r="r" b="b"/>
              <a:pathLst>
                <a:path w="1295" h="1828" extrusionOk="0">
                  <a:moveTo>
                    <a:pt x="232" y="0"/>
                  </a:moveTo>
                  <a:cubicBezTo>
                    <a:pt x="199" y="0"/>
                    <a:pt x="166" y="8"/>
                    <a:pt x="135" y="25"/>
                  </a:cubicBezTo>
                  <a:cubicBezTo>
                    <a:pt x="36" y="88"/>
                    <a:pt x="1" y="213"/>
                    <a:pt x="54" y="311"/>
                  </a:cubicBezTo>
                  <a:lnTo>
                    <a:pt x="875" y="1720"/>
                  </a:lnTo>
                  <a:cubicBezTo>
                    <a:pt x="911" y="1783"/>
                    <a:pt x="982" y="1827"/>
                    <a:pt x="1053" y="1827"/>
                  </a:cubicBezTo>
                  <a:cubicBezTo>
                    <a:pt x="1089" y="1827"/>
                    <a:pt x="1125" y="1818"/>
                    <a:pt x="1161" y="1792"/>
                  </a:cubicBezTo>
                  <a:cubicBezTo>
                    <a:pt x="1259" y="1738"/>
                    <a:pt x="1294" y="1613"/>
                    <a:pt x="1232" y="1515"/>
                  </a:cubicBezTo>
                  <a:lnTo>
                    <a:pt x="411" y="106"/>
                  </a:lnTo>
                  <a:cubicBezTo>
                    <a:pt x="375" y="38"/>
                    <a:pt x="304" y="0"/>
                    <a:pt x="232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5"/>
            <p:cNvSpPr/>
            <p:nvPr/>
          </p:nvSpPr>
          <p:spPr>
            <a:xfrm>
              <a:off x="10676775" y="3470725"/>
              <a:ext cx="48200" cy="42650"/>
            </a:xfrm>
            <a:custGeom>
              <a:avLst/>
              <a:gdLst/>
              <a:ahLst/>
              <a:cxnLst/>
              <a:rect l="l" t="t" r="r" b="b"/>
              <a:pathLst>
                <a:path w="1928" h="1706" extrusionOk="0">
                  <a:moveTo>
                    <a:pt x="1694" y="0"/>
                  </a:moveTo>
                  <a:cubicBezTo>
                    <a:pt x="1645" y="0"/>
                    <a:pt x="1594" y="18"/>
                    <a:pt x="1553" y="55"/>
                  </a:cubicBezTo>
                  <a:lnTo>
                    <a:pt x="90" y="1340"/>
                  </a:lnTo>
                  <a:cubicBezTo>
                    <a:pt x="10" y="1420"/>
                    <a:pt x="1" y="1545"/>
                    <a:pt x="72" y="1634"/>
                  </a:cubicBezTo>
                  <a:cubicBezTo>
                    <a:pt x="117" y="1679"/>
                    <a:pt x="170" y="1706"/>
                    <a:pt x="233" y="1706"/>
                  </a:cubicBezTo>
                  <a:cubicBezTo>
                    <a:pt x="277" y="1706"/>
                    <a:pt x="331" y="1688"/>
                    <a:pt x="367" y="1652"/>
                  </a:cubicBezTo>
                  <a:lnTo>
                    <a:pt x="1830" y="359"/>
                  </a:lnTo>
                  <a:cubicBezTo>
                    <a:pt x="1919" y="287"/>
                    <a:pt x="1928" y="154"/>
                    <a:pt x="1848" y="73"/>
                  </a:cubicBezTo>
                  <a:cubicBezTo>
                    <a:pt x="1809" y="25"/>
                    <a:pt x="1752" y="0"/>
                    <a:pt x="1694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5"/>
            <p:cNvSpPr/>
            <p:nvPr/>
          </p:nvSpPr>
          <p:spPr>
            <a:xfrm>
              <a:off x="10431675" y="3403550"/>
              <a:ext cx="29925" cy="56975"/>
            </a:xfrm>
            <a:custGeom>
              <a:avLst/>
              <a:gdLst/>
              <a:ahLst/>
              <a:cxnLst/>
              <a:rect l="l" t="t" r="r" b="b"/>
              <a:pathLst>
                <a:path w="1197" h="2279" extrusionOk="0">
                  <a:moveTo>
                    <a:pt x="970" y="1"/>
                  </a:moveTo>
                  <a:cubicBezTo>
                    <a:pt x="885" y="1"/>
                    <a:pt x="802" y="46"/>
                    <a:pt x="768" y="129"/>
                  </a:cubicBezTo>
                  <a:lnTo>
                    <a:pt x="45" y="2002"/>
                  </a:lnTo>
                  <a:cubicBezTo>
                    <a:pt x="1" y="2109"/>
                    <a:pt x="54" y="2225"/>
                    <a:pt x="161" y="2270"/>
                  </a:cubicBezTo>
                  <a:cubicBezTo>
                    <a:pt x="188" y="2279"/>
                    <a:pt x="215" y="2279"/>
                    <a:pt x="242" y="2279"/>
                  </a:cubicBezTo>
                  <a:cubicBezTo>
                    <a:pt x="322" y="2279"/>
                    <a:pt x="402" y="2234"/>
                    <a:pt x="429" y="2154"/>
                  </a:cubicBezTo>
                  <a:lnTo>
                    <a:pt x="1160" y="280"/>
                  </a:lnTo>
                  <a:cubicBezTo>
                    <a:pt x="1196" y="173"/>
                    <a:pt x="1143" y="57"/>
                    <a:pt x="1044" y="13"/>
                  </a:cubicBezTo>
                  <a:cubicBezTo>
                    <a:pt x="1020" y="4"/>
                    <a:pt x="995" y="1"/>
                    <a:pt x="970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5"/>
            <p:cNvSpPr/>
            <p:nvPr/>
          </p:nvSpPr>
          <p:spPr>
            <a:xfrm>
              <a:off x="10682800" y="3424150"/>
              <a:ext cx="11400" cy="51100"/>
            </a:xfrm>
            <a:custGeom>
              <a:avLst/>
              <a:gdLst/>
              <a:ahLst/>
              <a:cxnLst/>
              <a:rect l="l" t="t" r="r" b="b"/>
              <a:pathLst>
                <a:path w="456" h="2044" extrusionOk="0">
                  <a:moveTo>
                    <a:pt x="206" y="0"/>
                  </a:moveTo>
                  <a:cubicBezTo>
                    <a:pt x="99" y="0"/>
                    <a:pt x="1" y="99"/>
                    <a:pt x="10" y="215"/>
                  </a:cubicBezTo>
                  <a:lnTo>
                    <a:pt x="36" y="1838"/>
                  </a:lnTo>
                  <a:cubicBezTo>
                    <a:pt x="45" y="1954"/>
                    <a:pt x="135" y="2043"/>
                    <a:pt x="251" y="2043"/>
                  </a:cubicBezTo>
                  <a:cubicBezTo>
                    <a:pt x="367" y="2043"/>
                    <a:pt x="456" y="1945"/>
                    <a:pt x="456" y="1829"/>
                  </a:cubicBezTo>
                  <a:lnTo>
                    <a:pt x="420" y="206"/>
                  </a:lnTo>
                  <a:cubicBezTo>
                    <a:pt x="420" y="90"/>
                    <a:pt x="331" y="0"/>
                    <a:pt x="215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5"/>
            <p:cNvSpPr/>
            <p:nvPr/>
          </p:nvSpPr>
          <p:spPr>
            <a:xfrm>
              <a:off x="10643550" y="3400950"/>
              <a:ext cx="51325" cy="12300"/>
            </a:xfrm>
            <a:custGeom>
              <a:avLst/>
              <a:gdLst/>
              <a:ahLst/>
              <a:cxnLst/>
              <a:rect l="l" t="t" r="r" b="b"/>
              <a:pathLst>
                <a:path w="2053" h="492" extrusionOk="0">
                  <a:moveTo>
                    <a:pt x="209" y="0"/>
                  </a:moveTo>
                  <a:cubicBezTo>
                    <a:pt x="107" y="0"/>
                    <a:pt x="9" y="86"/>
                    <a:pt x="1" y="197"/>
                  </a:cubicBezTo>
                  <a:cubicBezTo>
                    <a:pt x="1" y="313"/>
                    <a:pt x="81" y="411"/>
                    <a:pt x="197" y="411"/>
                  </a:cubicBezTo>
                  <a:lnTo>
                    <a:pt x="1829" y="491"/>
                  </a:lnTo>
                  <a:lnTo>
                    <a:pt x="1838" y="491"/>
                  </a:lnTo>
                  <a:cubicBezTo>
                    <a:pt x="1945" y="491"/>
                    <a:pt x="2035" y="411"/>
                    <a:pt x="2044" y="295"/>
                  </a:cubicBezTo>
                  <a:cubicBezTo>
                    <a:pt x="2053" y="188"/>
                    <a:pt x="1963" y="90"/>
                    <a:pt x="1847" y="81"/>
                  </a:cubicBezTo>
                  <a:lnTo>
                    <a:pt x="224" y="1"/>
                  </a:lnTo>
                  <a:cubicBezTo>
                    <a:pt x="219" y="0"/>
                    <a:pt x="214" y="0"/>
                    <a:pt x="209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5"/>
            <p:cNvSpPr/>
            <p:nvPr/>
          </p:nvSpPr>
          <p:spPr>
            <a:xfrm>
              <a:off x="10471825" y="3404975"/>
              <a:ext cx="51325" cy="11175"/>
            </a:xfrm>
            <a:custGeom>
              <a:avLst/>
              <a:gdLst/>
              <a:ahLst/>
              <a:cxnLst/>
              <a:rect l="l" t="t" r="r" b="b"/>
              <a:pathLst>
                <a:path w="2053" h="447" extrusionOk="0">
                  <a:moveTo>
                    <a:pt x="1838" y="0"/>
                  </a:moveTo>
                  <a:lnTo>
                    <a:pt x="215" y="27"/>
                  </a:lnTo>
                  <a:cubicBezTo>
                    <a:pt x="99" y="36"/>
                    <a:pt x="0" y="125"/>
                    <a:pt x="9" y="241"/>
                  </a:cubicBezTo>
                  <a:cubicBezTo>
                    <a:pt x="9" y="357"/>
                    <a:pt x="99" y="446"/>
                    <a:pt x="215" y="446"/>
                  </a:cubicBezTo>
                  <a:lnTo>
                    <a:pt x="1847" y="420"/>
                  </a:lnTo>
                  <a:cubicBezTo>
                    <a:pt x="1963" y="411"/>
                    <a:pt x="2052" y="321"/>
                    <a:pt x="2052" y="205"/>
                  </a:cubicBezTo>
                  <a:cubicBezTo>
                    <a:pt x="2052" y="89"/>
                    <a:pt x="1945" y="9"/>
                    <a:pt x="1838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5"/>
            <p:cNvSpPr/>
            <p:nvPr/>
          </p:nvSpPr>
          <p:spPr>
            <a:xfrm>
              <a:off x="10668525" y="3562000"/>
              <a:ext cx="27900" cy="47725"/>
            </a:xfrm>
            <a:custGeom>
              <a:avLst/>
              <a:gdLst/>
              <a:ahLst/>
              <a:cxnLst/>
              <a:rect l="l" t="t" r="r" b="b"/>
              <a:pathLst>
                <a:path w="1116" h="1909" extrusionOk="0">
                  <a:moveTo>
                    <a:pt x="879" y="0"/>
                  </a:moveTo>
                  <a:cubicBezTo>
                    <a:pt x="798" y="0"/>
                    <a:pt x="721" y="45"/>
                    <a:pt x="688" y="125"/>
                  </a:cubicBezTo>
                  <a:lnTo>
                    <a:pt x="45" y="1623"/>
                  </a:lnTo>
                  <a:cubicBezTo>
                    <a:pt x="1" y="1730"/>
                    <a:pt x="54" y="1846"/>
                    <a:pt x="161" y="1891"/>
                  </a:cubicBezTo>
                  <a:cubicBezTo>
                    <a:pt x="188" y="1909"/>
                    <a:pt x="215" y="1909"/>
                    <a:pt x="242" y="1909"/>
                  </a:cubicBezTo>
                  <a:cubicBezTo>
                    <a:pt x="322" y="1909"/>
                    <a:pt x="393" y="1864"/>
                    <a:pt x="429" y="1784"/>
                  </a:cubicBezTo>
                  <a:lnTo>
                    <a:pt x="1071" y="285"/>
                  </a:lnTo>
                  <a:cubicBezTo>
                    <a:pt x="1116" y="187"/>
                    <a:pt x="1062" y="62"/>
                    <a:pt x="964" y="17"/>
                  </a:cubicBezTo>
                  <a:cubicBezTo>
                    <a:pt x="936" y="6"/>
                    <a:pt x="907" y="0"/>
                    <a:pt x="879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5"/>
            <p:cNvSpPr/>
            <p:nvPr/>
          </p:nvSpPr>
          <p:spPr>
            <a:xfrm>
              <a:off x="10718275" y="3643775"/>
              <a:ext cx="17850" cy="50475"/>
            </a:xfrm>
            <a:custGeom>
              <a:avLst/>
              <a:gdLst/>
              <a:ahLst/>
              <a:cxnLst/>
              <a:rect l="l" t="t" r="r" b="b"/>
              <a:pathLst>
                <a:path w="714" h="2019" extrusionOk="0">
                  <a:moveTo>
                    <a:pt x="220" y="0"/>
                  </a:moveTo>
                  <a:cubicBezTo>
                    <a:pt x="209" y="0"/>
                    <a:pt x="198" y="1"/>
                    <a:pt x="188" y="3"/>
                  </a:cubicBezTo>
                  <a:cubicBezTo>
                    <a:pt x="72" y="20"/>
                    <a:pt x="0" y="128"/>
                    <a:pt x="18" y="243"/>
                  </a:cubicBezTo>
                  <a:lnTo>
                    <a:pt x="286" y="1849"/>
                  </a:lnTo>
                  <a:cubicBezTo>
                    <a:pt x="304" y="1947"/>
                    <a:pt x="393" y="2019"/>
                    <a:pt x="491" y="2019"/>
                  </a:cubicBezTo>
                  <a:lnTo>
                    <a:pt x="527" y="2019"/>
                  </a:lnTo>
                  <a:cubicBezTo>
                    <a:pt x="643" y="2001"/>
                    <a:pt x="714" y="1894"/>
                    <a:pt x="696" y="1778"/>
                  </a:cubicBezTo>
                  <a:lnTo>
                    <a:pt x="428" y="172"/>
                  </a:lnTo>
                  <a:cubicBezTo>
                    <a:pt x="412" y="75"/>
                    <a:pt x="323" y="0"/>
                    <a:pt x="220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5"/>
            <p:cNvSpPr/>
            <p:nvPr/>
          </p:nvSpPr>
          <p:spPr>
            <a:xfrm>
              <a:off x="10710450" y="3580225"/>
              <a:ext cx="26800" cy="48250"/>
            </a:xfrm>
            <a:custGeom>
              <a:avLst/>
              <a:gdLst/>
              <a:ahLst/>
              <a:cxnLst/>
              <a:rect l="l" t="t" r="r" b="b"/>
              <a:pathLst>
                <a:path w="1072" h="1930" extrusionOk="0">
                  <a:moveTo>
                    <a:pt x="226" y="0"/>
                  </a:moveTo>
                  <a:cubicBezTo>
                    <a:pt x="204" y="0"/>
                    <a:pt x="182" y="4"/>
                    <a:pt x="162" y="11"/>
                  </a:cubicBezTo>
                  <a:cubicBezTo>
                    <a:pt x="55" y="56"/>
                    <a:pt x="1" y="181"/>
                    <a:pt x="46" y="288"/>
                  </a:cubicBezTo>
                  <a:lnTo>
                    <a:pt x="643" y="1795"/>
                  </a:lnTo>
                  <a:cubicBezTo>
                    <a:pt x="670" y="1876"/>
                    <a:pt x="750" y="1929"/>
                    <a:pt x="831" y="1929"/>
                  </a:cubicBezTo>
                  <a:cubicBezTo>
                    <a:pt x="857" y="1929"/>
                    <a:pt x="884" y="1929"/>
                    <a:pt x="911" y="1911"/>
                  </a:cubicBezTo>
                  <a:cubicBezTo>
                    <a:pt x="1018" y="1876"/>
                    <a:pt x="1072" y="1751"/>
                    <a:pt x="1027" y="1644"/>
                  </a:cubicBezTo>
                  <a:lnTo>
                    <a:pt x="429" y="136"/>
                  </a:lnTo>
                  <a:cubicBezTo>
                    <a:pt x="394" y="51"/>
                    <a:pt x="308" y="0"/>
                    <a:pt x="226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5"/>
            <p:cNvSpPr/>
            <p:nvPr/>
          </p:nvSpPr>
          <p:spPr>
            <a:xfrm>
              <a:off x="10705775" y="3714450"/>
              <a:ext cx="42850" cy="36225"/>
            </a:xfrm>
            <a:custGeom>
              <a:avLst/>
              <a:gdLst/>
              <a:ahLst/>
              <a:cxnLst/>
              <a:rect l="l" t="t" r="r" b="b"/>
              <a:pathLst>
                <a:path w="1714" h="1449" extrusionOk="0">
                  <a:moveTo>
                    <a:pt x="1484" y="1"/>
                  </a:moveTo>
                  <a:cubicBezTo>
                    <a:pt x="1436" y="1"/>
                    <a:pt x="1387" y="16"/>
                    <a:pt x="1348" y="48"/>
                  </a:cubicBezTo>
                  <a:lnTo>
                    <a:pt x="99" y="1083"/>
                  </a:lnTo>
                  <a:cubicBezTo>
                    <a:pt x="10" y="1163"/>
                    <a:pt x="1" y="1288"/>
                    <a:pt x="72" y="1377"/>
                  </a:cubicBezTo>
                  <a:cubicBezTo>
                    <a:pt x="117" y="1431"/>
                    <a:pt x="170" y="1449"/>
                    <a:pt x="233" y="1449"/>
                  </a:cubicBezTo>
                  <a:cubicBezTo>
                    <a:pt x="277" y="1449"/>
                    <a:pt x="322" y="1440"/>
                    <a:pt x="366" y="1404"/>
                  </a:cubicBezTo>
                  <a:lnTo>
                    <a:pt x="1615" y="360"/>
                  </a:lnTo>
                  <a:cubicBezTo>
                    <a:pt x="1705" y="289"/>
                    <a:pt x="1713" y="164"/>
                    <a:pt x="1642" y="75"/>
                  </a:cubicBezTo>
                  <a:cubicBezTo>
                    <a:pt x="1602" y="25"/>
                    <a:pt x="1544" y="1"/>
                    <a:pt x="1484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5"/>
            <p:cNvSpPr/>
            <p:nvPr/>
          </p:nvSpPr>
          <p:spPr>
            <a:xfrm>
              <a:off x="10668075" y="3690075"/>
              <a:ext cx="21000" cy="59050"/>
            </a:xfrm>
            <a:custGeom>
              <a:avLst/>
              <a:gdLst/>
              <a:ahLst/>
              <a:cxnLst/>
              <a:rect l="l" t="t" r="r" b="b"/>
              <a:pathLst>
                <a:path w="840" h="2362" extrusionOk="0">
                  <a:moveTo>
                    <a:pt x="234" y="1"/>
                  </a:moveTo>
                  <a:cubicBezTo>
                    <a:pt x="219" y="1"/>
                    <a:pt x="204" y="2"/>
                    <a:pt x="188" y="6"/>
                  </a:cubicBezTo>
                  <a:cubicBezTo>
                    <a:pt x="72" y="24"/>
                    <a:pt x="1" y="140"/>
                    <a:pt x="19" y="247"/>
                  </a:cubicBezTo>
                  <a:lnTo>
                    <a:pt x="411" y="2192"/>
                  </a:lnTo>
                  <a:cubicBezTo>
                    <a:pt x="429" y="2290"/>
                    <a:pt x="518" y="2361"/>
                    <a:pt x="608" y="2361"/>
                  </a:cubicBezTo>
                  <a:cubicBezTo>
                    <a:pt x="625" y="2361"/>
                    <a:pt x="634" y="2361"/>
                    <a:pt x="652" y="2352"/>
                  </a:cubicBezTo>
                  <a:cubicBezTo>
                    <a:pt x="768" y="2335"/>
                    <a:pt x="840" y="2228"/>
                    <a:pt x="813" y="2112"/>
                  </a:cubicBezTo>
                  <a:lnTo>
                    <a:pt x="429" y="167"/>
                  </a:lnTo>
                  <a:cubicBezTo>
                    <a:pt x="414" y="67"/>
                    <a:pt x="326" y="1"/>
                    <a:pt x="234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5"/>
            <p:cNvSpPr/>
            <p:nvPr/>
          </p:nvSpPr>
          <p:spPr>
            <a:xfrm>
              <a:off x="10690400" y="3616725"/>
              <a:ext cx="29000" cy="47425"/>
            </a:xfrm>
            <a:custGeom>
              <a:avLst/>
              <a:gdLst/>
              <a:ahLst/>
              <a:cxnLst/>
              <a:rect l="l" t="t" r="r" b="b"/>
              <a:pathLst>
                <a:path w="1160" h="1897" extrusionOk="0">
                  <a:moveTo>
                    <a:pt x="915" y="0"/>
                  </a:moveTo>
                  <a:cubicBezTo>
                    <a:pt x="840" y="0"/>
                    <a:pt x="770" y="45"/>
                    <a:pt x="732" y="121"/>
                  </a:cubicBezTo>
                  <a:lnTo>
                    <a:pt x="45" y="1602"/>
                  </a:lnTo>
                  <a:cubicBezTo>
                    <a:pt x="0" y="1700"/>
                    <a:pt x="45" y="1825"/>
                    <a:pt x="152" y="1870"/>
                  </a:cubicBezTo>
                  <a:cubicBezTo>
                    <a:pt x="179" y="1888"/>
                    <a:pt x="205" y="1896"/>
                    <a:pt x="232" y="1896"/>
                  </a:cubicBezTo>
                  <a:cubicBezTo>
                    <a:pt x="312" y="1896"/>
                    <a:pt x="384" y="1852"/>
                    <a:pt x="419" y="1772"/>
                  </a:cubicBezTo>
                  <a:lnTo>
                    <a:pt x="1106" y="300"/>
                  </a:lnTo>
                  <a:cubicBezTo>
                    <a:pt x="1160" y="193"/>
                    <a:pt x="1115" y="68"/>
                    <a:pt x="1008" y="23"/>
                  </a:cubicBezTo>
                  <a:cubicBezTo>
                    <a:pt x="977" y="8"/>
                    <a:pt x="946" y="0"/>
                    <a:pt x="915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5"/>
            <p:cNvSpPr/>
            <p:nvPr/>
          </p:nvSpPr>
          <p:spPr>
            <a:xfrm>
              <a:off x="10547200" y="3389725"/>
              <a:ext cx="49100" cy="41575"/>
            </a:xfrm>
            <a:custGeom>
              <a:avLst/>
              <a:gdLst/>
              <a:ahLst/>
              <a:cxnLst/>
              <a:rect l="l" t="t" r="r" b="b"/>
              <a:pathLst>
                <a:path w="1964" h="1663" extrusionOk="0">
                  <a:moveTo>
                    <a:pt x="1734" y="1"/>
                  </a:moveTo>
                  <a:cubicBezTo>
                    <a:pt x="1686" y="1"/>
                    <a:pt x="1637" y="16"/>
                    <a:pt x="1598" y="48"/>
                  </a:cubicBezTo>
                  <a:lnTo>
                    <a:pt x="99" y="1297"/>
                  </a:lnTo>
                  <a:cubicBezTo>
                    <a:pt x="10" y="1377"/>
                    <a:pt x="1" y="1502"/>
                    <a:pt x="72" y="1592"/>
                  </a:cubicBezTo>
                  <a:cubicBezTo>
                    <a:pt x="117" y="1645"/>
                    <a:pt x="170" y="1663"/>
                    <a:pt x="233" y="1663"/>
                  </a:cubicBezTo>
                  <a:cubicBezTo>
                    <a:pt x="277" y="1663"/>
                    <a:pt x="322" y="1654"/>
                    <a:pt x="367" y="1618"/>
                  </a:cubicBezTo>
                  <a:lnTo>
                    <a:pt x="1865" y="369"/>
                  </a:lnTo>
                  <a:cubicBezTo>
                    <a:pt x="1954" y="289"/>
                    <a:pt x="1963" y="164"/>
                    <a:pt x="1892" y="75"/>
                  </a:cubicBezTo>
                  <a:cubicBezTo>
                    <a:pt x="1852" y="25"/>
                    <a:pt x="1793" y="1"/>
                    <a:pt x="1734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5"/>
            <p:cNvSpPr/>
            <p:nvPr/>
          </p:nvSpPr>
          <p:spPr>
            <a:xfrm>
              <a:off x="10609650" y="3396100"/>
              <a:ext cx="32375" cy="45700"/>
            </a:xfrm>
            <a:custGeom>
              <a:avLst/>
              <a:gdLst/>
              <a:ahLst/>
              <a:cxnLst/>
              <a:rect l="l" t="t" r="r" b="b"/>
              <a:pathLst>
                <a:path w="1295" h="1828" extrusionOk="0">
                  <a:moveTo>
                    <a:pt x="232" y="0"/>
                  </a:moveTo>
                  <a:cubicBezTo>
                    <a:pt x="199" y="0"/>
                    <a:pt x="165" y="8"/>
                    <a:pt x="134" y="25"/>
                  </a:cubicBezTo>
                  <a:cubicBezTo>
                    <a:pt x="36" y="88"/>
                    <a:pt x="1" y="212"/>
                    <a:pt x="54" y="311"/>
                  </a:cubicBezTo>
                  <a:lnTo>
                    <a:pt x="875" y="1720"/>
                  </a:lnTo>
                  <a:cubicBezTo>
                    <a:pt x="920" y="1783"/>
                    <a:pt x="982" y="1827"/>
                    <a:pt x="1053" y="1827"/>
                  </a:cubicBezTo>
                  <a:cubicBezTo>
                    <a:pt x="1089" y="1827"/>
                    <a:pt x="1125" y="1818"/>
                    <a:pt x="1160" y="1792"/>
                  </a:cubicBezTo>
                  <a:cubicBezTo>
                    <a:pt x="1259" y="1738"/>
                    <a:pt x="1294" y="1613"/>
                    <a:pt x="1232" y="1515"/>
                  </a:cubicBezTo>
                  <a:lnTo>
                    <a:pt x="420" y="105"/>
                  </a:lnTo>
                  <a:cubicBezTo>
                    <a:pt x="377" y="38"/>
                    <a:pt x="305" y="0"/>
                    <a:pt x="232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5"/>
            <p:cNvSpPr/>
            <p:nvPr/>
          </p:nvSpPr>
          <p:spPr>
            <a:xfrm>
              <a:off x="10570850" y="3436950"/>
              <a:ext cx="48200" cy="28700"/>
            </a:xfrm>
            <a:custGeom>
              <a:avLst/>
              <a:gdLst/>
              <a:ahLst/>
              <a:cxnLst/>
              <a:rect l="l" t="t" r="r" b="b"/>
              <a:pathLst>
                <a:path w="1928" h="1148" extrusionOk="0">
                  <a:moveTo>
                    <a:pt x="240" y="1"/>
                  </a:moveTo>
                  <a:cubicBezTo>
                    <a:pt x="165" y="1"/>
                    <a:pt x="92" y="43"/>
                    <a:pt x="54" y="113"/>
                  </a:cubicBezTo>
                  <a:cubicBezTo>
                    <a:pt x="0" y="211"/>
                    <a:pt x="45" y="336"/>
                    <a:pt x="143" y="389"/>
                  </a:cubicBezTo>
                  <a:lnTo>
                    <a:pt x="1597" y="1121"/>
                  </a:lnTo>
                  <a:cubicBezTo>
                    <a:pt x="1633" y="1139"/>
                    <a:pt x="1660" y="1148"/>
                    <a:pt x="1695" y="1148"/>
                  </a:cubicBezTo>
                  <a:cubicBezTo>
                    <a:pt x="1767" y="1148"/>
                    <a:pt x="1838" y="1103"/>
                    <a:pt x="1883" y="1032"/>
                  </a:cubicBezTo>
                  <a:cubicBezTo>
                    <a:pt x="1927" y="934"/>
                    <a:pt x="1892" y="809"/>
                    <a:pt x="1785" y="755"/>
                  </a:cubicBezTo>
                  <a:lnTo>
                    <a:pt x="330" y="24"/>
                  </a:lnTo>
                  <a:cubicBezTo>
                    <a:pt x="302" y="8"/>
                    <a:pt x="271" y="1"/>
                    <a:pt x="240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5"/>
            <p:cNvSpPr/>
            <p:nvPr/>
          </p:nvSpPr>
          <p:spPr>
            <a:xfrm>
              <a:off x="10493225" y="3620700"/>
              <a:ext cx="43300" cy="36300"/>
            </a:xfrm>
            <a:custGeom>
              <a:avLst/>
              <a:gdLst/>
              <a:ahLst/>
              <a:cxnLst/>
              <a:rect l="l" t="t" r="r" b="b"/>
              <a:pathLst>
                <a:path w="1732" h="1452" extrusionOk="0">
                  <a:moveTo>
                    <a:pt x="1496" y="0"/>
                  </a:moveTo>
                  <a:cubicBezTo>
                    <a:pt x="1450" y="0"/>
                    <a:pt x="1405" y="16"/>
                    <a:pt x="1366" y="51"/>
                  </a:cubicBezTo>
                  <a:lnTo>
                    <a:pt x="108" y="1077"/>
                  </a:lnTo>
                  <a:cubicBezTo>
                    <a:pt x="19" y="1158"/>
                    <a:pt x="1" y="1282"/>
                    <a:pt x="72" y="1372"/>
                  </a:cubicBezTo>
                  <a:cubicBezTo>
                    <a:pt x="117" y="1425"/>
                    <a:pt x="179" y="1452"/>
                    <a:pt x="233" y="1452"/>
                  </a:cubicBezTo>
                  <a:cubicBezTo>
                    <a:pt x="286" y="1452"/>
                    <a:pt x="331" y="1434"/>
                    <a:pt x="367" y="1398"/>
                  </a:cubicBezTo>
                  <a:lnTo>
                    <a:pt x="1625" y="364"/>
                  </a:lnTo>
                  <a:cubicBezTo>
                    <a:pt x="1714" y="292"/>
                    <a:pt x="1732" y="167"/>
                    <a:pt x="1660" y="78"/>
                  </a:cubicBezTo>
                  <a:cubicBezTo>
                    <a:pt x="1615" y="28"/>
                    <a:pt x="1555" y="0"/>
                    <a:pt x="1496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5"/>
            <p:cNvSpPr/>
            <p:nvPr/>
          </p:nvSpPr>
          <p:spPr>
            <a:xfrm>
              <a:off x="10421875" y="3690050"/>
              <a:ext cx="49525" cy="25400"/>
            </a:xfrm>
            <a:custGeom>
              <a:avLst/>
              <a:gdLst/>
              <a:ahLst/>
              <a:cxnLst/>
              <a:rect l="l" t="t" r="r" b="b"/>
              <a:pathLst>
                <a:path w="1981" h="1016" extrusionOk="0">
                  <a:moveTo>
                    <a:pt x="1751" y="0"/>
                  </a:moveTo>
                  <a:cubicBezTo>
                    <a:pt x="1726" y="0"/>
                    <a:pt x="1701" y="5"/>
                    <a:pt x="1677" y="16"/>
                  </a:cubicBezTo>
                  <a:lnTo>
                    <a:pt x="161" y="614"/>
                  </a:lnTo>
                  <a:cubicBezTo>
                    <a:pt x="54" y="658"/>
                    <a:pt x="0" y="783"/>
                    <a:pt x="45" y="890"/>
                  </a:cubicBezTo>
                  <a:cubicBezTo>
                    <a:pt x="80" y="971"/>
                    <a:pt x="152" y="1015"/>
                    <a:pt x="241" y="1015"/>
                  </a:cubicBezTo>
                  <a:cubicBezTo>
                    <a:pt x="259" y="1015"/>
                    <a:pt x="286" y="1015"/>
                    <a:pt x="312" y="1006"/>
                  </a:cubicBezTo>
                  <a:lnTo>
                    <a:pt x="1829" y="400"/>
                  </a:lnTo>
                  <a:cubicBezTo>
                    <a:pt x="1936" y="355"/>
                    <a:pt x="1981" y="239"/>
                    <a:pt x="1945" y="132"/>
                  </a:cubicBezTo>
                  <a:cubicBezTo>
                    <a:pt x="1911" y="51"/>
                    <a:pt x="1831" y="0"/>
                    <a:pt x="1751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5"/>
            <p:cNvSpPr/>
            <p:nvPr/>
          </p:nvSpPr>
          <p:spPr>
            <a:xfrm>
              <a:off x="10598950" y="3720725"/>
              <a:ext cx="49975" cy="24375"/>
            </a:xfrm>
            <a:custGeom>
              <a:avLst/>
              <a:gdLst/>
              <a:ahLst/>
              <a:cxnLst/>
              <a:rect l="l" t="t" r="r" b="b"/>
              <a:pathLst>
                <a:path w="1999" h="975" extrusionOk="0">
                  <a:moveTo>
                    <a:pt x="236" y="0"/>
                  </a:moveTo>
                  <a:cubicBezTo>
                    <a:pt x="151" y="0"/>
                    <a:pt x="71" y="51"/>
                    <a:pt x="36" y="136"/>
                  </a:cubicBezTo>
                  <a:cubicBezTo>
                    <a:pt x="0" y="243"/>
                    <a:pt x="54" y="368"/>
                    <a:pt x="161" y="404"/>
                  </a:cubicBezTo>
                  <a:lnTo>
                    <a:pt x="1695" y="966"/>
                  </a:lnTo>
                  <a:cubicBezTo>
                    <a:pt x="1713" y="975"/>
                    <a:pt x="1740" y="975"/>
                    <a:pt x="1767" y="975"/>
                  </a:cubicBezTo>
                  <a:cubicBezTo>
                    <a:pt x="1847" y="975"/>
                    <a:pt x="1927" y="921"/>
                    <a:pt x="1954" y="841"/>
                  </a:cubicBezTo>
                  <a:cubicBezTo>
                    <a:pt x="1999" y="734"/>
                    <a:pt x="1945" y="609"/>
                    <a:pt x="1838" y="573"/>
                  </a:cubicBezTo>
                  <a:lnTo>
                    <a:pt x="304" y="11"/>
                  </a:lnTo>
                  <a:cubicBezTo>
                    <a:pt x="281" y="4"/>
                    <a:pt x="259" y="0"/>
                    <a:pt x="236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5"/>
            <p:cNvSpPr/>
            <p:nvPr/>
          </p:nvSpPr>
          <p:spPr>
            <a:xfrm>
              <a:off x="10632850" y="3666200"/>
              <a:ext cx="21425" cy="49925"/>
            </a:xfrm>
            <a:custGeom>
              <a:avLst/>
              <a:gdLst/>
              <a:ahLst/>
              <a:cxnLst/>
              <a:rect l="l" t="t" r="r" b="b"/>
              <a:pathLst>
                <a:path w="857" h="1997" extrusionOk="0">
                  <a:moveTo>
                    <a:pt x="632" y="1"/>
                  </a:moveTo>
                  <a:cubicBezTo>
                    <a:pt x="540" y="1"/>
                    <a:pt x="452" y="67"/>
                    <a:pt x="429" y="158"/>
                  </a:cubicBezTo>
                  <a:lnTo>
                    <a:pt x="36" y="1737"/>
                  </a:lnTo>
                  <a:cubicBezTo>
                    <a:pt x="0" y="1853"/>
                    <a:pt x="72" y="1960"/>
                    <a:pt x="179" y="1987"/>
                  </a:cubicBezTo>
                  <a:cubicBezTo>
                    <a:pt x="197" y="1996"/>
                    <a:pt x="215" y="1996"/>
                    <a:pt x="232" y="1996"/>
                  </a:cubicBezTo>
                  <a:cubicBezTo>
                    <a:pt x="322" y="1996"/>
                    <a:pt x="411" y="1934"/>
                    <a:pt x="438" y="1844"/>
                  </a:cubicBezTo>
                  <a:lnTo>
                    <a:pt x="830" y="265"/>
                  </a:lnTo>
                  <a:cubicBezTo>
                    <a:pt x="857" y="149"/>
                    <a:pt x="794" y="42"/>
                    <a:pt x="678" y="7"/>
                  </a:cubicBezTo>
                  <a:cubicBezTo>
                    <a:pt x="663" y="3"/>
                    <a:pt x="648" y="1"/>
                    <a:pt x="632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5"/>
            <p:cNvSpPr/>
            <p:nvPr/>
          </p:nvSpPr>
          <p:spPr>
            <a:xfrm>
              <a:off x="10551900" y="3735475"/>
              <a:ext cx="50425" cy="22125"/>
            </a:xfrm>
            <a:custGeom>
              <a:avLst/>
              <a:gdLst/>
              <a:ahLst/>
              <a:cxnLst/>
              <a:rect l="l" t="t" r="r" b="b"/>
              <a:pathLst>
                <a:path w="2017" h="885" extrusionOk="0">
                  <a:moveTo>
                    <a:pt x="1792" y="0"/>
                  </a:moveTo>
                  <a:cubicBezTo>
                    <a:pt x="1772" y="0"/>
                    <a:pt x="1751" y="3"/>
                    <a:pt x="1731" y="10"/>
                  </a:cubicBezTo>
                  <a:lnTo>
                    <a:pt x="170" y="483"/>
                  </a:lnTo>
                  <a:cubicBezTo>
                    <a:pt x="63" y="510"/>
                    <a:pt x="0" y="626"/>
                    <a:pt x="27" y="742"/>
                  </a:cubicBezTo>
                  <a:cubicBezTo>
                    <a:pt x="54" y="831"/>
                    <a:pt x="143" y="884"/>
                    <a:pt x="232" y="884"/>
                  </a:cubicBezTo>
                  <a:cubicBezTo>
                    <a:pt x="250" y="884"/>
                    <a:pt x="268" y="884"/>
                    <a:pt x="286" y="875"/>
                  </a:cubicBezTo>
                  <a:lnTo>
                    <a:pt x="1847" y="412"/>
                  </a:lnTo>
                  <a:cubicBezTo>
                    <a:pt x="1963" y="376"/>
                    <a:pt x="2016" y="260"/>
                    <a:pt x="1990" y="153"/>
                  </a:cubicBezTo>
                  <a:cubicBezTo>
                    <a:pt x="1961" y="59"/>
                    <a:pt x="1879" y="0"/>
                    <a:pt x="1792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5"/>
            <p:cNvSpPr/>
            <p:nvPr/>
          </p:nvSpPr>
          <p:spPr>
            <a:xfrm>
              <a:off x="10526700" y="3494475"/>
              <a:ext cx="48175" cy="49675"/>
            </a:xfrm>
            <a:custGeom>
              <a:avLst/>
              <a:gdLst/>
              <a:ahLst/>
              <a:cxnLst/>
              <a:rect l="l" t="t" r="r" b="b"/>
              <a:pathLst>
                <a:path w="1927" h="1987" extrusionOk="0">
                  <a:moveTo>
                    <a:pt x="1691" y="1"/>
                  </a:moveTo>
                  <a:cubicBezTo>
                    <a:pt x="1638" y="1"/>
                    <a:pt x="1585" y="23"/>
                    <a:pt x="1543" y="69"/>
                  </a:cubicBezTo>
                  <a:lnTo>
                    <a:pt x="80" y="1639"/>
                  </a:lnTo>
                  <a:cubicBezTo>
                    <a:pt x="0" y="1728"/>
                    <a:pt x="9" y="1853"/>
                    <a:pt x="89" y="1933"/>
                  </a:cubicBezTo>
                  <a:cubicBezTo>
                    <a:pt x="134" y="1969"/>
                    <a:pt x="178" y="1987"/>
                    <a:pt x="232" y="1987"/>
                  </a:cubicBezTo>
                  <a:cubicBezTo>
                    <a:pt x="286" y="1987"/>
                    <a:pt x="348" y="1969"/>
                    <a:pt x="384" y="1924"/>
                  </a:cubicBezTo>
                  <a:lnTo>
                    <a:pt x="1847" y="345"/>
                  </a:lnTo>
                  <a:cubicBezTo>
                    <a:pt x="1927" y="265"/>
                    <a:pt x="1918" y="131"/>
                    <a:pt x="1838" y="60"/>
                  </a:cubicBezTo>
                  <a:cubicBezTo>
                    <a:pt x="1794" y="21"/>
                    <a:pt x="1742" y="1"/>
                    <a:pt x="1691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5"/>
            <p:cNvSpPr/>
            <p:nvPr/>
          </p:nvSpPr>
          <p:spPr>
            <a:xfrm>
              <a:off x="10682800" y="3674000"/>
              <a:ext cx="40175" cy="39225"/>
            </a:xfrm>
            <a:custGeom>
              <a:avLst/>
              <a:gdLst/>
              <a:ahLst/>
              <a:cxnLst/>
              <a:rect l="l" t="t" r="r" b="b"/>
              <a:pathLst>
                <a:path w="1607" h="1569" extrusionOk="0">
                  <a:moveTo>
                    <a:pt x="232" y="0"/>
                  </a:moveTo>
                  <a:cubicBezTo>
                    <a:pt x="179" y="0"/>
                    <a:pt x="126" y="20"/>
                    <a:pt x="81" y="60"/>
                  </a:cubicBezTo>
                  <a:cubicBezTo>
                    <a:pt x="1" y="141"/>
                    <a:pt x="1" y="266"/>
                    <a:pt x="81" y="346"/>
                  </a:cubicBezTo>
                  <a:lnTo>
                    <a:pt x="1223" y="1506"/>
                  </a:lnTo>
                  <a:cubicBezTo>
                    <a:pt x="1268" y="1550"/>
                    <a:pt x="1321" y="1568"/>
                    <a:pt x="1375" y="1568"/>
                  </a:cubicBezTo>
                  <a:cubicBezTo>
                    <a:pt x="1428" y="1568"/>
                    <a:pt x="1482" y="1550"/>
                    <a:pt x="1517" y="1515"/>
                  </a:cubicBezTo>
                  <a:cubicBezTo>
                    <a:pt x="1598" y="1434"/>
                    <a:pt x="1607" y="1300"/>
                    <a:pt x="1526" y="1220"/>
                  </a:cubicBezTo>
                  <a:lnTo>
                    <a:pt x="375" y="60"/>
                  </a:lnTo>
                  <a:cubicBezTo>
                    <a:pt x="335" y="20"/>
                    <a:pt x="284" y="0"/>
                    <a:pt x="232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5"/>
            <p:cNvSpPr/>
            <p:nvPr/>
          </p:nvSpPr>
          <p:spPr>
            <a:xfrm>
              <a:off x="10504825" y="3458350"/>
              <a:ext cx="22325" cy="58375"/>
            </a:xfrm>
            <a:custGeom>
              <a:avLst/>
              <a:gdLst/>
              <a:ahLst/>
              <a:cxnLst/>
              <a:rect l="l" t="t" r="r" b="b"/>
              <a:pathLst>
                <a:path w="893" h="2335" extrusionOk="0">
                  <a:moveTo>
                    <a:pt x="234" y="1"/>
                  </a:moveTo>
                  <a:cubicBezTo>
                    <a:pt x="219" y="1"/>
                    <a:pt x="203" y="2"/>
                    <a:pt x="188" y="6"/>
                  </a:cubicBezTo>
                  <a:cubicBezTo>
                    <a:pt x="72" y="33"/>
                    <a:pt x="1" y="140"/>
                    <a:pt x="28" y="256"/>
                  </a:cubicBezTo>
                  <a:lnTo>
                    <a:pt x="465" y="2174"/>
                  </a:lnTo>
                  <a:cubicBezTo>
                    <a:pt x="483" y="2272"/>
                    <a:pt x="572" y="2335"/>
                    <a:pt x="661" y="2335"/>
                  </a:cubicBezTo>
                  <a:lnTo>
                    <a:pt x="706" y="2335"/>
                  </a:lnTo>
                  <a:cubicBezTo>
                    <a:pt x="822" y="2308"/>
                    <a:pt x="893" y="2192"/>
                    <a:pt x="866" y="2085"/>
                  </a:cubicBezTo>
                  <a:lnTo>
                    <a:pt x="429" y="167"/>
                  </a:lnTo>
                  <a:cubicBezTo>
                    <a:pt x="414" y="67"/>
                    <a:pt x="326" y="1"/>
                    <a:pt x="234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5"/>
            <p:cNvSpPr/>
            <p:nvPr/>
          </p:nvSpPr>
          <p:spPr>
            <a:xfrm>
              <a:off x="10655375" y="3616550"/>
              <a:ext cx="19425" cy="50275"/>
            </a:xfrm>
            <a:custGeom>
              <a:avLst/>
              <a:gdLst/>
              <a:ahLst/>
              <a:cxnLst/>
              <a:rect l="l" t="t" r="r" b="b"/>
              <a:pathLst>
                <a:path w="777" h="2011" extrusionOk="0">
                  <a:moveTo>
                    <a:pt x="223" y="1"/>
                  </a:moveTo>
                  <a:cubicBezTo>
                    <a:pt x="212" y="1"/>
                    <a:pt x="200" y="1"/>
                    <a:pt x="188" y="3"/>
                  </a:cubicBezTo>
                  <a:cubicBezTo>
                    <a:pt x="81" y="21"/>
                    <a:pt x="0" y="137"/>
                    <a:pt x="27" y="244"/>
                  </a:cubicBezTo>
                  <a:lnTo>
                    <a:pt x="348" y="1841"/>
                  </a:lnTo>
                  <a:cubicBezTo>
                    <a:pt x="366" y="1939"/>
                    <a:pt x="455" y="2010"/>
                    <a:pt x="554" y="2010"/>
                  </a:cubicBezTo>
                  <a:lnTo>
                    <a:pt x="589" y="2010"/>
                  </a:lnTo>
                  <a:cubicBezTo>
                    <a:pt x="705" y="1984"/>
                    <a:pt x="777" y="1877"/>
                    <a:pt x="750" y="1761"/>
                  </a:cubicBezTo>
                  <a:lnTo>
                    <a:pt x="429" y="164"/>
                  </a:lnTo>
                  <a:cubicBezTo>
                    <a:pt x="413" y="68"/>
                    <a:pt x="325" y="1"/>
                    <a:pt x="223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5"/>
            <p:cNvSpPr/>
            <p:nvPr/>
          </p:nvSpPr>
          <p:spPr>
            <a:xfrm>
              <a:off x="10711350" y="3407725"/>
              <a:ext cx="25900" cy="48775"/>
            </a:xfrm>
            <a:custGeom>
              <a:avLst/>
              <a:gdLst/>
              <a:ahLst/>
              <a:cxnLst/>
              <a:rect l="l" t="t" r="r" b="b"/>
              <a:pathLst>
                <a:path w="1036" h="1951" extrusionOk="0">
                  <a:moveTo>
                    <a:pt x="242" y="1"/>
                  </a:moveTo>
                  <a:cubicBezTo>
                    <a:pt x="218" y="1"/>
                    <a:pt x="194" y="5"/>
                    <a:pt x="170" y="15"/>
                  </a:cubicBezTo>
                  <a:cubicBezTo>
                    <a:pt x="63" y="51"/>
                    <a:pt x="1" y="176"/>
                    <a:pt x="45" y="283"/>
                  </a:cubicBezTo>
                  <a:lnTo>
                    <a:pt x="607" y="1808"/>
                  </a:lnTo>
                  <a:cubicBezTo>
                    <a:pt x="634" y="1897"/>
                    <a:pt x="714" y="1951"/>
                    <a:pt x="795" y="1951"/>
                  </a:cubicBezTo>
                  <a:cubicBezTo>
                    <a:pt x="821" y="1951"/>
                    <a:pt x="848" y="1942"/>
                    <a:pt x="866" y="1933"/>
                  </a:cubicBezTo>
                  <a:cubicBezTo>
                    <a:pt x="973" y="1897"/>
                    <a:pt x="1036" y="1773"/>
                    <a:pt x="991" y="1666"/>
                  </a:cubicBezTo>
                  <a:lnTo>
                    <a:pt x="438" y="140"/>
                  </a:lnTo>
                  <a:cubicBezTo>
                    <a:pt x="403" y="57"/>
                    <a:pt x="325" y="1"/>
                    <a:pt x="242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5"/>
            <p:cNvSpPr/>
            <p:nvPr/>
          </p:nvSpPr>
          <p:spPr>
            <a:xfrm>
              <a:off x="10351625" y="3563750"/>
              <a:ext cx="35700" cy="13875"/>
            </a:xfrm>
            <a:custGeom>
              <a:avLst/>
              <a:gdLst/>
              <a:ahLst/>
              <a:cxnLst/>
              <a:rect l="l" t="t" r="r" b="b"/>
              <a:pathLst>
                <a:path w="1428" h="555" extrusionOk="0">
                  <a:moveTo>
                    <a:pt x="54" y="1"/>
                  </a:moveTo>
                  <a:cubicBezTo>
                    <a:pt x="36" y="144"/>
                    <a:pt x="18" y="278"/>
                    <a:pt x="0" y="420"/>
                  </a:cubicBezTo>
                  <a:lnTo>
                    <a:pt x="1187" y="545"/>
                  </a:lnTo>
                  <a:cubicBezTo>
                    <a:pt x="1195" y="554"/>
                    <a:pt x="1204" y="554"/>
                    <a:pt x="1204" y="554"/>
                  </a:cubicBezTo>
                  <a:cubicBezTo>
                    <a:pt x="1311" y="554"/>
                    <a:pt x="1401" y="474"/>
                    <a:pt x="1410" y="367"/>
                  </a:cubicBezTo>
                  <a:cubicBezTo>
                    <a:pt x="1427" y="251"/>
                    <a:pt x="1347" y="153"/>
                    <a:pt x="1231" y="135"/>
                  </a:cubicBezTo>
                  <a:lnTo>
                    <a:pt x="54" y="1"/>
                  </a:ln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5"/>
            <p:cNvSpPr/>
            <p:nvPr/>
          </p:nvSpPr>
          <p:spPr>
            <a:xfrm>
              <a:off x="10357625" y="3518350"/>
              <a:ext cx="19650" cy="14000"/>
            </a:xfrm>
            <a:custGeom>
              <a:avLst/>
              <a:gdLst/>
              <a:ahLst/>
              <a:cxnLst/>
              <a:rect l="l" t="t" r="r" b="b"/>
              <a:pathLst>
                <a:path w="786" h="560" extrusionOk="0">
                  <a:moveTo>
                    <a:pt x="558" y="0"/>
                  </a:moveTo>
                  <a:cubicBezTo>
                    <a:pt x="542" y="0"/>
                    <a:pt x="526" y="2"/>
                    <a:pt x="509" y="6"/>
                  </a:cubicBezTo>
                  <a:lnTo>
                    <a:pt x="72" y="113"/>
                  </a:lnTo>
                  <a:cubicBezTo>
                    <a:pt x="46" y="256"/>
                    <a:pt x="19" y="407"/>
                    <a:pt x="1" y="559"/>
                  </a:cubicBezTo>
                  <a:lnTo>
                    <a:pt x="608" y="407"/>
                  </a:lnTo>
                  <a:cubicBezTo>
                    <a:pt x="724" y="381"/>
                    <a:pt x="786" y="274"/>
                    <a:pt x="759" y="158"/>
                  </a:cubicBezTo>
                  <a:cubicBezTo>
                    <a:pt x="736" y="66"/>
                    <a:pt x="654" y="0"/>
                    <a:pt x="558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5"/>
            <p:cNvSpPr/>
            <p:nvPr/>
          </p:nvSpPr>
          <p:spPr>
            <a:xfrm>
              <a:off x="10478300" y="3945625"/>
              <a:ext cx="32800" cy="45250"/>
            </a:xfrm>
            <a:custGeom>
              <a:avLst/>
              <a:gdLst/>
              <a:ahLst/>
              <a:cxnLst/>
              <a:rect l="l" t="t" r="r" b="b"/>
              <a:pathLst>
                <a:path w="1312" h="1810" extrusionOk="0">
                  <a:moveTo>
                    <a:pt x="1073" y="1"/>
                  </a:moveTo>
                  <a:cubicBezTo>
                    <a:pt x="1006" y="1"/>
                    <a:pt x="941" y="34"/>
                    <a:pt x="901" y="97"/>
                  </a:cubicBezTo>
                  <a:lnTo>
                    <a:pt x="54" y="1497"/>
                  </a:lnTo>
                  <a:cubicBezTo>
                    <a:pt x="0" y="1596"/>
                    <a:pt x="27" y="1720"/>
                    <a:pt x="125" y="1783"/>
                  </a:cubicBezTo>
                  <a:cubicBezTo>
                    <a:pt x="161" y="1801"/>
                    <a:pt x="196" y="1810"/>
                    <a:pt x="232" y="1810"/>
                  </a:cubicBezTo>
                  <a:cubicBezTo>
                    <a:pt x="303" y="1810"/>
                    <a:pt x="375" y="1774"/>
                    <a:pt x="411" y="1712"/>
                  </a:cubicBezTo>
                  <a:lnTo>
                    <a:pt x="1258" y="311"/>
                  </a:lnTo>
                  <a:cubicBezTo>
                    <a:pt x="1312" y="213"/>
                    <a:pt x="1285" y="88"/>
                    <a:pt x="1187" y="34"/>
                  </a:cubicBezTo>
                  <a:cubicBezTo>
                    <a:pt x="1151" y="12"/>
                    <a:pt x="1112" y="1"/>
                    <a:pt x="1073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5"/>
            <p:cNvSpPr/>
            <p:nvPr/>
          </p:nvSpPr>
          <p:spPr>
            <a:xfrm>
              <a:off x="10474950" y="3879950"/>
              <a:ext cx="28575" cy="41125"/>
            </a:xfrm>
            <a:custGeom>
              <a:avLst/>
              <a:gdLst/>
              <a:ahLst/>
              <a:cxnLst/>
              <a:rect l="l" t="t" r="r" b="b"/>
              <a:pathLst>
                <a:path w="1143" h="1645" extrusionOk="0">
                  <a:moveTo>
                    <a:pt x="234" y="1"/>
                  </a:moveTo>
                  <a:cubicBezTo>
                    <a:pt x="200" y="1"/>
                    <a:pt x="165" y="10"/>
                    <a:pt x="134" y="30"/>
                  </a:cubicBezTo>
                  <a:cubicBezTo>
                    <a:pt x="36" y="83"/>
                    <a:pt x="0" y="208"/>
                    <a:pt x="54" y="306"/>
                  </a:cubicBezTo>
                  <a:lnTo>
                    <a:pt x="723" y="1537"/>
                  </a:lnTo>
                  <a:cubicBezTo>
                    <a:pt x="759" y="1600"/>
                    <a:pt x="830" y="1644"/>
                    <a:pt x="901" y="1644"/>
                  </a:cubicBezTo>
                  <a:cubicBezTo>
                    <a:pt x="937" y="1644"/>
                    <a:pt x="973" y="1635"/>
                    <a:pt x="1000" y="1618"/>
                  </a:cubicBezTo>
                  <a:cubicBezTo>
                    <a:pt x="1107" y="1564"/>
                    <a:pt x="1142" y="1439"/>
                    <a:pt x="1089" y="1332"/>
                  </a:cubicBezTo>
                  <a:lnTo>
                    <a:pt x="420" y="110"/>
                  </a:lnTo>
                  <a:cubicBezTo>
                    <a:pt x="383" y="43"/>
                    <a:pt x="309" y="1"/>
                    <a:pt x="234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5"/>
            <p:cNvSpPr/>
            <p:nvPr/>
          </p:nvSpPr>
          <p:spPr>
            <a:xfrm>
              <a:off x="10461350" y="3903200"/>
              <a:ext cx="12725" cy="56225"/>
            </a:xfrm>
            <a:custGeom>
              <a:avLst/>
              <a:gdLst/>
              <a:ahLst/>
              <a:cxnLst/>
              <a:rect l="l" t="t" r="r" b="b"/>
              <a:pathLst>
                <a:path w="509" h="2249" extrusionOk="0">
                  <a:moveTo>
                    <a:pt x="220" y="0"/>
                  </a:moveTo>
                  <a:cubicBezTo>
                    <a:pt x="215" y="0"/>
                    <a:pt x="210" y="0"/>
                    <a:pt x="205" y="1"/>
                  </a:cubicBezTo>
                  <a:cubicBezTo>
                    <a:pt x="89" y="10"/>
                    <a:pt x="0" y="108"/>
                    <a:pt x="0" y="215"/>
                  </a:cubicBezTo>
                  <a:lnTo>
                    <a:pt x="89" y="2053"/>
                  </a:lnTo>
                  <a:cubicBezTo>
                    <a:pt x="98" y="2169"/>
                    <a:pt x="188" y="2249"/>
                    <a:pt x="295" y="2249"/>
                  </a:cubicBezTo>
                  <a:lnTo>
                    <a:pt x="304" y="2249"/>
                  </a:lnTo>
                  <a:cubicBezTo>
                    <a:pt x="419" y="2249"/>
                    <a:pt x="509" y="2151"/>
                    <a:pt x="500" y="2035"/>
                  </a:cubicBezTo>
                  <a:lnTo>
                    <a:pt x="419" y="197"/>
                  </a:lnTo>
                  <a:cubicBezTo>
                    <a:pt x="411" y="86"/>
                    <a:pt x="321" y="0"/>
                    <a:pt x="220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5"/>
            <p:cNvSpPr/>
            <p:nvPr/>
          </p:nvSpPr>
          <p:spPr>
            <a:xfrm>
              <a:off x="10546975" y="4062975"/>
              <a:ext cx="11625" cy="8850"/>
            </a:xfrm>
            <a:custGeom>
              <a:avLst/>
              <a:gdLst/>
              <a:ahLst/>
              <a:cxnLst/>
              <a:rect l="l" t="t" r="r" b="b"/>
              <a:pathLst>
                <a:path w="465" h="354" extrusionOk="0">
                  <a:moveTo>
                    <a:pt x="237" y="0"/>
                  </a:moveTo>
                  <a:cubicBezTo>
                    <a:pt x="221" y="0"/>
                    <a:pt x="205" y="2"/>
                    <a:pt x="188" y="6"/>
                  </a:cubicBezTo>
                  <a:cubicBezTo>
                    <a:pt x="72" y="24"/>
                    <a:pt x="1" y="131"/>
                    <a:pt x="28" y="247"/>
                  </a:cubicBezTo>
                  <a:lnTo>
                    <a:pt x="45" y="354"/>
                  </a:lnTo>
                  <a:lnTo>
                    <a:pt x="465" y="354"/>
                  </a:lnTo>
                  <a:lnTo>
                    <a:pt x="429" y="167"/>
                  </a:lnTo>
                  <a:cubicBezTo>
                    <a:pt x="414" y="67"/>
                    <a:pt x="333" y="0"/>
                    <a:pt x="237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5"/>
            <p:cNvSpPr/>
            <p:nvPr/>
          </p:nvSpPr>
          <p:spPr>
            <a:xfrm>
              <a:off x="10418300" y="4004550"/>
              <a:ext cx="18975" cy="50325"/>
            </a:xfrm>
            <a:custGeom>
              <a:avLst/>
              <a:gdLst/>
              <a:ahLst/>
              <a:cxnLst/>
              <a:rect l="l" t="t" r="r" b="b"/>
              <a:pathLst>
                <a:path w="759" h="2013" extrusionOk="0">
                  <a:moveTo>
                    <a:pt x="526" y="1"/>
                  </a:moveTo>
                  <a:cubicBezTo>
                    <a:pt x="429" y="1"/>
                    <a:pt x="346" y="73"/>
                    <a:pt x="331" y="166"/>
                  </a:cubicBezTo>
                  <a:lnTo>
                    <a:pt x="27" y="1772"/>
                  </a:lnTo>
                  <a:cubicBezTo>
                    <a:pt x="0" y="1879"/>
                    <a:pt x="81" y="1995"/>
                    <a:pt x="188" y="2013"/>
                  </a:cubicBezTo>
                  <a:lnTo>
                    <a:pt x="232" y="2013"/>
                  </a:lnTo>
                  <a:cubicBezTo>
                    <a:pt x="331" y="2013"/>
                    <a:pt x="411" y="1951"/>
                    <a:pt x="429" y="1844"/>
                  </a:cubicBezTo>
                  <a:lnTo>
                    <a:pt x="732" y="247"/>
                  </a:lnTo>
                  <a:cubicBezTo>
                    <a:pt x="759" y="131"/>
                    <a:pt x="678" y="24"/>
                    <a:pt x="571" y="6"/>
                  </a:cubicBezTo>
                  <a:cubicBezTo>
                    <a:pt x="556" y="2"/>
                    <a:pt x="541" y="1"/>
                    <a:pt x="526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5"/>
            <p:cNvSpPr/>
            <p:nvPr/>
          </p:nvSpPr>
          <p:spPr>
            <a:xfrm>
              <a:off x="10378825" y="4037875"/>
              <a:ext cx="26550" cy="33950"/>
            </a:xfrm>
            <a:custGeom>
              <a:avLst/>
              <a:gdLst/>
              <a:ahLst/>
              <a:cxnLst/>
              <a:rect l="l" t="t" r="r" b="b"/>
              <a:pathLst>
                <a:path w="1062" h="1358" extrusionOk="0">
                  <a:moveTo>
                    <a:pt x="831" y="1"/>
                  </a:moveTo>
                  <a:cubicBezTo>
                    <a:pt x="755" y="1"/>
                    <a:pt x="681" y="39"/>
                    <a:pt x="643" y="109"/>
                  </a:cubicBezTo>
                  <a:lnTo>
                    <a:pt x="0" y="1358"/>
                  </a:lnTo>
                  <a:lnTo>
                    <a:pt x="473" y="1358"/>
                  </a:lnTo>
                  <a:lnTo>
                    <a:pt x="1008" y="305"/>
                  </a:lnTo>
                  <a:cubicBezTo>
                    <a:pt x="1062" y="198"/>
                    <a:pt x="1017" y="73"/>
                    <a:pt x="919" y="20"/>
                  </a:cubicBezTo>
                  <a:cubicBezTo>
                    <a:pt x="891" y="7"/>
                    <a:pt x="861" y="1"/>
                    <a:pt x="831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5"/>
            <p:cNvSpPr/>
            <p:nvPr/>
          </p:nvSpPr>
          <p:spPr>
            <a:xfrm>
              <a:off x="10420300" y="3961200"/>
              <a:ext cx="43075" cy="36150"/>
            </a:xfrm>
            <a:custGeom>
              <a:avLst/>
              <a:gdLst/>
              <a:ahLst/>
              <a:cxnLst/>
              <a:rect l="l" t="t" r="r" b="b"/>
              <a:pathLst>
                <a:path w="1723" h="1446" extrusionOk="0">
                  <a:moveTo>
                    <a:pt x="239" y="1"/>
                  </a:moveTo>
                  <a:cubicBezTo>
                    <a:pt x="176" y="1"/>
                    <a:pt x="114" y="29"/>
                    <a:pt x="72" y="80"/>
                  </a:cubicBezTo>
                  <a:cubicBezTo>
                    <a:pt x="1" y="170"/>
                    <a:pt x="10" y="295"/>
                    <a:pt x="99" y="366"/>
                  </a:cubicBezTo>
                  <a:lnTo>
                    <a:pt x="1357" y="1401"/>
                  </a:lnTo>
                  <a:cubicBezTo>
                    <a:pt x="1401" y="1436"/>
                    <a:pt x="1446" y="1445"/>
                    <a:pt x="1491" y="1445"/>
                  </a:cubicBezTo>
                  <a:cubicBezTo>
                    <a:pt x="1553" y="1445"/>
                    <a:pt x="1615" y="1428"/>
                    <a:pt x="1651" y="1374"/>
                  </a:cubicBezTo>
                  <a:cubicBezTo>
                    <a:pt x="1722" y="1285"/>
                    <a:pt x="1714" y="1151"/>
                    <a:pt x="1624" y="1080"/>
                  </a:cubicBezTo>
                  <a:lnTo>
                    <a:pt x="366" y="45"/>
                  </a:lnTo>
                  <a:cubicBezTo>
                    <a:pt x="329" y="15"/>
                    <a:pt x="284" y="1"/>
                    <a:pt x="239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5"/>
            <p:cNvSpPr/>
            <p:nvPr/>
          </p:nvSpPr>
          <p:spPr>
            <a:xfrm>
              <a:off x="10454875" y="4010350"/>
              <a:ext cx="25675" cy="48550"/>
            </a:xfrm>
            <a:custGeom>
              <a:avLst/>
              <a:gdLst/>
              <a:ahLst/>
              <a:cxnLst/>
              <a:rect l="l" t="t" r="r" b="b"/>
              <a:pathLst>
                <a:path w="1027" h="1942" extrusionOk="0">
                  <a:moveTo>
                    <a:pt x="233" y="0"/>
                  </a:moveTo>
                  <a:cubicBezTo>
                    <a:pt x="209" y="0"/>
                    <a:pt x="185" y="5"/>
                    <a:pt x="161" y="15"/>
                  </a:cubicBezTo>
                  <a:cubicBezTo>
                    <a:pt x="54" y="50"/>
                    <a:pt x="0" y="175"/>
                    <a:pt x="36" y="282"/>
                  </a:cubicBezTo>
                  <a:lnTo>
                    <a:pt x="598" y="1808"/>
                  </a:lnTo>
                  <a:cubicBezTo>
                    <a:pt x="634" y="1888"/>
                    <a:pt x="705" y="1942"/>
                    <a:pt x="794" y="1942"/>
                  </a:cubicBezTo>
                  <a:cubicBezTo>
                    <a:pt x="821" y="1942"/>
                    <a:pt x="839" y="1942"/>
                    <a:pt x="866" y="1933"/>
                  </a:cubicBezTo>
                  <a:cubicBezTo>
                    <a:pt x="973" y="1888"/>
                    <a:pt x="1026" y="1772"/>
                    <a:pt x="991" y="1665"/>
                  </a:cubicBezTo>
                  <a:lnTo>
                    <a:pt x="429" y="140"/>
                  </a:lnTo>
                  <a:cubicBezTo>
                    <a:pt x="394" y="56"/>
                    <a:pt x="316" y="0"/>
                    <a:pt x="233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5"/>
            <p:cNvSpPr/>
            <p:nvPr/>
          </p:nvSpPr>
          <p:spPr>
            <a:xfrm>
              <a:off x="10397775" y="3929600"/>
              <a:ext cx="50650" cy="21575"/>
            </a:xfrm>
            <a:custGeom>
              <a:avLst/>
              <a:gdLst/>
              <a:ahLst/>
              <a:cxnLst/>
              <a:rect l="l" t="t" r="r" b="b"/>
              <a:pathLst>
                <a:path w="2026" h="863" extrusionOk="0">
                  <a:moveTo>
                    <a:pt x="1791" y="0"/>
                  </a:moveTo>
                  <a:cubicBezTo>
                    <a:pt x="1774" y="0"/>
                    <a:pt x="1757" y="2"/>
                    <a:pt x="1740" y="6"/>
                  </a:cubicBezTo>
                  <a:lnTo>
                    <a:pt x="170" y="461"/>
                  </a:lnTo>
                  <a:cubicBezTo>
                    <a:pt x="63" y="488"/>
                    <a:pt x="1" y="604"/>
                    <a:pt x="27" y="711"/>
                  </a:cubicBezTo>
                  <a:cubicBezTo>
                    <a:pt x="54" y="809"/>
                    <a:pt x="143" y="863"/>
                    <a:pt x="233" y="863"/>
                  </a:cubicBezTo>
                  <a:cubicBezTo>
                    <a:pt x="250" y="863"/>
                    <a:pt x="268" y="863"/>
                    <a:pt x="286" y="854"/>
                  </a:cubicBezTo>
                  <a:lnTo>
                    <a:pt x="1856" y="408"/>
                  </a:lnTo>
                  <a:cubicBezTo>
                    <a:pt x="1963" y="372"/>
                    <a:pt x="2026" y="256"/>
                    <a:pt x="1999" y="149"/>
                  </a:cubicBezTo>
                  <a:cubicBezTo>
                    <a:pt x="1969" y="59"/>
                    <a:pt x="1882" y="0"/>
                    <a:pt x="1791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5"/>
            <p:cNvSpPr/>
            <p:nvPr/>
          </p:nvSpPr>
          <p:spPr>
            <a:xfrm>
              <a:off x="10575075" y="3967925"/>
              <a:ext cx="27925" cy="47925"/>
            </a:xfrm>
            <a:custGeom>
              <a:avLst/>
              <a:gdLst/>
              <a:ahLst/>
              <a:cxnLst/>
              <a:rect l="l" t="t" r="r" b="b"/>
              <a:pathLst>
                <a:path w="1117" h="1917" extrusionOk="0">
                  <a:moveTo>
                    <a:pt x="232" y="1"/>
                  </a:moveTo>
                  <a:cubicBezTo>
                    <a:pt x="205" y="1"/>
                    <a:pt x="178" y="6"/>
                    <a:pt x="153" y="17"/>
                  </a:cubicBezTo>
                  <a:cubicBezTo>
                    <a:pt x="46" y="61"/>
                    <a:pt x="1" y="186"/>
                    <a:pt x="46" y="293"/>
                  </a:cubicBezTo>
                  <a:lnTo>
                    <a:pt x="688" y="1792"/>
                  </a:lnTo>
                  <a:cubicBezTo>
                    <a:pt x="724" y="1872"/>
                    <a:pt x="795" y="1917"/>
                    <a:pt x="875" y="1917"/>
                  </a:cubicBezTo>
                  <a:cubicBezTo>
                    <a:pt x="902" y="1917"/>
                    <a:pt x="929" y="1908"/>
                    <a:pt x="955" y="1899"/>
                  </a:cubicBezTo>
                  <a:cubicBezTo>
                    <a:pt x="1063" y="1854"/>
                    <a:pt x="1116" y="1729"/>
                    <a:pt x="1071" y="1622"/>
                  </a:cubicBezTo>
                  <a:lnTo>
                    <a:pt x="429" y="133"/>
                  </a:lnTo>
                  <a:cubicBezTo>
                    <a:pt x="395" y="51"/>
                    <a:pt x="315" y="1"/>
                    <a:pt x="232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5"/>
            <p:cNvSpPr/>
            <p:nvPr/>
          </p:nvSpPr>
          <p:spPr>
            <a:xfrm>
              <a:off x="10646450" y="3879325"/>
              <a:ext cx="16075" cy="65175"/>
            </a:xfrm>
            <a:custGeom>
              <a:avLst/>
              <a:gdLst/>
              <a:ahLst/>
              <a:cxnLst/>
              <a:rect l="l" t="t" r="r" b="b"/>
              <a:pathLst>
                <a:path w="643" h="2607" extrusionOk="0">
                  <a:moveTo>
                    <a:pt x="431" y="1"/>
                  </a:moveTo>
                  <a:cubicBezTo>
                    <a:pt x="322" y="1"/>
                    <a:pt x="232" y="86"/>
                    <a:pt x="224" y="189"/>
                  </a:cubicBezTo>
                  <a:lnTo>
                    <a:pt x="18" y="2383"/>
                  </a:lnTo>
                  <a:cubicBezTo>
                    <a:pt x="1" y="2499"/>
                    <a:pt x="90" y="2597"/>
                    <a:pt x="197" y="2606"/>
                  </a:cubicBezTo>
                  <a:lnTo>
                    <a:pt x="224" y="2606"/>
                  </a:lnTo>
                  <a:cubicBezTo>
                    <a:pt x="322" y="2606"/>
                    <a:pt x="420" y="2526"/>
                    <a:pt x="429" y="2419"/>
                  </a:cubicBezTo>
                  <a:lnTo>
                    <a:pt x="634" y="233"/>
                  </a:lnTo>
                  <a:cubicBezTo>
                    <a:pt x="643" y="117"/>
                    <a:pt x="563" y="19"/>
                    <a:pt x="447" y="1"/>
                  </a:cubicBezTo>
                  <a:cubicBezTo>
                    <a:pt x="441" y="1"/>
                    <a:pt x="436" y="1"/>
                    <a:pt x="431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5"/>
            <p:cNvSpPr/>
            <p:nvPr/>
          </p:nvSpPr>
          <p:spPr>
            <a:xfrm>
              <a:off x="10524450" y="4013200"/>
              <a:ext cx="32150" cy="45700"/>
            </a:xfrm>
            <a:custGeom>
              <a:avLst/>
              <a:gdLst/>
              <a:ahLst/>
              <a:cxnLst/>
              <a:rect l="l" t="t" r="r" b="b"/>
              <a:pathLst>
                <a:path w="1286" h="1828" extrusionOk="0">
                  <a:moveTo>
                    <a:pt x="1054" y="1"/>
                  </a:moveTo>
                  <a:cubicBezTo>
                    <a:pt x="981" y="1"/>
                    <a:pt x="909" y="39"/>
                    <a:pt x="866" y="106"/>
                  </a:cubicBezTo>
                  <a:lnTo>
                    <a:pt x="63" y="1515"/>
                  </a:lnTo>
                  <a:cubicBezTo>
                    <a:pt x="1" y="1622"/>
                    <a:pt x="37" y="1747"/>
                    <a:pt x="135" y="1801"/>
                  </a:cubicBezTo>
                  <a:cubicBezTo>
                    <a:pt x="170" y="1819"/>
                    <a:pt x="206" y="1828"/>
                    <a:pt x="242" y="1828"/>
                  </a:cubicBezTo>
                  <a:cubicBezTo>
                    <a:pt x="313" y="1828"/>
                    <a:pt x="384" y="1792"/>
                    <a:pt x="420" y="1729"/>
                  </a:cubicBezTo>
                  <a:lnTo>
                    <a:pt x="1232" y="311"/>
                  </a:lnTo>
                  <a:cubicBezTo>
                    <a:pt x="1285" y="213"/>
                    <a:pt x="1250" y="88"/>
                    <a:pt x="1152" y="26"/>
                  </a:cubicBezTo>
                  <a:cubicBezTo>
                    <a:pt x="1121" y="9"/>
                    <a:pt x="1087" y="1"/>
                    <a:pt x="1054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5"/>
            <p:cNvSpPr/>
            <p:nvPr/>
          </p:nvSpPr>
          <p:spPr>
            <a:xfrm>
              <a:off x="10600075" y="4011650"/>
              <a:ext cx="43050" cy="36325"/>
            </a:xfrm>
            <a:custGeom>
              <a:avLst/>
              <a:gdLst/>
              <a:ahLst/>
              <a:cxnLst/>
              <a:rect l="l" t="t" r="r" b="b"/>
              <a:pathLst>
                <a:path w="1722" h="1453" extrusionOk="0">
                  <a:moveTo>
                    <a:pt x="1489" y="1"/>
                  </a:moveTo>
                  <a:cubicBezTo>
                    <a:pt x="1442" y="1"/>
                    <a:pt x="1395" y="17"/>
                    <a:pt x="1356" y="52"/>
                  </a:cubicBezTo>
                  <a:lnTo>
                    <a:pt x="98" y="1078"/>
                  </a:lnTo>
                  <a:cubicBezTo>
                    <a:pt x="9" y="1149"/>
                    <a:pt x="0" y="1283"/>
                    <a:pt x="71" y="1372"/>
                  </a:cubicBezTo>
                  <a:cubicBezTo>
                    <a:pt x="116" y="1426"/>
                    <a:pt x="170" y="1452"/>
                    <a:pt x="232" y="1452"/>
                  </a:cubicBezTo>
                  <a:cubicBezTo>
                    <a:pt x="277" y="1452"/>
                    <a:pt x="321" y="1435"/>
                    <a:pt x="366" y="1399"/>
                  </a:cubicBezTo>
                  <a:lnTo>
                    <a:pt x="1624" y="364"/>
                  </a:lnTo>
                  <a:cubicBezTo>
                    <a:pt x="1713" y="293"/>
                    <a:pt x="1722" y="168"/>
                    <a:pt x="1650" y="79"/>
                  </a:cubicBezTo>
                  <a:cubicBezTo>
                    <a:pt x="1610" y="28"/>
                    <a:pt x="1550" y="1"/>
                    <a:pt x="1489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5"/>
            <p:cNvSpPr/>
            <p:nvPr/>
          </p:nvSpPr>
          <p:spPr>
            <a:xfrm>
              <a:off x="10605200" y="3951975"/>
              <a:ext cx="43050" cy="36450"/>
            </a:xfrm>
            <a:custGeom>
              <a:avLst/>
              <a:gdLst/>
              <a:ahLst/>
              <a:cxnLst/>
              <a:rect l="l" t="t" r="r" b="b"/>
              <a:pathLst>
                <a:path w="1722" h="1458" extrusionOk="0">
                  <a:moveTo>
                    <a:pt x="234" y="0"/>
                  </a:moveTo>
                  <a:cubicBezTo>
                    <a:pt x="176" y="0"/>
                    <a:pt x="120" y="25"/>
                    <a:pt x="81" y="75"/>
                  </a:cubicBezTo>
                  <a:cubicBezTo>
                    <a:pt x="0" y="164"/>
                    <a:pt x="18" y="298"/>
                    <a:pt x="107" y="369"/>
                  </a:cubicBezTo>
                  <a:lnTo>
                    <a:pt x="1356" y="1404"/>
                  </a:lnTo>
                  <a:cubicBezTo>
                    <a:pt x="1392" y="1440"/>
                    <a:pt x="1445" y="1458"/>
                    <a:pt x="1490" y="1458"/>
                  </a:cubicBezTo>
                  <a:cubicBezTo>
                    <a:pt x="1553" y="1458"/>
                    <a:pt x="1606" y="1431"/>
                    <a:pt x="1651" y="1377"/>
                  </a:cubicBezTo>
                  <a:cubicBezTo>
                    <a:pt x="1722" y="1297"/>
                    <a:pt x="1713" y="1163"/>
                    <a:pt x="1624" y="1092"/>
                  </a:cubicBezTo>
                  <a:lnTo>
                    <a:pt x="366" y="48"/>
                  </a:lnTo>
                  <a:cubicBezTo>
                    <a:pt x="326" y="16"/>
                    <a:pt x="280" y="0"/>
                    <a:pt x="234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5"/>
            <p:cNvSpPr/>
            <p:nvPr/>
          </p:nvSpPr>
          <p:spPr>
            <a:xfrm>
              <a:off x="10540075" y="3934025"/>
              <a:ext cx="26125" cy="48600"/>
            </a:xfrm>
            <a:custGeom>
              <a:avLst/>
              <a:gdLst/>
              <a:ahLst/>
              <a:cxnLst/>
              <a:rect l="l" t="t" r="r" b="b"/>
              <a:pathLst>
                <a:path w="1045" h="1944" extrusionOk="0">
                  <a:moveTo>
                    <a:pt x="805" y="1"/>
                  </a:moveTo>
                  <a:cubicBezTo>
                    <a:pt x="722" y="1"/>
                    <a:pt x="643" y="51"/>
                    <a:pt x="616" y="133"/>
                  </a:cubicBezTo>
                  <a:lnTo>
                    <a:pt x="45" y="1658"/>
                  </a:lnTo>
                  <a:cubicBezTo>
                    <a:pt x="0" y="1765"/>
                    <a:pt x="63" y="1890"/>
                    <a:pt x="170" y="1926"/>
                  </a:cubicBezTo>
                  <a:cubicBezTo>
                    <a:pt x="188" y="1935"/>
                    <a:pt x="214" y="1944"/>
                    <a:pt x="241" y="1944"/>
                  </a:cubicBezTo>
                  <a:cubicBezTo>
                    <a:pt x="321" y="1944"/>
                    <a:pt x="402" y="1890"/>
                    <a:pt x="429" y="1810"/>
                  </a:cubicBezTo>
                  <a:lnTo>
                    <a:pt x="999" y="275"/>
                  </a:lnTo>
                  <a:cubicBezTo>
                    <a:pt x="1044" y="168"/>
                    <a:pt x="991" y="52"/>
                    <a:pt x="883" y="17"/>
                  </a:cubicBezTo>
                  <a:cubicBezTo>
                    <a:pt x="858" y="6"/>
                    <a:pt x="831" y="1"/>
                    <a:pt x="805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5"/>
            <p:cNvSpPr/>
            <p:nvPr/>
          </p:nvSpPr>
          <p:spPr>
            <a:xfrm>
              <a:off x="10580225" y="3911500"/>
              <a:ext cx="46400" cy="31875"/>
            </a:xfrm>
            <a:custGeom>
              <a:avLst/>
              <a:gdLst/>
              <a:ahLst/>
              <a:cxnLst/>
              <a:rect l="l" t="t" r="r" b="b"/>
              <a:pathLst>
                <a:path w="1856" h="1275" extrusionOk="0">
                  <a:moveTo>
                    <a:pt x="1623" y="1"/>
                  </a:moveTo>
                  <a:cubicBezTo>
                    <a:pt x="1584" y="1"/>
                    <a:pt x="1543" y="12"/>
                    <a:pt x="1508" y="34"/>
                  </a:cubicBezTo>
                  <a:lnTo>
                    <a:pt x="125" y="891"/>
                  </a:lnTo>
                  <a:cubicBezTo>
                    <a:pt x="27" y="944"/>
                    <a:pt x="0" y="1078"/>
                    <a:pt x="54" y="1176"/>
                  </a:cubicBezTo>
                  <a:cubicBezTo>
                    <a:pt x="98" y="1239"/>
                    <a:pt x="161" y="1275"/>
                    <a:pt x="232" y="1275"/>
                  </a:cubicBezTo>
                  <a:cubicBezTo>
                    <a:pt x="268" y="1275"/>
                    <a:pt x="312" y="1266"/>
                    <a:pt x="339" y="1239"/>
                  </a:cubicBezTo>
                  <a:lnTo>
                    <a:pt x="1731" y="382"/>
                  </a:lnTo>
                  <a:cubicBezTo>
                    <a:pt x="1829" y="320"/>
                    <a:pt x="1856" y="195"/>
                    <a:pt x="1793" y="97"/>
                  </a:cubicBezTo>
                  <a:cubicBezTo>
                    <a:pt x="1759" y="34"/>
                    <a:pt x="1693" y="1"/>
                    <a:pt x="1623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5"/>
            <p:cNvSpPr/>
            <p:nvPr/>
          </p:nvSpPr>
          <p:spPr>
            <a:xfrm>
              <a:off x="10621475" y="3836800"/>
              <a:ext cx="34600" cy="44125"/>
            </a:xfrm>
            <a:custGeom>
              <a:avLst/>
              <a:gdLst/>
              <a:ahLst/>
              <a:cxnLst/>
              <a:rect l="l" t="t" r="r" b="b"/>
              <a:pathLst>
                <a:path w="1384" h="1765" extrusionOk="0">
                  <a:moveTo>
                    <a:pt x="1145" y="0"/>
                  </a:moveTo>
                  <a:cubicBezTo>
                    <a:pt x="1078" y="0"/>
                    <a:pt x="1013" y="34"/>
                    <a:pt x="973" y="96"/>
                  </a:cubicBezTo>
                  <a:lnTo>
                    <a:pt x="63" y="1443"/>
                  </a:lnTo>
                  <a:cubicBezTo>
                    <a:pt x="0" y="1542"/>
                    <a:pt x="18" y="1667"/>
                    <a:pt x="116" y="1729"/>
                  </a:cubicBezTo>
                  <a:cubicBezTo>
                    <a:pt x="152" y="1756"/>
                    <a:pt x="197" y="1765"/>
                    <a:pt x="232" y="1765"/>
                  </a:cubicBezTo>
                  <a:cubicBezTo>
                    <a:pt x="295" y="1765"/>
                    <a:pt x="366" y="1738"/>
                    <a:pt x="402" y="1675"/>
                  </a:cubicBezTo>
                  <a:lnTo>
                    <a:pt x="1312" y="328"/>
                  </a:lnTo>
                  <a:cubicBezTo>
                    <a:pt x="1383" y="230"/>
                    <a:pt x="1356" y="105"/>
                    <a:pt x="1258" y="34"/>
                  </a:cubicBezTo>
                  <a:cubicBezTo>
                    <a:pt x="1223" y="11"/>
                    <a:pt x="1184" y="0"/>
                    <a:pt x="1145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5"/>
            <p:cNvSpPr/>
            <p:nvPr/>
          </p:nvSpPr>
          <p:spPr>
            <a:xfrm>
              <a:off x="10380825" y="3964925"/>
              <a:ext cx="27900" cy="60075"/>
            </a:xfrm>
            <a:custGeom>
              <a:avLst/>
              <a:gdLst/>
              <a:ahLst/>
              <a:cxnLst/>
              <a:rect l="l" t="t" r="r" b="b"/>
              <a:pathLst>
                <a:path w="1116" h="2403" extrusionOk="0">
                  <a:moveTo>
                    <a:pt x="232" y="1"/>
                  </a:moveTo>
                  <a:cubicBezTo>
                    <a:pt x="209" y="1"/>
                    <a:pt x="185" y="4"/>
                    <a:pt x="161" y="12"/>
                  </a:cubicBezTo>
                  <a:cubicBezTo>
                    <a:pt x="54" y="47"/>
                    <a:pt x="1" y="163"/>
                    <a:pt x="36" y="270"/>
                  </a:cubicBezTo>
                  <a:lnTo>
                    <a:pt x="688" y="2260"/>
                  </a:lnTo>
                  <a:cubicBezTo>
                    <a:pt x="714" y="2349"/>
                    <a:pt x="795" y="2403"/>
                    <a:pt x="884" y="2403"/>
                  </a:cubicBezTo>
                  <a:cubicBezTo>
                    <a:pt x="902" y="2403"/>
                    <a:pt x="928" y="2394"/>
                    <a:pt x="946" y="2394"/>
                  </a:cubicBezTo>
                  <a:cubicBezTo>
                    <a:pt x="1062" y="2358"/>
                    <a:pt x="1116" y="2242"/>
                    <a:pt x="1080" y="2126"/>
                  </a:cubicBezTo>
                  <a:lnTo>
                    <a:pt x="429" y="146"/>
                  </a:lnTo>
                  <a:cubicBezTo>
                    <a:pt x="401" y="54"/>
                    <a:pt x="322" y="1"/>
                    <a:pt x="232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5"/>
            <p:cNvSpPr/>
            <p:nvPr/>
          </p:nvSpPr>
          <p:spPr>
            <a:xfrm>
              <a:off x="10379050" y="3774900"/>
              <a:ext cx="37925" cy="41575"/>
            </a:xfrm>
            <a:custGeom>
              <a:avLst/>
              <a:gdLst/>
              <a:ahLst/>
              <a:cxnLst/>
              <a:rect l="l" t="t" r="r" b="b"/>
              <a:pathLst>
                <a:path w="1517" h="1663" extrusionOk="0">
                  <a:moveTo>
                    <a:pt x="1286" y="0"/>
                  </a:moveTo>
                  <a:cubicBezTo>
                    <a:pt x="1227" y="0"/>
                    <a:pt x="1169" y="25"/>
                    <a:pt x="1124" y="75"/>
                  </a:cubicBezTo>
                  <a:lnTo>
                    <a:pt x="72" y="1315"/>
                  </a:lnTo>
                  <a:cubicBezTo>
                    <a:pt x="0" y="1404"/>
                    <a:pt x="9" y="1538"/>
                    <a:pt x="98" y="1609"/>
                  </a:cubicBezTo>
                  <a:cubicBezTo>
                    <a:pt x="134" y="1645"/>
                    <a:pt x="188" y="1662"/>
                    <a:pt x="232" y="1662"/>
                  </a:cubicBezTo>
                  <a:cubicBezTo>
                    <a:pt x="295" y="1662"/>
                    <a:pt x="348" y="1636"/>
                    <a:pt x="393" y="1582"/>
                  </a:cubicBezTo>
                  <a:lnTo>
                    <a:pt x="1446" y="342"/>
                  </a:lnTo>
                  <a:cubicBezTo>
                    <a:pt x="1517" y="253"/>
                    <a:pt x="1508" y="128"/>
                    <a:pt x="1419" y="48"/>
                  </a:cubicBezTo>
                  <a:cubicBezTo>
                    <a:pt x="1379" y="16"/>
                    <a:pt x="1332" y="0"/>
                    <a:pt x="1286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5"/>
            <p:cNvSpPr/>
            <p:nvPr/>
          </p:nvSpPr>
          <p:spPr>
            <a:xfrm>
              <a:off x="10580225" y="3851000"/>
              <a:ext cx="15175" cy="62725"/>
            </a:xfrm>
            <a:custGeom>
              <a:avLst/>
              <a:gdLst/>
              <a:ahLst/>
              <a:cxnLst/>
              <a:rect l="l" t="t" r="r" b="b"/>
              <a:pathLst>
                <a:path w="607" h="2509" extrusionOk="0">
                  <a:moveTo>
                    <a:pt x="384" y="1"/>
                  </a:moveTo>
                  <a:cubicBezTo>
                    <a:pt x="276" y="1"/>
                    <a:pt x="187" y="78"/>
                    <a:pt x="179" y="189"/>
                  </a:cubicBezTo>
                  <a:lnTo>
                    <a:pt x="9" y="2276"/>
                  </a:lnTo>
                  <a:cubicBezTo>
                    <a:pt x="0" y="2392"/>
                    <a:pt x="89" y="2490"/>
                    <a:pt x="205" y="2508"/>
                  </a:cubicBezTo>
                  <a:lnTo>
                    <a:pt x="223" y="2508"/>
                  </a:lnTo>
                  <a:cubicBezTo>
                    <a:pt x="330" y="2508"/>
                    <a:pt x="419" y="2419"/>
                    <a:pt x="428" y="2312"/>
                  </a:cubicBezTo>
                  <a:lnTo>
                    <a:pt x="598" y="224"/>
                  </a:lnTo>
                  <a:cubicBezTo>
                    <a:pt x="607" y="108"/>
                    <a:pt x="518" y="10"/>
                    <a:pt x="402" y="1"/>
                  </a:cubicBezTo>
                  <a:cubicBezTo>
                    <a:pt x="396" y="1"/>
                    <a:pt x="390" y="1"/>
                    <a:pt x="384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5"/>
            <p:cNvSpPr/>
            <p:nvPr/>
          </p:nvSpPr>
          <p:spPr>
            <a:xfrm>
              <a:off x="10458450" y="3821175"/>
              <a:ext cx="29900" cy="54400"/>
            </a:xfrm>
            <a:custGeom>
              <a:avLst/>
              <a:gdLst/>
              <a:ahLst/>
              <a:cxnLst/>
              <a:rect l="l" t="t" r="r" b="b"/>
              <a:pathLst>
                <a:path w="1196" h="2176" extrusionOk="0">
                  <a:moveTo>
                    <a:pt x="965" y="1"/>
                  </a:moveTo>
                  <a:cubicBezTo>
                    <a:pt x="882" y="1"/>
                    <a:pt x="801" y="51"/>
                    <a:pt x="767" y="133"/>
                  </a:cubicBezTo>
                  <a:lnTo>
                    <a:pt x="45" y="1890"/>
                  </a:lnTo>
                  <a:cubicBezTo>
                    <a:pt x="0" y="1988"/>
                    <a:pt x="45" y="2113"/>
                    <a:pt x="152" y="2158"/>
                  </a:cubicBezTo>
                  <a:cubicBezTo>
                    <a:pt x="179" y="2167"/>
                    <a:pt x="205" y="2176"/>
                    <a:pt x="232" y="2176"/>
                  </a:cubicBezTo>
                  <a:cubicBezTo>
                    <a:pt x="312" y="2176"/>
                    <a:pt x="393" y="2122"/>
                    <a:pt x="420" y="2042"/>
                  </a:cubicBezTo>
                  <a:lnTo>
                    <a:pt x="1151" y="284"/>
                  </a:lnTo>
                  <a:cubicBezTo>
                    <a:pt x="1196" y="186"/>
                    <a:pt x="1151" y="61"/>
                    <a:pt x="1044" y="17"/>
                  </a:cubicBezTo>
                  <a:cubicBezTo>
                    <a:pt x="1018" y="6"/>
                    <a:pt x="991" y="1"/>
                    <a:pt x="965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5"/>
            <p:cNvSpPr/>
            <p:nvPr/>
          </p:nvSpPr>
          <p:spPr>
            <a:xfrm>
              <a:off x="10490775" y="4043350"/>
              <a:ext cx="19650" cy="28475"/>
            </a:xfrm>
            <a:custGeom>
              <a:avLst/>
              <a:gdLst/>
              <a:ahLst/>
              <a:cxnLst/>
              <a:rect l="l" t="t" r="r" b="b"/>
              <a:pathLst>
                <a:path w="786" h="1139" extrusionOk="0">
                  <a:moveTo>
                    <a:pt x="544" y="0"/>
                  </a:moveTo>
                  <a:cubicBezTo>
                    <a:pt x="461" y="0"/>
                    <a:pt x="383" y="57"/>
                    <a:pt x="349" y="140"/>
                  </a:cubicBezTo>
                  <a:lnTo>
                    <a:pt x="1" y="1139"/>
                  </a:lnTo>
                  <a:lnTo>
                    <a:pt x="438" y="1139"/>
                  </a:lnTo>
                  <a:lnTo>
                    <a:pt x="741" y="274"/>
                  </a:lnTo>
                  <a:cubicBezTo>
                    <a:pt x="786" y="167"/>
                    <a:pt x="723" y="51"/>
                    <a:pt x="616" y="15"/>
                  </a:cubicBezTo>
                  <a:cubicBezTo>
                    <a:pt x="592" y="5"/>
                    <a:pt x="568" y="0"/>
                    <a:pt x="544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5"/>
            <p:cNvSpPr/>
            <p:nvPr/>
          </p:nvSpPr>
          <p:spPr>
            <a:xfrm>
              <a:off x="10555450" y="4039400"/>
              <a:ext cx="42850" cy="32425"/>
            </a:xfrm>
            <a:custGeom>
              <a:avLst/>
              <a:gdLst/>
              <a:ahLst/>
              <a:cxnLst/>
              <a:rect l="l" t="t" r="r" b="b"/>
              <a:pathLst>
                <a:path w="1714" h="1297" extrusionOk="0">
                  <a:moveTo>
                    <a:pt x="234" y="0"/>
                  </a:moveTo>
                  <a:cubicBezTo>
                    <a:pt x="177" y="0"/>
                    <a:pt x="121" y="25"/>
                    <a:pt x="81" y="75"/>
                  </a:cubicBezTo>
                  <a:cubicBezTo>
                    <a:pt x="1" y="164"/>
                    <a:pt x="19" y="289"/>
                    <a:pt x="108" y="369"/>
                  </a:cubicBezTo>
                  <a:lnTo>
                    <a:pt x="1241" y="1297"/>
                  </a:lnTo>
                  <a:lnTo>
                    <a:pt x="1696" y="1297"/>
                  </a:lnTo>
                  <a:cubicBezTo>
                    <a:pt x="1714" y="1217"/>
                    <a:pt x="1696" y="1136"/>
                    <a:pt x="1624" y="1083"/>
                  </a:cubicBezTo>
                  <a:lnTo>
                    <a:pt x="367" y="48"/>
                  </a:lnTo>
                  <a:cubicBezTo>
                    <a:pt x="327" y="16"/>
                    <a:pt x="280" y="0"/>
                    <a:pt x="234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5"/>
            <p:cNvSpPr/>
            <p:nvPr/>
          </p:nvSpPr>
          <p:spPr>
            <a:xfrm>
              <a:off x="10409150" y="3851575"/>
              <a:ext cx="37275" cy="55000"/>
            </a:xfrm>
            <a:custGeom>
              <a:avLst/>
              <a:gdLst/>
              <a:ahLst/>
              <a:cxnLst/>
              <a:rect l="l" t="t" r="r" b="b"/>
              <a:pathLst>
                <a:path w="1491" h="2200" extrusionOk="0">
                  <a:moveTo>
                    <a:pt x="246" y="1"/>
                  </a:moveTo>
                  <a:cubicBezTo>
                    <a:pt x="209" y="1"/>
                    <a:pt x="171" y="11"/>
                    <a:pt x="134" y="32"/>
                  </a:cubicBezTo>
                  <a:cubicBezTo>
                    <a:pt x="36" y="85"/>
                    <a:pt x="1" y="210"/>
                    <a:pt x="63" y="308"/>
                  </a:cubicBezTo>
                  <a:lnTo>
                    <a:pt x="1071" y="2092"/>
                  </a:lnTo>
                  <a:cubicBezTo>
                    <a:pt x="1107" y="2155"/>
                    <a:pt x="1178" y="2200"/>
                    <a:pt x="1250" y="2200"/>
                  </a:cubicBezTo>
                  <a:cubicBezTo>
                    <a:pt x="1285" y="2200"/>
                    <a:pt x="1321" y="2191"/>
                    <a:pt x="1357" y="2173"/>
                  </a:cubicBezTo>
                  <a:cubicBezTo>
                    <a:pt x="1455" y="2110"/>
                    <a:pt x="1490" y="1985"/>
                    <a:pt x="1428" y="1887"/>
                  </a:cubicBezTo>
                  <a:lnTo>
                    <a:pt x="420" y="103"/>
                  </a:lnTo>
                  <a:cubicBezTo>
                    <a:pt x="385" y="38"/>
                    <a:pt x="318" y="1"/>
                    <a:pt x="246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5"/>
            <p:cNvSpPr/>
            <p:nvPr/>
          </p:nvSpPr>
          <p:spPr>
            <a:xfrm>
              <a:off x="10391525" y="3883350"/>
              <a:ext cx="12975" cy="38400"/>
            </a:xfrm>
            <a:custGeom>
              <a:avLst/>
              <a:gdLst/>
              <a:ahLst/>
              <a:cxnLst/>
              <a:rect l="l" t="t" r="r" b="b"/>
              <a:pathLst>
                <a:path w="519" h="1536" extrusionOk="0">
                  <a:moveTo>
                    <a:pt x="298" y="0"/>
                  </a:moveTo>
                  <a:cubicBezTo>
                    <a:pt x="196" y="0"/>
                    <a:pt x="99" y="86"/>
                    <a:pt x="99" y="188"/>
                  </a:cubicBezTo>
                  <a:lnTo>
                    <a:pt x="10" y="1312"/>
                  </a:lnTo>
                  <a:cubicBezTo>
                    <a:pt x="1" y="1419"/>
                    <a:pt x="90" y="1526"/>
                    <a:pt x="206" y="1526"/>
                  </a:cubicBezTo>
                  <a:cubicBezTo>
                    <a:pt x="206" y="1526"/>
                    <a:pt x="215" y="1535"/>
                    <a:pt x="224" y="1535"/>
                  </a:cubicBezTo>
                  <a:cubicBezTo>
                    <a:pt x="331" y="1535"/>
                    <a:pt x="420" y="1446"/>
                    <a:pt x="429" y="1339"/>
                  </a:cubicBezTo>
                  <a:lnTo>
                    <a:pt x="509" y="224"/>
                  </a:lnTo>
                  <a:cubicBezTo>
                    <a:pt x="518" y="108"/>
                    <a:pt x="429" y="10"/>
                    <a:pt x="313" y="1"/>
                  </a:cubicBezTo>
                  <a:cubicBezTo>
                    <a:pt x="308" y="0"/>
                    <a:pt x="303" y="0"/>
                    <a:pt x="298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5"/>
            <p:cNvSpPr/>
            <p:nvPr/>
          </p:nvSpPr>
          <p:spPr>
            <a:xfrm>
              <a:off x="10375025" y="3836350"/>
              <a:ext cx="27250" cy="39225"/>
            </a:xfrm>
            <a:custGeom>
              <a:avLst/>
              <a:gdLst/>
              <a:ahLst/>
              <a:cxnLst/>
              <a:rect l="l" t="t" r="r" b="b"/>
              <a:pathLst>
                <a:path w="1090" h="1569" extrusionOk="0">
                  <a:moveTo>
                    <a:pt x="852" y="0"/>
                  </a:moveTo>
                  <a:cubicBezTo>
                    <a:pt x="777" y="0"/>
                    <a:pt x="706" y="38"/>
                    <a:pt x="670" y="105"/>
                  </a:cubicBezTo>
                  <a:lnTo>
                    <a:pt x="54" y="1256"/>
                  </a:lnTo>
                  <a:cubicBezTo>
                    <a:pt x="1" y="1363"/>
                    <a:pt x="36" y="1488"/>
                    <a:pt x="135" y="1542"/>
                  </a:cubicBezTo>
                  <a:cubicBezTo>
                    <a:pt x="170" y="1560"/>
                    <a:pt x="197" y="1569"/>
                    <a:pt x="233" y="1569"/>
                  </a:cubicBezTo>
                  <a:cubicBezTo>
                    <a:pt x="304" y="1569"/>
                    <a:pt x="384" y="1524"/>
                    <a:pt x="420" y="1461"/>
                  </a:cubicBezTo>
                  <a:lnTo>
                    <a:pt x="1036" y="302"/>
                  </a:lnTo>
                  <a:cubicBezTo>
                    <a:pt x="1089" y="204"/>
                    <a:pt x="1053" y="79"/>
                    <a:pt x="955" y="25"/>
                  </a:cubicBezTo>
                  <a:cubicBezTo>
                    <a:pt x="922" y="8"/>
                    <a:pt x="886" y="0"/>
                    <a:pt x="852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5"/>
            <p:cNvSpPr/>
            <p:nvPr/>
          </p:nvSpPr>
          <p:spPr>
            <a:xfrm>
              <a:off x="10518875" y="3799925"/>
              <a:ext cx="32375" cy="45550"/>
            </a:xfrm>
            <a:custGeom>
              <a:avLst/>
              <a:gdLst/>
              <a:ahLst/>
              <a:cxnLst/>
              <a:rect l="l" t="t" r="r" b="b"/>
              <a:pathLst>
                <a:path w="1295" h="1822" extrusionOk="0">
                  <a:moveTo>
                    <a:pt x="240" y="1"/>
                  </a:moveTo>
                  <a:cubicBezTo>
                    <a:pt x="204" y="1"/>
                    <a:pt x="168" y="10"/>
                    <a:pt x="135" y="28"/>
                  </a:cubicBezTo>
                  <a:cubicBezTo>
                    <a:pt x="36" y="82"/>
                    <a:pt x="1" y="215"/>
                    <a:pt x="54" y="314"/>
                  </a:cubicBezTo>
                  <a:lnTo>
                    <a:pt x="875" y="1723"/>
                  </a:lnTo>
                  <a:cubicBezTo>
                    <a:pt x="920" y="1786"/>
                    <a:pt x="982" y="1821"/>
                    <a:pt x="1053" y="1821"/>
                  </a:cubicBezTo>
                  <a:cubicBezTo>
                    <a:pt x="1089" y="1821"/>
                    <a:pt x="1125" y="1812"/>
                    <a:pt x="1161" y="1794"/>
                  </a:cubicBezTo>
                  <a:cubicBezTo>
                    <a:pt x="1259" y="1732"/>
                    <a:pt x="1294" y="1607"/>
                    <a:pt x="1232" y="1509"/>
                  </a:cubicBezTo>
                  <a:lnTo>
                    <a:pt x="411" y="99"/>
                  </a:lnTo>
                  <a:cubicBezTo>
                    <a:pt x="376" y="35"/>
                    <a:pt x="309" y="1"/>
                    <a:pt x="240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5"/>
            <p:cNvSpPr/>
            <p:nvPr/>
          </p:nvSpPr>
          <p:spPr>
            <a:xfrm>
              <a:off x="10676775" y="3843625"/>
              <a:ext cx="48200" cy="42650"/>
            </a:xfrm>
            <a:custGeom>
              <a:avLst/>
              <a:gdLst/>
              <a:ahLst/>
              <a:cxnLst/>
              <a:rect l="l" t="t" r="r" b="b"/>
              <a:pathLst>
                <a:path w="1928" h="1706" extrusionOk="0">
                  <a:moveTo>
                    <a:pt x="1694" y="0"/>
                  </a:moveTo>
                  <a:cubicBezTo>
                    <a:pt x="1645" y="0"/>
                    <a:pt x="1594" y="18"/>
                    <a:pt x="1553" y="55"/>
                  </a:cubicBezTo>
                  <a:lnTo>
                    <a:pt x="90" y="1349"/>
                  </a:lnTo>
                  <a:cubicBezTo>
                    <a:pt x="10" y="1420"/>
                    <a:pt x="1" y="1554"/>
                    <a:pt x="72" y="1634"/>
                  </a:cubicBezTo>
                  <a:cubicBezTo>
                    <a:pt x="117" y="1688"/>
                    <a:pt x="170" y="1706"/>
                    <a:pt x="233" y="1706"/>
                  </a:cubicBezTo>
                  <a:cubicBezTo>
                    <a:pt x="277" y="1706"/>
                    <a:pt x="331" y="1688"/>
                    <a:pt x="367" y="1652"/>
                  </a:cubicBezTo>
                  <a:lnTo>
                    <a:pt x="1830" y="368"/>
                  </a:lnTo>
                  <a:cubicBezTo>
                    <a:pt x="1919" y="287"/>
                    <a:pt x="1928" y="162"/>
                    <a:pt x="1848" y="73"/>
                  </a:cubicBezTo>
                  <a:cubicBezTo>
                    <a:pt x="1809" y="25"/>
                    <a:pt x="1752" y="0"/>
                    <a:pt x="1694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5"/>
            <p:cNvSpPr/>
            <p:nvPr/>
          </p:nvSpPr>
          <p:spPr>
            <a:xfrm>
              <a:off x="10431675" y="3776575"/>
              <a:ext cx="29925" cy="57075"/>
            </a:xfrm>
            <a:custGeom>
              <a:avLst/>
              <a:gdLst/>
              <a:ahLst/>
              <a:cxnLst/>
              <a:rect l="l" t="t" r="r" b="b"/>
              <a:pathLst>
                <a:path w="1197" h="2283" extrusionOk="0">
                  <a:moveTo>
                    <a:pt x="966" y="1"/>
                  </a:moveTo>
                  <a:cubicBezTo>
                    <a:pt x="882" y="1"/>
                    <a:pt x="802" y="51"/>
                    <a:pt x="768" y="132"/>
                  </a:cubicBezTo>
                  <a:lnTo>
                    <a:pt x="45" y="1997"/>
                  </a:lnTo>
                  <a:cubicBezTo>
                    <a:pt x="1" y="2104"/>
                    <a:pt x="54" y="2229"/>
                    <a:pt x="161" y="2265"/>
                  </a:cubicBezTo>
                  <a:cubicBezTo>
                    <a:pt x="188" y="2273"/>
                    <a:pt x="215" y="2282"/>
                    <a:pt x="242" y="2282"/>
                  </a:cubicBezTo>
                  <a:cubicBezTo>
                    <a:pt x="322" y="2282"/>
                    <a:pt x="402" y="2229"/>
                    <a:pt x="429" y="2149"/>
                  </a:cubicBezTo>
                  <a:lnTo>
                    <a:pt x="1160" y="284"/>
                  </a:lnTo>
                  <a:cubicBezTo>
                    <a:pt x="1196" y="177"/>
                    <a:pt x="1143" y="52"/>
                    <a:pt x="1044" y="16"/>
                  </a:cubicBezTo>
                  <a:cubicBezTo>
                    <a:pt x="1019" y="6"/>
                    <a:pt x="992" y="1"/>
                    <a:pt x="966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5"/>
            <p:cNvSpPr/>
            <p:nvPr/>
          </p:nvSpPr>
          <p:spPr>
            <a:xfrm>
              <a:off x="10682800" y="3797050"/>
              <a:ext cx="11400" cy="51100"/>
            </a:xfrm>
            <a:custGeom>
              <a:avLst/>
              <a:gdLst/>
              <a:ahLst/>
              <a:cxnLst/>
              <a:rect l="l" t="t" r="r" b="b"/>
              <a:pathLst>
                <a:path w="456" h="2044" extrusionOk="0">
                  <a:moveTo>
                    <a:pt x="206" y="0"/>
                  </a:moveTo>
                  <a:cubicBezTo>
                    <a:pt x="99" y="9"/>
                    <a:pt x="1" y="98"/>
                    <a:pt x="10" y="214"/>
                  </a:cubicBezTo>
                  <a:lnTo>
                    <a:pt x="36" y="1847"/>
                  </a:lnTo>
                  <a:cubicBezTo>
                    <a:pt x="45" y="1954"/>
                    <a:pt x="135" y="2043"/>
                    <a:pt x="251" y="2043"/>
                  </a:cubicBezTo>
                  <a:cubicBezTo>
                    <a:pt x="367" y="2043"/>
                    <a:pt x="456" y="1954"/>
                    <a:pt x="456" y="1838"/>
                  </a:cubicBezTo>
                  <a:lnTo>
                    <a:pt x="420" y="206"/>
                  </a:lnTo>
                  <a:cubicBezTo>
                    <a:pt x="420" y="98"/>
                    <a:pt x="331" y="0"/>
                    <a:pt x="215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5"/>
            <p:cNvSpPr/>
            <p:nvPr/>
          </p:nvSpPr>
          <p:spPr>
            <a:xfrm>
              <a:off x="10643550" y="3773850"/>
              <a:ext cx="51325" cy="12525"/>
            </a:xfrm>
            <a:custGeom>
              <a:avLst/>
              <a:gdLst/>
              <a:ahLst/>
              <a:cxnLst/>
              <a:rect l="l" t="t" r="r" b="b"/>
              <a:pathLst>
                <a:path w="2053" h="501" extrusionOk="0">
                  <a:moveTo>
                    <a:pt x="224" y="1"/>
                  </a:moveTo>
                  <a:cubicBezTo>
                    <a:pt x="117" y="1"/>
                    <a:pt x="10" y="90"/>
                    <a:pt x="1" y="206"/>
                  </a:cubicBezTo>
                  <a:cubicBezTo>
                    <a:pt x="1" y="313"/>
                    <a:pt x="81" y="411"/>
                    <a:pt x="197" y="420"/>
                  </a:cubicBezTo>
                  <a:lnTo>
                    <a:pt x="1829" y="500"/>
                  </a:lnTo>
                  <a:lnTo>
                    <a:pt x="1838" y="500"/>
                  </a:lnTo>
                  <a:cubicBezTo>
                    <a:pt x="1945" y="500"/>
                    <a:pt x="2035" y="411"/>
                    <a:pt x="2044" y="304"/>
                  </a:cubicBezTo>
                  <a:cubicBezTo>
                    <a:pt x="2053" y="188"/>
                    <a:pt x="1963" y="90"/>
                    <a:pt x="1847" y="90"/>
                  </a:cubicBezTo>
                  <a:lnTo>
                    <a:pt x="224" y="1"/>
                  </a:ln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5"/>
            <p:cNvSpPr/>
            <p:nvPr/>
          </p:nvSpPr>
          <p:spPr>
            <a:xfrm>
              <a:off x="10471825" y="3778100"/>
              <a:ext cx="51325" cy="10950"/>
            </a:xfrm>
            <a:custGeom>
              <a:avLst/>
              <a:gdLst/>
              <a:ahLst/>
              <a:cxnLst/>
              <a:rect l="l" t="t" r="r" b="b"/>
              <a:pathLst>
                <a:path w="2053" h="438" extrusionOk="0">
                  <a:moveTo>
                    <a:pt x="1838" y="0"/>
                  </a:moveTo>
                  <a:lnTo>
                    <a:pt x="215" y="27"/>
                  </a:lnTo>
                  <a:cubicBezTo>
                    <a:pt x="99" y="27"/>
                    <a:pt x="0" y="125"/>
                    <a:pt x="9" y="241"/>
                  </a:cubicBezTo>
                  <a:cubicBezTo>
                    <a:pt x="9" y="348"/>
                    <a:pt x="99" y="437"/>
                    <a:pt x="215" y="437"/>
                  </a:cubicBezTo>
                  <a:lnTo>
                    <a:pt x="1847" y="410"/>
                  </a:lnTo>
                  <a:cubicBezTo>
                    <a:pt x="1963" y="410"/>
                    <a:pt x="2052" y="312"/>
                    <a:pt x="2052" y="196"/>
                  </a:cubicBezTo>
                  <a:cubicBezTo>
                    <a:pt x="2052" y="89"/>
                    <a:pt x="1945" y="9"/>
                    <a:pt x="1838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5"/>
            <p:cNvSpPr/>
            <p:nvPr/>
          </p:nvSpPr>
          <p:spPr>
            <a:xfrm>
              <a:off x="10668525" y="3934925"/>
              <a:ext cx="27900" cy="47925"/>
            </a:xfrm>
            <a:custGeom>
              <a:avLst/>
              <a:gdLst/>
              <a:ahLst/>
              <a:cxnLst/>
              <a:rect l="l" t="t" r="r" b="b"/>
              <a:pathLst>
                <a:path w="1116" h="1917" extrusionOk="0">
                  <a:moveTo>
                    <a:pt x="885" y="1"/>
                  </a:moveTo>
                  <a:cubicBezTo>
                    <a:pt x="802" y="1"/>
                    <a:pt x="722" y="51"/>
                    <a:pt x="688" y="132"/>
                  </a:cubicBezTo>
                  <a:lnTo>
                    <a:pt x="45" y="1622"/>
                  </a:lnTo>
                  <a:cubicBezTo>
                    <a:pt x="1" y="1729"/>
                    <a:pt x="54" y="1854"/>
                    <a:pt x="161" y="1899"/>
                  </a:cubicBezTo>
                  <a:cubicBezTo>
                    <a:pt x="188" y="1908"/>
                    <a:pt x="215" y="1917"/>
                    <a:pt x="242" y="1917"/>
                  </a:cubicBezTo>
                  <a:cubicBezTo>
                    <a:pt x="322" y="1917"/>
                    <a:pt x="393" y="1863"/>
                    <a:pt x="429" y="1792"/>
                  </a:cubicBezTo>
                  <a:lnTo>
                    <a:pt x="1071" y="293"/>
                  </a:lnTo>
                  <a:cubicBezTo>
                    <a:pt x="1116" y="186"/>
                    <a:pt x="1062" y="61"/>
                    <a:pt x="964" y="16"/>
                  </a:cubicBezTo>
                  <a:cubicBezTo>
                    <a:pt x="939" y="6"/>
                    <a:pt x="912" y="1"/>
                    <a:pt x="885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5"/>
            <p:cNvSpPr/>
            <p:nvPr/>
          </p:nvSpPr>
          <p:spPr>
            <a:xfrm>
              <a:off x="10718275" y="4016875"/>
              <a:ext cx="17850" cy="50500"/>
            </a:xfrm>
            <a:custGeom>
              <a:avLst/>
              <a:gdLst/>
              <a:ahLst/>
              <a:cxnLst/>
              <a:rect l="l" t="t" r="r" b="b"/>
              <a:pathLst>
                <a:path w="714" h="2020" extrusionOk="0">
                  <a:moveTo>
                    <a:pt x="223" y="1"/>
                  </a:moveTo>
                  <a:cubicBezTo>
                    <a:pt x="211" y="1"/>
                    <a:pt x="199" y="2"/>
                    <a:pt x="188" y="3"/>
                  </a:cubicBezTo>
                  <a:cubicBezTo>
                    <a:pt x="72" y="21"/>
                    <a:pt x="0" y="128"/>
                    <a:pt x="18" y="244"/>
                  </a:cubicBezTo>
                  <a:lnTo>
                    <a:pt x="286" y="1850"/>
                  </a:lnTo>
                  <a:cubicBezTo>
                    <a:pt x="304" y="1948"/>
                    <a:pt x="393" y="2020"/>
                    <a:pt x="491" y="2020"/>
                  </a:cubicBezTo>
                  <a:lnTo>
                    <a:pt x="527" y="2020"/>
                  </a:lnTo>
                  <a:cubicBezTo>
                    <a:pt x="643" y="1993"/>
                    <a:pt x="714" y="1886"/>
                    <a:pt x="696" y="1779"/>
                  </a:cubicBezTo>
                  <a:lnTo>
                    <a:pt x="428" y="173"/>
                  </a:lnTo>
                  <a:cubicBezTo>
                    <a:pt x="412" y="69"/>
                    <a:pt x="325" y="1"/>
                    <a:pt x="223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5"/>
            <p:cNvSpPr/>
            <p:nvPr/>
          </p:nvSpPr>
          <p:spPr>
            <a:xfrm>
              <a:off x="10710450" y="3953225"/>
              <a:ext cx="26800" cy="48350"/>
            </a:xfrm>
            <a:custGeom>
              <a:avLst/>
              <a:gdLst/>
              <a:ahLst/>
              <a:cxnLst/>
              <a:rect l="l" t="t" r="r" b="b"/>
              <a:pathLst>
                <a:path w="1072" h="1934" extrusionOk="0">
                  <a:moveTo>
                    <a:pt x="235" y="0"/>
                  </a:moveTo>
                  <a:cubicBezTo>
                    <a:pt x="210" y="0"/>
                    <a:pt x="185" y="5"/>
                    <a:pt x="162" y="16"/>
                  </a:cubicBezTo>
                  <a:cubicBezTo>
                    <a:pt x="55" y="60"/>
                    <a:pt x="1" y="176"/>
                    <a:pt x="46" y="284"/>
                  </a:cubicBezTo>
                  <a:lnTo>
                    <a:pt x="643" y="1800"/>
                  </a:lnTo>
                  <a:cubicBezTo>
                    <a:pt x="670" y="1880"/>
                    <a:pt x="750" y="1934"/>
                    <a:pt x="831" y="1934"/>
                  </a:cubicBezTo>
                  <a:cubicBezTo>
                    <a:pt x="857" y="1934"/>
                    <a:pt x="884" y="1925"/>
                    <a:pt x="911" y="1916"/>
                  </a:cubicBezTo>
                  <a:cubicBezTo>
                    <a:pt x="1018" y="1871"/>
                    <a:pt x="1072" y="1755"/>
                    <a:pt x="1027" y="1648"/>
                  </a:cubicBezTo>
                  <a:lnTo>
                    <a:pt x="429" y="132"/>
                  </a:lnTo>
                  <a:cubicBezTo>
                    <a:pt x="395" y="51"/>
                    <a:pt x="315" y="0"/>
                    <a:pt x="235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5"/>
            <p:cNvSpPr/>
            <p:nvPr/>
          </p:nvSpPr>
          <p:spPr>
            <a:xfrm>
              <a:off x="10668075" y="4063050"/>
              <a:ext cx="11625" cy="8775"/>
            </a:xfrm>
            <a:custGeom>
              <a:avLst/>
              <a:gdLst/>
              <a:ahLst/>
              <a:cxnLst/>
              <a:rect l="l" t="t" r="r" b="b"/>
              <a:pathLst>
                <a:path w="465" h="351" extrusionOk="0">
                  <a:moveTo>
                    <a:pt x="221" y="0"/>
                  </a:moveTo>
                  <a:cubicBezTo>
                    <a:pt x="210" y="0"/>
                    <a:pt x="199" y="1"/>
                    <a:pt x="188" y="3"/>
                  </a:cubicBezTo>
                  <a:cubicBezTo>
                    <a:pt x="72" y="30"/>
                    <a:pt x="1" y="137"/>
                    <a:pt x="19" y="253"/>
                  </a:cubicBezTo>
                  <a:lnTo>
                    <a:pt x="46" y="351"/>
                  </a:lnTo>
                  <a:lnTo>
                    <a:pt x="465" y="351"/>
                  </a:lnTo>
                  <a:lnTo>
                    <a:pt x="429" y="173"/>
                  </a:lnTo>
                  <a:cubicBezTo>
                    <a:pt x="413" y="69"/>
                    <a:pt x="318" y="0"/>
                    <a:pt x="221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5"/>
            <p:cNvSpPr/>
            <p:nvPr/>
          </p:nvSpPr>
          <p:spPr>
            <a:xfrm>
              <a:off x="10690400" y="3989750"/>
              <a:ext cx="29000" cy="47300"/>
            </a:xfrm>
            <a:custGeom>
              <a:avLst/>
              <a:gdLst/>
              <a:ahLst/>
              <a:cxnLst/>
              <a:rect l="l" t="t" r="r" b="b"/>
              <a:pathLst>
                <a:path w="1160" h="1892" extrusionOk="0">
                  <a:moveTo>
                    <a:pt x="923" y="1"/>
                  </a:moveTo>
                  <a:cubicBezTo>
                    <a:pt x="844" y="1"/>
                    <a:pt x="771" y="44"/>
                    <a:pt x="732" y="116"/>
                  </a:cubicBezTo>
                  <a:lnTo>
                    <a:pt x="45" y="1597"/>
                  </a:lnTo>
                  <a:cubicBezTo>
                    <a:pt x="0" y="1704"/>
                    <a:pt x="45" y="1820"/>
                    <a:pt x="152" y="1873"/>
                  </a:cubicBezTo>
                  <a:cubicBezTo>
                    <a:pt x="179" y="1882"/>
                    <a:pt x="205" y="1891"/>
                    <a:pt x="232" y="1891"/>
                  </a:cubicBezTo>
                  <a:cubicBezTo>
                    <a:pt x="312" y="1891"/>
                    <a:pt x="384" y="1847"/>
                    <a:pt x="419" y="1775"/>
                  </a:cubicBezTo>
                  <a:lnTo>
                    <a:pt x="1106" y="294"/>
                  </a:lnTo>
                  <a:cubicBezTo>
                    <a:pt x="1160" y="187"/>
                    <a:pt x="1115" y="71"/>
                    <a:pt x="1008" y="18"/>
                  </a:cubicBezTo>
                  <a:cubicBezTo>
                    <a:pt x="980" y="6"/>
                    <a:pt x="951" y="1"/>
                    <a:pt x="923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5"/>
            <p:cNvSpPr/>
            <p:nvPr/>
          </p:nvSpPr>
          <p:spPr>
            <a:xfrm>
              <a:off x="10547200" y="3762700"/>
              <a:ext cx="49100" cy="41725"/>
            </a:xfrm>
            <a:custGeom>
              <a:avLst/>
              <a:gdLst/>
              <a:ahLst/>
              <a:cxnLst/>
              <a:rect l="l" t="t" r="r" b="b"/>
              <a:pathLst>
                <a:path w="1964" h="1669" extrusionOk="0">
                  <a:moveTo>
                    <a:pt x="1728" y="0"/>
                  </a:moveTo>
                  <a:cubicBezTo>
                    <a:pt x="1682" y="0"/>
                    <a:pt x="1636" y="15"/>
                    <a:pt x="1598" y="45"/>
                  </a:cubicBezTo>
                  <a:lnTo>
                    <a:pt x="99" y="1303"/>
                  </a:lnTo>
                  <a:cubicBezTo>
                    <a:pt x="10" y="1374"/>
                    <a:pt x="1" y="1508"/>
                    <a:pt x="72" y="1597"/>
                  </a:cubicBezTo>
                  <a:cubicBezTo>
                    <a:pt x="117" y="1642"/>
                    <a:pt x="170" y="1669"/>
                    <a:pt x="233" y="1669"/>
                  </a:cubicBezTo>
                  <a:cubicBezTo>
                    <a:pt x="277" y="1669"/>
                    <a:pt x="322" y="1651"/>
                    <a:pt x="367" y="1624"/>
                  </a:cubicBezTo>
                  <a:lnTo>
                    <a:pt x="1865" y="366"/>
                  </a:lnTo>
                  <a:cubicBezTo>
                    <a:pt x="1954" y="295"/>
                    <a:pt x="1963" y="161"/>
                    <a:pt x="1892" y="72"/>
                  </a:cubicBezTo>
                  <a:cubicBezTo>
                    <a:pt x="1851" y="26"/>
                    <a:pt x="1790" y="0"/>
                    <a:pt x="1728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5"/>
            <p:cNvSpPr/>
            <p:nvPr/>
          </p:nvSpPr>
          <p:spPr>
            <a:xfrm>
              <a:off x="10609650" y="3769150"/>
              <a:ext cx="32375" cy="45550"/>
            </a:xfrm>
            <a:custGeom>
              <a:avLst/>
              <a:gdLst/>
              <a:ahLst/>
              <a:cxnLst/>
              <a:rect l="l" t="t" r="r" b="b"/>
              <a:pathLst>
                <a:path w="1295" h="1822" extrusionOk="0">
                  <a:moveTo>
                    <a:pt x="240" y="1"/>
                  </a:moveTo>
                  <a:cubicBezTo>
                    <a:pt x="204" y="1"/>
                    <a:pt x="168" y="10"/>
                    <a:pt x="134" y="28"/>
                  </a:cubicBezTo>
                  <a:cubicBezTo>
                    <a:pt x="36" y="82"/>
                    <a:pt x="1" y="215"/>
                    <a:pt x="54" y="313"/>
                  </a:cubicBezTo>
                  <a:lnTo>
                    <a:pt x="875" y="1723"/>
                  </a:lnTo>
                  <a:cubicBezTo>
                    <a:pt x="920" y="1785"/>
                    <a:pt x="982" y="1821"/>
                    <a:pt x="1053" y="1821"/>
                  </a:cubicBezTo>
                  <a:cubicBezTo>
                    <a:pt x="1089" y="1821"/>
                    <a:pt x="1125" y="1812"/>
                    <a:pt x="1160" y="1794"/>
                  </a:cubicBezTo>
                  <a:cubicBezTo>
                    <a:pt x="1259" y="1732"/>
                    <a:pt x="1294" y="1607"/>
                    <a:pt x="1232" y="1509"/>
                  </a:cubicBezTo>
                  <a:lnTo>
                    <a:pt x="420" y="99"/>
                  </a:lnTo>
                  <a:cubicBezTo>
                    <a:pt x="379" y="35"/>
                    <a:pt x="310" y="1"/>
                    <a:pt x="240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5"/>
            <p:cNvSpPr/>
            <p:nvPr/>
          </p:nvSpPr>
          <p:spPr>
            <a:xfrm>
              <a:off x="10570850" y="3809850"/>
              <a:ext cx="48200" cy="28700"/>
            </a:xfrm>
            <a:custGeom>
              <a:avLst/>
              <a:gdLst/>
              <a:ahLst/>
              <a:cxnLst/>
              <a:rect l="l" t="t" r="r" b="b"/>
              <a:pathLst>
                <a:path w="1928" h="1148" extrusionOk="0">
                  <a:moveTo>
                    <a:pt x="241" y="1"/>
                  </a:moveTo>
                  <a:cubicBezTo>
                    <a:pt x="166" y="1"/>
                    <a:pt x="92" y="45"/>
                    <a:pt x="54" y="122"/>
                  </a:cubicBezTo>
                  <a:cubicBezTo>
                    <a:pt x="0" y="220"/>
                    <a:pt x="45" y="345"/>
                    <a:pt x="143" y="398"/>
                  </a:cubicBezTo>
                  <a:lnTo>
                    <a:pt x="1597" y="1130"/>
                  </a:lnTo>
                  <a:cubicBezTo>
                    <a:pt x="1633" y="1139"/>
                    <a:pt x="1660" y="1148"/>
                    <a:pt x="1695" y="1148"/>
                  </a:cubicBezTo>
                  <a:cubicBezTo>
                    <a:pt x="1767" y="1148"/>
                    <a:pt x="1838" y="1112"/>
                    <a:pt x="1883" y="1032"/>
                  </a:cubicBezTo>
                  <a:cubicBezTo>
                    <a:pt x="1927" y="934"/>
                    <a:pt x="1892" y="809"/>
                    <a:pt x="1785" y="755"/>
                  </a:cubicBezTo>
                  <a:lnTo>
                    <a:pt x="330" y="24"/>
                  </a:lnTo>
                  <a:cubicBezTo>
                    <a:pt x="302" y="8"/>
                    <a:pt x="272" y="1"/>
                    <a:pt x="241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5"/>
            <p:cNvSpPr/>
            <p:nvPr/>
          </p:nvSpPr>
          <p:spPr>
            <a:xfrm>
              <a:off x="10493225" y="3993675"/>
              <a:ext cx="43300" cy="36225"/>
            </a:xfrm>
            <a:custGeom>
              <a:avLst/>
              <a:gdLst/>
              <a:ahLst/>
              <a:cxnLst/>
              <a:rect l="l" t="t" r="r" b="b"/>
              <a:pathLst>
                <a:path w="1732" h="1449" extrusionOk="0">
                  <a:moveTo>
                    <a:pt x="1499" y="1"/>
                  </a:moveTo>
                  <a:cubicBezTo>
                    <a:pt x="1452" y="1"/>
                    <a:pt x="1405" y="17"/>
                    <a:pt x="1366" y="48"/>
                  </a:cubicBezTo>
                  <a:lnTo>
                    <a:pt x="108" y="1083"/>
                  </a:lnTo>
                  <a:cubicBezTo>
                    <a:pt x="19" y="1154"/>
                    <a:pt x="1" y="1288"/>
                    <a:pt x="72" y="1377"/>
                  </a:cubicBezTo>
                  <a:cubicBezTo>
                    <a:pt x="117" y="1422"/>
                    <a:pt x="179" y="1449"/>
                    <a:pt x="233" y="1449"/>
                  </a:cubicBezTo>
                  <a:cubicBezTo>
                    <a:pt x="286" y="1449"/>
                    <a:pt x="331" y="1431"/>
                    <a:pt x="367" y="1404"/>
                  </a:cubicBezTo>
                  <a:lnTo>
                    <a:pt x="1625" y="369"/>
                  </a:lnTo>
                  <a:cubicBezTo>
                    <a:pt x="1714" y="298"/>
                    <a:pt x="1732" y="164"/>
                    <a:pt x="1660" y="75"/>
                  </a:cubicBezTo>
                  <a:cubicBezTo>
                    <a:pt x="1616" y="25"/>
                    <a:pt x="1557" y="1"/>
                    <a:pt x="1499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5"/>
            <p:cNvSpPr/>
            <p:nvPr/>
          </p:nvSpPr>
          <p:spPr>
            <a:xfrm>
              <a:off x="10442600" y="4063175"/>
              <a:ext cx="28575" cy="8650"/>
            </a:xfrm>
            <a:custGeom>
              <a:avLst/>
              <a:gdLst/>
              <a:ahLst/>
              <a:cxnLst/>
              <a:rect l="l" t="t" r="r" b="b"/>
              <a:pathLst>
                <a:path w="1143" h="346" extrusionOk="0">
                  <a:moveTo>
                    <a:pt x="923" y="0"/>
                  </a:moveTo>
                  <a:cubicBezTo>
                    <a:pt x="898" y="0"/>
                    <a:pt x="872" y="5"/>
                    <a:pt x="848" y="16"/>
                  </a:cubicBezTo>
                  <a:lnTo>
                    <a:pt x="1" y="346"/>
                  </a:lnTo>
                  <a:lnTo>
                    <a:pt x="1071" y="346"/>
                  </a:lnTo>
                  <a:cubicBezTo>
                    <a:pt x="1125" y="292"/>
                    <a:pt x="1143" y="203"/>
                    <a:pt x="1116" y="123"/>
                  </a:cubicBezTo>
                  <a:cubicBezTo>
                    <a:pt x="1082" y="49"/>
                    <a:pt x="1002" y="0"/>
                    <a:pt x="923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5"/>
            <p:cNvSpPr/>
            <p:nvPr/>
          </p:nvSpPr>
          <p:spPr>
            <a:xfrm>
              <a:off x="10636425" y="4039325"/>
              <a:ext cx="17850" cy="32500"/>
            </a:xfrm>
            <a:custGeom>
              <a:avLst/>
              <a:gdLst/>
              <a:ahLst/>
              <a:cxnLst/>
              <a:rect l="l" t="t" r="r" b="b"/>
              <a:pathLst>
                <a:path w="714" h="1300" extrusionOk="0">
                  <a:moveTo>
                    <a:pt x="485" y="0"/>
                  </a:moveTo>
                  <a:cubicBezTo>
                    <a:pt x="395" y="0"/>
                    <a:pt x="308" y="60"/>
                    <a:pt x="286" y="158"/>
                  </a:cubicBezTo>
                  <a:lnTo>
                    <a:pt x="0" y="1300"/>
                  </a:lnTo>
                  <a:lnTo>
                    <a:pt x="428" y="1300"/>
                  </a:lnTo>
                  <a:lnTo>
                    <a:pt x="687" y="256"/>
                  </a:lnTo>
                  <a:cubicBezTo>
                    <a:pt x="714" y="149"/>
                    <a:pt x="651" y="33"/>
                    <a:pt x="535" y="6"/>
                  </a:cubicBezTo>
                  <a:cubicBezTo>
                    <a:pt x="519" y="2"/>
                    <a:pt x="502" y="0"/>
                    <a:pt x="485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5"/>
            <p:cNvSpPr/>
            <p:nvPr/>
          </p:nvSpPr>
          <p:spPr>
            <a:xfrm>
              <a:off x="10526700" y="3867450"/>
              <a:ext cx="48175" cy="49825"/>
            </a:xfrm>
            <a:custGeom>
              <a:avLst/>
              <a:gdLst/>
              <a:ahLst/>
              <a:cxnLst/>
              <a:rect l="l" t="t" r="r" b="b"/>
              <a:pathLst>
                <a:path w="1927" h="1993" extrusionOk="0">
                  <a:moveTo>
                    <a:pt x="1696" y="1"/>
                  </a:moveTo>
                  <a:cubicBezTo>
                    <a:pt x="1641" y="1"/>
                    <a:pt x="1586" y="23"/>
                    <a:pt x="1543" y="66"/>
                  </a:cubicBezTo>
                  <a:lnTo>
                    <a:pt x="80" y="1645"/>
                  </a:lnTo>
                  <a:cubicBezTo>
                    <a:pt x="0" y="1725"/>
                    <a:pt x="9" y="1859"/>
                    <a:pt x="89" y="1930"/>
                  </a:cubicBezTo>
                  <a:cubicBezTo>
                    <a:pt x="134" y="1975"/>
                    <a:pt x="178" y="1993"/>
                    <a:pt x="232" y="1993"/>
                  </a:cubicBezTo>
                  <a:cubicBezTo>
                    <a:pt x="286" y="1993"/>
                    <a:pt x="348" y="1966"/>
                    <a:pt x="384" y="1921"/>
                  </a:cubicBezTo>
                  <a:lnTo>
                    <a:pt x="1847" y="351"/>
                  </a:lnTo>
                  <a:cubicBezTo>
                    <a:pt x="1927" y="271"/>
                    <a:pt x="1918" y="137"/>
                    <a:pt x="1838" y="57"/>
                  </a:cubicBezTo>
                  <a:cubicBezTo>
                    <a:pt x="1796" y="19"/>
                    <a:pt x="1746" y="1"/>
                    <a:pt x="1696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5"/>
            <p:cNvSpPr/>
            <p:nvPr/>
          </p:nvSpPr>
          <p:spPr>
            <a:xfrm>
              <a:off x="10689500" y="3891375"/>
              <a:ext cx="60900" cy="22350"/>
            </a:xfrm>
            <a:custGeom>
              <a:avLst/>
              <a:gdLst/>
              <a:ahLst/>
              <a:cxnLst/>
              <a:rect l="l" t="t" r="r" b="b"/>
              <a:pathLst>
                <a:path w="2436" h="894" extrusionOk="0">
                  <a:moveTo>
                    <a:pt x="2216" y="1"/>
                  </a:moveTo>
                  <a:cubicBezTo>
                    <a:pt x="2197" y="1"/>
                    <a:pt x="2178" y="4"/>
                    <a:pt x="2159" y="10"/>
                  </a:cubicBezTo>
                  <a:lnTo>
                    <a:pt x="179" y="483"/>
                  </a:lnTo>
                  <a:cubicBezTo>
                    <a:pt x="72" y="509"/>
                    <a:pt x="0" y="616"/>
                    <a:pt x="27" y="732"/>
                  </a:cubicBezTo>
                  <a:cubicBezTo>
                    <a:pt x="54" y="822"/>
                    <a:pt x="134" y="893"/>
                    <a:pt x="232" y="893"/>
                  </a:cubicBezTo>
                  <a:cubicBezTo>
                    <a:pt x="250" y="893"/>
                    <a:pt x="259" y="884"/>
                    <a:pt x="277" y="884"/>
                  </a:cubicBezTo>
                  <a:lnTo>
                    <a:pt x="2257" y="411"/>
                  </a:lnTo>
                  <a:cubicBezTo>
                    <a:pt x="2364" y="385"/>
                    <a:pt x="2436" y="269"/>
                    <a:pt x="2409" y="161"/>
                  </a:cubicBezTo>
                  <a:cubicBezTo>
                    <a:pt x="2387" y="66"/>
                    <a:pt x="2304" y="1"/>
                    <a:pt x="2216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5"/>
            <p:cNvSpPr/>
            <p:nvPr/>
          </p:nvSpPr>
          <p:spPr>
            <a:xfrm>
              <a:off x="10682800" y="4046900"/>
              <a:ext cx="32600" cy="24925"/>
            </a:xfrm>
            <a:custGeom>
              <a:avLst/>
              <a:gdLst/>
              <a:ahLst/>
              <a:cxnLst/>
              <a:rect l="l" t="t" r="r" b="b"/>
              <a:pathLst>
                <a:path w="1304" h="997" extrusionOk="0">
                  <a:moveTo>
                    <a:pt x="232" y="0"/>
                  </a:moveTo>
                  <a:cubicBezTo>
                    <a:pt x="179" y="0"/>
                    <a:pt x="126" y="20"/>
                    <a:pt x="81" y="60"/>
                  </a:cubicBezTo>
                  <a:cubicBezTo>
                    <a:pt x="1" y="141"/>
                    <a:pt x="1" y="274"/>
                    <a:pt x="81" y="355"/>
                  </a:cubicBezTo>
                  <a:lnTo>
                    <a:pt x="714" y="997"/>
                  </a:lnTo>
                  <a:lnTo>
                    <a:pt x="1303" y="997"/>
                  </a:lnTo>
                  <a:lnTo>
                    <a:pt x="375" y="60"/>
                  </a:lnTo>
                  <a:cubicBezTo>
                    <a:pt x="335" y="20"/>
                    <a:pt x="284" y="0"/>
                    <a:pt x="232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5"/>
            <p:cNvSpPr/>
            <p:nvPr/>
          </p:nvSpPr>
          <p:spPr>
            <a:xfrm>
              <a:off x="10504825" y="3831325"/>
              <a:ext cx="22325" cy="58525"/>
            </a:xfrm>
            <a:custGeom>
              <a:avLst/>
              <a:gdLst/>
              <a:ahLst/>
              <a:cxnLst/>
              <a:rect l="l" t="t" r="r" b="b"/>
              <a:pathLst>
                <a:path w="893" h="2341" extrusionOk="0">
                  <a:moveTo>
                    <a:pt x="221" y="0"/>
                  </a:moveTo>
                  <a:cubicBezTo>
                    <a:pt x="210" y="0"/>
                    <a:pt x="199" y="1"/>
                    <a:pt x="188" y="3"/>
                  </a:cubicBezTo>
                  <a:cubicBezTo>
                    <a:pt x="72" y="30"/>
                    <a:pt x="1" y="146"/>
                    <a:pt x="28" y="253"/>
                  </a:cubicBezTo>
                  <a:lnTo>
                    <a:pt x="465" y="2180"/>
                  </a:lnTo>
                  <a:cubicBezTo>
                    <a:pt x="483" y="2269"/>
                    <a:pt x="572" y="2340"/>
                    <a:pt x="661" y="2340"/>
                  </a:cubicBezTo>
                  <a:cubicBezTo>
                    <a:pt x="679" y="2340"/>
                    <a:pt x="697" y="2340"/>
                    <a:pt x="706" y="2332"/>
                  </a:cubicBezTo>
                  <a:cubicBezTo>
                    <a:pt x="822" y="2305"/>
                    <a:pt x="893" y="2198"/>
                    <a:pt x="866" y="2082"/>
                  </a:cubicBezTo>
                  <a:lnTo>
                    <a:pt x="429" y="164"/>
                  </a:lnTo>
                  <a:cubicBezTo>
                    <a:pt x="413" y="68"/>
                    <a:pt x="318" y="0"/>
                    <a:pt x="221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5"/>
            <p:cNvSpPr/>
            <p:nvPr/>
          </p:nvSpPr>
          <p:spPr>
            <a:xfrm>
              <a:off x="10655375" y="3989450"/>
              <a:ext cx="19425" cy="50500"/>
            </a:xfrm>
            <a:custGeom>
              <a:avLst/>
              <a:gdLst/>
              <a:ahLst/>
              <a:cxnLst/>
              <a:rect l="l" t="t" r="r" b="b"/>
              <a:pathLst>
                <a:path w="777" h="2020" extrusionOk="0">
                  <a:moveTo>
                    <a:pt x="223" y="0"/>
                  </a:moveTo>
                  <a:cubicBezTo>
                    <a:pt x="212" y="0"/>
                    <a:pt x="200" y="1"/>
                    <a:pt x="188" y="3"/>
                  </a:cubicBezTo>
                  <a:cubicBezTo>
                    <a:pt x="81" y="30"/>
                    <a:pt x="0" y="137"/>
                    <a:pt x="27" y="253"/>
                  </a:cubicBezTo>
                  <a:lnTo>
                    <a:pt x="348" y="1850"/>
                  </a:lnTo>
                  <a:cubicBezTo>
                    <a:pt x="366" y="1948"/>
                    <a:pt x="455" y="2019"/>
                    <a:pt x="554" y="2019"/>
                  </a:cubicBezTo>
                  <a:cubicBezTo>
                    <a:pt x="563" y="2019"/>
                    <a:pt x="580" y="2010"/>
                    <a:pt x="589" y="2010"/>
                  </a:cubicBezTo>
                  <a:cubicBezTo>
                    <a:pt x="705" y="1993"/>
                    <a:pt x="777" y="1877"/>
                    <a:pt x="750" y="1770"/>
                  </a:cubicBezTo>
                  <a:lnTo>
                    <a:pt x="429" y="173"/>
                  </a:lnTo>
                  <a:cubicBezTo>
                    <a:pt x="413" y="69"/>
                    <a:pt x="325" y="0"/>
                    <a:pt x="223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5"/>
            <p:cNvSpPr/>
            <p:nvPr/>
          </p:nvSpPr>
          <p:spPr>
            <a:xfrm>
              <a:off x="10711350" y="3780725"/>
              <a:ext cx="25900" cy="48675"/>
            </a:xfrm>
            <a:custGeom>
              <a:avLst/>
              <a:gdLst/>
              <a:ahLst/>
              <a:cxnLst/>
              <a:rect l="l" t="t" r="r" b="b"/>
              <a:pathLst>
                <a:path w="1036" h="1947" extrusionOk="0">
                  <a:moveTo>
                    <a:pt x="238" y="0"/>
                  </a:moveTo>
                  <a:cubicBezTo>
                    <a:pt x="215" y="0"/>
                    <a:pt x="193" y="4"/>
                    <a:pt x="170" y="11"/>
                  </a:cubicBezTo>
                  <a:cubicBezTo>
                    <a:pt x="63" y="56"/>
                    <a:pt x="1" y="172"/>
                    <a:pt x="45" y="279"/>
                  </a:cubicBezTo>
                  <a:lnTo>
                    <a:pt x="607" y="1813"/>
                  </a:lnTo>
                  <a:cubicBezTo>
                    <a:pt x="634" y="1893"/>
                    <a:pt x="714" y="1947"/>
                    <a:pt x="795" y="1947"/>
                  </a:cubicBezTo>
                  <a:cubicBezTo>
                    <a:pt x="821" y="1947"/>
                    <a:pt x="848" y="1947"/>
                    <a:pt x="866" y="1938"/>
                  </a:cubicBezTo>
                  <a:cubicBezTo>
                    <a:pt x="973" y="1893"/>
                    <a:pt x="1036" y="1777"/>
                    <a:pt x="991" y="1670"/>
                  </a:cubicBezTo>
                  <a:lnTo>
                    <a:pt x="438" y="136"/>
                  </a:lnTo>
                  <a:cubicBezTo>
                    <a:pt x="403" y="51"/>
                    <a:pt x="323" y="0"/>
                    <a:pt x="238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5"/>
            <p:cNvSpPr/>
            <p:nvPr/>
          </p:nvSpPr>
          <p:spPr>
            <a:xfrm>
              <a:off x="10335775" y="3935525"/>
              <a:ext cx="51550" cy="14975"/>
            </a:xfrm>
            <a:custGeom>
              <a:avLst/>
              <a:gdLst/>
              <a:ahLst/>
              <a:cxnLst/>
              <a:rect l="l" t="t" r="r" b="b"/>
              <a:pathLst>
                <a:path w="2062" h="599" extrusionOk="0">
                  <a:moveTo>
                    <a:pt x="233" y="1"/>
                  </a:moveTo>
                  <a:cubicBezTo>
                    <a:pt x="124" y="1"/>
                    <a:pt x="27" y="79"/>
                    <a:pt x="18" y="189"/>
                  </a:cubicBezTo>
                  <a:cubicBezTo>
                    <a:pt x="1" y="305"/>
                    <a:pt x="90" y="403"/>
                    <a:pt x="197" y="412"/>
                  </a:cubicBezTo>
                  <a:lnTo>
                    <a:pt x="1821" y="599"/>
                  </a:lnTo>
                  <a:lnTo>
                    <a:pt x="1838" y="599"/>
                  </a:lnTo>
                  <a:cubicBezTo>
                    <a:pt x="1945" y="599"/>
                    <a:pt x="2035" y="519"/>
                    <a:pt x="2044" y="412"/>
                  </a:cubicBezTo>
                  <a:cubicBezTo>
                    <a:pt x="2061" y="305"/>
                    <a:pt x="1981" y="198"/>
                    <a:pt x="1865" y="189"/>
                  </a:cubicBezTo>
                  <a:lnTo>
                    <a:pt x="250" y="1"/>
                  </a:lnTo>
                  <a:cubicBezTo>
                    <a:pt x="245" y="1"/>
                    <a:pt x="239" y="1"/>
                    <a:pt x="233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5"/>
            <p:cNvSpPr/>
            <p:nvPr/>
          </p:nvSpPr>
          <p:spPr>
            <a:xfrm>
              <a:off x="10733650" y="3738050"/>
              <a:ext cx="35500" cy="43400"/>
            </a:xfrm>
            <a:custGeom>
              <a:avLst/>
              <a:gdLst/>
              <a:ahLst/>
              <a:cxnLst/>
              <a:rect l="l" t="t" r="r" b="b"/>
              <a:pathLst>
                <a:path w="1420" h="1736" extrusionOk="0">
                  <a:moveTo>
                    <a:pt x="1181" y="0"/>
                  </a:moveTo>
                  <a:cubicBezTo>
                    <a:pt x="1116" y="0"/>
                    <a:pt x="1052" y="31"/>
                    <a:pt x="1009" y="85"/>
                  </a:cubicBezTo>
                  <a:lnTo>
                    <a:pt x="72" y="1415"/>
                  </a:lnTo>
                  <a:cubicBezTo>
                    <a:pt x="1" y="1504"/>
                    <a:pt x="19" y="1638"/>
                    <a:pt x="117" y="1700"/>
                  </a:cubicBezTo>
                  <a:cubicBezTo>
                    <a:pt x="152" y="1727"/>
                    <a:pt x="197" y="1736"/>
                    <a:pt x="233" y="1736"/>
                  </a:cubicBezTo>
                  <a:cubicBezTo>
                    <a:pt x="304" y="1736"/>
                    <a:pt x="367" y="1709"/>
                    <a:pt x="402" y="1656"/>
                  </a:cubicBezTo>
                  <a:lnTo>
                    <a:pt x="1348" y="326"/>
                  </a:lnTo>
                  <a:cubicBezTo>
                    <a:pt x="1419" y="237"/>
                    <a:pt x="1392" y="103"/>
                    <a:pt x="1303" y="41"/>
                  </a:cubicBezTo>
                  <a:cubicBezTo>
                    <a:pt x="1265" y="13"/>
                    <a:pt x="1222" y="0"/>
                    <a:pt x="1181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5"/>
            <p:cNvSpPr/>
            <p:nvPr/>
          </p:nvSpPr>
          <p:spPr>
            <a:xfrm>
              <a:off x="10345150" y="3643775"/>
              <a:ext cx="18075" cy="50475"/>
            </a:xfrm>
            <a:custGeom>
              <a:avLst/>
              <a:gdLst/>
              <a:ahLst/>
              <a:cxnLst/>
              <a:rect l="l" t="t" r="r" b="b"/>
              <a:pathLst>
                <a:path w="723" h="2019" extrusionOk="0">
                  <a:moveTo>
                    <a:pt x="220" y="0"/>
                  </a:moveTo>
                  <a:cubicBezTo>
                    <a:pt x="209" y="0"/>
                    <a:pt x="199" y="1"/>
                    <a:pt x="188" y="3"/>
                  </a:cubicBezTo>
                  <a:cubicBezTo>
                    <a:pt x="81" y="20"/>
                    <a:pt x="0" y="128"/>
                    <a:pt x="18" y="243"/>
                  </a:cubicBezTo>
                  <a:lnTo>
                    <a:pt x="295" y="1849"/>
                  </a:lnTo>
                  <a:cubicBezTo>
                    <a:pt x="313" y="1947"/>
                    <a:pt x="402" y="2019"/>
                    <a:pt x="500" y="2019"/>
                  </a:cubicBezTo>
                  <a:lnTo>
                    <a:pt x="536" y="2019"/>
                  </a:lnTo>
                  <a:cubicBezTo>
                    <a:pt x="643" y="2001"/>
                    <a:pt x="723" y="1894"/>
                    <a:pt x="705" y="1778"/>
                  </a:cubicBezTo>
                  <a:lnTo>
                    <a:pt x="429" y="172"/>
                  </a:lnTo>
                  <a:cubicBezTo>
                    <a:pt x="412" y="75"/>
                    <a:pt x="323" y="0"/>
                    <a:pt x="220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5"/>
            <p:cNvSpPr/>
            <p:nvPr/>
          </p:nvSpPr>
          <p:spPr>
            <a:xfrm>
              <a:off x="10346925" y="3588075"/>
              <a:ext cx="17200" cy="40400"/>
            </a:xfrm>
            <a:custGeom>
              <a:avLst/>
              <a:gdLst/>
              <a:ahLst/>
              <a:cxnLst/>
              <a:rect l="l" t="t" r="r" b="b"/>
              <a:pathLst>
                <a:path w="688" h="1616" extrusionOk="0">
                  <a:moveTo>
                    <a:pt x="117" y="0"/>
                  </a:moveTo>
                  <a:cubicBezTo>
                    <a:pt x="81" y="277"/>
                    <a:pt x="45" y="553"/>
                    <a:pt x="1" y="830"/>
                  </a:cubicBezTo>
                  <a:lnTo>
                    <a:pt x="259" y="1481"/>
                  </a:lnTo>
                  <a:cubicBezTo>
                    <a:pt x="295" y="1562"/>
                    <a:pt x="375" y="1615"/>
                    <a:pt x="456" y="1615"/>
                  </a:cubicBezTo>
                  <a:cubicBezTo>
                    <a:pt x="482" y="1615"/>
                    <a:pt x="509" y="1615"/>
                    <a:pt x="536" y="1597"/>
                  </a:cubicBezTo>
                  <a:cubicBezTo>
                    <a:pt x="634" y="1562"/>
                    <a:pt x="688" y="1437"/>
                    <a:pt x="652" y="1330"/>
                  </a:cubicBezTo>
                  <a:lnTo>
                    <a:pt x="117" y="0"/>
                  </a:ln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5"/>
            <p:cNvSpPr/>
            <p:nvPr/>
          </p:nvSpPr>
          <p:spPr>
            <a:xfrm>
              <a:off x="10332650" y="3714450"/>
              <a:ext cx="43075" cy="36225"/>
            </a:xfrm>
            <a:custGeom>
              <a:avLst/>
              <a:gdLst/>
              <a:ahLst/>
              <a:cxnLst/>
              <a:rect l="l" t="t" r="r" b="b"/>
              <a:pathLst>
                <a:path w="1723" h="1449" extrusionOk="0">
                  <a:moveTo>
                    <a:pt x="1493" y="1"/>
                  </a:moveTo>
                  <a:cubicBezTo>
                    <a:pt x="1445" y="1"/>
                    <a:pt x="1396" y="16"/>
                    <a:pt x="1357" y="48"/>
                  </a:cubicBezTo>
                  <a:lnTo>
                    <a:pt x="108" y="1083"/>
                  </a:lnTo>
                  <a:cubicBezTo>
                    <a:pt x="19" y="1163"/>
                    <a:pt x="1" y="1288"/>
                    <a:pt x="72" y="1377"/>
                  </a:cubicBezTo>
                  <a:cubicBezTo>
                    <a:pt x="117" y="1431"/>
                    <a:pt x="179" y="1449"/>
                    <a:pt x="233" y="1449"/>
                  </a:cubicBezTo>
                  <a:cubicBezTo>
                    <a:pt x="286" y="1449"/>
                    <a:pt x="331" y="1440"/>
                    <a:pt x="367" y="1404"/>
                  </a:cubicBezTo>
                  <a:lnTo>
                    <a:pt x="1624" y="360"/>
                  </a:lnTo>
                  <a:cubicBezTo>
                    <a:pt x="1714" y="289"/>
                    <a:pt x="1723" y="164"/>
                    <a:pt x="1651" y="75"/>
                  </a:cubicBezTo>
                  <a:cubicBezTo>
                    <a:pt x="1611" y="25"/>
                    <a:pt x="1553" y="1"/>
                    <a:pt x="1493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5"/>
            <p:cNvSpPr/>
            <p:nvPr/>
          </p:nvSpPr>
          <p:spPr>
            <a:xfrm>
              <a:off x="10303000" y="3720775"/>
              <a:ext cx="12950" cy="28350"/>
            </a:xfrm>
            <a:custGeom>
              <a:avLst/>
              <a:gdLst/>
              <a:ahLst/>
              <a:cxnLst/>
              <a:rect l="l" t="t" r="r" b="b"/>
              <a:pathLst>
                <a:path w="518" h="1134" extrusionOk="0">
                  <a:moveTo>
                    <a:pt x="321" y="0"/>
                  </a:moveTo>
                  <a:cubicBezTo>
                    <a:pt x="223" y="170"/>
                    <a:pt x="116" y="330"/>
                    <a:pt x="0" y="482"/>
                  </a:cubicBezTo>
                  <a:lnTo>
                    <a:pt x="89" y="964"/>
                  </a:lnTo>
                  <a:cubicBezTo>
                    <a:pt x="107" y="1062"/>
                    <a:pt x="197" y="1133"/>
                    <a:pt x="295" y="1133"/>
                  </a:cubicBezTo>
                  <a:cubicBezTo>
                    <a:pt x="312" y="1133"/>
                    <a:pt x="321" y="1133"/>
                    <a:pt x="339" y="1124"/>
                  </a:cubicBezTo>
                  <a:cubicBezTo>
                    <a:pt x="446" y="1107"/>
                    <a:pt x="518" y="1000"/>
                    <a:pt x="500" y="884"/>
                  </a:cubicBezTo>
                  <a:lnTo>
                    <a:pt x="321" y="0"/>
                  </a:ln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5"/>
            <p:cNvSpPr/>
            <p:nvPr/>
          </p:nvSpPr>
          <p:spPr>
            <a:xfrm>
              <a:off x="10344250" y="3620175"/>
              <a:ext cx="1600" cy="5825"/>
            </a:xfrm>
            <a:custGeom>
              <a:avLst/>
              <a:gdLst/>
              <a:ahLst/>
              <a:cxnLst/>
              <a:rect l="l" t="t" r="r" b="b"/>
              <a:pathLst>
                <a:path w="64" h="233" extrusionOk="0">
                  <a:moveTo>
                    <a:pt x="45" y="1"/>
                  </a:moveTo>
                  <a:cubicBezTo>
                    <a:pt x="27" y="72"/>
                    <a:pt x="18" y="153"/>
                    <a:pt x="1" y="233"/>
                  </a:cubicBezTo>
                  <a:lnTo>
                    <a:pt x="36" y="162"/>
                  </a:lnTo>
                  <a:cubicBezTo>
                    <a:pt x="63" y="108"/>
                    <a:pt x="63" y="46"/>
                    <a:pt x="45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5"/>
            <p:cNvSpPr/>
            <p:nvPr/>
          </p:nvSpPr>
          <p:spPr>
            <a:xfrm>
              <a:off x="10324400" y="3685075"/>
              <a:ext cx="25450" cy="28150"/>
            </a:xfrm>
            <a:custGeom>
              <a:avLst/>
              <a:gdLst/>
              <a:ahLst/>
              <a:cxnLst/>
              <a:rect l="l" t="t" r="r" b="b"/>
              <a:pathLst>
                <a:path w="1018" h="1126" extrusionOk="0">
                  <a:moveTo>
                    <a:pt x="170" y="1"/>
                  </a:moveTo>
                  <a:cubicBezTo>
                    <a:pt x="117" y="144"/>
                    <a:pt x="63" y="278"/>
                    <a:pt x="1" y="411"/>
                  </a:cubicBezTo>
                  <a:lnTo>
                    <a:pt x="643" y="1063"/>
                  </a:lnTo>
                  <a:cubicBezTo>
                    <a:pt x="688" y="1107"/>
                    <a:pt x="741" y="1125"/>
                    <a:pt x="795" y="1125"/>
                  </a:cubicBezTo>
                  <a:cubicBezTo>
                    <a:pt x="839" y="1125"/>
                    <a:pt x="893" y="1107"/>
                    <a:pt x="937" y="1072"/>
                  </a:cubicBezTo>
                  <a:cubicBezTo>
                    <a:pt x="1018" y="991"/>
                    <a:pt x="1018" y="857"/>
                    <a:pt x="937" y="777"/>
                  </a:cubicBezTo>
                  <a:lnTo>
                    <a:pt x="170" y="1"/>
                  </a:ln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5"/>
            <p:cNvSpPr/>
            <p:nvPr/>
          </p:nvSpPr>
          <p:spPr>
            <a:xfrm>
              <a:off x="10105175" y="3945625"/>
              <a:ext cx="33025" cy="45250"/>
            </a:xfrm>
            <a:custGeom>
              <a:avLst/>
              <a:gdLst/>
              <a:ahLst/>
              <a:cxnLst/>
              <a:rect l="l" t="t" r="r" b="b"/>
              <a:pathLst>
                <a:path w="1321" h="1810" extrusionOk="0">
                  <a:moveTo>
                    <a:pt x="1074" y="1"/>
                  </a:moveTo>
                  <a:cubicBezTo>
                    <a:pt x="1006" y="1"/>
                    <a:pt x="941" y="34"/>
                    <a:pt x="901" y="97"/>
                  </a:cubicBezTo>
                  <a:lnTo>
                    <a:pt x="63" y="1497"/>
                  </a:lnTo>
                  <a:cubicBezTo>
                    <a:pt x="0" y="1596"/>
                    <a:pt x="36" y="1720"/>
                    <a:pt x="134" y="1783"/>
                  </a:cubicBezTo>
                  <a:cubicBezTo>
                    <a:pt x="170" y="1801"/>
                    <a:pt x="205" y="1810"/>
                    <a:pt x="241" y="1810"/>
                  </a:cubicBezTo>
                  <a:cubicBezTo>
                    <a:pt x="313" y="1810"/>
                    <a:pt x="375" y="1774"/>
                    <a:pt x="420" y="1712"/>
                  </a:cubicBezTo>
                  <a:lnTo>
                    <a:pt x="1258" y="311"/>
                  </a:lnTo>
                  <a:cubicBezTo>
                    <a:pt x="1321" y="213"/>
                    <a:pt x="1285" y="88"/>
                    <a:pt x="1187" y="34"/>
                  </a:cubicBezTo>
                  <a:cubicBezTo>
                    <a:pt x="1151" y="12"/>
                    <a:pt x="1112" y="1"/>
                    <a:pt x="1074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5"/>
            <p:cNvSpPr/>
            <p:nvPr/>
          </p:nvSpPr>
          <p:spPr>
            <a:xfrm>
              <a:off x="10101825" y="3879950"/>
              <a:ext cx="28575" cy="41125"/>
            </a:xfrm>
            <a:custGeom>
              <a:avLst/>
              <a:gdLst/>
              <a:ahLst/>
              <a:cxnLst/>
              <a:rect l="l" t="t" r="r" b="b"/>
              <a:pathLst>
                <a:path w="1143" h="1645" extrusionOk="0">
                  <a:moveTo>
                    <a:pt x="241" y="1"/>
                  </a:moveTo>
                  <a:cubicBezTo>
                    <a:pt x="208" y="1"/>
                    <a:pt x="174" y="10"/>
                    <a:pt x="143" y="30"/>
                  </a:cubicBezTo>
                  <a:cubicBezTo>
                    <a:pt x="36" y="83"/>
                    <a:pt x="0" y="208"/>
                    <a:pt x="54" y="306"/>
                  </a:cubicBezTo>
                  <a:lnTo>
                    <a:pt x="723" y="1537"/>
                  </a:lnTo>
                  <a:cubicBezTo>
                    <a:pt x="768" y="1600"/>
                    <a:pt x="839" y="1644"/>
                    <a:pt x="910" y="1644"/>
                  </a:cubicBezTo>
                  <a:cubicBezTo>
                    <a:pt x="946" y="1644"/>
                    <a:pt x="973" y="1635"/>
                    <a:pt x="1009" y="1618"/>
                  </a:cubicBezTo>
                  <a:cubicBezTo>
                    <a:pt x="1107" y="1564"/>
                    <a:pt x="1142" y="1439"/>
                    <a:pt x="1089" y="1332"/>
                  </a:cubicBezTo>
                  <a:lnTo>
                    <a:pt x="420" y="110"/>
                  </a:lnTo>
                  <a:cubicBezTo>
                    <a:pt x="383" y="43"/>
                    <a:pt x="313" y="1"/>
                    <a:pt x="241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5"/>
            <p:cNvSpPr/>
            <p:nvPr/>
          </p:nvSpPr>
          <p:spPr>
            <a:xfrm>
              <a:off x="10088225" y="3903200"/>
              <a:ext cx="12950" cy="56225"/>
            </a:xfrm>
            <a:custGeom>
              <a:avLst/>
              <a:gdLst/>
              <a:ahLst/>
              <a:cxnLst/>
              <a:rect l="l" t="t" r="r" b="b"/>
              <a:pathLst>
                <a:path w="518" h="2249" extrusionOk="0">
                  <a:moveTo>
                    <a:pt x="221" y="0"/>
                  </a:moveTo>
                  <a:cubicBezTo>
                    <a:pt x="216" y="0"/>
                    <a:pt x="211" y="0"/>
                    <a:pt x="205" y="1"/>
                  </a:cubicBezTo>
                  <a:cubicBezTo>
                    <a:pt x="89" y="10"/>
                    <a:pt x="0" y="108"/>
                    <a:pt x="9" y="215"/>
                  </a:cubicBezTo>
                  <a:lnTo>
                    <a:pt x="98" y="2053"/>
                  </a:lnTo>
                  <a:cubicBezTo>
                    <a:pt x="98" y="2169"/>
                    <a:pt x="188" y="2249"/>
                    <a:pt x="304" y="2249"/>
                  </a:cubicBezTo>
                  <a:lnTo>
                    <a:pt x="313" y="2249"/>
                  </a:lnTo>
                  <a:cubicBezTo>
                    <a:pt x="428" y="2249"/>
                    <a:pt x="518" y="2151"/>
                    <a:pt x="509" y="2035"/>
                  </a:cubicBezTo>
                  <a:lnTo>
                    <a:pt x="420" y="197"/>
                  </a:lnTo>
                  <a:cubicBezTo>
                    <a:pt x="420" y="86"/>
                    <a:pt x="330" y="0"/>
                    <a:pt x="221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5"/>
            <p:cNvSpPr/>
            <p:nvPr/>
          </p:nvSpPr>
          <p:spPr>
            <a:xfrm>
              <a:off x="10174075" y="4062975"/>
              <a:ext cx="11625" cy="8850"/>
            </a:xfrm>
            <a:custGeom>
              <a:avLst/>
              <a:gdLst/>
              <a:ahLst/>
              <a:cxnLst/>
              <a:rect l="l" t="t" r="r" b="b"/>
              <a:pathLst>
                <a:path w="465" h="354" extrusionOk="0">
                  <a:moveTo>
                    <a:pt x="234" y="0"/>
                  </a:moveTo>
                  <a:cubicBezTo>
                    <a:pt x="219" y="0"/>
                    <a:pt x="203" y="2"/>
                    <a:pt x="188" y="6"/>
                  </a:cubicBezTo>
                  <a:cubicBezTo>
                    <a:pt x="72" y="24"/>
                    <a:pt x="1" y="131"/>
                    <a:pt x="19" y="247"/>
                  </a:cubicBezTo>
                  <a:lnTo>
                    <a:pt x="37" y="354"/>
                  </a:lnTo>
                  <a:lnTo>
                    <a:pt x="465" y="354"/>
                  </a:lnTo>
                  <a:lnTo>
                    <a:pt x="429" y="167"/>
                  </a:lnTo>
                  <a:cubicBezTo>
                    <a:pt x="406" y="67"/>
                    <a:pt x="324" y="0"/>
                    <a:pt x="234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5"/>
            <p:cNvSpPr/>
            <p:nvPr/>
          </p:nvSpPr>
          <p:spPr>
            <a:xfrm>
              <a:off x="10045400" y="4004550"/>
              <a:ext cx="18750" cy="50325"/>
            </a:xfrm>
            <a:custGeom>
              <a:avLst/>
              <a:gdLst/>
              <a:ahLst/>
              <a:cxnLst/>
              <a:rect l="l" t="t" r="r" b="b"/>
              <a:pathLst>
                <a:path w="750" h="2013" extrusionOk="0">
                  <a:moveTo>
                    <a:pt x="518" y="1"/>
                  </a:moveTo>
                  <a:cubicBezTo>
                    <a:pt x="422" y="1"/>
                    <a:pt x="345" y="73"/>
                    <a:pt x="322" y="166"/>
                  </a:cubicBezTo>
                  <a:lnTo>
                    <a:pt x="18" y="1772"/>
                  </a:lnTo>
                  <a:cubicBezTo>
                    <a:pt x="0" y="1879"/>
                    <a:pt x="72" y="1995"/>
                    <a:pt x="188" y="2013"/>
                  </a:cubicBezTo>
                  <a:lnTo>
                    <a:pt x="223" y="2013"/>
                  </a:lnTo>
                  <a:cubicBezTo>
                    <a:pt x="322" y="2013"/>
                    <a:pt x="411" y="1951"/>
                    <a:pt x="429" y="1844"/>
                  </a:cubicBezTo>
                  <a:lnTo>
                    <a:pt x="732" y="247"/>
                  </a:lnTo>
                  <a:cubicBezTo>
                    <a:pt x="750" y="131"/>
                    <a:pt x="678" y="24"/>
                    <a:pt x="562" y="6"/>
                  </a:cubicBezTo>
                  <a:cubicBezTo>
                    <a:pt x="547" y="2"/>
                    <a:pt x="532" y="1"/>
                    <a:pt x="518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5"/>
            <p:cNvSpPr/>
            <p:nvPr/>
          </p:nvSpPr>
          <p:spPr>
            <a:xfrm>
              <a:off x="10005925" y="4037900"/>
              <a:ext cx="26350" cy="33925"/>
            </a:xfrm>
            <a:custGeom>
              <a:avLst/>
              <a:gdLst/>
              <a:ahLst/>
              <a:cxnLst/>
              <a:rect l="l" t="t" r="r" b="b"/>
              <a:pathLst>
                <a:path w="1054" h="1357" extrusionOk="0">
                  <a:moveTo>
                    <a:pt x="826" y="0"/>
                  </a:moveTo>
                  <a:cubicBezTo>
                    <a:pt x="747" y="0"/>
                    <a:pt x="672" y="40"/>
                    <a:pt x="634" y="117"/>
                  </a:cubicBezTo>
                  <a:lnTo>
                    <a:pt x="0" y="1357"/>
                  </a:lnTo>
                  <a:lnTo>
                    <a:pt x="464" y="1357"/>
                  </a:lnTo>
                  <a:lnTo>
                    <a:pt x="1008" y="304"/>
                  </a:lnTo>
                  <a:cubicBezTo>
                    <a:pt x="1053" y="197"/>
                    <a:pt x="1017" y="72"/>
                    <a:pt x="919" y="19"/>
                  </a:cubicBezTo>
                  <a:cubicBezTo>
                    <a:pt x="889" y="6"/>
                    <a:pt x="857" y="0"/>
                    <a:pt x="826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5"/>
            <p:cNvSpPr/>
            <p:nvPr/>
          </p:nvSpPr>
          <p:spPr>
            <a:xfrm>
              <a:off x="10047400" y="3961200"/>
              <a:ext cx="43075" cy="36150"/>
            </a:xfrm>
            <a:custGeom>
              <a:avLst/>
              <a:gdLst/>
              <a:ahLst/>
              <a:cxnLst/>
              <a:rect l="l" t="t" r="r" b="b"/>
              <a:pathLst>
                <a:path w="1723" h="1446" extrusionOk="0">
                  <a:moveTo>
                    <a:pt x="237" y="1"/>
                  </a:moveTo>
                  <a:cubicBezTo>
                    <a:pt x="176" y="1"/>
                    <a:pt x="114" y="29"/>
                    <a:pt x="72" y="80"/>
                  </a:cubicBezTo>
                  <a:cubicBezTo>
                    <a:pt x="1" y="170"/>
                    <a:pt x="10" y="295"/>
                    <a:pt x="99" y="366"/>
                  </a:cubicBezTo>
                  <a:lnTo>
                    <a:pt x="1357" y="1401"/>
                  </a:lnTo>
                  <a:cubicBezTo>
                    <a:pt x="1392" y="1436"/>
                    <a:pt x="1446" y="1445"/>
                    <a:pt x="1491" y="1445"/>
                  </a:cubicBezTo>
                  <a:cubicBezTo>
                    <a:pt x="1544" y="1445"/>
                    <a:pt x="1607" y="1428"/>
                    <a:pt x="1651" y="1374"/>
                  </a:cubicBezTo>
                  <a:cubicBezTo>
                    <a:pt x="1722" y="1285"/>
                    <a:pt x="1705" y="1151"/>
                    <a:pt x="1615" y="1080"/>
                  </a:cubicBezTo>
                  <a:lnTo>
                    <a:pt x="358" y="45"/>
                  </a:lnTo>
                  <a:cubicBezTo>
                    <a:pt x="324" y="15"/>
                    <a:pt x="281" y="1"/>
                    <a:pt x="237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5"/>
            <p:cNvSpPr/>
            <p:nvPr/>
          </p:nvSpPr>
          <p:spPr>
            <a:xfrm>
              <a:off x="10081750" y="4010350"/>
              <a:ext cx="25900" cy="48550"/>
            </a:xfrm>
            <a:custGeom>
              <a:avLst/>
              <a:gdLst/>
              <a:ahLst/>
              <a:cxnLst/>
              <a:rect l="l" t="t" r="r" b="b"/>
              <a:pathLst>
                <a:path w="1036" h="1942" extrusionOk="0">
                  <a:moveTo>
                    <a:pt x="242" y="0"/>
                  </a:moveTo>
                  <a:cubicBezTo>
                    <a:pt x="218" y="0"/>
                    <a:pt x="194" y="5"/>
                    <a:pt x="170" y="15"/>
                  </a:cubicBezTo>
                  <a:cubicBezTo>
                    <a:pt x="54" y="50"/>
                    <a:pt x="1" y="175"/>
                    <a:pt x="45" y="282"/>
                  </a:cubicBezTo>
                  <a:lnTo>
                    <a:pt x="607" y="1808"/>
                  </a:lnTo>
                  <a:cubicBezTo>
                    <a:pt x="634" y="1888"/>
                    <a:pt x="714" y="1942"/>
                    <a:pt x="795" y="1942"/>
                  </a:cubicBezTo>
                  <a:cubicBezTo>
                    <a:pt x="821" y="1942"/>
                    <a:pt x="848" y="1942"/>
                    <a:pt x="866" y="1933"/>
                  </a:cubicBezTo>
                  <a:cubicBezTo>
                    <a:pt x="973" y="1888"/>
                    <a:pt x="1035" y="1772"/>
                    <a:pt x="991" y="1665"/>
                  </a:cubicBezTo>
                  <a:lnTo>
                    <a:pt x="429" y="140"/>
                  </a:lnTo>
                  <a:cubicBezTo>
                    <a:pt x="401" y="56"/>
                    <a:pt x="325" y="0"/>
                    <a:pt x="242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5"/>
            <p:cNvSpPr/>
            <p:nvPr/>
          </p:nvSpPr>
          <p:spPr>
            <a:xfrm>
              <a:off x="10024650" y="3929600"/>
              <a:ext cx="50875" cy="21575"/>
            </a:xfrm>
            <a:custGeom>
              <a:avLst/>
              <a:gdLst/>
              <a:ahLst/>
              <a:cxnLst/>
              <a:rect l="l" t="t" r="r" b="b"/>
              <a:pathLst>
                <a:path w="2035" h="863" extrusionOk="0">
                  <a:moveTo>
                    <a:pt x="1794" y="0"/>
                  </a:moveTo>
                  <a:cubicBezTo>
                    <a:pt x="1777" y="0"/>
                    <a:pt x="1758" y="2"/>
                    <a:pt x="1740" y="6"/>
                  </a:cubicBezTo>
                  <a:lnTo>
                    <a:pt x="179" y="461"/>
                  </a:lnTo>
                  <a:cubicBezTo>
                    <a:pt x="72" y="488"/>
                    <a:pt x="1" y="604"/>
                    <a:pt x="36" y="711"/>
                  </a:cubicBezTo>
                  <a:cubicBezTo>
                    <a:pt x="63" y="809"/>
                    <a:pt x="144" y="863"/>
                    <a:pt x="233" y="863"/>
                  </a:cubicBezTo>
                  <a:cubicBezTo>
                    <a:pt x="251" y="863"/>
                    <a:pt x="277" y="863"/>
                    <a:pt x="295" y="854"/>
                  </a:cubicBezTo>
                  <a:lnTo>
                    <a:pt x="1856" y="408"/>
                  </a:lnTo>
                  <a:cubicBezTo>
                    <a:pt x="1963" y="372"/>
                    <a:pt x="2035" y="256"/>
                    <a:pt x="1999" y="149"/>
                  </a:cubicBezTo>
                  <a:cubicBezTo>
                    <a:pt x="1977" y="59"/>
                    <a:pt x="1890" y="0"/>
                    <a:pt x="1794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5"/>
            <p:cNvSpPr/>
            <p:nvPr/>
          </p:nvSpPr>
          <p:spPr>
            <a:xfrm>
              <a:off x="10202175" y="3967925"/>
              <a:ext cx="27700" cy="47925"/>
            </a:xfrm>
            <a:custGeom>
              <a:avLst/>
              <a:gdLst/>
              <a:ahLst/>
              <a:cxnLst/>
              <a:rect l="l" t="t" r="r" b="b"/>
              <a:pathLst>
                <a:path w="1108" h="1917" extrusionOk="0">
                  <a:moveTo>
                    <a:pt x="230" y="1"/>
                  </a:moveTo>
                  <a:cubicBezTo>
                    <a:pt x="205" y="1"/>
                    <a:pt x="178" y="6"/>
                    <a:pt x="153" y="17"/>
                  </a:cubicBezTo>
                  <a:cubicBezTo>
                    <a:pt x="46" y="61"/>
                    <a:pt x="1" y="186"/>
                    <a:pt x="46" y="293"/>
                  </a:cubicBezTo>
                  <a:lnTo>
                    <a:pt x="679" y="1792"/>
                  </a:lnTo>
                  <a:cubicBezTo>
                    <a:pt x="715" y="1872"/>
                    <a:pt x="795" y="1917"/>
                    <a:pt x="875" y="1917"/>
                  </a:cubicBezTo>
                  <a:cubicBezTo>
                    <a:pt x="902" y="1917"/>
                    <a:pt x="929" y="1908"/>
                    <a:pt x="955" y="1899"/>
                  </a:cubicBezTo>
                  <a:cubicBezTo>
                    <a:pt x="1063" y="1854"/>
                    <a:pt x="1107" y="1729"/>
                    <a:pt x="1063" y="1622"/>
                  </a:cubicBezTo>
                  <a:lnTo>
                    <a:pt x="420" y="133"/>
                  </a:lnTo>
                  <a:cubicBezTo>
                    <a:pt x="386" y="51"/>
                    <a:pt x="311" y="1"/>
                    <a:pt x="230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5"/>
            <p:cNvSpPr/>
            <p:nvPr/>
          </p:nvSpPr>
          <p:spPr>
            <a:xfrm>
              <a:off x="10273550" y="3879325"/>
              <a:ext cx="16075" cy="65175"/>
            </a:xfrm>
            <a:custGeom>
              <a:avLst/>
              <a:gdLst/>
              <a:ahLst/>
              <a:cxnLst/>
              <a:rect l="l" t="t" r="r" b="b"/>
              <a:pathLst>
                <a:path w="643" h="2607" extrusionOk="0">
                  <a:moveTo>
                    <a:pt x="431" y="1"/>
                  </a:moveTo>
                  <a:cubicBezTo>
                    <a:pt x="322" y="1"/>
                    <a:pt x="232" y="86"/>
                    <a:pt x="215" y="189"/>
                  </a:cubicBezTo>
                  <a:lnTo>
                    <a:pt x="10" y="2383"/>
                  </a:lnTo>
                  <a:cubicBezTo>
                    <a:pt x="1" y="2499"/>
                    <a:pt x="81" y="2597"/>
                    <a:pt x="197" y="2606"/>
                  </a:cubicBezTo>
                  <a:lnTo>
                    <a:pt x="215" y="2606"/>
                  </a:lnTo>
                  <a:cubicBezTo>
                    <a:pt x="322" y="2606"/>
                    <a:pt x="411" y="2526"/>
                    <a:pt x="420" y="2419"/>
                  </a:cubicBezTo>
                  <a:lnTo>
                    <a:pt x="634" y="233"/>
                  </a:lnTo>
                  <a:cubicBezTo>
                    <a:pt x="643" y="117"/>
                    <a:pt x="563" y="19"/>
                    <a:pt x="447" y="1"/>
                  </a:cubicBezTo>
                  <a:cubicBezTo>
                    <a:pt x="441" y="1"/>
                    <a:pt x="436" y="1"/>
                    <a:pt x="431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5"/>
            <p:cNvSpPr/>
            <p:nvPr/>
          </p:nvSpPr>
          <p:spPr>
            <a:xfrm>
              <a:off x="10151550" y="4013200"/>
              <a:ext cx="32150" cy="45700"/>
            </a:xfrm>
            <a:custGeom>
              <a:avLst/>
              <a:gdLst/>
              <a:ahLst/>
              <a:cxnLst/>
              <a:rect l="l" t="t" r="r" b="b"/>
              <a:pathLst>
                <a:path w="1286" h="1828" extrusionOk="0">
                  <a:moveTo>
                    <a:pt x="1052" y="1"/>
                  </a:moveTo>
                  <a:cubicBezTo>
                    <a:pt x="977" y="1"/>
                    <a:pt x="903" y="39"/>
                    <a:pt x="866" y="106"/>
                  </a:cubicBezTo>
                  <a:lnTo>
                    <a:pt x="54" y="1515"/>
                  </a:lnTo>
                  <a:cubicBezTo>
                    <a:pt x="1" y="1622"/>
                    <a:pt x="37" y="1747"/>
                    <a:pt x="135" y="1801"/>
                  </a:cubicBezTo>
                  <a:cubicBezTo>
                    <a:pt x="161" y="1819"/>
                    <a:pt x="197" y="1828"/>
                    <a:pt x="233" y="1828"/>
                  </a:cubicBezTo>
                  <a:cubicBezTo>
                    <a:pt x="304" y="1828"/>
                    <a:pt x="376" y="1792"/>
                    <a:pt x="411" y="1729"/>
                  </a:cubicBezTo>
                  <a:lnTo>
                    <a:pt x="1223" y="311"/>
                  </a:lnTo>
                  <a:cubicBezTo>
                    <a:pt x="1285" y="213"/>
                    <a:pt x="1250" y="88"/>
                    <a:pt x="1152" y="26"/>
                  </a:cubicBezTo>
                  <a:cubicBezTo>
                    <a:pt x="1121" y="9"/>
                    <a:pt x="1086" y="1"/>
                    <a:pt x="1052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5"/>
            <p:cNvSpPr/>
            <p:nvPr/>
          </p:nvSpPr>
          <p:spPr>
            <a:xfrm>
              <a:off x="10227175" y="4011650"/>
              <a:ext cx="43050" cy="36325"/>
            </a:xfrm>
            <a:custGeom>
              <a:avLst/>
              <a:gdLst/>
              <a:ahLst/>
              <a:cxnLst/>
              <a:rect l="l" t="t" r="r" b="b"/>
              <a:pathLst>
                <a:path w="1722" h="1453" extrusionOk="0">
                  <a:moveTo>
                    <a:pt x="1489" y="1"/>
                  </a:moveTo>
                  <a:cubicBezTo>
                    <a:pt x="1442" y="1"/>
                    <a:pt x="1395" y="17"/>
                    <a:pt x="1356" y="52"/>
                  </a:cubicBezTo>
                  <a:lnTo>
                    <a:pt x="98" y="1078"/>
                  </a:lnTo>
                  <a:cubicBezTo>
                    <a:pt x="9" y="1158"/>
                    <a:pt x="0" y="1283"/>
                    <a:pt x="71" y="1372"/>
                  </a:cubicBezTo>
                  <a:cubicBezTo>
                    <a:pt x="107" y="1426"/>
                    <a:pt x="170" y="1452"/>
                    <a:pt x="232" y="1452"/>
                  </a:cubicBezTo>
                  <a:cubicBezTo>
                    <a:pt x="277" y="1452"/>
                    <a:pt x="321" y="1435"/>
                    <a:pt x="357" y="1399"/>
                  </a:cubicBezTo>
                  <a:lnTo>
                    <a:pt x="1624" y="364"/>
                  </a:lnTo>
                  <a:cubicBezTo>
                    <a:pt x="1704" y="293"/>
                    <a:pt x="1722" y="168"/>
                    <a:pt x="1650" y="79"/>
                  </a:cubicBezTo>
                  <a:cubicBezTo>
                    <a:pt x="1610" y="28"/>
                    <a:pt x="1550" y="1"/>
                    <a:pt x="1489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5"/>
            <p:cNvSpPr/>
            <p:nvPr/>
          </p:nvSpPr>
          <p:spPr>
            <a:xfrm>
              <a:off x="10232300" y="3951975"/>
              <a:ext cx="43075" cy="36450"/>
            </a:xfrm>
            <a:custGeom>
              <a:avLst/>
              <a:gdLst/>
              <a:ahLst/>
              <a:cxnLst/>
              <a:rect l="l" t="t" r="r" b="b"/>
              <a:pathLst>
                <a:path w="1723" h="1458" extrusionOk="0">
                  <a:moveTo>
                    <a:pt x="230" y="0"/>
                  </a:moveTo>
                  <a:cubicBezTo>
                    <a:pt x="170" y="0"/>
                    <a:pt x="111" y="25"/>
                    <a:pt x="72" y="75"/>
                  </a:cubicBezTo>
                  <a:cubicBezTo>
                    <a:pt x="0" y="164"/>
                    <a:pt x="9" y="298"/>
                    <a:pt x="98" y="369"/>
                  </a:cubicBezTo>
                  <a:lnTo>
                    <a:pt x="1356" y="1404"/>
                  </a:lnTo>
                  <a:cubicBezTo>
                    <a:pt x="1392" y="1440"/>
                    <a:pt x="1437" y="1458"/>
                    <a:pt x="1481" y="1458"/>
                  </a:cubicBezTo>
                  <a:cubicBezTo>
                    <a:pt x="1544" y="1458"/>
                    <a:pt x="1606" y="1431"/>
                    <a:pt x="1642" y="1377"/>
                  </a:cubicBezTo>
                  <a:cubicBezTo>
                    <a:pt x="1722" y="1297"/>
                    <a:pt x="1704" y="1163"/>
                    <a:pt x="1615" y="1092"/>
                  </a:cubicBezTo>
                  <a:lnTo>
                    <a:pt x="366" y="48"/>
                  </a:lnTo>
                  <a:cubicBezTo>
                    <a:pt x="326" y="16"/>
                    <a:pt x="278" y="0"/>
                    <a:pt x="230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5"/>
            <p:cNvSpPr/>
            <p:nvPr/>
          </p:nvSpPr>
          <p:spPr>
            <a:xfrm>
              <a:off x="10167175" y="3934025"/>
              <a:ext cx="25900" cy="48600"/>
            </a:xfrm>
            <a:custGeom>
              <a:avLst/>
              <a:gdLst/>
              <a:ahLst/>
              <a:cxnLst/>
              <a:rect l="l" t="t" r="r" b="b"/>
              <a:pathLst>
                <a:path w="1036" h="1944" extrusionOk="0">
                  <a:moveTo>
                    <a:pt x="797" y="1"/>
                  </a:moveTo>
                  <a:cubicBezTo>
                    <a:pt x="716" y="1"/>
                    <a:pt x="641" y="51"/>
                    <a:pt x="607" y="133"/>
                  </a:cubicBezTo>
                  <a:lnTo>
                    <a:pt x="36" y="1658"/>
                  </a:lnTo>
                  <a:cubicBezTo>
                    <a:pt x="0" y="1765"/>
                    <a:pt x="54" y="1890"/>
                    <a:pt x="161" y="1926"/>
                  </a:cubicBezTo>
                  <a:cubicBezTo>
                    <a:pt x="188" y="1935"/>
                    <a:pt x="214" y="1944"/>
                    <a:pt x="232" y="1944"/>
                  </a:cubicBezTo>
                  <a:cubicBezTo>
                    <a:pt x="321" y="1944"/>
                    <a:pt x="402" y="1890"/>
                    <a:pt x="429" y="1810"/>
                  </a:cubicBezTo>
                  <a:lnTo>
                    <a:pt x="999" y="275"/>
                  </a:lnTo>
                  <a:cubicBezTo>
                    <a:pt x="1035" y="168"/>
                    <a:pt x="982" y="52"/>
                    <a:pt x="875" y="17"/>
                  </a:cubicBezTo>
                  <a:cubicBezTo>
                    <a:pt x="849" y="6"/>
                    <a:pt x="823" y="1"/>
                    <a:pt x="797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5"/>
            <p:cNvSpPr/>
            <p:nvPr/>
          </p:nvSpPr>
          <p:spPr>
            <a:xfrm>
              <a:off x="10207100" y="3911500"/>
              <a:ext cx="46625" cy="31875"/>
            </a:xfrm>
            <a:custGeom>
              <a:avLst/>
              <a:gdLst/>
              <a:ahLst/>
              <a:cxnLst/>
              <a:rect l="l" t="t" r="r" b="b"/>
              <a:pathLst>
                <a:path w="1865" h="1275" extrusionOk="0">
                  <a:moveTo>
                    <a:pt x="1630" y="1"/>
                  </a:moveTo>
                  <a:cubicBezTo>
                    <a:pt x="1592" y="1"/>
                    <a:pt x="1552" y="12"/>
                    <a:pt x="1517" y="34"/>
                  </a:cubicBezTo>
                  <a:lnTo>
                    <a:pt x="125" y="891"/>
                  </a:lnTo>
                  <a:cubicBezTo>
                    <a:pt x="36" y="944"/>
                    <a:pt x="0" y="1078"/>
                    <a:pt x="63" y="1176"/>
                  </a:cubicBezTo>
                  <a:cubicBezTo>
                    <a:pt x="98" y="1239"/>
                    <a:pt x="170" y="1275"/>
                    <a:pt x="241" y="1275"/>
                  </a:cubicBezTo>
                  <a:cubicBezTo>
                    <a:pt x="277" y="1275"/>
                    <a:pt x="312" y="1266"/>
                    <a:pt x="348" y="1239"/>
                  </a:cubicBezTo>
                  <a:lnTo>
                    <a:pt x="1731" y="382"/>
                  </a:lnTo>
                  <a:cubicBezTo>
                    <a:pt x="1829" y="320"/>
                    <a:pt x="1865" y="195"/>
                    <a:pt x="1802" y="97"/>
                  </a:cubicBezTo>
                  <a:cubicBezTo>
                    <a:pt x="1762" y="34"/>
                    <a:pt x="1697" y="1"/>
                    <a:pt x="1630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5"/>
            <p:cNvSpPr/>
            <p:nvPr/>
          </p:nvSpPr>
          <p:spPr>
            <a:xfrm>
              <a:off x="10248350" y="3836800"/>
              <a:ext cx="34600" cy="44125"/>
            </a:xfrm>
            <a:custGeom>
              <a:avLst/>
              <a:gdLst/>
              <a:ahLst/>
              <a:cxnLst/>
              <a:rect l="l" t="t" r="r" b="b"/>
              <a:pathLst>
                <a:path w="1384" h="1765" extrusionOk="0">
                  <a:moveTo>
                    <a:pt x="1154" y="0"/>
                  </a:moveTo>
                  <a:cubicBezTo>
                    <a:pt x="1086" y="0"/>
                    <a:pt x="1018" y="34"/>
                    <a:pt x="973" y="96"/>
                  </a:cubicBezTo>
                  <a:lnTo>
                    <a:pt x="63" y="1443"/>
                  </a:lnTo>
                  <a:cubicBezTo>
                    <a:pt x="1" y="1542"/>
                    <a:pt x="27" y="1667"/>
                    <a:pt x="125" y="1729"/>
                  </a:cubicBezTo>
                  <a:cubicBezTo>
                    <a:pt x="161" y="1756"/>
                    <a:pt x="197" y="1765"/>
                    <a:pt x="241" y="1765"/>
                  </a:cubicBezTo>
                  <a:cubicBezTo>
                    <a:pt x="304" y="1765"/>
                    <a:pt x="366" y="1738"/>
                    <a:pt x="411" y="1675"/>
                  </a:cubicBezTo>
                  <a:lnTo>
                    <a:pt x="1321" y="328"/>
                  </a:lnTo>
                  <a:cubicBezTo>
                    <a:pt x="1383" y="230"/>
                    <a:pt x="1357" y="105"/>
                    <a:pt x="1267" y="34"/>
                  </a:cubicBezTo>
                  <a:cubicBezTo>
                    <a:pt x="1232" y="11"/>
                    <a:pt x="1193" y="0"/>
                    <a:pt x="1154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5"/>
            <p:cNvSpPr/>
            <p:nvPr/>
          </p:nvSpPr>
          <p:spPr>
            <a:xfrm>
              <a:off x="10007700" y="3964925"/>
              <a:ext cx="28125" cy="60075"/>
            </a:xfrm>
            <a:custGeom>
              <a:avLst/>
              <a:gdLst/>
              <a:ahLst/>
              <a:cxnLst/>
              <a:rect l="l" t="t" r="r" b="b"/>
              <a:pathLst>
                <a:path w="1125" h="2403" extrusionOk="0">
                  <a:moveTo>
                    <a:pt x="237" y="1"/>
                  </a:moveTo>
                  <a:cubicBezTo>
                    <a:pt x="215" y="1"/>
                    <a:pt x="192" y="4"/>
                    <a:pt x="170" y="12"/>
                  </a:cubicBezTo>
                  <a:cubicBezTo>
                    <a:pt x="63" y="47"/>
                    <a:pt x="1" y="163"/>
                    <a:pt x="36" y="270"/>
                  </a:cubicBezTo>
                  <a:lnTo>
                    <a:pt x="697" y="2260"/>
                  </a:lnTo>
                  <a:cubicBezTo>
                    <a:pt x="723" y="2349"/>
                    <a:pt x="804" y="2403"/>
                    <a:pt x="893" y="2403"/>
                  </a:cubicBezTo>
                  <a:cubicBezTo>
                    <a:pt x="911" y="2403"/>
                    <a:pt x="929" y="2394"/>
                    <a:pt x="955" y="2394"/>
                  </a:cubicBezTo>
                  <a:cubicBezTo>
                    <a:pt x="1062" y="2358"/>
                    <a:pt x="1125" y="2242"/>
                    <a:pt x="1089" y="2126"/>
                  </a:cubicBezTo>
                  <a:lnTo>
                    <a:pt x="429" y="146"/>
                  </a:lnTo>
                  <a:cubicBezTo>
                    <a:pt x="401" y="54"/>
                    <a:pt x="322" y="1"/>
                    <a:pt x="237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5"/>
            <p:cNvSpPr/>
            <p:nvPr/>
          </p:nvSpPr>
          <p:spPr>
            <a:xfrm>
              <a:off x="10006150" y="3774900"/>
              <a:ext cx="37925" cy="41575"/>
            </a:xfrm>
            <a:custGeom>
              <a:avLst/>
              <a:gdLst/>
              <a:ahLst/>
              <a:cxnLst/>
              <a:rect l="l" t="t" r="r" b="b"/>
              <a:pathLst>
                <a:path w="1517" h="1663" extrusionOk="0">
                  <a:moveTo>
                    <a:pt x="1283" y="0"/>
                  </a:moveTo>
                  <a:cubicBezTo>
                    <a:pt x="1223" y="0"/>
                    <a:pt x="1164" y="25"/>
                    <a:pt x="1124" y="75"/>
                  </a:cubicBezTo>
                  <a:lnTo>
                    <a:pt x="72" y="1315"/>
                  </a:lnTo>
                  <a:cubicBezTo>
                    <a:pt x="0" y="1404"/>
                    <a:pt x="9" y="1538"/>
                    <a:pt x="98" y="1609"/>
                  </a:cubicBezTo>
                  <a:cubicBezTo>
                    <a:pt x="134" y="1645"/>
                    <a:pt x="179" y="1662"/>
                    <a:pt x="232" y="1662"/>
                  </a:cubicBezTo>
                  <a:cubicBezTo>
                    <a:pt x="286" y="1662"/>
                    <a:pt x="348" y="1636"/>
                    <a:pt x="384" y="1582"/>
                  </a:cubicBezTo>
                  <a:lnTo>
                    <a:pt x="1437" y="342"/>
                  </a:lnTo>
                  <a:cubicBezTo>
                    <a:pt x="1517" y="253"/>
                    <a:pt x="1499" y="128"/>
                    <a:pt x="1419" y="48"/>
                  </a:cubicBezTo>
                  <a:cubicBezTo>
                    <a:pt x="1379" y="16"/>
                    <a:pt x="1331" y="0"/>
                    <a:pt x="1283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5"/>
            <p:cNvSpPr/>
            <p:nvPr/>
          </p:nvSpPr>
          <p:spPr>
            <a:xfrm>
              <a:off x="10207325" y="3851000"/>
              <a:ext cx="14950" cy="62725"/>
            </a:xfrm>
            <a:custGeom>
              <a:avLst/>
              <a:gdLst/>
              <a:ahLst/>
              <a:cxnLst/>
              <a:rect l="l" t="t" r="r" b="b"/>
              <a:pathLst>
                <a:path w="598" h="2509" extrusionOk="0">
                  <a:moveTo>
                    <a:pt x="384" y="1"/>
                  </a:moveTo>
                  <a:cubicBezTo>
                    <a:pt x="276" y="1"/>
                    <a:pt x="187" y="78"/>
                    <a:pt x="179" y="189"/>
                  </a:cubicBezTo>
                  <a:lnTo>
                    <a:pt x="9" y="2276"/>
                  </a:lnTo>
                  <a:cubicBezTo>
                    <a:pt x="0" y="2392"/>
                    <a:pt x="89" y="2490"/>
                    <a:pt x="196" y="2508"/>
                  </a:cubicBezTo>
                  <a:lnTo>
                    <a:pt x="214" y="2508"/>
                  </a:lnTo>
                  <a:cubicBezTo>
                    <a:pt x="321" y="2508"/>
                    <a:pt x="410" y="2419"/>
                    <a:pt x="419" y="2312"/>
                  </a:cubicBezTo>
                  <a:lnTo>
                    <a:pt x="589" y="224"/>
                  </a:lnTo>
                  <a:cubicBezTo>
                    <a:pt x="598" y="108"/>
                    <a:pt x="518" y="10"/>
                    <a:pt x="402" y="1"/>
                  </a:cubicBezTo>
                  <a:cubicBezTo>
                    <a:pt x="396" y="1"/>
                    <a:pt x="390" y="1"/>
                    <a:pt x="384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5"/>
            <p:cNvSpPr/>
            <p:nvPr/>
          </p:nvSpPr>
          <p:spPr>
            <a:xfrm>
              <a:off x="10085325" y="3821175"/>
              <a:ext cx="30125" cy="54400"/>
            </a:xfrm>
            <a:custGeom>
              <a:avLst/>
              <a:gdLst/>
              <a:ahLst/>
              <a:cxnLst/>
              <a:rect l="l" t="t" r="r" b="b"/>
              <a:pathLst>
                <a:path w="1205" h="2176" extrusionOk="0">
                  <a:moveTo>
                    <a:pt x="970" y="1"/>
                  </a:moveTo>
                  <a:cubicBezTo>
                    <a:pt x="891" y="1"/>
                    <a:pt x="810" y="51"/>
                    <a:pt x="776" y="133"/>
                  </a:cubicBezTo>
                  <a:lnTo>
                    <a:pt x="45" y="1890"/>
                  </a:lnTo>
                  <a:cubicBezTo>
                    <a:pt x="0" y="1988"/>
                    <a:pt x="54" y="2113"/>
                    <a:pt x="161" y="2158"/>
                  </a:cubicBezTo>
                  <a:cubicBezTo>
                    <a:pt x="188" y="2167"/>
                    <a:pt x="214" y="2176"/>
                    <a:pt x="241" y="2176"/>
                  </a:cubicBezTo>
                  <a:cubicBezTo>
                    <a:pt x="321" y="2176"/>
                    <a:pt x="393" y="2122"/>
                    <a:pt x="429" y="2042"/>
                  </a:cubicBezTo>
                  <a:lnTo>
                    <a:pt x="1160" y="284"/>
                  </a:lnTo>
                  <a:cubicBezTo>
                    <a:pt x="1205" y="186"/>
                    <a:pt x="1151" y="61"/>
                    <a:pt x="1044" y="17"/>
                  </a:cubicBezTo>
                  <a:cubicBezTo>
                    <a:pt x="1020" y="6"/>
                    <a:pt x="995" y="1"/>
                    <a:pt x="970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5"/>
            <p:cNvSpPr/>
            <p:nvPr/>
          </p:nvSpPr>
          <p:spPr>
            <a:xfrm>
              <a:off x="10117650" y="4043350"/>
              <a:ext cx="19650" cy="28475"/>
            </a:xfrm>
            <a:custGeom>
              <a:avLst/>
              <a:gdLst/>
              <a:ahLst/>
              <a:cxnLst/>
              <a:rect l="l" t="t" r="r" b="b"/>
              <a:pathLst>
                <a:path w="786" h="1139" extrusionOk="0">
                  <a:moveTo>
                    <a:pt x="552" y="0"/>
                  </a:moveTo>
                  <a:cubicBezTo>
                    <a:pt x="467" y="0"/>
                    <a:pt x="385" y="57"/>
                    <a:pt x="358" y="140"/>
                  </a:cubicBezTo>
                  <a:lnTo>
                    <a:pt x="1" y="1139"/>
                  </a:lnTo>
                  <a:lnTo>
                    <a:pt x="447" y="1139"/>
                  </a:lnTo>
                  <a:lnTo>
                    <a:pt x="750" y="274"/>
                  </a:lnTo>
                  <a:cubicBezTo>
                    <a:pt x="786" y="167"/>
                    <a:pt x="732" y="51"/>
                    <a:pt x="625" y="15"/>
                  </a:cubicBezTo>
                  <a:cubicBezTo>
                    <a:pt x="601" y="5"/>
                    <a:pt x="577" y="0"/>
                    <a:pt x="552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5"/>
            <p:cNvSpPr/>
            <p:nvPr/>
          </p:nvSpPr>
          <p:spPr>
            <a:xfrm>
              <a:off x="10182550" y="4039400"/>
              <a:ext cx="42850" cy="32425"/>
            </a:xfrm>
            <a:custGeom>
              <a:avLst/>
              <a:gdLst/>
              <a:ahLst/>
              <a:cxnLst/>
              <a:rect l="l" t="t" r="r" b="b"/>
              <a:pathLst>
                <a:path w="1714" h="1297" extrusionOk="0">
                  <a:moveTo>
                    <a:pt x="231" y="0"/>
                  </a:moveTo>
                  <a:cubicBezTo>
                    <a:pt x="171" y="0"/>
                    <a:pt x="112" y="25"/>
                    <a:pt x="72" y="75"/>
                  </a:cubicBezTo>
                  <a:cubicBezTo>
                    <a:pt x="1" y="164"/>
                    <a:pt x="10" y="289"/>
                    <a:pt x="99" y="369"/>
                  </a:cubicBezTo>
                  <a:lnTo>
                    <a:pt x="1241" y="1297"/>
                  </a:lnTo>
                  <a:lnTo>
                    <a:pt x="1687" y="1297"/>
                  </a:lnTo>
                  <a:cubicBezTo>
                    <a:pt x="1714" y="1217"/>
                    <a:pt x="1687" y="1136"/>
                    <a:pt x="1625" y="1083"/>
                  </a:cubicBezTo>
                  <a:lnTo>
                    <a:pt x="367" y="48"/>
                  </a:lnTo>
                  <a:cubicBezTo>
                    <a:pt x="327" y="16"/>
                    <a:pt x="279" y="0"/>
                    <a:pt x="231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5"/>
            <p:cNvSpPr/>
            <p:nvPr/>
          </p:nvSpPr>
          <p:spPr>
            <a:xfrm>
              <a:off x="10036250" y="3851575"/>
              <a:ext cx="37050" cy="55000"/>
            </a:xfrm>
            <a:custGeom>
              <a:avLst/>
              <a:gdLst/>
              <a:ahLst/>
              <a:cxnLst/>
              <a:rect l="l" t="t" r="r" b="b"/>
              <a:pathLst>
                <a:path w="1482" h="2200" extrusionOk="0">
                  <a:moveTo>
                    <a:pt x="240" y="1"/>
                  </a:moveTo>
                  <a:cubicBezTo>
                    <a:pt x="204" y="1"/>
                    <a:pt x="168" y="11"/>
                    <a:pt x="134" y="32"/>
                  </a:cubicBezTo>
                  <a:cubicBezTo>
                    <a:pt x="36" y="85"/>
                    <a:pt x="1" y="210"/>
                    <a:pt x="54" y="308"/>
                  </a:cubicBezTo>
                  <a:lnTo>
                    <a:pt x="1071" y="2092"/>
                  </a:lnTo>
                  <a:cubicBezTo>
                    <a:pt x="1107" y="2155"/>
                    <a:pt x="1178" y="2200"/>
                    <a:pt x="1250" y="2200"/>
                  </a:cubicBezTo>
                  <a:cubicBezTo>
                    <a:pt x="1285" y="2200"/>
                    <a:pt x="1321" y="2191"/>
                    <a:pt x="1348" y="2173"/>
                  </a:cubicBezTo>
                  <a:cubicBezTo>
                    <a:pt x="1446" y="2110"/>
                    <a:pt x="1482" y="1985"/>
                    <a:pt x="1428" y="1887"/>
                  </a:cubicBezTo>
                  <a:lnTo>
                    <a:pt x="420" y="103"/>
                  </a:lnTo>
                  <a:cubicBezTo>
                    <a:pt x="379" y="38"/>
                    <a:pt x="310" y="1"/>
                    <a:pt x="240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5"/>
            <p:cNvSpPr/>
            <p:nvPr/>
          </p:nvSpPr>
          <p:spPr>
            <a:xfrm>
              <a:off x="10018625" y="3883350"/>
              <a:ext cx="12750" cy="38400"/>
            </a:xfrm>
            <a:custGeom>
              <a:avLst/>
              <a:gdLst/>
              <a:ahLst/>
              <a:cxnLst/>
              <a:rect l="l" t="t" r="r" b="b"/>
              <a:pathLst>
                <a:path w="510" h="1536" extrusionOk="0">
                  <a:moveTo>
                    <a:pt x="297" y="0"/>
                  </a:moveTo>
                  <a:cubicBezTo>
                    <a:pt x="188" y="0"/>
                    <a:pt x="99" y="86"/>
                    <a:pt x="90" y="188"/>
                  </a:cubicBezTo>
                  <a:lnTo>
                    <a:pt x="10" y="1312"/>
                  </a:lnTo>
                  <a:cubicBezTo>
                    <a:pt x="1" y="1419"/>
                    <a:pt x="90" y="1526"/>
                    <a:pt x="197" y="1526"/>
                  </a:cubicBezTo>
                  <a:cubicBezTo>
                    <a:pt x="206" y="1526"/>
                    <a:pt x="206" y="1535"/>
                    <a:pt x="215" y="1535"/>
                  </a:cubicBezTo>
                  <a:cubicBezTo>
                    <a:pt x="322" y="1535"/>
                    <a:pt x="411" y="1446"/>
                    <a:pt x="420" y="1339"/>
                  </a:cubicBezTo>
                  <a:lnTo>
                    <a:pt x="500" y="224"/>
                  </a:lnTo>
                  <a:cubicBezTo>
                    <a:pt x="509" y="108"/>
                    <a:pt x="429" y="10"/>
                    <a:pt x="313" y="1"/>
                  </a:cubicBezTo>
                  <a:cubicBezTo>
                    <a:pt x="308" y="0"/>
                    <a:pt x="302" y="0"/>
                    <a:pt x="297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5"/>
            <p:cNvSpPr/>
            <p:nvPr/>
          </p:nvSpPr>
          <p:spPr>
            <a:xfrm>
              <a:off x="10001900" y="3836350"/>
              <a:ext cx="27475" cy="39225"/>
            </a:xfrm>
            <a:custGeom>
              <a:avLst/>
              <a:gdLst/>
              <a:ahLst/>
              <a:cxnLst/>
              <a:rect l="l" t="t" r="r" b="b"/>
              <a:pathLst>
                <a:path w="1099" h="1569" extrusionOk="0">
                  <a:moveTo>
                    <a:pt x="858" y="0"/>
                  </a:moveTo>
                  <a:cubicBezTo>
                    <a:pt x="786" y="0"/>
                    <a:pt x="716" y="38"/>
                    <a:pt x="679" y="105"/>
                  </a:cubicBezTo>
                  <a:lnTo>
                    <a:pt x="54" y="1256"/>
                  </a:lnTo>
                  <a:cubicBezTo>
                    <a:pt x="1" y="1363"/>
                    <a:pt x="37" y="1488"/>
                    <a:pt x="144" y="1542"/>
                  </a:cubicBezTo>
                  <a:cubicBezTo>
                    <a:pt x="170" y="1560"/>
                    <a:pt x="206" y="1569"/>
                    <a:pt x="242" y="1569"/>
                  </a:cubicBezTo>
                  <a:cubicBezTo>
                    <a:pt x="313" y="1569"/>
                    <a:pt x="384" y="1524"/>
                    <a:pt x="420" y="1461"/>
                  </a:cubicBezTo>
                  <a:lnTo>
                    <a:pt x="1045" y="302"/>
                  </a:lnTo>
                  <a:cubicBezTo>
                    <a:pt x="1098" y="204"/>
                    <a:pt x="1062" y="79"/>
                    <a:pt x="955" y="25"/>
                  </a:cubicBezTo>
                  <a:cubicBezTo>
                    <a:pt x="924" y="8"/>
                    <a:pt x="891" y="0"/>
                    <a:pt x="858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5"/>
            <p:cNvSpPr/>
            <p:nvPr/>
          </p:nvSpPr>
          <p:spPr>
            <a:xfrm>
              <a:off x="10145750" y="3799925"/>
              <a:ext cx="32375" cy="45550"/>
            </a:xfrm>
            <a:custGeom>
              <a:avLst/>
              <a:gdLst/>
              <a:ahLst/>
              <a:cxnLst/>
              <a:rect l="l" t="t" r="r" b="b"/>
              <a:pathLst>
                <a:path w="1295" h="1822" extrusionOk="0">
                  <a:moveTo>
                    <a:pt x="243" y="1"/>
                  </a:moveTo>
                  <a:cubicBezTo>
                    <a:pt x="206" y="1"/>
                    <a:pt x="168" y="10"/>
                    <a:pt x="135" y="28"/>
                  </a:cubicBezTo>
                  <a:cubicBezTo>
                    <a:pt x="37" y="82"/>
                    <a:pt x="1" y="215"/>
                    <a:pt x="63" y="314"/>
                  </a:cubicBezTo>
                  <a:lnTo>
                    <a:pt x="884" y="1723"/>
                  </a:lnTo>
                  <a:cubicBezTo>
                    <a:pt x="920" y="1786"/>
                    <a:pt x="991" y="1821"/>
                    <a:pt x="1063" y="1821"/>
                  </a:cubicBezTo>
                  <a:cubicBezTo>
                    <a:pt x="1098" y="1821"/>
                    <a:pt x="1134" y="1812"/>
                    <a:pt x="1161" y="1794"/>
                  </a:cubicBezTo>
                  <a:cubicBezTo>
                    <a:pt x="1268" y="1741"/>
                    <a:pt x="1294" y="1607"/>
                    <a:pt x="1241" y="1509"/>
                  </a:cubicBezTo>
                  <a:lnTo>
                    <a:pt x="420" y="99"/>
                  </a:lnTo>
                  <a:cubicBezTo>
                    <a:pt x="385" y="35"/>
                    <a:pt x="315" y="1"/>
                    <a:pt x="243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5"/>
            <p:cNvSpPr/>
            <p:nvPr/>
          </p:nvSpPr>
          <p:spPr>
            <a:xfrm>
              <a:off x="10303675" y="3843625"/>
              <a:ext cx="48175" cy="42650"/>
            </a:xfrm>
            <a:custGeom>
              <a:avLst/>
              <a:gdLst/>
              <a:ahLst/>
              <a:cxnLst/>
              <a:rect l="l" t="t" r="r" b="b"/>
              <a:pathLst>
                <a:path w="1927" h="1706" extrusionOk="0">
                  <a:moveTo>
                    <a:pt x="1696" y="0"/>
                  </a:moveTo>
                  <a:cubicBezTo>
                    <a:pt x="1647" y="0"/>
                    <a:pt x="1598" y="18"/>
                    <a:pt x="1561" y="55"/>
                  </a:cubicBezTo>
                  <a:lnTo>
                    <a:pt x="98" y="1349"/>
                  </a:lnTo>
                  <a:cubicBezTo>
                    <a:pt x="9" y="1420"/>
                    <a:pt x="0" y="1554"/>
                    <a:pt x="80" y="1634"/>
                  </a:cubicBezTo>
                  <a:cubicBezTo>
                    <a:pt x="125" y="1688"/>
                    <a:pt x="178" y="1706"/>
                    <a:pt x="232" y="1706"/>
                  </a:cubicBezTo>
                  <a:cubicBezTo>
                    <a:pt x="285" y="1706"/>
                    <a:pt x="330" y="1688"/>
                    <a:pt x="375" y="1652"/>
                  </a:cubicBezTo>
                  <a:lnTo>
                    <a:pt x="1838" y="368"/>
                  </a:lnTo>
                  <a:cubicBezTo>
                    <a:pt x="1918" y="287"/>
                    <a:pt x="1927" y="162"/>
                    <a:pt x="1856" y="73"/>
                  </a:cubicBezTo>
                  <a:cubicBezTo>
                    <a:pt x="1812" y="25"/>
                    <a:pt x="1753" y="0"/>
                    <a:pt x="1696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5"/>
            <p:cNvSpPr/>
            <p:nvPr/>
          </p:nvSpPr>
          <p:spPr>
            <a:xfrm>
              <a:off x="10058775" y="3776575"/>
              <a:ext cx="29925" cy="57075"/>
            </a:xfrm>
            <a:custGeom>
              <a:avLst/>
              <a:gdLst/>
              <a:ahLst/>
              <a:cxnLst/>
              <a:rect l="l" t="t" r="r" b="b"/>
              <a:pathLst>
                <a:path w="1197" h="2283" extrusionOk="0">
                  <a:moveTo>
                    <a:pt x="958" y="1"/>
                  </a:moveTo>
                  <a:cubicBezTo>
                    <a:pt x="877" y="1"/>
                    <a:pt x="802" y="51"/>
                    <a:pt x="768" y="132"/>
                  </a:cubicBezTo>
                  <a:lnTo>
                    <a:pt x="45" y="1997"/>
                  </a:lnTo>
                  <a:cubicBezTo>
                    <a:pt x="1" y="2104"/>
                    <a:pt x="54" y="2229"/>
                    <a:pt x="161" y="2265"/>
                  </a:cubicBezTo>
                  <a:cubicBezTo>
                    <a:pt x="179" y="2273"/>
                    <a:pt x="206" y="2282"/>
                    <a:pt x="233" y="2282"/>
                  </a:cubicBezTo>
                  <a:cubicBezTo>
                    <a:pt x="313" y="2282"/>
                    <a:pt x="393" y="2229"/>
                    <a:pt x="429" y="2149"/>
                  </a:cubicBezTo>
                  <a:lnTo>
                    <a:pt x="1152" y="284"/>
                  </a:lnTo>
                  <a:cubicBezTo>
                    <a:pt x="1196" y="177"/>
                    <a:pt x="1143" y="52"/>
                    <a:pt x="1036" y="16"/>
                  </a:cubicBezTo>
                  <a:cubicBezTo>
                    <a:pt x="1010" y="6"/>
                    <a:pt x="984" y="1"/>
                    <a:pt x="958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5"/>
            <p:cNvSpPr/>
            <p:nvPr/>
          </p:nvSpPr>
          <p:spPr>
            <a:xfrm>
              <a:off x="10309900" y="3797050"/>
              <a:ext cx="11400" cy="51100"/>
            </a:xfrm>
            <a:custGeom>
              <a:avLst/>
              <a:gdLst/>
              <a:ahLst/>
              <a:cxnLst/>
              <a:rect l="l" t="t" r="r" b="b"/>
              <a:pathLst>
                <a:path w="456" h="2044" extrusionOk="0">
                  <a:moveTo>
                    <a:pt x="206" y="0"/>
                  </a:moveTo>
                  <a:cubicBezTo>
                    <a:pt x="90" y="9"/>
                    <a:pt x="1" y="98"/>
                    <a:pt x="1" y="214"/>
                  </a:cubicBezTo>
                  <a:lnTo>
                    <a:pt x="36" y="1847"/>
                  </a:lnTo>
                  <a:cubicBezTo>
                    <a:pt x="36" y="1954"/>
                    <a:pt x="135" y="2043"/>
                    <a:pt x="242" y="2043"/>
                  </a:cubicBezTo>
                  <a:lnTo>
                    <a:pt x="251" y="2043"/>
                  </a:lnTo>
                  <a:cubicBezTo>
                    <a:pt x="358" y="2043"/>
                    <a:pt x="456" y="1954"/>
                    <a:pt x="447" y="1838"/>
                  </a:cubicBezTo>
                  <a:lnTo>
                    <a:pt x="420" y="206"/>
                  </a:lnTo>
                  <a:cubicBezTo>
                    <a:pt x="411" y="90"/>
                    <a:pt x="322" y="0"/>
                    <a:pt x="206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5"/>
            <p:cNvSpPr/>
            <p:nvPr/>
          </p:nvSpPr>
          <p:spPr>
            <a:xfrm>
              <a:off x="10270425" y="3773850"/>
              <a:ext cx="51325" cy="12525"/>
            </a:xfrm>
            <a:custGeom>
              <a:avLst/>
              <a:gdLst/>
              <a:ahLst/>
              <a:cxnLst/>
              <a:rect l="l" t="t" r="r" b="b"/>
              <a:pathLst>
                <a:path w="2053" h="501" extrusionOk="0">
                  <a:moveTo>
                    <a:pt x="224" y="1"/>
                  </a:moveTo>
                  <a:cubicBezTo>
                    <a:pt x="126" y="1"/>
                    <a:pt x="10" y="90"/>
                    <a:pt x="10" y="206"/>
                  </a:cubicBezTo>
                  <a:cubicBezTo>
                    <a:pt x="1" y="313"/>
                    <a:pt x="90" y="411"/>
                    <a:pt x="206" y="420"/>
                  </a:cubicBezTo>
                  <a:lnTo>
                    <a:pt x="1830" y="500"/>
                  </a:lnTo>
                  <a:lnTo>
                    <a:pt x="1839" y="500"/>
                  </a:lnTo>
                  <a:cubicBezTo>
                    <a:pt x="1954" y="500"/>
                    <a:pt x="2044" y="411"/>
                    <a:pt x="2053" y="304"/>
                  </a:cubicBezTo>
                  <a:cubicBezTo>
                    <a:pt x="2053" y="188"/>
                    <a:pt x="1963" y="90"/>
                    <a:pt x="1847" y="90"/>
                  </a:cubicBezTo>
                  <a:lnTo>
                    <a:pt x="224" y="1"/>
                  </a:ln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5"/>
            <p:cNvSpPr/>
            <p:nvPr/>
          </p:nvSpPr>
          <p:spPr>
            <a:xfrm>
              <a:off x="10098925" y="3778300"/>
              <a:ext cx="51325" cy="10750"/>
            </a:xfrm>
            <a:custGeom>
              <a:avLst/>
              <a:gdLst/>
              <a:ahLst/>
              <a:cxnLst/>
              <a:rect l="l" t="t" r="r" b="b"/>
              <a:pathLst>
                <a:path w="2053" h="430" extrusionOk="0">
                  <a:moveTo>
                    <a:pt x="1312" y="1"/>
                  </a:moveTo>
                  <a:lnTo>
                    <a:pt x="206" y="19"/>
                  </a:lnTo>
                  <a:cubicBezTo>
                    <a:pt x="90" y="19"/>
                    <a:pt x="0" y="117"/>
                    <a:pt x="0" y="233"/>
                  </a:cubicBezTo>
                  <a:cubicBezTo>
                    <a:pt x="9" y="340"/>
                    <a:pt x="99" y="429"/>
                    <a:pt x="206" y="429"/>
                  </a:cubicBezTo>
                  <a:lnTo>
                    <a:pt x="215" y="429"/>
                  </a:lnTo>
                  <a:lnTo>
                    <a:pt x="1847" y="402"/>
                  </a:lnTo>
                  <a:cubicBezTo>
                    <a:pt x="1954" y="402"/>
                    <a:pt x="2052" y="304"/>
                    <a:pt x="2043" y="188"/>
                  </a:cubicBezTo>
                  <a:cubicBezTo>
                    <a:pt x="2043" y="170"/>
                    <a:pt x="2043" y="153"/>
                    <a:pt x="2034" y="135"/>
                  </a:cubicBezTo>
                  <a:cubicBezTo>
                    <a:pt x="1794" y="99"/>
                    <a:pt x="1553" y="46"/>
                    <a:pt x="1312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5"/>
            <p:cNvSpPr/>
            <p:nvPr/>
          </p:nvSpPr>
          <p:spPr>
            <a:xfrm>
              <a:off x="10295625" y="3934925"/>
              <a:ext cx="27700" cy="47925"/>
            </a:xfrm>
            <a:custGeom>
              <a:avLst/>
              <a:gdLst/>
              <a:ahLst/>
              <a:cxnLst/>
              <a:rect l="l" t="t" r="r" b="b"/>
              <a:pathLst>
                <a:path w="1108" h="1917" extrusionOk="0">
                  <a:moveTo>
                    <a:pt x="878" y="1"/>
                  </a:moveTo>
                  <a:cubicBezTo>
                    <a:pt x="797" y="1"/>
                    <a:pt x="722" y="51"/>
                    <a:pt x="688" y="132"/>
                  </a:cubicBezTo>
                  <a:lnTo>
                    <a:pt x="45" y="1622"/>
                  </a:lnTo>
                  <a:cubicBezTo>
                    <a:pt x="1" y="1729"/>
                    <a:pt x="45" y="1854"/>
                    <a:pt x="153" y="1899"/>
                  </a:cubicBezTo>
                  <a:cubicBezTo>
                    <a:pt x="179" y="1908"/>
                    <a:pt x="206" y="1917"/>
                    <a:pt x="233" y="1917"/>
                  </a:cubicBezTo>
                  <a:cubicBezTo>
                    <a:pt x="313" y="1917"/>
                    <a:pt x="393" y="1863"/>
                    <a:pt x="429" y="1792"/>
                  </a:cubicBezTo>
                  <a:lnTo>
                    <a:pt x="1062" y="293"/>
                  </a:lnTo>
                  <a:cubicBezTo>
                    <a:pt x="1107" y="186"/>
                    <a:pt x="1062" y="61"/>
                    <a:pt x="955" y="16"/>
                  </a:cubicBezTo>
                  <a:cubicBezTo>
                    <a:pt x="930" y="6"/>
                    <a:pt x="903" y="1"/>
                    <a:pt x="878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5"/>
            <p:cNvSpPr/>
            <p:nvPr/>
          </p:nvSpPr>
          <p:spPr>
            <a:xfrm>
              <a:off x="10345150" y="4016875"/>
              <a:ext cx="18075" cy="50500"/>
            </a:xfrm>
            <a:custGeom>
              <a:avLst/>
              <a:gdLst/>
              <a:ahLst/>
              <a:cxnLst/>
              <a:rect l="l" t="t" r="r" b="b"/>
              <a:pathLst>
                <a:path w="723" h="2020" extrusionOk="0">
                  <a:moveTo>
                    <a:pt x="223" y="1"/>
                  </a:moveTo>
                  <a:cubicBezTo>
                    <a:pt x="211" y="1"/>
                    <a:pt x="200" y="2"/>
                    <a:pt x="188" y="3"/>
                  </a:cubicBezTo>
                  <a:cubicBezTo>
                    <a:pt x="81" y="21"/>
                    <a:pt x="0" y="128"/>
                    <a:pt x="18" y="244"/>
                  </a:cubicBezTo>
                  <a:lnTo>
                    <a:pt x="295" y="1850"/>
                  </a:lnTo>
                  <a:cubicBezTo>
                    <a:pt x="313" y="1948"/>
                    <a:pt x="402" y="2020"/>
                    <a:pt x="500" y="2020"/>
                  </a:cubicBezTo>
                  <a:lnTo>
                    <a:pt x="536" y="2020"/>
                  </a:lnTo>
                  <a:cubicBezTo>
                    <a:pt x="643" y="1993"/>
                    <a:pt x="723" y="1886"/>
                    <a:pt x="705" y="1779"/>
                  </a:cubicBezTo>
                  <a:lnTo>
                    <a:pt x="429" y="173"/>
                  </a:lnTo>
                  <a:cubicBezTo>
                    <a:pt x="413" y="69"/>
                    <a:pt x="325" y="1"/>
                    <a:pt x="223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5"/>
            <p:cNvSpPr/>
            <p:nvPr/>
          </p:nvSpPr>
          <p:spPr>
            <a:xfrm>
              <a:off x="10337350" y="3953225"/>
              <a:ext cx="26775" cy="48350"/>
            </a:xfrm>
            <a:custGeom>
              <a:avLst/>
              <a:gdLst/>
              <a:ahLst/>
              <a:cxnLst/>
              <a:rect l="l" t="t" r="r" b="b"/>
              <a:pathLst>
                <a:path w="1071" h="1934" extrusionOk="0">
                  <a:moveTo>
                    <a:pt x="239" y="0"/>
                  </a:moveTo>
                  <a:cubicBezTo>
                    <a:pt x="213" y="0"/>
                    <a:pt x="186" y="5"/>
                    <a:pt x="161" y="16"/>
                  </a:cubicBezTo>
                  <a:cubicBezTo>
                    <a:pt x="54" y="60"/>
                    <a:pt x="0" y="176"/>
                    <a:pt x="45" y="284"/>
                  </a:cubicBezTo>
                  <a:lnTo>
                    <a:pt x="642" y="1800"/>
                  </a:lnTo>
                  <a:cubicBezTo>
                    <a:pt x="678" y="1880"/>
                    <a:pt x="758" y="1934"/>
                    <a:pt x="839" y="1934"/>
                  </a:cubicBezTo>
                  <a:cubicBezTo>
                    <a:pt x="865" y="1934"/>
                    <a:pt x="892" y="1925"/>
                    <a:pt x="919" y="1916"/>
                  </a:cubicBezTo>
                  <a:cubicBezTo>
                    <a:pt x="1017" y="1871"/>
                    <a:pt x="1071" y="1755"/>
                    <a:pt x="1035" y="1648"/>
                  </a:cubicBezTo>
                  <a:lnTo>
                    <a:pt x="428" y="132"/>
                  </a:lnTo>
                  <a:cubicBezTo>
                    <a:pt x="401" y="51"/>
                    <a:pt x="323" y="0"/>
                    <a:pt x="239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5"/>
            <p:cNvSpPr/>
            <p:nvPr/>
          </p:nvSpPr>
          <p:spPr>
            <a:xfrm>
              <a:off x="10294975" y="4063050"/>
              <a:ext cx="11825" cy="8775"/>
            </a:xfrm>
            <a:custGeom>
              <a:avLst/>
              <a:gdLst/>
              <a:ahLst/>
              <a:cxnLst/>
              <a:rect l="l" t="t" r="r" b="b"/>
              <a:pathLst>
                <a:path w="473" h="351" extrusionOk="0">
                  <a:moveTo>
                    <a:pt x="223" y="0"/>
                  </a:moveTo>
                  <a:cubicBezTo>
                    <a:pt x="211" y="0"/>
                    <a:pt x="199" y="1"/>
                    <a:pt x="187" y="3"/>
                  </a:cubicBezTo>
                  <a:cubicBezTo>
                    <a:pt x="80" y="30"/>
                    <a:pt x="0" y="137"/>
                    <a:pt x="27" y="253"/>
                  </a:cubicBezTo>
                  <a:lnTo>
                    <a:pt x="45" y="351"/>
                  </a:lnTo>
                  <a:lnTo>
                    <a:pt x="473" y="351"/>
                  </a:lnTo>
                  <a:lnTo>
                    <a:pt x="437" y="173"/>
                  </a:lnTo>
                  <a:cubicBezTo>
                    <a:pt x="413" y="69"/>
                    <a:pt x="325" y="0"/>
                    <a:pt x="223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5"/>
            <p:cNvSpPr/>
            <p:nvPr/>
          </p:nvSpPr>
          <p:spPr>
            <a:xfrm>
              <a:off x="10317275" y="3989750"/>
              <a:ext cx="29000" cy="47300"/>
            </a:xfrm>
            <a:custGeom>
              <a:avLst/>
              <a:gdLst/>
              <a:ahLst/>
              <a:cxnLst/>
              <a:rect l="l" t="t" r="r" b="b"/>
              <a:pathLst>
                <a:path w="1160" h="1892" extrusionOk="0">
                  <a:moveTo>
                    <a:pt x="931" y="1"/>
                  </a:moveTo>
                  <a:cubicBezTo>
                    <a:pt x="850" y="1"/>
                    <a:pt x="773" y="44"/>
                    <a:pt x="741" y="116"/>
                  </a:cubicBezTo>
                  <a:lnTo>
                    <a:pt x="54" y="1597"/>
                  </a:lnTo>
                  <a:cubicBezTo>
                    <a:pt x="0" y="1704"/>
                    <a:pt x="45" y="1820"/>
                    <a:pt x="152" y="1873"/>
                  </a:cubicBezTo>
                  <a:cubicBezTo>
                    <a:pt x="179" y="1882"/>
                    <a:pt x="214" y="1891"/>
                    <a:pt x="241" y="1891"/>
                  </a:cubicBezTo>
                  <a:cubicBezTo>
                    <a:pt x="321" y="1891"/>
                    <a:pt x="393" y="1847"/>
                    <a:pt x="428" y="1775"/>
                  </a:cubicBezTo>
                  <a:lnTo>
                    <a:pt x="1115" y="294"/>
                  </a:lnTo>
                  <a:cubicBezTo>
                    <a:pt x="1160" y="187"/>
                    <a:pt x="1115" y="71"/>
                    <a:pt x="1017" y="18"/>
                  </a:cubicBezTo>
                  <a:cubicBezTo>
                    <a:pt x="989" y="6"/>
                    <a:pt x="959" y="1"/>
                    <a:pt x="931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5"/>
            <p:cNvSpPr/>
            <p:nvPr/>
          </p:nvSpPr>
          <p:spPr>
            <a:xfrm>
              <a:off x="10174075" y="3786350"/>
              <a:ext cx="29475" cy="18075"/>
            </a:xfrm>
            <a:custGeom>
              <a:avLst/>
              <a:gdLst/>
              <a:ahLst/>
              <a:cxnLst/>
              <a:rect l="l" t="t" r="r" b="b"/>
              <a:pathLst>
                <a:path w="1179" h="723" extrusionOk="0">
                  <a:moveTo>
                    <a:pt x="536" y="0"/>
                  </a:moveTo>
                  <a:lnTo>
                    <a:pt x="99" y="357"/>
                  </a:lnTo>
                  <a:cubicBezTo>
                    <a:pt x="19" y="428"/>
                    <a:pt x="1" y="562"/>
                    <a:pt x="81" y="651"/>
                  </a:cubicBezTo>
                  <a:cubicBezTo>
                    <a:pt x="117" y="696"/>
                    <a:pt x="179" y="723"/>
                    <a:pt x="233" y="723"/>
                  </a:cubicBezTo>
                  <a:cubicBezTo>
                    <a:pt x="286" y="723"/>
                    <a:pt x="331" y="705"/>
                    <a:pt x="367" y="678"/>
                  </a:cubicBezTo>
                  <a:lnTo>
                    <a:pt x="1178" y="0"/>
                  </a:lnTo>
                  <a:lnTo>
                    <a:pt x="1178" y="0"/>
                  </a:lnTo>
                  <a:cubicBezTo>
                    <a:pt x="1071" y="5"/>
                    <a:pt x="964" y="7"/>
                    <a:pt x="857" y="7"/>
                  </a:cubicBezTo>
                  <a:cubicBezTo>
                    <a:pt x="750" y="7"/>
                    <a:pt x="643" y="5"/>
                    <a:pt x="536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5"/>
            <p:cNvSpPr/>
            <p:nvPr/>
          </p:nvSpPr>
          <p:spPr>
            <a:xfrm>
              <a:off x="10239875" y="3776300"/>
              <a:ext cx="29025" cy="38400"/>
            </a:xfrm>
            <a:custGeom>
              <a:avLst/>
              <a:gdLst/>
              <a:ahLst/>
              <a:cxnLst/>
              <a:rect l="l" t="t" r="r" b="b"/>
              <a:pathLst>
                <a:path w="1161" h="1536" extrusionOk="0">
                  <a:moveTo>
                    <a:pt x="393" y="1"/>
                  </a:moveTo>
                  <a:cubicBezTo>
                    <a:pt x="393" y="1"/>
                    <a:pt x="384" y="10"/>
                    <a:pt x="384" y="10"/>
                  </a:cubicBezTo>
                  <a:cubicBezTo>
                    <a:pt x="250" y="63"/>
                    <a:pt x="125" y="108"/>
                    <a:pt x="1" y="152"/>
                  </a:cubicBezTo>
                  <a:lnTo>
                    <a:pt x="750" y="1437"/>
                  </a:lnTo>
                  <a:cubicBezTo>
                    <a:pt x="786" y="1499"/>
                    <a:pt x="857" y="1535"/>
                    <a:pt x="928" y="1535"/>
                  </a:cubicBezTo>
                  <a:cubicBezTo>
                    <a:pt x="964" y="1535"/>
                    <a:pt x="1000" y="1526"/>
                    <a:pt x="1035" y="1508"/>
                  </a:cubicBezTo>
                  <a:cubicBezTo>
                    <a:pt x="1134" y="1446"/>
                    <a:pt x="1160" y="1321"/>
                    <a:pt x="1107" y="1223"/>
                  </a:cubicBezTo>
                  <a:lnTo>
                    <a:pt x="393" y="1"/>
                  </a:ln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5"/>
            <p:cNvSpPr/>
            <p:nvPr/>
          </p:nvSpPr>
          <p:spPr>
            <a:xfrm>
              <a:off x="10197950" y="3809850"/>
              <a:ext cx="48200" cy="28700"/>
            </a:xfrm>
            <a:custGeom>
              <a:avLst/>
              <a:gdLst/>
              <a:ahLst/>
              <a:cxnLst/>
              <a:rect l="l" t="t" r="r" b="b"/>
              <a:pathLst>
                <a:path w="1928" h="1148" extrusionOk="0">
                  <a:moveTo>
                    <a:pt x="236" y="1"/>
                  </a:moveTo>
                  <a:cubicBezTo>
                    <a:pt x="157" y="1"/>
                    <a:pt x="83" y="45"/>
                    <a:pt x="45" y="122"/>
                  </a:cubicBezTo>
                  <a:cubicBezTo>
                    <a:pt x="0" y="220"/>
                    <a:pt x="36" y="345"/>
                    <a:pt x="143" y="398"/>
                  </a:cubicBezTo>
                  <a:lnTo>
                    <a:pt x="1597" y="1130"/>
                  </a:lnTo>
                  <a:cubicBezTo>
                    <a:pt x="1624" y="1139"/>
                    <a:pt x="1660" y="1148"/>
                    <a:pt x="1687" y="1148"/>
                  </a:cubicBezTo>
                  <a:cubicBezTo>
                    <a:pt x="1767" y="1148"/>
                    <a:pt x="1838" y="1112"/>
                    <a:pt x="1874" y="1032"/>
                  </a:cubicBezTo>
                  <a:cubicBezTo>
                    <a:pt x="1927" y="934"/>
                    <a:pt x="1883" y="809"/>
                    <a:pt x="1785" y="755"/>
                  </a:cubicBezTo>
                  <a:lnTo>
                    <a:pt x="331" y="24"/>
                  </a:lnTo>
                  <a:cubicBezTo>
                    <a:pt x="300" y="8"/>
                    <a:pt x="267" y="1"/>
                    <a:pt x="236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5"/>
            <p:cNvSpPr/>
            <p:nvPr/>
          </p:nvSpPr>
          <p:spPr>
            <a:xfrm>
              <a:off x="10120325" y="3993675"/>
              <a:ext cx="43075" cy="36225"/>
            </a:xfrm>
            <a:custGeom>
              <a:avLst/>
              <a:gdLst/>
              <a:ahLst/>
              <a:cxnLst/>
              <a:rect l="l" t="t" r="r" b="b"/>
              <a:pathLst>
                <a:path w="1723" h="1449" extrusionOk="0">
                  <a:moveTo>
                    <a:pt x="1493" y="1"/>
                  </a:moveTo>
                  <a:cubicBezTo>
                    <a:pt x="1445" y="1"/>
                    <a:pt x="1397" y="17"/>
                    <a:pt x="1357" y="48"/>
                  </a:cubicBezTo>
                  <a:lnTo>
                    <a:pt x="99" y="1083"/>
                  </a:lnTo>
                  <a:cubicBezTo>
                    <a:pt x="10" y="1154"/>
                    <a:pt x="1" y="1288"/>
                    <a:pt x="72" y="1377"/>
                  </a:cubicBezTo>
                  <a:cubicBezTo>
                    <a:pt x="117" y="1422"/>
                    <a:pt x="170" y="1449"/>
                    <a:pt x="233" y="1449"/>
                  </a:cubicBezTo>
                  <a:cubicBezTo>
                    <a:pt x="277" y="1449"/>
                    <a:pt x="322" y="1431"/>
                    <a:pt x="367" y="1404"/>
                  </a:cubicBezTo>
                  <a:lnTo>
                    <a:pt x="1625" y="369"/>
                  </a:lnTo>
                  <a:cubicBezTo>
                    <a:pt x="1714" y="298"/>
                    <a:pt x="1723" y="164"/>
                    <a:pt x="1651" y="75"/>
                  </a:cubicBezTo>
                  <a:cubicBezTo>
                    <a:pt x="1612" y="25"/>
                    <a:pt x="1553" y="1"/>
                    <a:pt x="1493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5"/>
            <p:cNvSpPr/>
            <p:nvPr/>
          </p:nvSpPr>
          <p:spPr>
            <a:xfrm>
              <a:off x="10069700" y="4063175"/>
              <a:ext cx="28575" cy="8650"/>
            </a:xfrm>
            <a:custGeom>
              <a:avLst/>
              <a:gdLst/>
              <a:ahLst/>
              <a:cxnLst/>
              <a:rect l="l" t="t" r="r" b="b"/>
              <a:pathLst>
                <a:path w="1143" h="346" extrusionOk="0">
                  <a:moveTo>
                    <a:pt x="919" y="0"/>
                  </a:moveTo>
                  <a:cubicBezTo>
                    <a:pt x="893" y="0"/>
                    <a:pt x="865" y="5"/>
                    <a:pt x="839" y="16"/>
                  </a:cubicBezTo>
                  <a:lnTo>
                    <a:pt x="1" y="346"/>
                  </a:lnTo>
                  <a:lnTo>
                    <a:pt x="1062" y="346"/>
                  </a:lnTo>
                  <a:cubicBezTo>
                    <a:pt x="1116" y="292"/>
                    <a:pt x="1143" y="203"/>
                    <a:pt x="1107" y="123"/>
                  </a:cubicBezTo>
                  <a:cubicBezTo>
                    <a:pt x="1080" y="49"/>
                    <a:pt x="1002" y="0"/>
                    <a:pt x="919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5"/>
            <p:cNvSpPr/>
            <p:nvPr/>
          </p:nvSpPr>
          <p:spPr>
            <a:xfrm>
              <a:off x="10263300" y="4039325"/>
              <a:ext cx="18075" cy="32500"/>
            </a:xfrm>
            <a:custGeom>
              <a:avLst/>
              <a:gdLst/>
              <a:ahLst/>
              <a:cxnLst/>
              <a:rect l="l" t="t" r="r" b="b"/>
              <a:pathLst>
                <a:path w="723" h="1300" extrusionOk="0">
                  <a:moveTo>
                    <a:pt x="494" y="0"/>
                  </a:moveTo>
                  <a:cubicBezTo>
                    <a:pt x="404" y="0"/>
                    <a:pt x="317" y="60"/>
                    <a:pt x="295" y="158"/>
                  </a:cubicBezTo>
                  <a:lnTo>
                    <a:pt x="0" y="1300"/>
                  </a:lnTo>
                  <a:lnTo>
                    <a:pt x="429" y="1300"/>
                  </a:lnTo>
                  <a:lnTo>
                    <a:pt x="696" y="256"/>
                  </a:lnTo>
                  <a:cubicBezTo>
                    <a:pt x="723" y="149"/>
                    <a:pt x="652" y="33"/>
                    <a:pt x="544" y="6"/>
                  </a:cubicBezTo>
                  <a:cubicBezTo>
                    <a:pt x="528" y="2"/>
                    <a:pt x="511" y="0"/>
                    <a:pt x="494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5"/>
            <p:cNvSpPr/>
            <p:nvPr/>
          </p:nvSpPr>
          <p:spPr>
            <a:xfrm>
              <a:off x="10153800" y="3867450"/>
              <a:ext cx="47975" cy="49825"/>
            </a:xfrm>
            <a:custGeom>
              <a:avLst/>
              <a:gdLst/>
              <a:ahLst/>
              <a:cxnLst/>
              <a:rect l="l" t="t" r="r" b="b"/>
              <a:pathLst>
                <a:path w="1919" h="1993" extrusionOk="0">
                  <a:moveTo>
                    <a:pt x="1691" y="1"/>
                  </a:moveTo>
                  <a:cubicBezTo>
                    <a:pt x="1634" y="1"/>
                    <a:pt x="1577" y="23"/>
                    <a:pt x="1534" y="66"/>
                  </a:cubicBezTo>
                  <a:lnTo>
                    <a:pt x="80" y="1645"/>
                  </a:lnTo>
                  <a:cubicBezTo>
                    <a:pt x="0" y="1725"/>
                    <a:pt x="0" y="1859"/>
                    <a:pt x="89" y="1930"/>
                  </a:cubicBezTo>
                  <a:cubicBezTo>
                    <a:pt x="125" y="1975"/>
                    <a:pt x="178" y="1993"/>
                    <a:pt x="232" y="1993"/>
                  </a:cubicBezTo>
                  <a:cubicBezTo>
                    <a:pt x="286" y="1993"/>
                    <a:pt x="339" y="1966"/>
                    <a:pt x="384" y="1921"/>
                  </a:cubicBezTo>
                  <a:lnTo>
                    <a:pt x="1838" y="351"/>
                  </a:lnTo>
                  <a:cubicBezTo>
                    <a:pt x="1918" y="271"/>
                    <a:pt x="1918" y="137"/>
                    <a:pt x="1829" y="57"/>
                  </a:cubicBezTo>
                  <a:cubicBezTo>
                    <a:pt x="1791" y="19"/>
                    <a:pt x="1741" y="1"/>
                    <a:pt x="1691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5"/>
            <p:cNvSpPr/>
            <p:nvPr/>
          </p:nvSpPr>
          <p:spPr>
            <a:xfrm>
              <a:off x="10316600" y="3891375"/>
              <a:ext cx="60675" cy="22350"/>
            </a:xfrm>
            <a:custGeom>
              <a:avLst/>
              <a:gdLst/>
              <a:ahLst/>
              <a:cxnLst/>
              <a:rect l="l" t="t" r="r" b="b"/>
              <a:pathLst>
                <a:path w="2427" h="894" extrusionOk="0">
                  <a:moveTo>
                    <a:pt x="2210" y="1"/>
                  </a:moveTo>
                  <a:cubicBezTo>
                    <a:pt x="2191" y="1"/>
                    <a:pt x="2171" y="4"/>
                    <a:pt x="2150" y="10"/>
                  </a:cubicBezTo>
                  <a:lnTo>
                    <a:pt x="179" y="483"/>
                  </a:lnTo>
                  <a:cubicBezTo>
                    <a:pt x="72" y="509"/>
                    <a:pt x="0" y="616"/>
                    <a:pt x="27" y="732"/>
                  </a:cubicBezTo>
                  <a:cubicBezTo>
                    <a:pt x="45" y="822"/>
                    <a:pt x="134" y="893"/>
                    <a:pt x="223" y="893"/>
                  </a:cubicBezTo>
                  <a:cubicBezTo>
                    <a:pt x="241" y="893"/>
                    <a:pt x="259" y="884"/>
                    <a:pt x="277" y="884"/>
                  </a:cubicBezTo>
                  <a:lnTo>
                    <a:pt x="2249" y="411"/>
                  </a:lnTo>
                  <a:cubicBezTo>
                    <a:pt x="2365" y="385"/>
                    <a:pt x="2427" y="269"/>
                    <a:pt x="2400" y="161"/>
                  </a:cubicBezTo>
                  <a:cubicBezTo>
                    <a:pt x="2378" y="66"/>
                    <a:pt x="2302" y="1"/>
                    <a:pt x="2210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5"/>
            <p:cNvSpPr/>
            <p:nvPr/>
          </p:nvSpPr>
          <p:spPr>
            <a:xfrm>
              <a:off x="10309900" y="4046900"/>
              <a:ext cx="32375" cy="24925"/>
            </a:xfrm>
            <a:custGeom>
              <a:avLst/>
              <a:gdLst/>
              <a:ahLst/>
              <a:cxnLst/>
              <a:rect l="l" t="t" r="r" b="b"/>
              <a:pathLst>
                <a:path w="1295" h="997" extrusionOk="0">
                  <a:moveTo>
                    <a:pt x="228" y="0"/>
                  </a:moveTo>
                  <a:cubicBezTo>
                    <a:pt x="175" y="0"/>
                    <a:pt x="121" y="20"/>
                    <a:pt x="81" y="60"/>
                  </a:cubicBezTo>
                  <a:cubicBezTo>
                    <a:pt x="1" y="141"/>
                    <a:pt x="1" y="274"/>
                    <a:pt x="81" y="355"/>
                  </a:cubicBezTo>
                  <a:lnTo>
                    <a:pt x="714" y="997"/>
                  </a:lnTo>
                  <a:lnTo>
                    <a:pt x="1294" y="997"/>
                  </a:lnTo>
                  <a:lnTo>
                    <a:pt x="375" y="60"/>
                  </a:lnTo>
                  <a:cubicBezTo>
                    <a:pt x="335" y="20"/>
                    <a:pt x="282" y="0"/>
                    <a:pt x="228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5"/>
            <p:cNvSpPr/>
            <p:nvPr/>
          </p:nvSpPr>
          <p:spPr>
            <a:xfrm>
              <a:off x="10131925" y="3831325"/>
              <a:ext cx="22100" cy="58525"/>
            </a:xfrm>
            <a:custGeom>
              <a:avLst/>
              <a:gdLst/>
              <a:ahLst/>
              <a:cxnLst/>
              <a:rect l="l" t="t" r="r" b="b"/>
              <a:pathLst>
                <a:path w="884" h="2341" extrusionOk="0">
                  <a:moveTo>
                    <a:pt x="215" y="0"/>
                  </a:moveTo>
                  <a:cubicBezTo>
                    <a:pt x="203" y="0"/>
                    <a:pt x="191" y="1"/>
                    <a:pt x="179" y="3"/>
                  </a:cubicBezTo>
                  <a:cubicBezTo>
                    <a:pt x="72" y="30"/>
                    <a:pt x="1" y="146"/>
                    <a:pt x="28" y="253"/>
                  </a:cubicBezTo>
                  <a:lnTo>
                    <a:pt x="456" y="2180"/>
                  </a:lnTo>
                  <a:cubicBezTo>
                    <a:pt x="483" y="2269"/>
                    <a:pt x="563" y="2340"/>
                    <a:pt x="661" y="2340"/>
                  </a:cubicBezTo>
                  <a:cubicBezTo>
                    <a:pt x="679" y="2340"/>
                    <a:pt x="688" y="2340"/>
                    <a:pt x="706" y="2332"/>
                  </a:cubicBezTo>
                  <a:cubicBezTo>
                    <a:pt x="813" y="2305"/>
                    <a:pt x="884" y="2198"/>
                    <a:pt x="857" y="2082"/>
                  </a:cubicBezTo>
                  <a:lnTo>
                    <a:pt x="429" y="164"/>
                  </a:lnTo>
                  <a:cubicBezTo>
                    <a:pt x="405" y="68"/>
                    <a:pt x="316" y="0"/>
                    <a:pt x="215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5"/>
            <p:cNvSpPr/>
            <p:nvPr/>
          </p:nvSpPr>
          <p:spPr>
            <a:xfrm>
              <a:off x="10282475" y="3989450"/>
              <a:ext cx="19200" cy="50500"/>
            </a:xfrm>
            <a:custGeom>
              <a:avLst/>
              <a:gdLst/>
              <a:ahLst/>
              <a:cxnLst/>
              <a:rect l="l" t="t" r="r" b="b"/>
              <a:pathLst>
                <a:path w="768" h="2020" extrusionOk="0">
                  <a:moveTo>
                    <a:pt x="221" y="0"/>
                  </a:moveTo>
                  <a:cubicBezTo>
                    <a:pt x="210" y="0"/>
                    <a:pt x="199" y="1"/>
                    <a:pt x="188" y="3"/>
                  </a:cubicBezTo>
                  <a:cubicBezTo>
                    <a:pt x="72" y="30"/>
                    <a:pt x="1" y="137"/>
                    <a:pt x="18" y="253"/>
                  </a:cubicBezTo>
                  <a:lnTo>
                    <a:pt x="340" y="1850"/>
                  </a:lnTo>
                  <a:cubicBezTo>
                    <a:pt x="366" y="1948"/>
                    <a:pt x="447" y="2019"/>
                    <a:pt x="545" y="2019"/>
                  </a:cubicBezTo>
                  <a:cubicBezTo>
                    <a:pt x="563" y="2019"/>
                    <a:pt x="571" y="2010"/>
                    <a:pt x="589" y="2010"/>
                  </a:cubicBezTo>
                  <a:cubicBezTo>
                    <a:pt x="696" y="1993"/>
                    <a:pt x="768" y="1877"/>
                    <a:pt x="750" y="1770"/>
                  </a:cubicBezTo>
                  <a:lnTo>
                    <a:pt x="429" y="173"/>
                  </a:lnTo>
                  <a:cubicBezTo>
                    <a:pt x="405" y="69"/>
                    <a:pt x="316" y="0"/>
                    <a:pt x="221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5"/>
            <p:cNvSpPr/>
            <p:nvPr/>
          </p:nvSpPr>
          <p:spPr>
            <a:xfrm>
              <a:off x="10338450" y="3780725"/>
              <a:ext cx="25675" cy="48675"/>
            </a:xfrm>
            <a:custGeom>
              <a:avLst/>
              <a:gdLst/>
              <a:ahLst/>
              <a:cxnLst/>
              <a:rect l="l" t="t" r="r" b="b"/>
              <a:pathLst>
                <a:path w="1027" h="1947" extrusionOk="0">
                  <a:moveTo>
                    <a:pt x="230" y="0"/>
                  </a:moveTo>
                  <a:cubicBezTo>
                    <a:pt x="207" y="0"/>
                    <a:pt x="184" y="4"/>
                    <a:pt x="161" y="11"/>
                  </a:cubicBezTo>
                  <a:cubicBezTo>
                    <a:pt x="54" y="56"/>
                    <a:pt x="1" y="172"/>
                    <a:pt x="36" y="279"/>
                  </a:cubicBezTo>
                  <a:lnTo>
                    <a:pt x="598" y="1813"/>
                  </a:lnTo>
                  <a:cubicBezTo>
                    <a:pt x="634" y="1893"/>
                    <a:pt x="705" y="1947"/>
                    <a:pt x="795" y="1947"/>
                  </a:cubicBezTo>
                  <a:cubicBezTo>
                    <a:pt x="821" y="1947"/>
                    <a:pt x="839" y="1947"/>
                    <a:pt x="866" y="1938"/>
                  </a:cubicBezTo>
                  <a:cubicBezTo>
                    <a:pt x="973" y="1893"/>
                    <a:pt x="1027" y="1777"/>
                    <a:pt x="991" y="1670"/>
                  </a:cubicBezTo>
                  <a:lnTo>
                    <a:pt x="429" y="136"/>
                  </a:lnTo>
                  <a:cubicBezTo>
                    <a:pt x="401" y="51"/>
                    <a:pt x="317" y="0"/>
                    <a:pt x="230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5"/>
            <p:cNvSpPr/>
            <p:nvPr/>
          </p:nvSpPr>
          <p:spPr>
            <a:xfrm>
              <a:off x="9962875" y="3935525"/>
              <a:ext cx="51325" cy="14975"/>
            </a:xfrm>
            <a:custGeom>
              <a:avLst/>
              <a:gdLst/>
              <a:ahLst/>
              <a:cxnLst/>
              <a:rect l="l" t="t" r="r" b="b"/>
              <a:pathLst>
                <a:path w="2053" h="599" extrusionOk="0">
                  <a:moveTo>
                    <a:pt x="225" y="1"/>
                  </a:moveTo>
                  <a:cubicBezTo>
                    <a:pt x="124" y="1"/>
                    <a:pt x="26" y="79"/>
                    <a:pt x="10" y="189"/>
                  </a:cubicBezTo>
                  <a:cubicBezTo>
                    <a:pt x="1" y="305"/>
                    <a:pt x="81" y="403"/>
                    <a:pt x="197" y="412"/>
                  </a:cubicBezTo>
                  <a:lnTo>
                    <a:pt x="1812" y="599"/>
                  </a:lnTo>
                  <a:lnTo>
                    <a:pt x="1838" y="599"/>
                  </a:lnTo>
                  <a:cubicBezTo>
                    <a:pt x="1945" y="599"/>
                    <a:pt x="2035" y="519"/>
                    <a:pt x="2044" y="412"/>
                  </a:cubicBezTo>
                  <a:cubicBezTo>
                    <a:pt x="2052" y="305"/>
                    <a:pt x="1972" y="198"/>
                    <a:pt x="1865" y="189"/>
                  </a:cubicBezTo>
                  <a:lnTo>
                    <a:pt x="242" y="1"/>
                  </a:lnTo>
                  <a:cubicBezTo>
                    <a:pt x="236" y="1"/>
                    <a:pt x="231" y="1"/>
                    <a:pt x="225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5"/>
            <p:cNvSpPr/>
            <p:nvPr/>
          </p:nvSpPr>
          <p:spPr>
            <a:xfrm>
              <a:off x="10360750" y="3738050"/>
              <a:ext cx="35275" cy="43400"/>
            </a:xfrm>
            <a:custGeom>
              <a:avLst/>
              <a:gdLst/>
              <a:ahLst/>
              <a:cxnLst/>
              <a:rect l="l" t="t" r="r" b="b"/>
              <a:pathLst>
                <a:path w="1411" h="1736" extrusionOk="0">
                  <a:moveTo>
                    <a:pt x="1176" y="0"/>
                  </a:moveTo>
                  <a:cubicBezTo>
                    <a:pt x="1111" y="0"/>
                    <a:pt x="1047" y="31"/>
                    <a:pt x="1009" y="85"/>
                  </a:cubicBezTo>
                  <a:lnTo>
                    <a:pt x="63" y="1415"/>
                  </a:lnTo>
                  <a:cubicBezTo>
                    <a:pt x="1" y="1504"/>
                    <a:pt x="19" y="1638"/>
                    <a:pt x="117" y="1700"/>
                  </a:cubicBezTo>
                  <a:cubicBezTo>
                    <a:pt x="152" y="1727"/>
                    <a:pt x="188" y="1736"/>
                    <a:pt x="233" y="1736"/>
                  </a:cubicBezTo>
                  <a:cubicBezTo>
                    <a:pt x="295" y="1736"/>
                    <a:pt x="358" y="1709"/>
                    <a:pt x="402" y="1656"/>
                  </a:cubicBezTo>
                  <a:lnTo>
                    <a:pt x="1348" y="326"/>
                  </a:lnTo>
                  <a:cubicBezTo>
                    <a:pt x="1410" y="237"/>
                    <a:pt x="1392" y="103"/>
                    <a:pt x="1294" y="41"/>
                  </a:cubicBezTo>
                  <a:cubicBezTo>
                    <a:pt x="1259" y="13"/>
                    <a:pt x="1218" y="0"/>
                    <a:pt x="1176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5"/>
            <p:cNvSpPr/>
            <p:nvPr/>
          </p:nvSpPr>
          <p:spPr>
            <a:xfrm>
              <a:off x="9800950" y="4062975"/>
              <a:ext cx="11625" cy="8850"/>
            </a:xfrm>
            <a:custGeom>
              <a:avLst/>
              <a:gdLst/>
              <a:ahLst/>
              <a:cxnLst/>
              <a:rect l="l" t="t" r="r" b="b"/>
              <a:pathLst>
                <a:path w="465" h="354" extrusionOk="0">
                  <a:moveTo>
                    <a:pt x="237" y="0"/>
                  </a:moveTo>
                  <a:cubicBezTo>
                    <a:pt x="221" y="0"/>
                    <a:pt x="205" y="2"/>
                    <a:pt x="188" y="6"/>
                  </a:cubicBezTo>
                  <a:cubicBezTo>
                    <a:pt x="72" y="24"/>
                    <a:pt x="1" y="131"/>
                    <a:pt x="28" y="247"/>
                  </a:cubicBezTo>
                  <a:lnTo>
                    <a:pt x="46" y="354"/>
                  </a:lnTo>
                  <a:lnTo>
                    <a:pt x="465" y="354"/>
                  </a:lnTo>
                  <a:lnTo>
                    <a:pt x="429" y="167"/>
                  </a:lnTo>
                  <a:cubicBezTo>
                    <a:pt x="414" y="67"/>
                    <a:pt x="333" y="0"/>
                    <a:pt x="237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5"/>
            <p:cNvSpPr/>
            <p:nvPr/>
          </p:nvSpPr>
          <p:spPr>
            <a:xfrm>
              <a:off x="9829075" y="3967925"/>
              <a:ext cx="27900" cy="47925"/>
            </a:xfrm>
            <a:custGeom>
              <a:avLst/>
              <a:gdLst/>
              <a:ahLst/>
              <a:cxnLst/>
              <a:rect l="l" t="t" r="r" b="b"/>
              <a:pathLst>
                <a:path w="1116" h="1917" extrusionOk="0">
                  <a:moveTo>
                    <a:pt x="231" y="1"/>
                  </a:moveTo>
                  <a:cubicBezTo>
                    <a:pt x="204" y="1"/>
                    <a:pt x="177" y="6"/>
                    <a:pt x="152" y="17"/>
                  </a:cubicBezTo>
                  <a:cubicBezTo>
                    <a:pt x="54" y="61"/>
                    <a:pt x="0" y="186"/>
                    <a:pt x="45" y="293"/>
                  </a:cubicBezTo>
                  <a:lnTo>
                    <a:pt x="687" y="1792"/>
                  </a:lnTo>
                  <a:cubicBezTo>
                    <a:pt x="723" y="1872"/>
                    <a:pt x="794" y="1917"/>
                    <a:pt x="874" y="1917"/>
                  </a:cubicBezTo>
                  <a:cubicBezTo>
                    <a:pt x="901" y="1917"/>
                    <a:pt x="928" y="1908"/>
                    <a:pt x="955" y="1899"/>
                  </a:cubicBezTo>
                  <a:cubicBezTo>
                    <a:pt x="1062" y="1854"/>
                    <a:pt x="1115" y="1729"/>
                    <a:pt x="1071" y="1622"/>
                  </a:cubicBezTo>
                  <a:lnTo>
                    <a:pt x="428" y="133"/>
                  </a:lnTo>
                  <a:cubicBezTo>
                    <a:pt x="394" y="51"/>
                    <a:pt x="314" y="1"/>
                    <a:pt x="231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5"/>
            <p:cNvSpPr/>
            <p:nvPr/>
          </p:nvSpPr>
          <p:spPr>
            <a:xfrm>
              <a:off x="9900425" y="3879325"/>
              <a:ext cx="16100" cy="65175"/>
            </a:xfrm>
            <a:custGeom>
              <a:avLst/>
              <a:gdLst/>
              <a:ahLst/>
              <a:cxnLst/>
              <a:rect l="l" t="t" r="r" b="b"/>
              <a:pathLst>
                <a:path w="644" h="2607" extrusionOk="0">
                  <a:moveTo>
                    <a:pt x="431" y="1"/>
                  </a:moveTo>
                  <a:cubicBezTo>
                    <a:pt x="322" y="1"/>
                    <a:pt x="232" y="86"/>
                    <a:pt x="224" y="189"/>
                  </a:cubicBezTo>
                  <a:lnTo>
                    <a:pt x="19" y="2383"/>
                  </a:lnTo>
                  <a:cubicBezTo>
                    <a:pt x="1" y="2499"/>
                    <a:pt x="90" y="2597"/>
                    <a:pt x="206" y="2606"/>
                  </a:cubicBezTo>
                  <a:lnTo>
                    <a:pt x="224" y="2606"/>
                  </a:lnTo>
                  <a:cubicBezTo>
                    <a:pt x="331" y="2606"/>
                    <a:pt x="420" y="2526"/>
                    <a:pt x="429" y="2419"/>
                  </a:cubicBezTo>
                  <a:lnTo>
                    <a:pt x="634" y="233"/>
                  </a:lnTo>
                  <a:cubicBezTo>
                    <a:pt x="643" y="117"/>
                    <a:pt x="563" y="19"/>
                    <a:pt x="447" y="1"/>
                  </a:cubicBezTo>
                  <a:cubicBezTo>
                    <a:pt x="441" y="1"/>
                    <a:pt x="436" y="1"/>
                    <a:pt x="431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5"/>
            <p:cNvSpPr/>
            <p:nvPr/>
          </p:nvSpPr>
          <p:spPr>
            <a:xfrm>
              <a:off x="9778425" y="4013200"/>
              <a:ext cx="32150" cy="45700"/>
            </a:xfrm>
            <a:custGeom>
              <a:avLst/>
              <a:gdLst/>
              <a:ahLst/>
              <a:cxnLst/>
              <a:rect l="l" t="t" r="r" b="b"/>
              <a:pathLst>
                <a:path w="1286" h="1828" extrusionOk="0">
                  <a:moveTo>
                    <a:pt x="1054" y="1"/>
                  </a:moveTo>
                  <a:cubicBezTo>
                    <a:pt x="982" y="1"/>
                    <a:pt x="912" y="39"/>
                    <a:pt x="875" y="106"/>
                  </a:cubicBezTo>
                  <a:lnTo>
                    <a:pt x="63" y="1515"/>
                  </a:lnTo>
                  <a:cubicBezTo>
                    <a:pt x="1" y="1622"/>
                    <a:pt x="37" y="1747"/>
                    <a:pt x="135" y="1801"/>
                  </a:cubicBezTo>
                  <a:cubicBezTo>
                    <a:pt x="170" y="1819"/>
                    <a:pt x="206" y="1828"/>
                    <a:pt x="242" y="1828"/>
                  </a:cubicBezTo>
                  <a:cubicBezTo>
                    <a:pt x="313" y="1828"/>
                    <a:pt x="385" y="1792"/>
                    <a:pt x="420" y="1729"/>
                  </a:cubicBezTo>
                  <a:lnTo>
                    <a:pt x="1232" y="311"/>
                  </a:lnTo>
                  <a:cubicBezTo>
                    <a:pt x="1286" y="213"/>
                    <a:pt x="1250" y="88"/>
                    <a:pt x="1152" y="26"/>
                  </a:cubicBezTo>
                  <a:cubicBezTo>
                    <a:pt x="1121" y="9"/>
                    <a:pt x="1087" y="1"/>
                    <a:pt x="1054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5"/>
            <p:cNvSpPr/>
            <p:nvPr/>
          </p:nvSpPr>
          <p:spPr>
            <a:xfrm>
              <a:off x="9854050" y="4011650"/>
              <a:ext cx="43050" cy="36325"/>
            </a:xfrm>
            <a:custGeom>
              <a:avLst/>
              <a:gdLst/>
              <a:ahLst/>
              <a:cxnLst/>
              <a:rect l="l" t="t" r="r" b="b"/>
              <a:pathLst>
                <a:path w="1722" h="1453" extrusionOk="0">
                  <a:moveTo>
                    <a:pt x="1491" y="1"/>
                  </a:moveTo>
                  <a:cubicBezTo>
                    <a:pt x="1445" y="1"/>
                    <a:pt x="1400" y="17"/>
                    <a:pt x="1365" y="52"/>
                  </a:cubicBezTo>
                  <a:lnTo>
                    <a:pt x="98" y="1078"/>
                  </a:lnTo>
                  <a:cubicBezTo>
                    <a:pt x="18" y="1158"/>
                    <a:pt x="0" y="1283"/>
                    <a:pt x="72" y="1372"/>
                  </a:cubicBezTo>
                  <a:cubicBezTo>
                    <a:pt x="116" y="1426"/>
                    <a:pt x="170" y="1452"/>
                    <a:pt x="232" y="1452"/>
                  </a:cubicBezTo>
                  <a:cubicBezTo>
                    <a:pt x="277" y="1452"/>
                    <a:pt x="330" y="1435"/>
                    <a:pt x="366" y="1399"/>
                  </a:cubicBezTo>
                  <a:lnTo>
                    <a:pt x="1624" y="364"/>
                  </a:lnTo>
                  <a:cubicBezTo>
                    <a:pt x="1713" y="293"/>
                    <a:pt x="1722" y="168"/>
                    <a:pt x="1651" y="79"/>
                  </a:cubicBezTo>
                  <a:cubicBezTo>
                    <a:pt x="1610" y="28"/>
                    <a:pt x="1550" y="1"/>
                    <a:pt x="1491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5"/>
            <p:cNvSpPr/>
            <p:nvPr/>
          </p:nvSpPr>
          <p:spPr>
            <a:xfrm>
              <a:off x="9859175" y="3951975"/>
              <a:ext cx="43075" cy="36450"/>
            </a:xfrm>
            <a:custGeom>
              <a:avLst/>
              <a:gdLst/>
              <a:ahLst/>
              <a:cxnLst/>
              <a:rect l="l" t="t" r="r" b="b"/>
              <a:pathLst>
                <a:path w="1723" h="1458" extrusionOk="0">
                  <a:moveTo>
                    <a:pt x="238" y="0"/>
                  </a:moveTo>
                  <a:cubicBezTo>
                    <a:pt x="179" y="0"/>
                    <a:pt x="120" y="25"/>
                    <a:pt x="81" y="75"/>
                  </a:cubicBezTo>
                  <a:cubicBezTo>
                    <a:pt x="0" y="164"/>
                    <a:pt x="18" y="298"/>
                    <a:pt x="107" y="369"/>
                  </a:cubicBezTo>
                  <a:lnTo>
                    <a:pt x="1356" y="1404"/>
                  </a:lnTo>
                  <a:cubicBezTo>
                    <a:pt x="1401" y="1440"/>
                    <a:pt x="1446" y="1458"/>
                    <a:pt x="1490" y="1458"/>
                  </a:cubicBezTo>
                  <a:cubicBezTo>
                    <a:pt x="1553" y="1458"/>
                    <a:pt x="1606" y="1431"/>
                    <a:pt x="1651" y="1377"/>
                  </a:cubicBezTo>
                  <a:cubicBezTo>
                    <a:pt x="1722" y="1297"/>
                    <a:pt x="1713" y="1163"/>
                    <a:pt x="1624" y="1092"/>
                  </a:cubicBezTo>
                  <a:lnTo>
                    <a:pt x="366" y="48"/>
                  </a:lnTo>
                  <a:cubicBezTo>
                    <a:pt x="330" y="16"/>
                    <a:pt x="284" y="0"/>
                    <a:pt x="238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5"/>
            <p:cNvSpPr/>
            <p:nvPr/>
          </p:nvSpPr>
          <p:spPr>
            <a:xfrm>
              <a:off x="9794275" y="3934025"/>
              <a:ext cx="25900" cy="48600"/>
            </a:xfrm>
            <a:custGeom>
              <a:avLst/>
              <a:gdLst/>
              <a:ahLst/>
              <a:cxnLst/>
              <a:rect l="l" t="t" r="r" b="b"/>
              <a:pathLst>
                <a:path w="1036" h="1944" extrusionOk="0">
                  <a:moveTo>
                    <a:pt x="796" y="1"/>
                  </a:moveTo>
                  <a:cubicBezTo>
                    <a:pt x="713" y="1"/>
                    <a:pt x="634" y="51"/>
                    <a:pt x="607" y="133"/>
                  </a:cubicBezTo>
                  <a:lnTo>
                    <a:pt x="36" y="1658"/>
                  </a:lnTo>
                  <a:cubicBezTo>
                    <a:pt x="0" y="1765"/>
                    <a:pt x="54" y="1890"/>
                    <a:pt x="161" y="1926"/>
                  </a:cubicBezTo>
                  <a:cubicBezTo>
                    <a:pt x="179" y="1935"/>
                    <a:pt x="206" y="1944"/>
                    <a:pt x="232" y="1944"/>
                  </a:cubicBezTo>
                  <a:cubicBezTo>
                    <a:pt x="313" y="1944"/>
                    <a:pt x="393" y="1890"/>
                    <a:pt x="429" y="1810"/>
                  </a:cubicBezTo>
                  <a:lnTo>
                    <a:pt x="991" y="275"/>
                  </a:lnTo>
                  <a:cubicBezTo>
                    <a:pt x="1035" y="168"/>
                    <a:pt x="982" y="52"/>
                    <a:pt x="875" y="17"/>
                  </a:cubicBezTo>
                  <a:cubicBezTo>
                    <a:pt x="849" y="6"/>
                    <a:pt x="822" y="1"/>
                    <a:pt x="796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5"/>
            <p:cNvSpPr/>
            <p:nvPr/>
          </p:nvSpPr>
          <p:spPr>
            <a:xfrm>
              <a:off x="9834200" y="3911500"/>
              <a:ext cx="46400" cy="31875"/>
            </a:xfrm>
            <a:custGeom>
              <a:avLst/>
              <a:gdLst/>
              <a:ahLst/>
              <a:cxnLst/>
              <a:rect l="l" t="t" r="r" b="b"/>
              <a:pathLst>
                <a:path w="1856" h="1275" extrusionOk="0">
                  <a:moveTo>
                    <a:pt x="1623" y="1"/>
                  </a:moveTo>
                  <a:cubicBezTo>
                    <a:pt x="1584" y="1"/>
                    <a:pt x="1543" y="12"/>
                    <a:pt x="1508" y="34"/>
                  </a:cubicBezTo>
                  <a:lnTo>
                    <a:pt x="125" y="891"/>
                  </a:lnTo>
                  <a:cubicBezTo>
                    <a:pt x="27" y="944"/>
                    <a:pt x="0" y="1078"/>
                    <a:pt x="54" y="1176"/>
                  </a:cubicBezTo>
                  <a:cubicBezTo>
                    <a:pt x="98" y="1239"/>
                    <a:pt x="161" y="1275"/>
                    <a:pt x="232" y="1275"/>
                  </a:cubicBezTo>
                  <a:cubicBezTo>
                    <a:pt x="268" y="1275"/>
                    <a:pt x="312" y="1266"/>
                    <a:pt x="339" y="1239"/>
                  </a:cubicBezTo>
                  <a:lnTo>
                    <a:pt x="1731" y="382"/>
                  </a:lnTo>
                  <a:cubicBezTo>
                    <a:pt x="1829" y="320"/>
                    <a:pt x="1856" y="195"/>
                    <a:pt x="1793" y="97"/>
                  </a:cubicBezTo>
                  <a:cubicBezTo>
                    <a:pt x="1759" y="34"/>
                    <a:pt x="1693" y="1"/>
                    <a:pt x="1623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5"/>
            <p:cNvSpPr/>
            <p:nvPr/>
          </p:nvSpPr>
          <p:spPr>
            <a:xfrm>
              <a:off x="9875450" y="3836800"/>
              <a:ext cx="34600" cy="44125"/>
            </a:xfrm>
            <a:custGeom>
              <a:avLst/>
              <a:gdLst/>
              <a:ahLst/>
              <a:cxnLst/>
              <a:rect l="l" t="t" r="r" b="b"/>
              <a:pathLst>
                <a:path w="1384" h="1765" extrusionOk="0">
                  <a:moveTo>
                    <a:pt x="1149" y="0"/>
                  </a:moveTo>
                  <a:cubicBezTo>
                    <a:pt x="1081" y="0"/>
                    <a:pt x="1013" y="34"/>
                    <a:pt x="973" y="96"/>
                  </a:cubicBezTo>
                  <a:lnTo>
                    <a:pt x="63" y="1443"/>
                  </a:lnTo>
                  <a:cubicBezTo>
                    <a:pt x="1" y="1542"/>
                    <a:pt x="18" y="1667"/>
                    <a:pt x="117" y="1729"/>
                  </a:cubicBezTo>
                  <a:cubicBezTo>
                    <a:pt x="152" y="1756"/>
                    <a:pt x="197" y="1765"/>
                    <a:pt x="233" y="1765"/>
                  </a:cubicBezTo>
                  <a:cubicBezTo>
                    <a:pt x="304" y="1765"/>
                    <a:pt x="366" y="1738"/>
                    <a:pt x="402" y="1675"/>
                  </a:cubicBezTo>
                  <a:lnTo>
                    <a:pt x="1312" y="328"/>
                  </a:lnTo>
                  <a:cubicBezTo>
                    <a:pt x="1383" y="230"/>
                    <a:pt x="1357" y="105"/>
                    <a:pt x="1258" y="34"/>
                  </a:cubicBezTo>
                  <a:cubicBezTo>
                    <a:pt x="1226" y="11"/>
                    <a:pt x="1188" y="0"/>
                    <a:pt x="1149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5"/>
            <p:cNvSpPr/>
            <p:nvPr/>
          </p:nvSpPr>
          <p:spPr>
            <a:xfrm>
              <a:off x="9834425" y="3857475"/>
              <a:ext cx="14500" cy="56250"/>
            </a:xfrm>
            <a:custGeom>
              <a:avLst/>
              <a:gdLst/>
              <a:ahLst/>
              <a:cxnLst/>
              <a:rect l="l" t="t" r="r" b="b"/>
              <a:pathLst>
                <a:path w="580" h="2250" extrusionOk="0">
                  <a:moveTo>
                    <a:pt x="580" y="1"/>
                  </a:moveTo>
                  <a:cubicBezTo>
                    <a:pt x="419" y="197"/>
                    <a:pt x="268" y="411"/>
                    <a:pt x="116" y="616"/>
                  </a:cubicBezTo>
                  <a:lnTo>
                    <a:pt x="9" y="2017"/>
                  </a:lnTo>
                  <a:cubicBezTo>
                    <a:pt x="0" y="2133"/>
                    <a:pt x="80" y="2231"/>
                    <a:pt x="196" y="2249"/>
                  </a:cubicBezTo>
                  <a:lnTo>
                    <a:pt x="214" y="2249"/>
                  </a:lnTo>
                  <a:cubicBezTo>
                    <a:pt x="321" y="2249"/>
                    <a:pt x="410" y="2160"/>
                    <a:pt x="419" y="2053"/>
                  </a:cubicBezTo>
                  <a:lnTo>
                    <a:pt x="580" y="1"/>
                  </a:ln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5"/>
            <p:cNvSpPr/>
            <p:nvPr/>
          </p:nvSpPr>
          <p:spPr>
            <a:xfrm>
              <a:off x="9809650" y="4039400"/>
              <a:ext cx="42850" cy="32425"/>
            </a:xfrm>
            <a:custGeom>
              <a:avLst/>
              <a:gdLst/>
              <a:ahLst/>
              <a:cxnLst/>
              <a:rect l="l" t="t" r="r" b="b"/>
              <a:pathLst>
                <a:path w="1714" h="1297" extrusionOk="0">
                  <a:moveTo>
                    <a:pt x="225" y="0"/>
                  </a:moveTo>
                  <a:cubicBezTo>
                    <a:pt x="168" y="0"/>
                    <a:pt x="112" y="25"/>
                    <a:pt x="72" y="75"/>
                  </a:cubicBezTo>
                  <a:cubicBezTo>
                    <a:pt x="1" y="164"/>
                    <a:pt x="10" y="289"/>
                    <a:pt x="99" y="369"/>
                  </a:cubicBezTo>
                  <a:lnTo>
                    <a:pt x="1232" y="1297"/>
                  </a:lnTo>
                  <a:lnTo>
                    <a:pt x="1687" y="1297"/>
                  </a:lnTo>
                  <a:cubicBezTo>
                    <a:pt x="1714" y="1217"/>
                    <a:pt x="1687" y="1136"/>
                    <a:pt x="1625" y="1083"/>
                  </a:cubicBezTo>
                  <a:lnTo>
                    <a:pt x="358" y="48"/>
                  </a:lnTo>
                  <a:cubicBezTo>
                    <a:pt x="318" y="16"/>
                    <a:pt x="271" y="0"/>
                    <a:pt x="225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5"/>
            <p:cNvSpPr/>
            <p:nvPr/>
          </p:nvSpPr>
          <p:spPr>
            <a:xfrm>
              <a:off x="9930775" y="3843625"/>
              <a:ext cx="48175" cy="42650"/>
            </a:xfrm>
            <a:custGeom>
              <a:avLst/>
              <a:gdLst/>
              <a:ahLst/>
              <a:cxnLst/>
              <a:rect l="l" t="t" r="r" b="b"/>
              <a:pathLst>
                <a:path w="1927" h="1706" extrusionOk="0">
                  <a:moveTo>
                    <a:pt x="1693" y="0"/>
                  </a:moveTo>
                  <a:cubicBezTo>
                    <a:pt x="1644" y="0"/>
                    <a:pt x="1593" y="18"/>
                    <a:pt x="1552" y="55"/>
                  </a:cubicBezTo>
                  <a:lnTo>
                    <a:pt x="98" y="1349"/>
                  </a:lnTo>
                  <a:cubicBezTo>
                    <a:pt x="9" y="1420"/>
                    <a:pt x="0" y="1554"/>
                    <a:pt x="71" y="1634"/>
                  </a:cubicBezTo>
                  <a:cubicBezTo>
                    <a:pt x="116" y="1688"/>
                    <a:pt x="170" y="1706"/>
                    <a:pt x="232" y="1706"/>
                  </a:cubicBezTo>
                  <a:cubicBezTo>
                    <a:pt x="277" y="1706"/>
                    <a:pt x="330" y="1688"/>
                    <a:pt x="366" y="1652"/>
                  </a:cubicBezTo>
                  <a:lnTo>
                    <a:pt x="1829" y="368"/>
                  </a:lnTo>
                  <a:cubicBezTo>
                    <a:pt x="1918" y="287"/>
                    <a:pt x="1927" y="162"/>
                    <a:pt x="1847" y="73"/>
                  </a:cubicBezTo>
                  <a:cubicBezTo>
                    <a:pt x="1808" y="25"/>
                    <a:pt x="1752" y="0"/>
                    <a:pt x="1693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5"/>
            <p:cNvSpPr/>
            <p:nvPr/>
          </p:nvSpPr>
          <p:spPr>
            <a:xfrm>
              <a:off x="9936775" y="3797050"/>
              <a:ext cx="11400" cy="51100"/>
            </a:xfrm>
            <a:custGeom>
              <a:avLst/>
              <a:gdLst/>
              <a:ahLst/>
              <a:cxnLst/>
              <a:rect l="l" t="t" r="r" b="b"/>
              <a:pathLst>
                <a:path w="456" h="2044" extrusionOk="0">
                  <a:moveTo>
                    <a:pt x="206" y="0"/>
                  </a:moveTo>
                  <a:cubicBezTo>
                    <a:pt x="99" y="9"/>
                    <a:pt x="1" y="98"/>
                    <a:pt x="10" y="214"/>
                  </a:cubicBezTo>
                  <a:lnTo>
                    <a:pt x="37" y="1847"/>
                  </a:lnTo>
                  <a:cubicBezTo>
                    <a:pt x="45" y="1954"/>
                    <a:pt x="135" y="2043"/>
                    <a:pt x="251" y="2043"/>
                  </a:cubicBezTo>
                  <a:cubicBezTo>
                    <a:pt x="367" y="2043"/>
                    <a:pt x="456" y="1954"/>
                    <a:pt x="456" y="1838"/>
                  </a:cubicBezTo>
                  <a:lnTo>
                    <a:pt x="420" y="206"/>
                  </a:lnTo>
                  <a:cubicBezTo>
                    <a:pt x="420" y="98"/>
                    <a:pt x="331" y="0"/>
                    <a:pt x="215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5"/>
            <p:cNvSpPr/>
            <p:nvPr/>
          </p:nvSpPr>
          <p:spPr>
            <a:xfrm>
              <a:off x="9935225" y="3779650"/>
              <a:ext cx="13400" cy="6725"/>
            </a:xfrm>
            <a:custGeom>
              <a:avLst/>
              <a:gdLst/>
              <a:ahLst/>
              <a:cxnLst/>
              <a:rect l="l" t="t" r="r" b="b"/>
              <a:pathLst>
                <a:path w="536" h="269" extrusionOk="0">
                  <a:moveTo>
                    <a:pt x="527" y="1"/>
                  </a:moveTo>
                  <a:cubicBezTo>
                    <a:pt x="348" y="72"/>
                    <a:pt x="170" y="161"/>
                    <a:pt x="0" y="250"/>
                  </a:cubicBezTo>
                  <a:lnTo>
                    <a:pt x="322" y="268"/>
                  </a:lnTo>
                  <a:lnTo>
                    <a:pt x="331" y="268"/>
                  </a:lnTo>
                  <a:cubicBezTo>
                    <a:pt x="438" y="268"/>
                    <a:pt x="527" y="179"/>
                    <a:pt x="536" y="72"/>
                  </a:cubicBezTo>
                  <a:cubicBezTo>
                    <a:pt x="536" y="45"/>
                    <a:pt x="536" y="18"/>
                    <a:pt x="527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5"/>
            <p:cNvSpPr/>
            <p:nvPr/>
          </p:nvSpPr>
          <p:spPr>
            <a:xfrm>
              <a:off x="9922500" y="3934925"/>
              <a:ext cx="27925" cy="47925"/>
            </a:xfrm>
            <a:custGeom>
              <a:avLst/>
              <a:gdLst/>
              <a:ahLst/>
              <a:cxnLst/>
              <a:rect l="l" t="t" r="r" b="b"/>
              <a:pathLst>
                <a:path w="1117" h="1917" extrusionOk="0">
                  <a:moveTo>
                    <a:pt x="885" y="1"/>
                  </a:moveTo>
                  <a:cubicBezTo>
                    <a:pt x="802" y="1"/>
                    <a:pt x="722" y="51"/>
                    <a:pt x="688" y="132"/>
                  </a:cubicBezTo>
                  <a:lnTo>
                    <a:pt x="46" y="1622"/>
                  </a:lnTo>
                  <a:cubicBezTo>
                    <a:pt x="1" y="1729"/>
                    <a:pt x="54" y="1854"/>
                    <a:pt x="162" y="1899"/>
                  </a:cubicBezTo>
                  <a:cubicBezTo>
                    <a:pt x="188" y="1908"/>
                    <a:pt x="215" y="1917"/>
                    <a:pt x="242" y="1917"/>
                  </a:cubicBezTo>
                  <a:cubicBezTo>
                    <a:pt x="322" y="1917"/>
                    <a:pt x="393" y="1863"/>
                    <a:pt x="429" y="1792"/>
                  </a:cubicBezTo>
                  <a:lnTo>
                    <a:pt x="1071" y="293"/>
                  </a:lnTo>
                  <a:cubicBezTo>
                    <a:pt x="1116" y="186"/>
                    <a:pt x="1071" y="61"/>
                    <a:pt x="964" y="16"/>
                  </a:cubicBezTo>
                  <a:cubicBezTo>
                    <a:pt x="939" y="6"/>
                    <a:pt x="912" y="1"/>
                    <a:pt x="885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5"/>
            <p:cNvSpPr/>
            <p:nvPr/>
          </p:nvSpPr>
          <p:spPr>
            <a:xfrm>
              <a:off x="9972250" y="4016875"/>
              <a:ext cx="17850" cy="50500"/>
            </a:xfrm>
            <a:custGeom>
              <a:avLst/>
              <a:gdLst/>
              <a:ahLst/>
              <a:cxnLst/>
              <a:rect l="l" t="t" r="r" b="b"/>
              <a:pathLst>
                <a:path w="714" h="2020" extrusionOk="0">
                  <a:moveTo>
                    <a:pt x="221" y="1"/>
                  </a:moveTo>
                  <a:cubicBezTo>
                    <a:pt x="210" y="1"/>
                    <a:pt x="199" y="2"/>
                    <a:pt x="188" y="3"/>
                  </a:cubicBezTo>
                  <a:cubicBezTo>
                    <a:pt x="72" y="21"/>
                    <a:pt x="0" y="128"/>
                    <a:pt x="18" y="244"/>
                  </a:cubicBezTo>
                  <a:lnTo>
                    <a:pt x="286" y="1850"/>
                  </a:lnTo>
                  <a:cubicBezTo>
                    <a:pt x="304" y="1948"/>
                    <a:pt x="393" y="2020"/>
                    <a:pt x="491" y="2020"/>
                  </a:cubicBezTo>
                  <a:lnTo>
                    <a:pt x="527" y="2020"/>
                  </a:lnTo>
                  <a:cubicBezTo>
                    <a:pt x="643" y="1993"/>
                    <a:pt x="714" y="1886"/>
                    <a:pt x="696" y="1779"/>
                  </a:cubicBezTo>
                  <a:lnTo>
                    <a:pt x="429" y="173"/>
                  </a:lnTo>
                  <a:cubicBezTo>
                    <a:pt x="413" y="69"/>
                    <a:pt x="317" y="1"/>
                    <a:pt x="221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5"/>
            <p:cNvSpPr/>
            <p:nvPr/>
          </p:nvSpPr>
          <p:spPr>
            <a:xfrm>
              <a:off x="9964450" y="3953225"/>
              <a:ext cx="26775" cy="48350"/>
            </a:xfrm>
            <a:custGeom>
              <a:avLst/>
              <a:gdLst/>
              <a:ahLst/>
              <a:cxnLst/>
              <a:rect l="l" t="t" r="r" b="b"/>
              <a:pathLst>
                <a:path w="1071" h="1934" extrusionOk="0">
                  <a:moveTo>
                    <a:pt x="238" y="0"/>
                  </a:moveTo>
                  <a:cubicBezTo>
                    <a:pt x="213" y="0"/>
                    <a:pt x="186" y="5"/>
                    <a:pt x="161" y="16"/>
                  </a:cubicBezTo>
                  <a:cubicBezTo>
                    <a:pt x="54" y="60"/>
                    <a:pt x="0" y="176"/>
                    <a:pt x="45" y="284"/>
                  </a:cubicBezTo>
                  <a:lnTo>
                    <a:pt x="642" y="1800"/>
                  </a:lnTo>
                  <a:cubicBezTo>
                    <a:pt x="678" y="1880"/>
                    <a:pt x="749" y="1934"/>
                    <a:pt x="839" y="1934"/>
                  </a:cubicBezTo>
                  <a:cubicBezTo>
                    <a:pt x="857" y="1934"/>
                    <a:pt x="883" y="1925"/>
                    <a:pt x="910" y="1916"/>
                  </a:cubicBezTo>
                  <a:cubicBezTo>
                    <a:pt x="1017" y="1871"/>
                    <a:pt x="1071" y="1755"/>
                    <a:pt x="1026" y="1648"/>
                  </a:cubicBezTo>
                  <a:lnTo>
                    <a:pt x="428" y="132"/>
                  </a:lnTo>
                  <a:cubicBezTo>
                    <a:pt x="394" y="51"/>
                    <a:pt x="319" y="0"/>
                    <a:pt x="238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5"/>
            <p:cNvSpPr/>
            <p:nvPr/>
          </p:nvSpPr>
          <p:spPr>
            <a:xfrm>
              <a:off x="9922075" y="4063050"/>
              <a:ext cx="11600" cy="8775"/>
            </a:xfrm>
            <a:custGeom>
              <a:avLst/>
              <a:gdLst/>
              <a:ahLst/>
              <a:cxnLst/>
              <a:rect l="l" t="t" r="r" b="b"/>
              <a:pathLst>
                <a:path w="464" h="351" extrusionOk="0">
                  <a:moveTo>
                    <a:pt x="221" y="0"/>
                  </a:moveTo>
                  <a:cubicBezTo>
                    <a:pt x="209" y="0"/>
                    <a:pt x="198" y="1"/>
                    <a:pt x="187" y="3"/>
                  </a:cubicBezTo>
                  <a:cubicBezTo>
                    <a:pt x="71" y="30"/>
                    <a:pt x="0" y="137"/>
                    <a:pt x="27" y="253"/>
                  </a:cubicBezTo>
                  <a:lnTo>
                    <a:pt x="45" y="351"/>
                  </a:lnTo>
                  <a:lnTo>
                    <a:pt x="464" y="351"/>
                  </a:lnTo>
                  <a:lnTo>
                    <a:pt x="428" y="173"/>
                  </a:lnTo>
                  <a:cubicBezTo>
                    <a:pt x="412" y="69"/>
                    <a:pt x="317" y="0"/>
                    <a:pt x="221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5"/>
            <p:cNvSpPr/>
            <p:nvPr/>
          </p:nvSpPr>
          <p:spPr>
            <a:xfrm>
              <a:off x="9944375" y="3989750"/>
              <a:ext cx="29000" cy="47300"/>
            </a:xfrm>
            <a:custGeom>
              <a:avLst/>
              <a:gdLst/>
              <a:ahLst/>
              <a:cxnLst/>
              <a:rect l="l" t="t" r="r" b="b"/>
              <a:pathLst>
                <a:path w="1160" h="1892" extrusionOk="0">
                  <a:moveTo>
                    <a:pt x="923" y="1"/>
                  </a:moveTo>
                  <a:cubicBezTo>
                    <a:pt x="844" y="1"/>
                    <a:pt x="771" y="44"/>
                    <a:pt x="732" y="116"/>
                  </a:cubicBezTo>
                  <a:lnTo>
                    <a:pt x="45" y="1597"/>
                  </a:lnTo>
                  <a:cubicBezTo>
                    <a:pt x="0" y="1704"/>
                    <a:pt x="45" y="1820"/>
                    <a:pt x="152" y="1873"/>
                  </a:cubicBezTo>
                  <a:cubicBezTo>
                    <a:pt x="179" y="1882"/>
                    <a:pt x="205" y="1891"/>
                    <a:pt x="232" y="1891"/>
                  </a:cubicBezTo>
                  <a:cubicBezTo>
                    <a:pt x="312" y="1891"/>
                    <a:pt x="393" y="1847"/>
                    <a:pt x="419" y="1775"/>
                  </a:cubicBezTo>
                  <a:lnTo>
                    <a:pt x="1106" y="294"/>
                  </a:lnTo>
                  <a:cubicBezTo>
                    <a:pt x="1160" y="187"/>
                    <a:pt x="1115" y="71"/>
                    <a:pt x="1008" y="18"/>
                  </a:cubicBezTo>
                  <a:cubicBezTo>
                    <a:pt x="980" y="6"/>
                    <a:pt x="951" y="1"/>
                    <a:pt x="923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5"/>
            <p:cNvSpPr/>
            <p:nvPr/>
          </p:nvSpPr>
          <p:spPr>
            <a:xfrm>
              <a:off x="9891725" y="3812425"/>
              <a:ext cx="2700" cy="1825"/>
            </a:xfrm>
            <a:custGeom>
              <a:avLst/>
              <a:gdLst/>
              <a:ahLst/>
              <a:cxnLst/>
              <a:rect l="l" t="t" r="r" b="b"/>
              <a:pathLst>
                <a:path w="108" h="73" extrusionOk="0">
                  <a:moveTo>
                    <a:pt x="108" y="1"/>
                  </a:moveTo>
                  <a:lnTo>
                    <a:pt x="108" y="1"/>
                  </a:lnTo>
                  <a:cubicBezTo>
                    <a:pt x="72" y="28"/>
                    <a:pt x="37" y="45"/>
                    <a:pt x="1" y="72"/>
                  </a:cubicBezTo>
                  <a:cubicBezTo>
                    <a:pt x="19" y="72"/>
                    <a:pt x="28" y="72"/>
                    <a:pt x="37" y="63"/>
                  </a:cubicBezTo>
                  <a:cubicBezTo>
                    <a:pt x="63" y="45"/>
                    <a:pt x="90" y="19"/>
                    <a:pt x="108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5"/>
            <p:cNvSpPr/>
            <p:nvPr/>
          </p:nvSpPr>
          <p:spPr>
            <a:xfrm>
              <a:off x="9865850" y="3832050"/>
              <a:ext cx="6725" cy="6500"/>
            </a:xfrm>
            <a:custGeom>
              <a:avLst/>
              <a:gdLst/>
              <a:ahLst/>
              <a:cxnLst/>
              <a:rect l="l" t="t" r="r" b="b"/>
              <a:pathLst>
                <a:path w="269" h="260" extrusionOk="0">
                  <a:moveTo>
                    <a:pt x="251" y="1"/>
                  </a:moveTo>
                  <a:lnTo>
                    <a:pt x="251" y="1"/>
                  </a:lnTo>
                  <a:cubicBezTo>
                    <a:pt x="170" y="81"/>
                    <a:pt x="81" y="162"/>
                    <a:pt x="1" y="251"/>
                  </a:cubicBezTo>
                  <a:cubicBezTo>
                    <a:pt x="19" y="251"/>
                    <a:pt x="37" y="260"/>
                    <a:pt x="55" y="260"/>
                  </a:cubicBezTo>
                  <a:cubicBezTo>
                    <a:pt x="126" y="260"/>
                    <a:pt x="206" y="224"/>
                    <a:pt x="242" y="144"/>
                  </a:cubicBezTo>
                  <a:cubicBezTo>
                    <a:pt x="260" y="99"/>
                    <a:pt x="269" y="46"/>
                    <a:pt x="251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5"/>
            <p:cNvSpPr/>
            <p:nvPr/>
          </p:nvSpPr>
          <p:spPr>
            <a:xfrm>
              <a:off x="9783800" y="3993975"/>
              <a:ext cx="6700" cy="12300"/>
            </a:xfrm>
            <a:custGeom>
              <a:avLst/>
              <a:gdLst/>
              <a:ahLst/>
              <a:cxnLst/>
              <a:rect l="l" t="t" r="r" b="b"/>
              <a:pathLst>
                <a:path w="268" h="492" extrusionOk="0">
                  <a:moveTo>
                    <a:pt x="98" y="1"/>
                  </a:moveTo>
                  <a:cubicBezTo>
                    <a:pt x="62" y="161"/>
                    <a:pt x="36" y="322"/>
                    <a:pt x="0" y="491"/>
                  </a:cubicBezTo>
                  <a:lnTo>
                    <a:pt x="161" y="357"/>
                  </a:lnTo>
                  <a:cubicBezTo>
                    <a:pt x="250" y="286"/>
                    <a:pt x="268" y="152"/>
                    <a:pt x="196" y="63"/>
                  </a:cubicBezTo>
                  <a:cubicBezTo>
                    <a:pt x="170" y="36"/>
                    <a:pt x="134" y="18"/>
                    <a:pt x="98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5"/>
            <p:cNvSpPr/>
            <p:nvPr/>
          </p:nvSpPr>
          <p:spPr>
            <a:xfrm>
              <a:off x="9890400" y="4039325"/>
              <a:ext cx="17850" cy="32500"/>
            </a:xfrm>
            <a:custGeom>
              <a:avLst/>
              <a:gdLst/>
              <a:ahLst/>
              <a:cxnLst/>
              <a:rect l="l" t="t" r="r" b="b"/>
              <a:pathLst>
                <a:path w="714" h="1300" extrusionOk="0">
                  <a:moveTo>
                    <a:pt x="486" y="0"/>
                  </a:moveTo>
                  <a:cubicBezTo>
                    <a:pt x="395" y="0"/>
                    <a:pt x="308" y="60"/>
                    <a:pt x="286" y="158"/>
                  </a:cubicBezTo>
                  <a:lnTo>
                    <a:pt x="0" y="1300"/>
                  </a:lnTo>
                  <a:lnTo>
                    <a:pt x="429" y="1300"/>
                  </a:lnTo>
                  <a:lnTo>
                    <a:pt x="687" y="256"/>
                  </a:lnTo>
                  <a:cubicBezTo>
                    <a:pt x="714" y="149"/>
                    <a:pt x="652" y="33"/>
                    <a:pt x="536" y="6"/>
                  </a:cubicBezTo>
                  <a:cubicBezTo>
                    <a:pt x="519" y="2"/>
                    <a:pt x="502" y="0"/>
                    <a:pt x="486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5"/>
            <p:cNvSpPr/>
            <p:nvPr/>
          </p:nvSpPr>
          <p:spPr>
            <a:xfrm>
              <a:off x="9943475" y="3891375"/>
              <a:ext cx="60900" cy="22350"/>
            </a:xfrm>
            <a:custGeom>
              <a:avLst/>
              <a:gdLst/>
              <a:ahLst/>
              <a:cxnLst/>
              <a:rect l="l" t="t" r="r" b="b"/>
              <a:pathLst>
                <a:path w="2436" h="894" extrusionOk="0">
                  <a:moveTo>
                    <a:pt x="2216" y="1"/>
                  </a:moveTo>
                  <a:cubicBezTo>
                    <a:pt x="2197" y="1"/>
                    <a:pt x="2178" y="4"/>
                    <a:pt x="2159" y="10"/>
                  </a:cubicBezTo>
                  <a:lnTo>
                    <a:pt x="188" y="483"/>
                  </a:lnTo>
                  <a:cubicBezTo>
                    <a:pt x="72" y="509"/>
                    <a:pt x="1" y="616"/>
                    <a:pt x="27" y="732"/>
                  </a:cubicBezTo>
                  <a:cubicBezTo>
                    <a:pt x="54" y="822"/>
                    <a:pt x="134" y="893"/>
                    <a:pt x="232" y="893"/>
                  </a:cubicBezTo>
                  <a:cubicBezTo>
                    <a:pt x="250" y="893"/>
                    <a:pt x="268" y="884"/>
                    <a:pt x="277" y="884"/>
                  </a:cubicBezTo>
                  <a:lnTo>
                    <a:pt x="2258" y="411"/>
                  </a:lnTo>
                  <a:cubicBezTo>
                    <a:pt x="2365" y="385"/>
                    <a:pt x="2436" y="269"/>
                    <a:pt x="2409" y="161"/>
                  </a:cubicBezTo>
                  <a:cubicBezTo>
                    <a:pt x="2387" y="66"/>
                    <a:pt x="2304" y="1"/>
                    <a:pt x="2216" y="1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5"/>
            <p:cNvSpPr/>
            <p:nvPr/>
          </p:nvSpPr>
          <p:spPr>
            <a:xfrm>
              <a:off x="9936775" y="4046900"/>
              <a:ext cx="32600" cy="24925"/>
            </a:xfrm>
            <a:custGeom>
              <a:avLst/>
              <a:gdLst/>
              <a:ahLst/>
              <a:cxnLst/>
              <a:rect l="l" t="t" r="r" b="b"/>
              <a:pathLst>
                <a:path w="1304" h="997" extrusionOk="0">
                  <a:moveTo>
                    <a:pt x="233" y="0"/>
                  </a:moveTo>
                  <a:cubicBezTo>
                    <a:pt x="182" y="0"/>
                    <a:pt x="130" y="20"/>
                    <a:pt x="90" y="60"/>
                  </a:cubicBezTo>
                  <a:cubicBezTo>
                    <a:pt x="1" y="141"/>
                    <a:pt x="1" y="274"/>
                    <a:pt x="81" y="355"/>
                  </a:cubicBezTo>
                  <a:lnTo>
                    <a:pt x="715" y="997"/>
                  </a:lnTo>
                  <a:lnTo>
                    <a:pt x="1303" y="997"/>
                  </a:lnTo>
                  <a:lnTo>
                    <a:pt x="376" y="60"/>
                  </a:lnTo>
                  <a:cubicBezTo>
                    <a:pt x="335" y="20"/>
                    <a:pt x="284" y="0"/>
                    <a:pt x="233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5"/>
            <p:cNvSpPr/>
            <p:nvPr/>
          </p:nvSpPr>
          <p:spPr>
            <a:xfrm>
              <a:off x="9909350" y="3989450"/>
              <a:ext cx="19425" cy="50500"/>
            </a:xfrm>
            <a:custGeom>
              <a:avLst/>
              <a:gdLst/>
              <a:ahLst/>
              <a:cxnLst/>
              <a:rect l="l" t="t" r="r" b="b"/>
              <a:pathLst>
                <a:path w="777" h="2020" extrusionOk="0">
                  <a:moveTo>
                    <a:pt x="223" y="0"/>
                  </a:moveTo>
                  <a:cubicBezTo>
                    <a:pt x="212" y="0"/>
                    <a:pt x="200" y="1"/>
                    <a:pt x="188" y="3"/>
                  </a:cubicBezTo>
                  <a:cubicBezTo>
                    <a:pt x="81" y="30"/>
                    <a:pt x="1" y="137"/>
                    <a:pt x="27" y="253"/>
                  </a:cubicBezTo>
                  <a:lnTo>
                    <a:pt x="349" y="1850"/>
                  </a:lnTo>
                  <a:cubicBezTo>
                    <a:pt x="366" y="1948"/>
                    <a:pt x="456" y="2019"/>
                    <a:pt x="554" y="2019"/>
                  </a:cubicBezTo>
                  <a:cubicBezTo>
                    <a:pt x="563" y="2019"/>
                    <a:pt x="580" y="2010"/>
                    <a:pt x="589" y="2010"/>
                  </a:cubicBezTo>
                  <a:cubicBezTo>
                    <a:pt x="705" y="1993"/>
                    <a:pt x="777" y="1877"/>
                    <a:pt x="750" y="1770"/>
                  </a:cubicBezTo>
                  <a:lnTo>
                    <a:pt x="438" y="173"/>
                  </a:lnTo>
                  <a:cubicBezTo>
                    <a:pt x="414" y="69"/>
                    <a:pt x="325" y="0"/>
                    <a:pt x="223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5"/>
            <p:cNvSpPr/>
            <p:nvPr/>
          </p:nvSpPr>
          <p:spPr>
            <a:xfrm>
              <a:off x="9965550" y="3780725"/>
              <a:ext cx="25675" cy="48675"/>
            </a:xfrm>
            <a:custGeom>
              <a:avLst/>
              <a:gdLst/>
              <a:ahLst/>
              <a:cxnLst/>
              <a:rect l="l" t="t" r="r" b="b"/>
              <a:pathLst>
                <a:path w="1027" h="1947" extrusionOk="0">
                  <a:moveTo>
                    <a:pt x="229" y="0"/>
                  </a:moveTo>
                  <a:cubicBezTo>
                    <a:pt x="206" y="0"/>
                    <a:pt x="184" y="4"/>
                    <a:pt x="161" y="11"/>
                  </a:cubicBezTo>
                  <a:cubicBezTo>
                    <a:pt x="54" y="56"/>
                    <a:pt x="1" y="172"/>
                    <a:pt x="36" y="279"/>
                  </a:cubicBezTo>
                  <a:lnTo>
                    <a:pt x="598" y="1813"/>
                  </a:lnTo>
                  <a:cubicBezTo>
                    <a:pt x="625" y="1893"/>
                    <a:pt x="705" y="1947"/>
                    <a:pt x="795" y="1947"/>
                  </a:cubicBezTo>
                  <a:cubicBezTo>
                    <a:pt x="813" y="1947"/>
                    <a:pt x="839" y="1947"/>
                    <a:pt x="857" y="1938"/>
                  </a:cubicBezTo>
                  <a:cubicBezTo>
                    <a:pt x="973" y="1893"/>
                    <a:pt x="1027" y="1777"/>
                    <a:pt x="982" y="1670"/>
                  </a:cubicBezTo>
                  <a:lnTo>
                    <a:pt x="429" y="136"/>
                  </a:lnTo>
                  <a:cubicBezTo>
                    <a:pt x="394" y="51"/>
                    <a:pt x="314" y="0"/>
                    <a:pt x="229" y="0"/>
                  </a:cubicBez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5"/>
            <p:cNvSpPr/>
            <p:nvPr/>
          </p:nvSpPr>
          <p:spPr>
            <a:xfrm>
              <a:off x="9987625" y="3763375"/>
              <a:ext cx="21675" cy="18075"/>
            </a:xfrm>
            <a:custGeom>
              <a:avLst/>
              <a:gdLst/>
              <a:ahLst/>
              <a:cxnLst/>
              <a:rect l="l" t="t" r="r" b="b"/>
              <a:pathLst>
                <a:path w="867" h="723" extrusionOk="0">
                  <a:moveTo>
                    <a:pt x="866" y="0"/>
                  </a:moveTo>
                  <a:lnTo>
                    <a:pt x="866" y="0"/>
                  </a:lnTo>
                  <a:cubicBezTo>
                    <a:pt x="670" y="18"/>
                    <a:pt x="483" y="45"/>
                    <a:pt x="295" y="81"/>
                  </a:cubicBezTo>
                  <a:lnTo>
                    <a:pt x="72" y="402"/>
                  </a:lnTo>
                  <a:cubicBezTo>
                    <a:pt x="1" y="491"/>
                    <a:pt x="28" y="625"/>
                    <a:pt x="117" y="687"/>
                  </a:cubicBezTo>
                  <a:cubicBezTo>
                    <a:pt x="153" y="714"/>
                    <a:pt x="197" y="723"/>
                    <a:pt x="233" y="723"/>
                  </a:cubicBezTo>
                  <a:cubicBezTo>
                    <a:pt x="304" y="723"/>
                    <a:pt x="367" y="696"/>
                    <a:pt x="402" y="643"/>
                  </a:cubicBezTo>
                  <a:lnTo>
                    <a:pt x="866" y="0"/>
                  </a:lnTo>
                  <a:close/>
                </a:path>
              </a:pathLst>
            </a:custGeom>
            <a:solidFill>
              <a:srgbClr val="E95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5"/>
            <p:cNvSpPr/>
            <p:nvPr/>
          </p:nvSpPr>
          <p:spPr>
            <a:xfrm>
              <a:off x="3200169" y="3590301"/>
              <a:ext cx="328750" cy="312475"/>
            </a:xfrm>
            <a:custGeom>
              <a:avLst/>
              <a:gdLst/>
              <a:ahLst/>
              <a:cxnLst/>
              <a:rect l="l" t="t" r="r" b="b"/>
              <a:pathLst>
                <a:path w="13150" h="12499" extrusionOk="0">
                  <a:moveTo>
                    <a:pt x="9174" y="1914"/>
                  </a:moveTo>
                  <a:cubicBezTo>
                    <a:pt x="9314" y="1914"/>
                    <a:pt x="9426" y="1951"/>
                    <a:pt x="9483" y="2046"/>
                  </a:cubicBezTo>
                  <a:cubicBezTo>
                    <a:pt x="9573" y="2189"/>
                    <a:pt x="9537" y="2474"/>
                    <a:pt x="9466" y="2795"/>
                  </a:cubicBezTo>
                  <a:cubicBezTo>
                    <a:pt x="7994" y="3170"/>
                    <a:pt x="6263" y="4374"/>
                    <a:pt x="6816" y="5998"/>
                  </a:cubicBezTo>
                  <a:cubicBezTo>
                    <a:pt x="7040" y="6654"/>
                    <a:pt x="7448" y="6901"/>
                    <a:pt x="7936" y="6901"/>
                  </a:cubicBezTo>
                  <a:cubicBezTo>
                    <a:pt x="8980" y="6901"/>
                    <a:pt x="10391" y="5766"/>
                    <a:pt x="11152" y="5079"/>
                  </a:cubicBezTo>
                  <a:cubicBezTo>
                    <a:pt x="11152" y="5079"/>
                    <a:pt x="11152" y="5088"/>
                    <a:pt x="11152" y="5097"/>
                  </a:cubicBezTo>
                  <a:cubicBezTo>
                    <a:pt x="11366" y="6096"/>
                    <a:pt x="10438" y="7398"/>
                    <a:pt x="9849" y="8112"/>
                  </a:cubicBezTo>
                  <a:cubicBezTo>
                    <a:pt x="8926" y="9230"/>
                    <a:pt x="7359" y="10590"/>
                    <a:pt x="5842" y="10590"/>
                  </a:cubicBezTo>
                  <a:cubicBezTo>
                    <a:pt x="5276" y="10590"/>
                    <a:pt x="4718" y="10401"/>
                    <a:pt x="4202" y="9941"/>
                  </a:cubicBezTo>
                  <a:cubicBezTo>
                    <a:pt x="2311" y="8264"/>
                    <a:pt x="3212" y="5472"/>
                    <a:pt x="4853" y="3991"/>
                  </a:cubicBezTo>
                  <a:cubicBezTo>
                    <a:pt x="5754" y="3170"/>
                    <a:pt x="6878" y="2617"/>
                    <a:pt x="8029" y="2233"/>
                  </a:cubicBezTo>
                  <a:cubicBezTo>
                    <a:pt x="8286" y="2150"/>
                    <a:pt x="8819" y="1914"/>
                    <a:pt x="9174" y="1914"/>
                  </a:cubicBezTo>
                  <a:close/>
                  <a:moveTo>
                    <a:pt x="9352" y="0"/>
                  </a:moveTo>
                  <a:cubicBezTo>
                    <a:pt x="8578" y="0"/>
                    <a:pt x="7778" y="311"/>
                    <a:pt x="7066" y="574"/>
                  </a:cubicBezTo>
                  <a:cubicBezTo>
                    <a:pt x="6218" y="886"/>
                    <a:pt x="5389" y="1270"/>
                    <a:pt x="4630" y="1778"/>
                  </a:cubicBezTo>
                  <a:cubicBezTo>
                    <a:pt x="1811" y="3670"/>
                    <a:pt x="0" y="7586"/>
                    <a:pt x="2257" y="10610"/>
                  </a:cubicBezTo>
                  <a:cubicBezTo>
                    <a:pt x="3107" y="11756"/>
                    <a:pt x="4429" y="12499"/>
                    <a:pt x="5850" y="12499"/>
                  </a:cubicBezTo>
                  <a:cubicBezTo>
                    <a:pt x="5966" y="12499"/>
                    <a:pt x="6083" y="12494"/>
                    <a:pt x="6200" y="12483"/>
                  </a:cubicBezTo>
                  <a:cubicBezTo>
                    <a:pt x="7913" y="12341"/>
                    <a:pt x="9439" y="11252"/>
                    <a:pt x="10616" y="10075"/>
                  </a:cubicBezTo>
                  <a:cubicBezTo>
                    <a:pt x="11803" y="8888"/>
                    <a:pt x="12918" y="7274"/>
                    <a:pt x="13052" y="5552"/>
                  </a:cubicBezTo>
                  <a:cubicBezTo>
                    <a:pt x="13150" y="4214"/>
                    <a:pt x="12436" y="3179"/>
                    <a:pt x="11303" y="2813"/>
                  </a:cubicBezTo>
                  <a:cubicBezTo>
                    <a:pt x="11384" y="2385"/>
                    <a:pt x="11428" y="1957"/>
                    <a:pt x="11303" y="1502"/>
                  </a:cubicBezTo>
                  <a:cubicBezTo>
                    <a:pt x="11071" y="645"/>
                    <a:pt x="10367" y="57"/>
                    <a:pt x="9475" y="3"/>
                  </a:cubicBezTo>
                  <a:cubicBezTo>
                    <a:pt x="9434" y="1"/>
                    <a:pt x="9393" y="0"/>
                    <a:pt x="9352" y="0"/>
                  </a:cubicBezTo>
                  <a:close/>
                </a:path>
              </a:pathLst>
            </a:custGeom>
            <a:solidFill>
              <a:srgbClr val="FFF9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8" name="Google Shape;278;p5"/>
          <p:cNvSpPr/>
          <p:nvPr/>
        </p:nvSpPr>
        <p:spPr>
          <a:xfrm>
            <a:off x="5097025" y="1986075"/>
            <a:ext cx="3537600" cy="23208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9" name="Google Shape;279;p5"/>
          <p:cNvSpPr/>
          <p:nvPr/>
        </p:nvSpPr>
        <p:spPr>
          <a:xfrm>
            <a:off x="1197550" y="1986075"/>
            <a:ext cx="3537600" cy="23208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0" name="Google Shape;280;p5"/>
          <p:cNvSpPr/>
          <p:nvPr/>
        </p:nvSpPr>
        <p:spPr>
          <a:xfrm>
            <a:off x="1197550" y="391950"/>
            <a:ext cx="7437300" cy="714600"/>
          </a:xfrm>
          <a:prstGeom prst="roundRect">
            <a:avLst>
              <a:gd name="adj" fmla="val 39742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" name="Google Shape;281;p5"/>
          <p:cNvSpPr txBox="1">
            <a:spLocks noGrp="1"/>
          </p:cNvSpPr>
          <p:nvPr>
            <p:ph type="title"/>
          </p:nvPr>
        </p:nvSpPr>
        <p:spPr>
          <a:xfrm>
            <a:off x="1412100" y="349350"/>
            <a:ext cx="7008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2" name="Google Shape;282;p5"/>
          <p:cNvSpPr txBox="1">
            <a:spLocks noGrp="1"/>
          </p:cNvSpPr>
          <p:nvPr>
            <p:ph type="subTitle" idx="1"/>
          </p:nvPr>
        </p:nvSpPr>
        <p:spPr>
          <a:xfrm>
            <a:off x="1652350" y="3327226"/>
            <a:ext cx="2628000" cy="67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EAFF"/>
              </a:buClr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EAFF"/>
              </a:buClr>
              <a:buSzPts val="1600"/>
              <a:buNone/>
              <a:defRPr>
                <a:solidFill>
                  <a:srgbClr val="F0EAF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EAFF"/>
              </a:buClr>
              <a:buSzPts val="1600"/>
              <a:buNone/>
              <a:defRPr>
                <a:solidFill>
                  <a:srgbClr val="F0EAF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EAFF"/>
              </a:buClr>
              <a:buSzPts val="1600"/>
              <a:buNone/>
              <a:defRPr>
                <a:solidFill>
                  <a:srgbClr val="F0EAF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EAFF"/>
              </a:buClr>
              <a:buSzPts val="1600"/>
              <a:buNone/>
              <a:defRPr>
                <a:solidFill>
                  <a:srgbClr val="F0EAF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EAFF"/>
              </a:buClr>
              <a:buSzPts val="1600"/>
              <a:buNone/>
              <a:defRPr>
                <a:solidFill>
                  <a:srgbClr val="F0EAF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EAFF"/>
              </a:buClr>
              <a:buSzPts val="1600"/>
              <a:buNone/>
              <a:defRPr>
                <a:solidFill>
                  <a:srgbClr val="F0EAF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EAFF"/>
              </a:buClr>
              <a:buSzPts val="1600"/>
              <a:buNone/>
              <a:defRPr>
                <a:solidFill>
                  <a:srgbClr val="F0EAF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EAFF"/>
              </a:buClr>
              <a:buSzPts val="1600"/>
              <a:buNone/>
              <a:defRPr>
                <a:solidFill>
                  <a:srgbClr val="F0EAFF"/>
                </a:solidFill>
              </a:defRPr>
            </a:lvl9pPr>
          </a:lstStyle>
          <a:p>
            <a:endParaRPr/>
          </a:p>
        </p:txBody>
      </p:sp>
      <p:sp>
        <p:nvSpPr>
          <p:cNvPr id="283" name="Google Shape;283;p5"/>
          <p:cNvSpPr txBox="1">
            <a:spLocks noGrp="1"/>
          </p:cNvSpPr>
          <p:nvPr>
            <p:ph type="subTitle" idx="2"/>
          </p:nvPr>
        </p:nvSpPr>
        <p:spPr>
          <a:xfrm>
            <a:off x="5551825" y="3327227"/>
            <a:ext cx="2628000" cy="67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EAFF"/>
              </a:buClr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EAFF"/>
              </a:buClr>
              <a:buSzPts val="1600"/>
              <a:buNone/>
              <a:defRPr>
                <a:solidFill>
                  <a:srgbClr val="F0EAF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EAFF"/>
              </a:buClr>
              <a:buSzPts val="1600"/>
              <a:buNone/>
              <a:defRPr>
                <a:solidFill>
                  <a:srgbClr val="F0EAF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EAFF"/>
              </a:buClr>
              <a:buSzPts val="1600"/>
              <a:buNone/>
              <a:defRPr>
                <a:solidFill>
                  <a:srgbClr val="F0EAF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EAFF"/>
              </a:buClr>
              <a:buSzPts val="1600"/>
              <a:buNone/>
              <a:defRPr>
                <a:solidFill>
                  <a:srgbClr val="F0EAF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EAFF"/>
              </a:buClr>
              <a:buSzPts val="1600"/>
              <a:buNone/>
              <a:defRPr>
                <a:solidFill>
                  <a:srgbClr val="F0EAF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EAFF"/>
              </a:buClr>
              <a:buSzPts val="1600"/>
              <a:buNone/>
              <a:defRPr>
                <a:solidFill>
                  <a:srgbClr val="F0EAF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EAFF"/>
              </a:buClr>
              <a:buSzPts val="1600"/>
              <a:buNone/>
              <a:defRPr>
                <a:solidFill>
                  <a:srgbClr val="F0EAF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EAFF"/>
              </a:buClr>
              <a:buSzPts val="1600"/>
              <a:buNone/>
              <a:defRPr>
                <a:solidFill>
                  <a:srgbClr val="F0EAFF"/>
                </a:solidFill>
              </a:defRPr>
            </a:lvl9pPr>
          </a:lstStyle>
          <a:p>
            <a:endParaRPr/>
          </a:p>
        </p:txBody>
      </p:sp>
      <p:sp>
        <p:nvSpPr>
          <p:cNvPr id="284" name="Google Shape;284;p5"/>
          <p:cNvSpPr txBox="1">
            <a:spLocks noGrp="1"/>
          </p:cNvSpPr>
          <p:nvPr>
            <p:ph type="title" idx="3"/>
          </p:nvPr>
        </p:nvSpPr>
        <p:spPr>
          <a:xfrm>
            <a:off x="1652350" y="2781813"/>
            <a:ext cx="262800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2000"/>
              <a:buFont typeface="Patua One"/>
              <a:buNone/>
              <a:defRPr sz="2500">
                <a:latin typeface="Kirang Haerang"/>
                <a:ea typeface="Kirang Haerang"/>
                <a:cs typeface="Kirang Haerang"/>
                <a:sym typeface="Kirang Haerang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85" name="Google Shape;285;p5"/>
          <p:cNvSpPr txBox="1">
            <a:spLocks noGrp="1"/>
          </p:cNvSpPr>
          <p:nvPr>
            <p:ph type="title" idx="4"/>
          </p:nvPr>
        </p:nvSpPr>
        <p:spPr>
          <a:xfrm>
            <a:off x="5551825" y="2781813"/>
            <a:ext cx="262800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2000"/>
              <a:buFont typeface="Patua One"/>
              <a:buNone/>
              <a:defRPr sz="2500">
                <a:latin typeface="Kirang Haerang"/>
                <a:ea typeface="Kirang Haerang"/>
                <a:cs typeface="Kirang Haerang"/>
                <a:sym typeface="Kirang Haerang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86" name="Google Shape;286;p5"/>
          <p:cNvSpPr/>
          <p:nvPr/>
        </p:nvSpPr>
        <p:spPr>
          <a:xfrm>
            <a:off x="138300" y="169350"/>
            <a:ext cx="539400" cy="4804800"/>
          </a:xfrm>
          <a:prstGeom prst="roundRect">
            <a:avLst>
              <a:gd name="adj" fmla="val 5000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87" name="Google Shape;287;p5"/>
          <p:cNvGrpSpPr/>
          <p:nvPr/>
        </p:nvGrpSpPr>
        <p:grpSpPr>
          <a:xfrm>
            <a:off x="4572000" y="4604338"/>
            <a:ext cx="909975" cy="376025"/>
            <a:chOff x="689300" y="1279650"/>
            <a:chExt cx="909975" cy="376025"/>
          </a:xfrm>
        </p:grpSpPr>
        <p:sp>
          <p:nvSpPr>
            <p:cNvPr id="288" name="Google Shape;288;p5"/>
            <p:cNvSpPr/>
            <p:nvPr/>
          </p:nvSpPr>
          <p:spPr>
            <a:xfrm>
              <a:off x="742150" y="1279650"/>
              <a:ext cx="854000" cy="169900"/>
            </a:xfrm>
            <a:custGeom>
              <a:avLst/>
              <a:gdLst/>
              <a:ahLst/>
              <a:cxnLst/>
              <a:rect l="l" t="t" r="r" b="b"/>
              <a:pathLst>
                <a:path w="34160" h="6796" extrusionOk="0">
                  <a:moveTo>
                    <a:pt x="16201" y="1"/>
                  </a:moveTo>
                  <a:cubicBezTo>
                    <a:pt x="16135" y="1"/>
                    <a:pt x="16070" y="1"/>
                    <a:pt x="16005" y="2"/>
                  </a:cubicBezTo>
                  <a:cubicBezTo>
                    <a:pt x="15068" y="38"/>
                    <a:pt x="14105" y="73"/>
                    <a:pt x="13222" y="430"/>
                  </a:cubicBezTo>
                  <a:cubicBezTo>
                    <a:pt x="11830" y="1037"/>
                    <a:pt x="10483" y="1768"/>
                    <a:pt x="9225" y="2625"/>
                  </a:cubicBezTo>
                  <a:cubicBezTo>
                    <a:pt x="8051" y="3284"/>
                    <a:pt x="6701" y="3606"/>
                    <a:pt x="5353" y="3606"/>
                  </a:cubicBezTo>
                  <a:cubicBezTo>
                    <a:pt x="4530" y="3606"/>
                    <a:pt x="3708" y="3486"/>
                    <a:pt x="2927" y="3249"/>
                  </a:cubicBezTo>
                  <a:cubicBezTo>
                    <a:pt x="2739" y="3205"/>
                    <a:pt x="2552" y="3160"/>
                    <a:pt x="2365" y="3115"/>
                  </a:cubicBezTo>
                  <a:cubicBezTo>
                    <a:pt x="1571" y="2848"/>
                    <a:pt x="768" y="2607"/>
                    <a:pt x="1" y="2268"/>
                  </a:cubicBezTo>
                  <a:lnTo>
                    <a:pt x="1" y="2268"/>
                  </a:lnTo>
                  <a:cubicBezTo>
                    <a:pt x="375" y="2741"/>
                    <a:pt x="902" y="3062"/>
                    <a:pt x="1419" y="3356"/>
                  </a:cubicBezTo>
                  <a:cubicBezTo>
                    <a:pt x="2454" y="3900"/>
                    <a:pt x="3524" y="4382"/>
                    <a:pt x="4648" y="4712"/>
                  </a:cubicBezTo>
                  <a:cubicBezTo>
                    <a:pt x="5113" y="4816"/>
                    <a:pt x="5585" y="4865"/>
                    <a:pt x="6056" y="4865"/>
                  </a:cubicBezTo>
                  <a:cubicBezTo>
                    <a:pt x="7613" y="4865"/>
                    <a:pt x="9167" y="4329"/>
                    <a:pt x="10447" y="3445"/>
                  </a:cubicBezTo>
                  <a:cubicBezTo>
                    <a:pt x="11562" y="2759"/>
                    <a:pt x="12588" y="1893"/>
                    <a:pt x="13855" y="1492"/>
                  </a:cubicBezTo>
                  <a:cubicBezTo>
                    <a:pt x="14551" y="1234"/>
                    <a:pt x="15277" y="1126"/>
                    <a:pt x="16009" y="1126"/>
                  </a:cubicBezTo>
                  <a:cubicBezTo>
                    <a:pt x="17078" y="1126"/>
                    <a:pt x="18157" y="1358"/>
                    <a:pt x="19163" y="1697"/>
                  </a:cubicBezTo>
                  <a:cubicBezTo>
                    <a:pt x="20483" y="2268"/>
                    <a:pt x="21616" y="3178"/>
                    <a:pt x="22838" y="3918"/>
                  </a:cubicBezTo>
                  <a:cubicBezTo>
                    <a:pt x="23445" y="4284"/>
                    <a:pt x="23954" y="4784"/>
                    <a:pt x="24578" y="5096"/>
                  </a:cubicBezTo>
                  <a:cubicBezTo>
                    <a:pt x="25666" y="5640"/>
                    <a:pt x="26755" y="6238"/>
                    <a:pt x="27968" y="6416"/>
                  </a:cubicBezTo>
                  <a:cubicBezTo>
                    <a:pt x="28361" y="6470"/>
                    <a:pt x="28753" y="6550"/>
                    <a:pt x="29101" y="6755"/>
                  </a:cubicBezTo>
                  <a:cubicBezTo>
                    <a:pt x="29287" y="6783"/>
                    <a:pt x="29474" y="6796"/>
                    <a:pt x="29659" y="6796"/>
                  </a:cubicBezTo>
                  <a:cubicBezTo>
                    <a:pt x="30672" y="6796"/>
                    <a:pt x="31664" y="6412"/>
                    <a:pt x="32553" y="5952"/>
                  </a:cubicBezTo>
                  <a:cubicBezTo>
                    <a:pt x="33321" y="5622"/>
                    <a:pt x="34088" y="5042"/>
                    <a:pt x="34159" y="4141"/>
                  </a:cubicBezTo>
                  <a:lnTo>
                    <a:pt x="34159" y="4141"/>
                  </a:lnTo>
                  <a:cubicBezTo>
                    <a:pt x="33838" y="4418"/>
                    <a:pt x="33463" y="4632"/>
                    <a:pt x="33044" y="4748"/>
                  </a:cubicBezTo>
                  <a:cubicBezTo>
                    <a:pt x="32473" y="4855"/>
                    <a:pt x="31991" y="5212"/>
                    <a:pt x="31429" y="5346"/>
                  </a:cubicBezTo>
                  <a:cubicBezTo>
                    <a:pt x="30829" y="5486"/>
                    <a:pt x="30214" y="5696"/>
                    <a:pt x="29595" y="5696"/>
                  </a:cubicBezTo>
                  <a:cubicBezTo>
                    <a:pt x="29386" y="5696"/>
                    <a:pt x="29176" y="5672"/>
                    <a:pt x="28967" y="5613"/>
                  </a:cubicBezTo>
                  <a:cubicBezTo>
                    <a:pt x="27112" y="5176"/>
                    <a:pt x="25336" y="4382"/>
                    <a:pt x="23811" y="3231"/>
                  </a:cubicBezTo>
                  <a:cubicBezTo>
                    <a:pt x="22981" y="2580"/>
                    <a:pt x="22080" y="1991"/>
                    <a:pt x="21090" y="1634"/>
                  </a:cubicBezTo>
                  <a:lnTo>
                    <a:pt x="21206" y="1385"/>
                  </a:lnTo>
                  <a:lnTo>
                    <a:pt x="21206" y="1385"/>
                  </a:lnTo>
                  <a:cubicBezTo>
                    <a:pt x="21090" y="1429"/>
                    <a:pt x="20876" y="1518"/>
                    <a:pt x="20760" y="1563"/>
                  </a:cubicBezTo>
                  <a:lnTo>
                    <a:pt x="20929" y="1251"/>
                  </a:lnTo>
                  <a:lnTo>
                    <a:pt x="20929" y="1251"/>
                  </a:lnTo>
                  <a:cubicBezTo>
                    <a:pt x="20822" y="1278"/>
                    <a:pt x="20608" y="1322"/>
                    <a:pt x="20501" y="1358"/>
                  </a:cubicBezTo>
                  <a:cubicBezTo>
                    <a:pt x="20457" y="1224"/>
                    <a:pt x="20412" y="1099"/>
                    <a:pt x="20376" y="974"/>
                  </a:cubicBezTo>
                  <a:cubicBezTo>
                    <a:pt x="19770" y="680"/>
                    <a:pt x="19145" y="439"/>
                    <a:pt x="18503" y="234"/>
                  </a:cubicBezTo>
                  <a:cubicBezTo>
                    <a:pt x="17754" y="53"/>
                    <a:pt x="16975" y="1"/>
                    <a:pt x="1620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5"/>
            <p:cNvSpPr/>
            <p:nvPr/>
          </p:nvSpPr>
          <p:spPr>
            <a:xfrm>
              <a:off x="840275" y="1409025"/>
              <a:ext cx="759000" cy="143575"/>
            </a:xfrm>
            <a:custGeom>
              <a:avLst/>
              <a:gdLst/>
              <a:ahLst/>
              <a:cxnLst/>
              <a:rect l="l" t="t" r="r" b="b"/>
              <a:pathLst>
                <a:path w="30360" h="5743" extrusionOk="0">
                  <a:moveTo>
                    <a:pt x="3516" y="3132"/>
                  </a:moveTo>
                  <a:lnTo>
                    <a:pt x="3516" y="3239"/>
                  </a:lnTo>
                  <a:lnTo>
                    <a:pt x="3284" y="3239"/>
                  </a:lnTo>
                  <a:lnTo>
                    <a:pt x="3284" y="3132"/>
                  </a:lnTo>
                  <a:close/>
                  <a:moveTo>
                    <a:pt x="2598" y="3216"/>
                  </a:moveTo>
                  <a:cubicBezTo>
                    <a:pt x="2765" y="3216"/>
                    <a:pt x="2943" y="3252"/>
                    <a:pt x="3070" y="3293"/>
                  </a:cubicBezTo>
                  <a:lnTo>
                    <a:pt x="3070" y="3355"/>
                  </a:lnTo>
                  <a:cubicBezTo>
                    <a:pt x="2951" y="3394"/>
                    <a:pt x="2824" y="3409"/>
                    <a:pt x="2696" y="3409"/>
                  </a:cubicBezTo>
                  <a:cubicBezTo>
                    <a:pt x="2525" y="3409"/>
                    <a:pt x="2353" y="3382"/>
                    <a:pt x="2195" y="3346"/>
                  </a:cubicBezTo>
                  <a:cubicBezTo>
                    <a:pt x="2283" y="3250"/>
                    <a:pt x="2436" y="3216"/>
                    <a:pt x="2598" y="3216"/>
                  </a:cubicBezTo>
                  <a:close/>
                  <a:moveTo>
                    <a:pt x="12899" y="1"/>
                  </a:moveTo>
                  <a:cubicBezTo>
                    <a:pt x="12140" y="1"/>
                    <a:pt x="11382" y="149"/>
                    <a:pt x="10661" y="367"/>
                  </a:cubicBezTo>
                  <a:cubicBezTo>
                    <a:pt x="10055" y="652"/>
                    <a:pt x="9386" y="742"/>
                    <a:pt x="8806" y="1072"/>
                  </a:cubicBezTo>
                  <a:cubicBezTo>
                    <a:pt x="7700" y="1616"/>
                    <a:pt x="6593" y="2205"/>
                    <a:pt x="5371" y="2445"/>
                  </a:cubicBezTo>
                  <a:cubicBezTo>
                    <a:pt x="5478" y="2472"/>
                    <a:pt x="5701" y="2526"/>
                    <a:pt x="5808" y="2553"/>
                  </a:cubicBezTo>
                  <a:cubicBezTo>
                    <a:pt x="5202" y="2865"/>
                    <a:pt x="4515" y="2981"/>
                    <a:pt x="3864" y="3177"/>
                  </a:cubicBezTo>
                  <a:cubicBezTo>
                    <a:pt x="3755" y="3086"/>
                    <a:pt x="3618" y="3041"/>
                    <a:pt x="3481" y="3041"/>
                  </a:cubicBezTo>
                  <a:cubicBezTo>
                    <a:pt x="3337" y="3041"/>
                    <a:pt x="3193" y="3090"/>
                    <a:pt x="3079" y="3186"/>
                  </a:cubicBezTo>
                  <a:cubicBezTo>
                    <a:pt x="2921" y="3152"/>
                    <a:pt x="2763" y="3139"/>
                    <a:pt x="2606" y="3139"/>
                  </a:cubicBezTo>
                  <a:cubicBezTo>
                    <a:pt x="2390" y="3139"/>
                    <a:pt x="2175" y="3164"/>
                    <a:pt x="1963" y="3195"/>
                  </a:cubicBezTo>
                  <a:cubicBezTo>
                    <a:pt x="1865" y="3150"/>
                    <a:pt x="1776" y="3097"/>
                    <a:pt x="1687" y="3043"/>
                  </a:cubicBezTo>
                  <a:lnTo>
                    <a:pt x="1687" y="3043"/>
                  </a:lnTo>
                  <a:lnTo>
                    <a:pt x="1696" y="3230"/>
                  </a:lnTo>
                  <a:cubicBezTo>
                    <a:pt x="1426" y="3200"/>
                    <a:pt x="1153" y="3187"/>
                    <a:pt x="881" y="3187"/>
                  </a:cubicBezTo>
                  <a:cubicBezTo>
                    <a:pt x="587" y="3187"/>
                    <a:pt x="293" y="3203"/>
                    <a:pt x="1" y="3230"/>
                  </a:cubicBezTo>
                  <a:lnTo>
                    <a:pt x="10" y="3346"/>
                  </a:lnTo>
                  <a:cubicBezTo>
                    <a:pt x="349" y="3436"/>
                    <a:pt x="694" y="3451"/>
                    <a:pt x="1041" y="3451"/>
                  </a:cubicBezTo>
                  <a:cubicBezTo>
                    <a:pt x="1228" y="3451"/>
                    <a:pt x="1415" y="3447"/>
                    <a:pt x="1602" y="3447"/>
                  </a:cubicBezTo>
                  <a:cubicBezTo>
                    <a:pt x="1761" y="3447"/>
                    <a:pt x="1921" y="3450"/>
                    <a:pt x="2079" y="3462"/>
                  </a:cubicBezTo>
                  <a:cubicBezTo>
                    <a:pt x="1589" y="3578"/>
                    <a:pt x="1062" y="3516"/>
                    <a:pt x="563" y="3578"/>
                  </a:cubicBezTo>
                  <a:cubicBezTo>
                    <a:pt x="1203" y="3762"/>
                    <a:pt x="1865" y="3830"/>
                    <a:pt x="2530" y="3830"/>
                  </a:cubicBezTo>
                  <a:cubicBezTo>
                    <a:pt x="3320" y="3830"/>
                    <a:pt x="4115" y="3734"/>
                    <a:pt x="4890" y="3623"/>
                  </a:cubicBezTo>
                  <a:cubicBezTo>
                    <a:pt x="5122" y="3603"/>
                    <a:pt x="5350" y="3499"/>
                    <a:pt x="5584" y="3499"/>
                  </a:cubicBezTo>
                  <a:cubicBezTo>
                    <a:pt x="5664" y="3499"/>
                    <a:pt x="5745" y="3511"/>
                    <a:pt x="5826" y="3543"/>
                  </a:cubicBezTo>
                  <a:lnTo>
                    <a:pt x="5835" y="3373"/>
                  </a:lnTo>
                  <a:cubicBezTo>
                    <a:pt x="5874" y="3497"/>
                    <a:pt x="5933" y="3683"/>
                    <a:pt x="6049" y="3683"/>
                  </a:cubicBezTo>
                  <a:cubicBezTo>
                    <a:pt x="6091" y="3683"/>
                    <a:pt x="6141" y="3658"/>
                    <a:pt x="6201" y="3596"/>
                  </a:cubicBezTo>
                  <a:cubicBezTo>
                    <a:pt x="7343" y="3204"/>
                    <a:pt x="8404" y="2642"/>
                    <a:pt x="9448" y="2062"/>
                  </a:cubicBezTo>
                  <a:cubicBezTo>
                    <a:pt x="10433" y="1503"/>
                    <a:pt x="11563" y="1192"/>
                    <a:pt x="12694" y="1192"/>
                  </a:cubicBezTo>
                  <a:cubicBezTo>
                    <a:pt x="13223" y="1192"/>
                    <a:pt x="13751" y="1260"/>
                    <a:pt x="14266" y="1402"/>
                  </a:cubicBezTo>
                  <a:cubicBezTo>
                    <a:pt x="15550" y="1660"/>
                    <a:pt x="16639" y="2428"/>
                    <a:pt x="17870" y="2847"/>
                  </a:cubicBezTo>
                  <a:cubicBezTo>
                    <a:pt x="18396" y="3097"/>
                    <a:pt x="19038" y="3204"/>
                    <a:pt x="19431" y="3668"/>
                  </a:cubicBezTo>
                  <a:cubicBezTo>
                    <a:pt x="21188" y="4372"/>
                    <a:pt x="22901" y="5273"/>
                    <a:pt x="24775" y="5639"/>
                  </a:cubicBezTo>
                  <a:cubicBezTo>
                    <a:pt x="25183" y="5709"/>
                    <a:pt x="25594" y="5743"/>
                    <a:pt x="26006" y="5743"/>
                  </a:cubicBezTo>
                  <a:cubicBezTo>
                    <a:pt x="27168" y="5743"/>
                    <a:pt x="28326" y="5476"/>
                    <a:pt x="29387" y="5015"/>
                  </a:cubicBezTo>
                  <a:cubicBezTo>
                    <a:pt x="29815" y="4783"/>
                    <a:pt x="30279" y="4435"/>
                    <a:pt x="30359" y="3917"/>
                  </a:cubicBezTo>
                  <a:lnTo>
                    <a:pt x="30359" y="3917"/>
                  </a:lnTo>
                  <a:cubicBezTo>
                    <a:pt x="29699" y="3998"/>
                    <a:pt x="29039" y="4024"/>
                    <a:pt x="28388" y="4176"/>
                  </a:cubicBezTo>
                  <a:cubicBezTo>
                    <a:pt x="27633" y="4333"/>
                    <a:pt x="26853" y="4455"/>
                    <a:pt x="26079" y="4455"/>
                  </a:cubicBezTo>
                  <a:cubicBezTo>
                    <a:pt x="25488" y="4455"/>
                    <a:pt x="24900" y="4384"/>
                    <a:pt x="24329" y="4203"/>
                  </a:cubicBezTo>
                  <a:cubicBezTo>
                    <a:pt x="23026" y="3917"/>
                    <a:pt x="21786" y="3409"/>
                    <a:pt x="20564" y="2865"/>
                  </a:cubicBezTo>
                  <a:cubicBezTo>
                    <a:pt x="20037" y="2615"/>
                    <a:pt x="19449" y="2508"/>
                    <a:pt x="18949" y="2187"/>
                  </a:cubicBezTo>
                  <a:cubicBezTo>
                    <a:pt x="18815" y="2133"/>
                    <a:pt x="18673" y="2080"/>
                    <a:pt x="18530" y="2026"/>
                  </a:cubicBezTo>
                  <a:cubicBezTo>
                    <a:pt x="17094" y="1214"/>
                    <a:pt x="15604" y="420"/>
                    <a:pt x="13971" y="108"/>
                  </a:cubicBezTo>
                  <a:cubicBezTo>
                    <a:pt x="13616" y="34"/>
                    <a:pt x="13257" y="1"/>
                    <a:pt x="1289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5"/>
            <p:cNvSpPr/>
            <p:nvPr/>
          </p:nvSpPr>
          <p:spPr>
            <a:xfrm>
              <a:off x="689300" y="1529950"/>
              <a:ext cx="896800" cy="125725"/>
            </a:xfrm>
            <a:custGeom>
              <a:avLst/>
              <a:gdLst/>
              <a:ahLst/>
              <a:cxnLst/>
              <a:rect l="l" t="t" r="r" b="b"/>
              <a:pathLst>
                <a:path w="35872" h="5029" extrusionOk="0">
                  <a:moveTo>
                    <a:pt x="21069" y="0"/>
                  </a:moveTo>
                  <a:cubicBezTo>
                    <a:pt x="19510" y="0"/>
                    <a:pt x="17945" y="452"/>
                    <a:pt x="16540" y="1114"/>
                  </a:cubicBezTo>
                  <a:cubicBezTo>
                    <a:pt x="14354" y="2024"/>
                    <a:pt x="12053" y="2827"/>
                    <a:pt x="9653" y="2836"/>
                  </a:cubicBezTo>
                  <a:cubicBezTo>
                    <a:pt x="9368" y="2844"/>
                    <a:pt x="9082" y="2848"/>
                    <a:pt x="8796" y="2848"/>
                  </a:cubicBezTo>
                  <a:cubicBezTo>
                    <a:pt x="7050" y="2848"/>
                    <a:pt x="5297" y="2686"/>
                    <a:pt x="3649" y="2096"/>
                  </a:cubicBezTo>
                  <a:cubicBezTo>
                    <a:pt x="2926" y="1819"/>
                    <a:pt x="2195" y="1569"/>
                    <a:pt x="1499" y="1239"/>
                  </a:cubicBezTo>
                  <a:cubicBezTo>
                    <a:pt x="1220" y="1117"/>
                    <a:pt x="942" y="945"/>
                    <a:pt x="630" y="945"/>
                  </a:cubicBezTo>
                  <a:cubicBezTo>
                    <a:pt x="622" y="945"/>
                    <a:pt x="615" y="945"/>
                    <a:pt x="607" y="945"/>
                  </a:cubicBezTo>
                  <a:lnTo>
                    <a:pt x="634" y="784"/>
                  </a:lnTo>
                  <a:lnTo>
                    <a:pt x="634" y="784"/>
                  </a:lnTo>
                  <a:cubicBezTo>
                    <a:pt x="553" y="811"/>
                    <a:pt x="402" y="856"/>
                    <a:pt x="330" y="882"/>
                  </a:cubicBezTo>
                  <a:lnTo>
                    <a:pt x="339" y="686"/>
                  </a:lnTo>
                  <a:lnTo>
                    <a:pt x="339" y="686"/>
                  </a:lnTo>
                  <a:cubicBezTo>
                    <a:pt x="250" y="695"/>
                    <a:pt x="89" y="704"/>
                    <a:pt x="0" y="713"/>
                  </a:cubicBezTo>
                  <a:cubicBezTo>
                    <a:pt x="188" y="972"/>
                    <a:pt x="420" y="1204"/>
                    <a:pt x="553" y="1498"/>
                  </a:cubicBezTo>
                  <a:cubicBezTo>
                    <a:pt x="1017" y="1971"/>
                    <a:pt x="1642" y="2203"/>
                    <a:pt x="2159" y="2604"/>
                  </a:cubicBezTo>
                  <a:cubicBezTo>
                    <a:pt x="3319" y="3229"/>
                    <a:pt x="4541" y="3773"/>
                    <a:pt x="5826" y="4076"/>
                  </a:cubicBezTo>
                  <a:cubicBezTo>
                    <a:pt x="7152" y="4266"/>
                    <a:pt x="8490" y="4405"/>
                    <a:pt x="9827" y="4405"/>
                  </a:cubicBezTo>
                  <a:cubicBezTo>
                    <a:pt x="10495" y="4405"/>
                    <a:pt x="11163" y="4371"/>
                    <a:pt x="11830" y="4290"/>
                  </a:cubicBezTo>
                  <a:cubicBezTo>
                    <a:pt x="13819" y="3925"/>
                    <a:pt x="15728" y="3211"/>
                    <a:pt x="17548" y="2345"/>
                  </a:cubicBezTo>
                  <a:cubicBezTo>
                    <a:pt x="18639" y="1878"/>
                    <a:pt x="19863" y="1591"/>
                    <a:pt x="21070" y="1591"/>
                  </a:cubicBezTo>
                  <a:cubicBezTo>
                    <a:pt x="22283" y="1591"/>
                    <a:pt x="23478" y="1880"/>
                    <a:pt x="24506" y="2569"/>
                  </a:cubicBezTo>
                  <a:cubicBezTo>
                    <a:pt x="26237" y="3657"/>
                    <a:pt x="28102" y="4611"/>
                    <a:pt x="30127" y="4986"/>
                  </a:cubicBezTo>
                  <a:cubicBezTo>
                    <a:pt x="30433" y="5014"/>
                    <a:pt x="30741" y="5029"/>
                    <a:pt x="31051" y="5029"/>
                  </a:cubicBezTo>
                  <a:cubicBezTo>
                    <a:pt x="32338" y="5029"/>
                    <a:pt x="33629" y="4770"/>
                    <a:pt x="34730" y="4094"/>
                  </a:cubicBezTo>
                  <a:cubicBezTo>
                    <a:pt x="35122" y="3755"/>
                    <a:pt x="35568" y="3478"/>
                    <a:pt x="35872" y="3059"/>
                  </a:cubicBezTo>
                  <a:lnTo>
                    <a:pt x="35872" y="3059"/>
                  </a:lnTo>
                  <a:cubicBezTo>
                    <a:pt x="35221" y="3434"/>
                    <a:pt x="34587" y="3951"/>
                    <a:pt x="33802" y="3996"/>
                  </a:cubicBezTo>
                  <a:cubicBezTo>
                    <a:pt x="33945" y="3925"/>
                    <a:pt x="34097" y="3862"/>
                    <a:pt x="34239" y="3800"/>
                  </a:cubicBezTo>
                  <a:cubicBezTo>
                    <a:pt x="34525" y="3577"/>
                    <a:pt x="34819" y="3362"/>
                    <a:pt x="35096" y="3131"/>
                  </a:cubicBezTo>
                  <a:cubicBezTo>
                    <a:pt x="35176" y="3086"/>
                    <a:pt x="35337" y="2997"/>
                    <a:pt x="35417" y="2952"/>
                  </a:cubicBezTo>
                  <a:lnTo>
                    <a:pt x="35417" y="2952"/>
                  </a:lnTo>
                  <a:cubicBezTo>
                    <a:pt x="35078" y="3015"/>
                    <a:pt x="34748" y="3139"/>
                    <a:pt x="34453" y="3309"/>
                  </a:cubicBezTo>
                  <a:lnTo>
                    <a:pt x="34453" y="3104"/>
                  </a:lnTo>
                  <a:cubicBezTo>
                    <a:pt x="33856" y="3211"/>
                    <a:pt x="33258" y="3273"/>
                    <a:pt x="32687" y="3461"/>
                  </a:cubicBezTo>
                  <a:cubicBezTo>
                    <a:pt x="32254" y="3552"/>
                    <a:pt x="31818" y="3594"/>
                    <a:pt x="31384" y="3594"/>
                  </a:cubicBezTo>
                  <a:cubicBezTo>
                    <a:pt x="29730" y="3594"/>
                    <a:pt x="28092" y="2982"/>
                    <a:pt x="26701" y="2114"/>
                  </a:cubicBezTo>
                  <a:cubicBezTo>
                    <a:pt x="25532" y="1498"/>
                    <a:pt x="24497" y="588"/>
                    <a:pt x="23177" y="303"/>
                  </a:cubicBezTo>
                  <a:cubicBezTo>
                    <a:pt x="22486" y="94"/>
                    <a:pt x="21778" y="0"/>
                    <a:pt x="2106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1" name="Google Shape;291;p5"/>
          <p:cNvGrpSpPr/>
          <p:nvPr/>
        </p:nvGrpSpPr>
        <p:grpSpPr>
          <a:xfrm>
            <a:off x="850725" y="1285425"/>
            <a:ext cx="561375" cy="521775"/>
            <a:chOff x="1988200" y="940000"/>
            <a:chExt cx="561375" cy="521775"/>
          </a:xfrm>
        </p:grpSpPr>
        <p:sp>
          <p:nvSpPr>
            <p:cNvPr id="292" name="Google Shape;292;p5"/>
            <p:cNvSpPr/>
            <p:nvPr/>
          </p:nvSpPr>
          <p:spPr>
            <a:xfrm>
              <a:off x="2350850" y="998875"/>
              <a:ext cx="198725" cy="189925"/>
            </a:xfrm>
            <a:custGeom>
              <a:avLst/>
              <a:gdLst/>
              <a:ahLst/>
              <a:cxnLst/>
              <a:rect l="l" t="t" r="r" b="b"/>
              <a:pathLst>
                <a:path w="7949" h="7597" extrusionOk="0">
                  <a:moveTo>
                    <a:pt x="4281" y="965"/>
                  </a:moveTo>
                  <a:cubicBezTo>
                    <a:pt x="4813" y="965"/>
                    <a:pt x="5331" y="1080"/>
                    <a:pt x="5718" y="1473"/>
                  </a:cubicBezTo>
                  <a:cubicBezTo>
                    <a:pt x="6379" y="2018"/>
                    <a:pt x="6388" y="2945"/>
                    <a:pt x="6352" y="3721"/>
                  </a:cubicBezTo>
                  <a:cubicBezTo>
                    <a:pt x="6316" y="4596"/>
                    <a:pt x="5933" y="5443"/>
                    <a:pt x="5299" y="6050"/>
                  </a:cubicBezTo>
                  <a:cubicBezTo>
                    <a:pt x="4853" y="6233"/>
                    <a:pt x="4374" y="6320"/>
                    <a:pt x="3893" y="6320"/>
                  </a:cubicBezTo>
                  <a:cubicBezTo>
                    <a:pt x="3412" y="6320"/>
                    <a:pt x="2931" y="6233"/>
                    <a:pt x="2480" y="6068"/>
                  </a:cubicBezTo>
                  <a:cubicBezTo>
                    <a:pt x="2016" y="5880"/>
                    <a:pt x="1749" y="5452"/>
                    <a:pt x="1561" y="5015"/>
                  </a:cubicBezTo>
                  <a:cubicBezTo>
                    <a:pt x="1276" y="5077"/>
                    <a:pt x="1249" y="5345"/>
                    <a:pt x="1240" y="5595"/>
                  </a:cubicBezTo>
                  <a:cubicBezTo>
                    <a:pt x="839" y="4649"/>
                    <a:pt x="544" y="3489"/>
                    <a:pt x="1026" y="2517"/>
                  </a:cubicBezTo>
                  <a:cubicBezTo>
                    <a:pt x="1490" y="1714"/>
                    <a:pt x="2364" y="1161"/>
                    <a:pt x="3283" y="1063"/>
                  </a:cubicBezTo>
                  <a:cubicBezTo>
                    <a:pt x="3601" y="1011"/>
                    <a:pt x="3944" y="965"/>
                    <a:pt x="4281" y="965"/>
                  </a:cubicBezTo>
                  <a:close/>
                  <a:moveTo>
                    <a:pt x="4727" y="0"/>
                  </a:moveTo>
                  <a:cubicBezTo>
                    <a:pt x="4701" y="0"/>
                    <a:pt x="4674" y="1"/>
                    <a:pt x="4648" y="1"/>
                  </a:cubicBezTo>
                  <a:cubicBezTo>
                    <a:pt x="3310" y="55"/>
                    <a:pt x="1909" y="465"/>
                    <a:pt x="990" y="1482"/>
                  </a:cubicBezTo>
                  <a:cubicBezTo>
                    <a:pt x="419" y="2071"/>
                    <a:pt x="0" y="2865"/>
                    <a:pt x="80" y="3704"/>
                  </a:cubicBezTo>
                  <a:cubicBezTo>
                    <a:pt x="125" y="4640"/>
                    <a:pt x="366" y="5836"/>
                    <a:pt x="1419" y="6112"/>
                  </a:cubicBezTo>
                  <a:cubicBezTo>
                    <a:pt x="1659" y="6425"/>
                    <a:pt x="1838" y="6799"/>
                    <a:pt x="2186" y="7013"/>
                  </a:cubicBezTo>
                  <a:cubicBezTo>
                    <a:pt x="2866" y="7402"/>
                    <a:pt x="3648" y="7596"/>
                    <a:pt x="4428" y="7596"/>
                  </a:cubicBezTo>
                  <a:cubicBezTo>
                    <a:pt x="4651" y="7596"/>
                    <a:pt x="4874" y="7580"/>
                    <a:pt x="5094" y="7549"/>
                  </a:cubicBezTo>
                  <a:cubicBezTo>
                    <a:pt x="5817" y="7504"/>
                    <a:pt x="6343" y="6933"/>
                    <a:pt x="6798" y="6433"/>
                  </a:cubicBezTo>
                  <a:cubicBezTo>
                    <a:pt x="7654" y="5443"/>
                    <a:pt x="7949" y="4025"/>
                    <a:pt x="7583" y="2776"/>
                  </a:cubicBezTo>
                  <a:cubicBezTo>
                    <a:pt x="7413" y="2214"/>
                    <a:pt x="7369" y="1571"/>
                    <a:pt x="6967" y="1117"/>
                  </a:cubicBezTo>
                  <a:cubicBezTo>
                    <a:pt x="6448" y="424"/>
                    <a:pt x="5592" y="0"/>
                    <a:pt x="4727" y="0"/>
                  </a:cubicBezTo>
                  <a:close/>
                </a:path>
              </a:pathLst>
            </a:custGeom>
            <a:solidFill>
              <a:srgbClr val="2C37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5"/>
            <p:cNvSpPr/>
            <p:nvPr/>
          </p:nvSpPr>
          <p:spPr>
            <a:xfrm>
              <a:off x="1988200" y="940000"/>
              <a:ext cx="198525" cy="189900"/>
            </a:xfrm>
            <a:custGeom>
              <a:avLst/>
              <a:gdLst/>
              <a:ahLst/>
              <a:cxnLst/>
              <a:rect l="l" t="t" r="r" b="b"/>
              <a:pathLst>
                <a:path w="7941" h="7596" extrusionOk="0">
                  <a:moveTo>
                    <a:pt x="4279" y="964"/>
                  </a:moveTo>
                  <a:cubicBezTo>
                    <a:pt x="4809" y="964"/>
                    <a:pt x="5326" y="1080"/>
                    <a:pt x="5719" y="1473"/>
                  </a:cubicBezTo>
                  <a:cubicBezTo>
                    <a:pt x="6379" y="2017"/>
                    <a:pt x="6388" y="2945"/>
                    <a:pt x="6352" y="3721"/>
                  </a:cubicBezTo>
                  <a:cubicBezTo>
                    <a:pt x="6308" y="4596"/>
                    <a:pt x="5924" y="5443"/>
                    <a:pt x="5300" y="6050"/>
                  </a:cubicBezTo>
                  <a:cubicBezTo>
                    <a:pt x="4853" y="6233"/>
                    <a:pt x="4372" y="6320"/>
                    <a:pt x="3889" y="6320"/>
                  </a:cubicBezTo>
                  <a:cubicBezTo>
                    <a:pt x="3406" y="6320"/>
                    <a:pt x="2922" y="6233"/>
                    <a:pt x="2472" y="6068"/>
                  </a:cubicBezTo>
                  <a:cubicBezTo>
                    <a:pt x="2008" y="5880"/>
                    <a:pt x="1740" y="5452"/>
                    <a:pt x="1562" y="5015"/>
                  </a:cubicBezTo>
                  <a:cubicBezTo>
                    <a:pt x="1276" y="5077"/>
                    <a:pt x="1240" y="5345"/>
                    <a:pt x="1240" y="5595"/>
                  </a:cubicBezTo>
                  <a:cubicBezTo>
                    <a:pt x="839" y="4640"/>
                    <a:pt x="545" y="3489"/>
                    <a:pt x="1026" y="2517"/>
                  </a:cubicBezTo>
                  <a:cubicBezTo>
                    <a:pt x="1490" y="1714"/>
                    <a:pt x="2365" y="1161"/>
                    <a:pt x="3283" y="1063"/>
                  </a:cubicBezTo>
                  <a:cubicBezTo>
                    <a:pt x="3602" y="1011"/>
                    <a:pt x="3943" y="964"/>
                    <a:pt x="4279" y="964"/>
                  </a:cubicBezTo>
                  <a:close/>
                  <a:moveTo>
                    <a:pt x="4727" y="0"/>
                  </a:moveTo>
                  <a:cubicBezTo>
                    <a:pt x="4701" y="0"/>
                    <a:pt x="4675" y="0"/>
                    <a:pt x="4648" y="1"/>
                  </a:cubicBezTo>
                  <a:cubicBezTo>
                    <a:pt x="3301" y="46"/>
                    <a:pt x="1910" y="465"/>
                    <a:pt x="991" y="1482"/>
                  </a:cubicBezTo>
                  <a:cubicBezTo>
                    <a:pt x="411" y="2071"/>
                    <a:pt x="0" y="2865"/>
                    <a:pt x="81" y="3703"/>
                  </a:cubicBezTo>
                  <a:cubicBezTo>
                    <a:pt x="125" y="4640"/>
                    <a:pt x="366" y="5836"/>
                    <a:pt x="1410" y="6112"/>
                  </a:cubicBezTo>
                  <a:cubicBezTo>
                    <a:pt x="1651" y="6424"/>
                    <a:pt x="1838" y="6799"/>
                    <a:pt x="2186" y="7013"/>
                  </a:cubicBezTo>
                  <a:cubicBezTo>
                    <a:pt x="2866" y="7402"/>
                    <a:pt x="3643" y="7596"/>
                    <a:pt x="4425" y="7596"/>
                  </a:cubicBezTo>
                  <a:cubicBezTo>
                    <a:pt x="4649" y="7596"/>
                    <a:pt x="4872" y="7580"/>
                    <a:pt x="5094" y="7548"/>
                  </a:cubicBezTo>
                  <a:cubicBezTo>
                    <a:pt x="5817" y="7504"/>
                    <a:pt x="6343" y="6933"/>
                    <a:pt x="6798" y="6433"/>
                  </a:cubicBezTo>
                  <a:cubicBezTo>
                    <a:pt x="7655" y="5443"/>
                    <a:pt x="7940" y="4025"/>
                    <a:pt x="7583" y="2776"/>
                  </a:cubicBezTo>
                  <a:cubicBezTo>
                    <a:pt x="7414" y="2214"/>
                    <a:pt x="7369" y="1571"/>
                    <a:pt x="6968" y="1116"/>
                  </a:cubicBezTo>
                  <a:cubicBezTo>
                    <a:pt x="6440" y="424"/>
                    <a:pt x="5592" y="0"/>
                    <a:pt x="4727" y="0"/>
                  </a:cubicBezTo>
                  <a:close/>
                </a:path>
              </a:pathLst>
            </a:custGeom>
            <a:solidFill>
              <a:srgbClr val="2C37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5"/>
            <p:cNvSpPr/>
            <p:nvPr/>
          </p:nvSpPr>
          <p:spPr>
            <a:xfrm>
              <a:off x="2049750" y="1271850"/>
              <a:ext cx="198750" cy="189925"/>
            </a:xfrm>
            <a:custGeom>
              <a:avLst/>
              <a:gdLst/>
              <a:ahLst/>
              <a:cxnLst/>
              <a:rect l="l" t="t" r="r" b="b"/>
              <a:pathLst>
                <a:path w="7950" h="7597" extrusionOk="0">
                  <a:moveTo>
                    <a:pt x="4282" y="965"/>
                  </a:moveTo>
                  <a:cubicBezTo>
                    <a:pt x="4814" y="965"/>
                    <a:pt x="5331" y="1081"/>
                    <a:pt x="5719" y="1474"/>
                  </a:cubicBezTo>
                  <a:cubicBezTo>
                    <a:pt x="6379" y="2018"/>
                    <a:pt x="6388" y="2946"/>
                    <a:pt x="6352" y="3722"/>
                  </a:cubicBezTo>
                  <a:cubicBezTo>
                    <a:pt x="6308" y="4596"/>
                    <a:pt x="5924" y="5443"/>
                    <a:pt x="5300" y="6050"/>
                  </a:cubicBezTo>
                  <a:cubicBezTo>
                    <a:pt x="4854" y="6233"/>
                    <a:pt x="4374" y="6320"/>
                    <a:pt x="3894" y="6320"/>
                  </a:cubicBezTo>
                  <a:cubicBezTo>
                    <a:pt x="3413" y="6320"/>
                    <a:pt x="2931" y="6233"/>
                    <a:pt x="2481" y="6068"/>
                  </a:cubicBezTo>
                  <a:cubicBezTo>
                    <a:pt x="2017" y="5881"/>
                    <a:pt x="1749" y="5452"/>
                    <a:pt x="1562" y="5015"/>
                  </a:cubicBezTo>
                  <a:cubicBezTo>
                    <a:pt x="1276" y="5078"/>
                    <a:pt x="1250" y="5345"/>
                    <a:pt x="1241" y="5595"/>
                  </a:cubicBezTo>
                  <a:cubicBezTo>
                    <a:pt x="839" y="4641"/>
                    <a:pt x="545" y="3490"/>
                    <a:pt x="1027" y="2517"/>
                  </a:cubicBezTo>
                  <a:cubicBezTo>
                    <a:pt x="1490" y="1715"/>
                    <a:pt x="2365" y="1161"/>
                    <a:pt x="3284" y="1063"/>
                  </a:cubicBezTo>
                  <a:cubicBezTo>
                    <a:pt x="3602" y="1011"/>
                    <a:pt x="3945" y="965"/>
                    <a:pt x="4282" y="965"/>
                  </a:cubicBezTo>
                  <a:close/>
                  <a:moveTo>
                    <a:pt x="4728" y="0"/>
                  </a:moveTo>
                  <a:cubicBezTo>
                    <a:pt x="4701" y="0"/>
                    <a:pt x="4675" y="1"/>
                    <a:pt x="4649" y="2"/>
                  </a:cubicBezTo>
                  <a:cubicBezTo>
                    <a:pt x="3310" y="46"/>
                    <a:pt x="1910" y="466"/>
                    <a:pt x="991" y="1483"/>
                  </a:cubicBezTo>
                  <a:cubicBezTo>
                    <a:pt x="411" y="2071"/>
                    <a:pt x="1" y="2865"/>
                    <a:pt x="81" y="3704"/>
                  </a:cubicBezTo>
                  <a:cubicBezTo>
                    <a:pt x="126" y="4641"/>
                    <a:pt x="366" y="5836"/>
                    <a:pt x="1419" y="6113"/>
                  </a:cubicBezTo>
                  <a:cubicBezTo>
                    <a:pt x="1651" y="6425"/>
                    <a:pt x="1838" y="6799"/>
                    <a:pt x="2186" y="7014"/>
                  </a:cubicBezTo>
                  <a:cubicBezTo>
                    <a:pt x="2866" y="7402"/>
                    <a:pt x="3649" y="7596"/>
                    <a:pt x="4429" y="7596"/>
                  </a:cubicBezTo>
                  <a:cubicBezTo>
                    <a:pt x="4652" y="7596"/>
                    <a:pt x="4875" y="7581"/>
                    <a:pt x="5095" y="7549"/>
                  </a:cubicBezTo>
                  <a:cubicBezTo>
                    <a:pt x="5817" y="7504"/>
                    <a:pt x="6344" y="6933"/>
                    <a:pt x="6798" y="6434"/>
                  </a:cubicBezTo>
                  <a:cubicBezTo>
                    <a:pt x="7655" y="5443"/>
                    <a:pt x="7949" y="4025"/>
                    <a:pt x="7584" y="2776"/>
                  </a:cubicBezTo>
                  <a:cubicBezTo>
                    <a:pt x="7414" y="2214"/>
                    <a:pt x="7369" y="1572"/>
                    <a:pt x="6968" y="1117"/>
                  </a:cubicBezTo>
                  <a:cubicBezTo>
                    <a:pt x="6440" y="424"/>
                    <a:pt x="5593" y="0"/>
                    <a:pt x="4728" y="0"/>
                  </a:cubicBezTo>
                  <a:close/>
                </a:path>
              </a:pathLst>
            </a:custGeom>
            <a:solidFill>
              <a:srgbClr val="2C37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5" name="Google Shape;295;p5"/>
          <p:cNvSpPr/>
          <p:nvPr/>
        </p:nvSpPr>
        <p:spPr>
          <a:xfrm>
            <a:off x="8490975" y="1617750"/>
            <a:ext cx="259175" cy="268925"/>
          </a:xfrm>
          <a:custGeom>
            <a:avLst/>
            <a:gdLst/>
            <a:ahLst/>
            <a:cxnLst/>
            <a:rect l="l" t="t" r="r" b="b"/>
            <a:pathLst>
              <a:path w="10367" h="10757" extrusionOk="0">
                <a:moveTo>
                  <a:pt x="5826" y="1606"/>
                </a:moveTo>
                <a:cubicBezTo>
                  <a:pt x="5942" y="1945"/>
                  <a:pt x="6103" y="2284"/>
                  <a:pt x="6352" y="2552"/>
                </a:cubicBezTo>
                <a:cubicBezTo>
                  <a:pt x="7093" y="3292"/>
                  <a:pt x="7815" y="4051"/>
                  <a:pt x="8520" y="4827"/>
                </a:cubicBezTo>
                <a:cubicBezTo>
                  <a:pt x="8038" y="5184"/>
                  <a:pt x="7566" y="5558"/>
                  <a:pt x="7093" y="5924"/>
                </a:cubicBezTo>
                <a:cubicBezTo>
                  <a:pt x="6227" y="6745"/>
                  <a:pt x="5523" y="7708"/>
                  <a:pt x="4684" y="8565"/>
                </a:cubicBezTo>
                <a:cubicBezTo>
                  <a:pt x="4657" y="8565"/>
                  <a:pt x="4604" y="8556"/>
                  <a:pt x="4577" y="8556"/>
                </a:cubicBezTo>
                <a:cubicBezTo>
                  <a:pt x="3953" y="7102"/>
                  <a:pt x="2900" y="5879"/>
                  <a:pt x="1990" y="4595"/>
                </a:cubicBezTo>
                <a:cubicBezTo>
                  <a:pt x="2436" y="4140"/>
                  <a:pt x="2962" y="3783"/>
                  <a:pt x="3471" y="3417"/>
                </a:cubicBezTo>
                <a:cubicBezTo>
                  <a:pt x="4238" y="2784"/>
                  <a:pt x="4970" y="2115"/>
                  <a:pt x="5826" y="1606"/>
                </a:cubicBezTo>
                <a:close/>
                <a:moveTo>
                  <a:pt x="5773" y="1"/>
                </a:moveTo>
                <a:cubicBezTo>
                  <a:pt x="5371" y="313"/>
                  <a:pt x="5077" y="723"/>
                  <a:pt x="4711" y="1053"/>
                </a:cubicBezTo>
                <a:cubicBezTo>
                  <a:pt x="3730" y="1696"/>
                  <a:pt x="2748" y="2347"/>
                  <a:pt x="1803" y="3034"/>
                </a:cubicBezTo>
                <a:cubicBezTo>
                  <a:pt x="1526" y="3257"/>
                  <a:pt x="1205" y="3417"/>
                  <a:pt x="884" y="3560"/>
                </a:cubicBezTo>
                <a:cubicBezTo>
                  <a:pt x="545" y="3899"/>
                  <a:pt x="215" y="4247"/>
                  <a:pt x="1" y="4684"/>
                </a:cubicBezTo>
                <a:lnTo>
                  <a:pt x="134" y="4693"/>
                </a:lnTo>
                <a:lnTo>
                  <a:pt x="170" y="4497"/>
                </a:lnTo>
                <a:lnTo>
                  <a:pt x="366" y="4586"/>
                </a:lnTo>
                <a:cubicBezTo>
                  <a:pt x="340" y="4720"/>
                  <a:pt x="125" y="4880"/>
                  <a:pt x="268" y="5014"/>
                </a:cubicBezTo>
                <a:cubicBezTo>
                  <a:pt x="803" y="5790"/>
                  <a:pt x="1187" y="6665"/>
                  <a:pt x="1767" y="7405"/>
                </a:cubicBezTo>
                <a:cubicBezTo>
                  <a:pt x="2391" y="8261"/>
                  <a:pt x="2802" y="9252"/>
                  <a:pt x="3355" y="10144"/>
                </a:cubicBezTo>
                <a:cubicBezTo>
                  <a:pt x="3533" y="10456"/>
                  <a:pt x="3899" y="10581"/>
                  <a:pt x="4193" y="10750"/>
                </a:cubicBezTo>
                <a:cubicBezTo>
                  <a:pt x="4229" y="10755"/>
                  <a:pt x="4263" y="10757"/>
                  <a:pt x="4296" y="10757"/>
                </a:cubicBezTo>
                <a:cubicBezTo>
                  <a:pt x="4826" y="10757"/>
                  <a:pt x="5173" y="10250"/>
                  <a:pt x="5567" y="9956"/>
                </a:cubicBezTo>
                <a:cubicBezTo>
                  <a:pt x="6549" y="9180"/>
                  <a:pt x="7352" y="8217"/>
                  <a:pt x="8154" y="7262"/>
                </a:cubicBezTo>
                <a:cubicBezTo>
                  <a:pt x="8699" y="6638"/>
                  <a:pt x="9368" y="6138"/>
                  <a:pt x="9903" y="5514"/>
                </a:cubicBezTo>
                <a:cubicBezTo>
                  <a:pt x="10367" y="5023"/>
                  <a:pt x="10064" y="4300"/>
                  <a:pt x="9894" y="3747"/>
                </a:cubicBezTo>
                <a:cubicBezTo>
                  <a:pt x="9314" y="2900"/>
                  <a:pt x="8529" y="2222"/>
                  <a:pt x="7807" y="1499"/>
                </a:cubicBezTo>
                <a:cubicBezTo>
                  <a:pt x="7503" y="1169"/>
                  <a:pt x="7084" y="1009"/>
                  <a:pt x="6656" y="928"/>
                </a:cubicBezTo>
                <a:cubicBezTo>
                  <a:pt x="6665" y="821"/>
                  <a:pt x="6674" y="625"/>
                  <a:pt x="6682" y="518"/>
                </a:cubicBezTo>
                <a:cubicBezTo>
                  <a:pt x="6602" y="491"/>
                  <a:pt x="6451" y="420"/>
                  <a:pt x="6370" y="384"/>
                </a:cubicBezTo>
                <a:cubicBezTo>
                  <a:pt x="6406" y="313"/>
                  <a:pt x="6468" y="170"/>
                  <a:pt x="6504" y="99"/>
                </a:cubicBezTo>
                <a:cubicBezTo>
                  <a:pt x="6254" y="72"/>
                  <a:pt x="6013" y="36"/>
                  <a:pt x="577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6" name="Google Shape;296;p5"/>
          <p:cNvGrpSpPr/>
          <p:nvPr/>
        </p:nvGrpSpPr>
        <p:grpSpPr>
          <a:xfrm rot="-4756866">
            <a:off x="8428240" y="2981051"/>
            <a:ext cx="514350" cy="698359"/>
            <a:chOff x="4362975" y="806650"/>
            <a:chExt cx="514325" cy="698325"/>
          </a:xfrm>
        </p:grpSpPr>
        <p:sp>
          <p:nvSpPr>
            <p:cNvPr id="297" name="Google Shape;297;p5"/>
            <p:cNvSpPr/>
            <p:nvPr/>
          </p:nvSpPr>
          <p:spPr>
            <a:xfrm>
              <a:off x="4453300" y="806650"/>
              <a:ext cx="91025" cy="652250"/>
            </a:xfrm>
            <a:custGeom>
              <a:avLst/>
              <a:gdLst/>
              <a:ahLst/>
              <a:cxnLst/>
              <a:rect l="l" t="t" r="r" b="b"/>
              <a:pathLst>
                <a:path w="3641" h="26090" extrusionOk="0">
                  <a:moveTo>
                    <a:pt x="946" y="0"/>
                  </a:moveTo>
                  <a:cubicBezTo>
                    <a:pt x="821" y="116"/>
                    <a:pt x="688" y="197"/>
                    <a:pt x="527" y="250"/>
                  </a:cubicBezTo>
                  <a:cubicBezTo>
                    <a:pt x="1" y="2695"/>
                    <a:pt x="652" y="5175"/>
                    <a:pt x="670" y="7637"/>
                  </a:cubicBezTo>
                  <a:cubicBezTo>
                    <a:pt x="634" y="8930"/>
                    <a:pt x="679" y="10233"/>
                    <a:pt x="759" y="11526"/>
                  </a:cubicBezTo>
                  <a:cubicBezTo>
                    <a:pt x="955" y="12722"/>
                    <a:pt x="750" y="13962"/>
                    <a:pt x="1080" y="15148"/>
                  </a:cubicBezTo>
                  <a:cubicBezTo>
                    <a:pt x="1178" y="15800"/>
                    <a:pt x="1160" y="16469"/>
                    <a:pt x="1268" y="17120"/>
                  </a:cubicBezTo>
                  <a:cubicBezTo>
                    <a:pt x="1633" y="19163"/>
                    <a:pt x="1196" y="21286"/>
                    <a:pt x="1723" y="23311"/>
                  </a:cubicBezTo>
                  <a:cubicBezTo>
                    <a:pt x="1812" y="23516"/>
                    <a:pt x="1821" y="23721"/>
                    <a:pt x="1749" y="23936"/>
                  </a:cubicBezTo>
                  <a:cubicBezTo>
                    <a:pt x="1907" y="23991"/>
                    <a:pt x="2108" y="24158"/>
                    <a:pt x="1896" y="24158"/>
                  </a:cubicBezTo>
                  <a:cubicBezTo>
                    <a:pt x="1869" y="24158"/>
                    <a:pt x="1835" y="24156"/>
                    <a:pt x="1794" y="24150"/>
                  </a:cubicBezTo>
                  <a:lnTo>
                    <a:pt x="1794" y="24150"/>
                  </a:lnTo>
                  <a:cubicBezTo>
                    <a:pt x="1883" y="24828"/>
                    <a:pt x="2035" y="25666"/>
                    <a:pt x="2722" y="25987"/>
                  </a:cubicBezTo>
                  <a:cubicBezTo>
                    <a:pt x="2808" y="26060"/>
                    <a:pt x="2898" y="26090"/>
                    <a:pt x="2988" y="26090"/>
                  </a:cubicBezTo>
                  <a:cubicBezTo>
                    <a:pt x="3196" y="26090"/>
                    <a:pt x="3402" y="25932"/>
                    <a:pt x="3551" y="25782"/>
                  </a:cubicBezTo>
                  <a:cubicBezTo>
                    <a:pt x="3641" y="24917"/>
                    <a:pt x="3462" y="24051"/>
                    <a:pt x="3418" y="23195"/>
                  </a:cubicBezTo>
                  <a:cubicBezTo>
                    <a:pt x="3373" y="22365"/>
                    <a:pt x="3248" y="21545"/>
                    <a:pt x="3203" y="20724"/>
                  </a:cubicBezTo>
                  <a:cubicBezTo>
                    <a:pt x="2927" y="16112"/>
                    <a:pt x="2347" y="11517"/>
                    <a:pt x="1981" y="6905"/>
                  </a:cubicBezTo>
                  <a:cubicBezTo>
                    <a:pt x="1740" y="4746"/>
                    <a:pt x="1473" y="2588"/>
                    <a:pt x="1214" y="429"/>
                  </a:cubicBezTo>
                  <a:cubicBezTo>
                    <a:pt x="1214" y="241"/>
                    <a:pt x="1045" y="143"/>
                    <a:pt x="946" y="0"/>
                  </a:cubicBezTo>
                  <a:close/>
                </a:path>
              </a:pathLst>
            </a:custGeom>
            <a:solidFill>
              <a:srgbClr val="FFC9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5"/>
            <p:cNvSpPr/>
            <p:nvPr/>
          </p:nvSpPr>
          <p:spPr>
            <a:xfrm>
              <a:off x="4683025" y="812900"/>
              <a:ext cx="99725" cy="692075"/>
            </a:xfrm>
            <a:custGeom>
              <a:avLst/>
              <a:gdLst/>
              <a:ahLst/>
              <a:cxnLst/>
              <a:rect l="l" t="t" r="r" b="b"/>
              <a:pathLst>
                <a:path w="3989" h="27683" extrusionOk="0">
                  <a:moveTo>
                    <a:pt x="455" y="0"/>
                  </a:moveTo>
                  <a:cubicBezTo>
                    <a:pt x="384" y="1098"/>
                    <a:pt x="0" y="2302"/>
                    <a:pt x="554" y="3337"/>
                  </a:cubicBezTo>
                  <a:cubicBezTo>
                    <a:pt x="562" y="3917"/>
                    <a:pt x="536" y="4505"/>
                    <a:pt x="545" y="5085"/>
                  </a:cubicBezTo>
                  <a:cubicBezTo>
                    <a:pt x="562" y="6174"/>
                    <a:pt x="1026" y="7182"/>
                    <a:pt x="1062" y="8261"/>
                  </a:cubicBezTo>
                  <a:cubicBezTo>
                    <a:pt x="1455" y="10045"/>
                    <a:pt x="1178" y="11892"/>
                    <a:pt x="1544" y="13676"/>
                  </a:cubicBezTo>
                  <a:cubicBezTo>
                    <a:pt x="1597" y="13658"/>
                    <a:pt x="1687" y="13640"/>
                    <a:pt x="1740" y="13632"/>
                  </a:cubicBezTo>
                  <a:cubicBezTo>
                    <a:pt x="1838" y="14336"/>
                    <a:pt x="1856" y="15050"/>
                    <a:pt x="1820" y="15764"/>
                  </a:cubicBezTo>
                  <a:cubicBezTo>
                    <a:pt x="1856" y="19368"/>
                    <a:pt x="2409" y="22936"/>
                    <a:pt x="2989" y="26487"/>
                  </a:cubicBezTo>
                  <a:lnTo>
                    <a:pt x="3096" y="26496"/>
                  </a:lnTo>
                  <a:cubicBezTo>
                    <a:pt x="3114" y="26335"/>
                    <a:pt x="3150" y="26005"/>
                    <a:pt x="3167" y="25835"/>
                  </a:cubicBezTo>
                  <a:lnTo>
                    <a:pt x="3167" y="25835"/>
                  </a:lnTo>
                  <a:cubicBezTo>
                    <a:pt x="3212" y="26460"/>
                    <a:pt x="3087" y="27111"/>
                    <a:pt x="3426" y="27682"/>
                  </a:cubicBezTo>
                  <a:cubicBezTo>
                    <a:pt x="3310" y="26826"/>
                    <a:pt x="3453" y="25960"/>
                    <a:pt x="3373" y="25095"/>
                  </a:cubicBezTo>
                  <a:cubicBezTo>
                    <a:pt x="3337" y="24836"/>
                    <a:pt x="3390" y="24578"/>
                    <a:pt x="3453" y="24328"/>
                  </a:cubicBezTo>
                  <a:cubicBezTo>
                    <a:pt x="3497" y="25327"/>
                    <a:pt x="3551" y="26326"/>
                    <a:pt x="3845" y="27290"/>
                  </a:cubicBezTo>
                  <a:cubicBezTo>
                    <a:pt x="3890" y="27093"/>
                    <a:pt x="3935" y="26906"/>
                    <a:pt x="3988" y="26719"/>
                  </a:cubicBezTo>
                  <a:cubicBezTo>
                    <a:pt x="3783" y="25175"/>
                    <a:pt x="3747" y="23605"/>
                    <a:pt x="3444" y="22080"/>
                  </a:cubicBezTo>
                  <a:cubicBezTo>
                    <a:pt x="3399" y="22160"/>
                    <a:pt x="3301" y="22321"/>
                    <a:pt x="3248" y="22401"/>
                  </a:cubicBezTo>
                  <a:cubicBezTo>
                    <a:pt x="3087" y="21384"/>
                    <a:pt x="2989" y="20367"/>
                    <a:pt x="3051" y="19350"/>
                  </a:cubicBezTo>
                  <a:cubicBezTo>
                    <a:pt x="2909" y="16210"/>
                    <a:pt x="2365" y="13105"/>
                    <a:pt x="1918" y="10001"/>
                  </a:cubicBezTo>
                  <a:cubicBezTo>
                    <a:pt x="1883" y="9590"/>
                    <a:pt x="1651" y="9234"/>
                    <a:pt x="1588" y="8832"/>
                  </a:cubicBezTo>
                  <a:cubicBezTo>
                    <a:pt x="1392" y="6566"/>
                    <a:pt x="1035" y="4318"/>
                    <a:pt x="830" y="2052"/>
                  </a:cubicBezTo>
                  <a:cubicBezTo>
                    <a:pt x="803" y="1856"/>
                    <a:pt x="714" y="1677"/>
                    <a:pt x="634" y="1499"/>
                  </a:cubicBezTo>
                  <a:cubicBezTo>
                    <a:pt x="589" y="1008"/>
                    <a:pt x="830" y="384"/>
                    <a:pt x="455" y="0"/>
                  </a:cubicBezTo>
                  <a:close/>
                </a:path>
              </a:pathLst>
            </a:custGeom>
            <a:solidFill>
              <a:srgbClr val="FFC9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5"/>
            <p:cNvSpPr/>
            <p:nvPr/>
          </p:nvSpPr>
          <p:spPr>
            <a:xfrm>
              <a:off x="4570625" y="814450"/>
              <a:ext cx="87900" cy="678025"/>
            </a:xfrm>
            <a:custGeom>
              <a:avLst/>
              <a:gdLst/>
              <a:ahLst/>
              <a:cxnLst/>
              <a:rect l="l" t="t" r="r" b="b"/>
              <a:pathLst>
                <a:path w="3516" h="27121" extrusionOk="0">
                  <a:moveTo>
                    <a:pt x="990" y="1"/>
                  </a:moveTo>
                  <a:cubicBezTo>
                    <a:pt x="928" y="90"/>
                    <a:pt x="803" y="277"/>
                    <a:pt x="750" y="366"/>
                  </a:cubicBezTo>
                  <a:cubicBezTo>
                    <a:pt x="705" y="295"/>
                    <a:pt x="616" y="152"/>
                    <a:pt x="571" y="90"/>
                  </a:cubicBezTo>
                  <a:cubicBezTo>
                    <a:pt x="223" y="875"/>
                    <a:pt x="250" y="1740"/>
                    <a:pt x="152" y="2579"/>
                  </a:cubicBezTo>
                  <a:cubicBezTo>
                    <a:pt x="0" y="4006"/>
                    <a:pt x="63" y="5451"/>
                    <a:pt x="81" y="6888"/>
                  </a:cubicBezTo>
                  <a:cubicBezTo>
                    <a:pt x="259" y="9002"/>
                    <a:pt x="366" y="11125"/>
                    <a:pt x="660" y="13231"/>
                  </a:cubicBezTo>
                  <a:cubicBezTo>
                    <a:pt x="937" y="13605"/>
                    <a:pt x="919" y="14078"/>
                    <a:pt x="982" y="14515"/>
                  </a:cubicBezTo>
                  <a:cubicBezTo>
                    <a:pt x="1026" y="15425"/>
                    <a:pt x="1338" y="16282"/>
                    <a:pt x="1651" y="17129"/>
                  </a:cubicBezTo>
                  <a:cubicBezTo>
                    <a:pt x="1651" y="16951"/>
                    <a:pt x="1668" y="16576"/>
                    <a:pt x="1677" y="16398"/>
                  </a:cubicBezTo>
                  <a:cubicBezTo>
                    <a:pt x="1891" y="16719"/>
                    <a:pt x="1820" y="17102"/>
                    <a:pt x="1731" y="17450"/>
                  </a:cubicBezTo>
                  <a:cubicBezTo>
                    <a:pt x="2204" y="17932"/>
                    <a:pt x="2070" y="18717"/>
                    <a:pt x="2007" y="19324"/>
                  </a:cubicBezTo>
                  <a:lnTo>
                    <a:pt x="2266" y="19324"/>
                  </a:lnTo>
                  <a:cubicBezTo>
                    <a:pt x="2213" y="19341"/>
                    <a:pt x="2097" y="19377"/>
                    <a:pt x="2043" y="19395"/>
                  </a:cubicBezTo>
                  <a:cubicBezTo>
                    <a:pt x="2025" y="19600"/>
                    <a:pt x="2007" y="19805"/>
                    <a:pt x="1945" y="20011"/>
                  </a:cubicBezTo>
                  <a:cubicBezTo>
                    <a:pt x="2186" y="21866"/>
                    <a:pt x="2168" y="23748"/>
                    <a:pt x="2338" y="25613"/>
                  </a:cubicBezTo>
                  <a:cubicBezTo>
                    <a:pt x="2391" y="26112"/>
                    <a:pt x="2275" y="26630"/>
                    <a:pt x="2391" y="27121"/>
                  </a:cubicBezTo>
                  <a:cubicBezTo>
                    <a:pt x="2685" y="27085"/>
                    <a:pt x="2989" y="27094"/>
                    <a:pt x="3274" y="27058"/>
                  </a:cubicBezTo>
                  <a:cubicBezTo>
                    <a:pt x="3515" y="26460"/>
                    <a:pt x="3479" y="25809"/>
                    <a:pt x="3453" y="25176"/>
                  </a:cubicBezTo>
                  <a:cubicBezTo>
                    <a:pt x="3372" y="23677"/>
                    <a:pt x="3176" y="22178"/>
                    <a:pt x="2917" y="20697"/>
                  </a:cubicBezTo>
                  <a:cubicBezTo>
                    <a:pt x="2685" y="19520"/>
                    <a:pt x="2757" y="18307"/>
                    <a:pt x="2552" y="17120"/>
                  </a:cubicBezTo>
                  <a:cubicBezTo>
                    <a:pt x="2409" y="15969"/>
                    <a:pt x="2195" y="14818"/>
                    <a:pt x="2115" y="13650"/>
                  </a:cubicBezTo>
                  <a:cubicBezTo>
                    <a:pt x="1597" y="10412"/>
                    <a:pt x="1383" y="7138"/>
                    <a:pt x="1205" y="3872"/>
                  </a:cubicBezTo>
                  <a:cubicBezTo>
                    <a:pt x="1231" y="2757"/>
                    <a:pt x="1205" y="1651"/>
                    <a:pt x="1178" y="536"/>
                  </a:cubicBezTo>
                  <a:cubicBezTo>
                    <a:pt x="1205" y="340"/>
                    <a:pt x="1115" y="152"/>
                    <a:pt x="990" y="1"/>
                  </a:cubicBezTo>
                  <a:close/>
                </a:path>
              </a:pathLst>
            </a:custGeom>
            <a:solidFill>
              <a:srgbClr val="FFC9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5"/>
            <p:cNvSpPr/>
            <p:nvPr/>
          </p:nvSpPr>
          <p:spPr>
            <a:xfrm>
              <a:off x="4362975" y="880700"/>
              <a:ext cx="64925" cy="578325"/>
            </a:xfrm>
            <a:custGeom>
              <a:avLst/>
              <a:gdLst/>
              <a:ahLst/>
              <a:cxnLst/>
              <a:rect l="l" t="t" r="r" b="b"/>
              <a:pathLst>
                <a:path w="2597" h="23133" extrusionOk="0">
                  <a:moveTo>
                    <a:pt x="670" y="0"/>
                  </a:moveTo>
                  <a:cubicBezTo>
                    <a:pt x="518" y="54"/>
                    <a:pt x="375" y="107"/>
                    <a:pt x="233" y="152"/>
                  </a:cubicBezTo>
                  <a:cubicBezTo>
                    <a:pt x="126" y="1080"/>
                    <a:pt x="126" y="2007"/>
                    <a:pt x="152" y="2935"/>
                  </a:cubicBezTo>
                  <a:cubicBezTo>
                    <a:pt x="1" y="5442"/>
                    <a:pt x="331" y="7931"/>
                    <a:pt x="331" y="10438"/>
                  </a:cubicBezTo>
                  <a:cubicBezTo>
                    <a:pt x="322" y="10750"/>
                    <a:pt x="393" y="11053"/>
                    <a:pt x="438" y="11357"/>
                  </a:cubicBezTo>
                  <a:lnTo>
                    <a:pt x="286" y="11383"/>
                  </a:lnTo>
                  <a:cubicBezTo>
                    <a:pt x="447" y="13881"/>
                    <a:pt x="741" y="16370"/>
                    <a:pt x="1116" y="18850"/>
                  </a:cubicBezTo>
                  <a:cubicBezTo>
                    <a:pt x="1285" y="20081"/>
                    <a:pt x="1428" y="21330"/>
                    <a:pt x="1794" y="22535"/>
                  </a:cubicBezTo>
                  <a:cubicBezTo>
                    <a:pt x="1838" y="22767"/>
                    <a:pt x="1990" y="22963"/>
                    <a:pt x="2160" y="23132"/>
                  </a:cubicBezTo>
                  <a:cubicBezTo>
                    <a:pt x="2409" y="22124"/>
                    <a:pt x="2508" y="21089"/>
                    <a:pt x="2472" y="20055"/>
                  </a:cubicBezTo>
                  <a:cubicBezTo>
                    <a:pt x="2597" y="19841"/>
                    <a:pt x="2570" y="19582"/>
                    <a:pt x="2570" y="19350"/>
                  </a:cubicBezTo>
                  <a:cubicBezTo>
                    <a:pt x="2356" y="16379"/>
                    <a:pt x="2035" y="13409"/>
                    <a:pt x="1847" y="10438"/>
                  </a:cubicBezTo>
                  <a:cubicBezTo>
                    <a:pt x="1615" y="7949"/>
                    <a:pt x="1642" y="5442"/>
                    <a:pt x="1366" y="2953"/>
                  </a:cubicBezTo>
                  <a:cubicBezTo>
                    <a:pt x="1241" y="1954"/>
                    <a:pt x="1410" y="803"/>
                    <a:pt x="670" y="0"/>
                  </a:cubicBezTo>
                  <a:close/>
                </a:path>
              </a:pathLst>
            </a:custGeom>
            <a:solidFill>
              <a:srgbClr val="FFC9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5"/>
            <p:cNvSpPr/>
            <p:nvPr/>
          </p:nvSpPr>
          <p:spPr>
            <a:xfrm>
              <a:off x="4830675" y="1085425"/>
              <a:ext cx="46625" cy="270775"/>
            </a:xfrm>
            <a:custGeom>
              <a:avLst/>
              <a:gdLst/>
              <a:ahLst/>
              <a:cxnLst/>
              <a:rect l="l" t="t" r="r" b="b"/>
              <a:pathLst>
                <a:path w="1865" h="10831" extrusionOk="0">
                  <a:moveTo>
                    <a:pt x="170" y="1"/>
                  </a:moveTo>
                  <a:lnTo>
                    <a:pt x="170" y="1"/>
                  </a:lnTo>
                  <a:cubicBezTo>
                    <a:pt x="161" y="1330"/>
                    <a:pt x="509" y="2650"/>
                    <a:pt x="455" y="3988"/>
                  </a:cubicBezTo>
                  <a:cubicBezTo>
                    <a:pt x="384" y="3337"/>
                    <a:pt x="259" y="2695"/>
                    <a:pt x="134" y="2061"/>
                  </a:cubicBezTo>
                  <a:lnTo>
                    <a:pt x="134" y="2061"/>
                  </a:lnTo>
                  <a:cubicBezTo>
                    <a:pt x="0" y="3721"/>
                    <a:pt x="393" y="5362"/>
                    <a:pt x="535" y="7013"/>
                  </a:cubicBezTo>
                  <a:cubicBezTo>
                    <a:pt x="571" y="7521"/>
                    <a:pt x="821" y="7985"/>
                    <a:pt x="839" y="8502"/>
                  </a:cubicBezTo>
                  <a:cubicBezTo>
                    <a:pt x="874" y="9287"/>
                    <a:pt x="1124" y="10037"/>
                    <a:pt x="1276" y="10813"/>
                  </a:cubicBezTo>
                  <a:cubicBezTo>
                    <a:pt x="1392" y="10813"/>
                    <a:pt x="1624" y="10822"/>
                    <a:pt x="1740" y="10831"/>
                  </a:cubicBezTo>
                  <a:cubicBezTo>
                    <a:pt x="1865" y="9742"/>
                    <a:pt x="1775" y="8654"/>
                    <a:pt x="1552" y="7584"/>
                  </a:cubicBezTo>
                  <a:cubicBezTo>
                    <a:pt x="1499" y="6825"/>
                    <a:pt x="1401" y="6076"/>
                    <a:pt x="1338" y="5318"/>
                  </a:cubicBezTo>
                  <a:cubicBezTo>
                    <a:pt x="1276" y="5460"/>
                    <a:pt x="1205" y="5594"/>
                    <a:pt x="1142" y="5728"/>
                  </a:cubicBezTo>
                  <a:cubicBezTo>
                    <a:pt x="1044" y="4854"/>
                    <a:pt x="999" y="3962"/>
                    <a:pt x="767" y="3105"/>
                  </a:cubicBezTo>
                  <a:cubicBezTo>
                    <a:pt x="651" y="2686"/>
                    <a:pt x="803" y="2222"/>
                    <a:pt x="634" y="1812"/>
                  </a:cubicBezTo>
                  <a:cubicBezTo>
                    <a:pt x="580" y="1482"/>
                    <a:pt x="598" y="1143"/>
                    <a:pt x="455" y="830"/>
                  </a:cubicBezTo>
                  <a:cubicBezTo>
                    <a:pt x="384" y="545"/>
                    <a:pt x="303" y="259"/>
                    <a:pt x="170" y="1"/>
                  </a:cubicBezTo>
                  <a:close/>
                </a:path>
              </a:pathLst>
            </a:custGeom>
            <a:solidFill>
              <a:srgbClr val="FFC9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2" name="Google Shape;302;p5"/>
          <p:cNvGrpSpPr/>
          <p:nvPr/>
        </p:nvGrpSpPr>
        <p:grpSpPr>
          <a:xfrm>
            <a:off x="1357567" y="4485748"/>
            <a:ext cx="2003815" cy="449321"/>
            <a:chOff x="269550" y="4466675"/>
            <a:chExt cx="1595775" cy="357825"/>
          </a:xfrm>
        </p:grpSpPr>
        <p:sp>
          <p:nvSpPr>
            <p:cNvPr id="303" name="Google Shape;303;p5"/>
            <p:cNvSpPr/>
            <p:nvPr/>
          </p:nvSpPr>
          <p:spPr>
            <a:xfrm>
              <a:off x="269550" y="4466675"/>
              <a:ext cx="151025" cy="130225"/>
            </a:xfrm>
            <a:custGeom>
              <a:avLst/>
              <a:gdLst/>
              <a:ahLst/>
              <a:cxnLst/>
              <a:rect l="l" t="t" r="r" b="b"/>
              <a:pathLst>
                <a:path w="6041" h="5209" extrusionOk="0">
                  <a:moveTo>
                    <a:pt x="2814" y="0"/>
                  </a:moveTo>
                  <a:cubicBezTo>
                    <a:pt x="2789" y="0"/>
                    <a:pt x="2765" y="1"/>
                    <a:pt x="2740" y="2"/>
                  </a:cubicBezTo>
                  <a:lnTo>
                    <a:pt x="2686" y="2"/>
                  </a:lnTo>
                  <a:cubicBezTo>
                    <a:pt x="2650" y="2"/>
                    <a:pt x="2615" y="11"/>
                    <a:pt x="2588" y="11"/>
                  </a:cubicBezTo>
                  <a:lnTo>
                    <a:pt x="2561" y="11"/>
                  </a:lnTo>
                  <a:cubicBezTo>
                    <a:pt x="1990" y="11"/>
                    <a:pt x="1491" y="243"/>
                    <a:pt x="1107" y="618"/>
                  </a:cubicBezTo>
                  <a:cubicBezTo>
                    <a:pt x="438" y="1126"/>
                    <a:pt x="1" y="1991"/>
                    <a:pt x="313" y="2821"/>
                  </a:cubicBezTo>
                  <a:cubicBezTo>
                    <a:pt x="563" y="3472"/>
                    <a:pt x="902" y="3972"/>
                    <a:pt x="1544" y="4266"/>
                  </a:cubicBezTo>
                  <a:cubicBezTo>
                    <a:pt x="1642" y="4329"/>
                    <a:pt x="1740" y="4382"/>
                    <a:pt x="1848" y="4427"/>
                  </a:cubicBezTo>
                  <a:cubicBezTo>
                    <a:pt x="2035" y="4543"/>
                    <a:pt x="2222" y="4623"/>
                    <a:pt x="2418" y="4685"/>
                  </a:cubicBezTo>
                  <a:cubicBezTo>
                    <a:pt x="2543" y="4784"/>
                    <a:pt x="2677" y="4864"/>
                    <a:pt x="2820" y="4926"/>
                  </a:cubicBezTo>
                  <a:cubicBezTo>
                    <a:pt x="3197" y="5090"/>
                    <a:pt x="3548" y="5209"/>
                    <a:pt x="3924" y="5209"/>
                  </a:cubicBezTo>
                  <a:cubicBezTo>
                    <a:pt x="4083" y="5209"/>
                    <a:pt x="4245" y="5188"/>
                    <a:pt x="4417" y="5140"/>
                  </a:cubicBezTo>
                  <a:cubicBezTo>
                    <a:pt x="4899" y="5007"/>
                    <a:pt x="5425" y="4632"/>
                    <a:pt x="5657" y="4186"/>
                  </a:cubicBezTo>
                  <a:cubicBezTo>
                    <a:pt x="5916" y="3704"/>
                    <a:pt x="6040" y="3124"/>
                    <a:pt x="5862" y="2589"/>
                  </a:cubicBezTo>
                  <a:cubicBezTo>
                    <a:pt x="5728" y="2161"/>
                    <a:pt x="5461" y="1670"/>
                    <a:pt x="5050" y="1429"/>
                  </a:cubicBezTo>
                  <a:cubicBezTo>
                    <a:pt x="4970" y="1313"/>
                    <a:pt x="4872" y="1206"/>
                    <a:pt x="4765" y="1108"/>
                  </a:cubicBezTo>
                  <a:cubicBezTo>
                    <a:pt x="4435" y="582"/>
                    <a:pt x="3899" y="216"/>
                    <a:pt x="3311" y="73"/>
                  </a:cubicBezTo>
                  <a:cubicBezTo>
                    <a:pt x="3155" y="27"/>
                    <a:pt x="2985" y="0"/>
                    <a:pt x="2814" y="0"/>
                  </a:cubicBezTo>
                  <a:close/>
                </a:path>
              </a:pathLst>
            </a:custGeom>
            <a:solidFill>
              <a:srgbClr val="FAAC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5"/>
            <p:cNvSpPr/>
            <p:nvPr/>
          </p:nvSpPr>
          <p:spPr>
            <a:xfrm>
              <a:off x="407175" y="4716250"/>
              <a:ext cx="108175" cy="108250"/>
            </a:xfrm>
            <a:custGeom>
              <a:avLst/>
              <a:gdLst/>
              <a:ahLst/>
              <a:cxnLst/>
              <a:rect l="l" t="t" r="r" b="b"/>
              <a:pathLst>
                <a:path w="4327" h="4330" extrusionOk="0">
                  <a:moveTo>
                    <a:pt x="2010" y="1"/>
                  </a:moveTo>
                  <a:cubicBezTo>
                    <a:pt x="1747" y="1"/>
                    <a:pt x="1500" y="56"/>
                    <a:pt x="1276" y="180"/>
                  </a:cubicBezTo>
                  <a:cubicBezTo>
                    <a:pt x="1017" y="260"/>
                    <a:pt x="794" y="403"/>
                    <a:pt x="607" y="608"/>
                  </a:cubicBezTo>
                  <a:lnTo>
                    <a:pt x="286" y="1027"/>
                  </a:lnTo>
                  <a:cubicBezTo>
                    <a:pt x="98" y="1349"/>
                    <a:pt x="0" y="1697"/>
                    <a:pt x="0" y="2071"/>
                  </a:cubicBezTo>
                  <a:lnTo>
                    <a:pt x="72" y="2624"/>
                  </a:lnTo>
                  <a:cubicBezTo>
                    <a:pt x="170" y="2972"/>
                    <a:pt x="348" y="3276"/>
                    <a:pt x="607" y="3534"/>
                  </a:cubicBezTo>
                  <a:cubicBezTo>
                    <a:pt x="669" y="3597"/>
                    <a:pt x="732" y="3659"/>
                    <a:pt x="794" y="3722"/>
                  </a:cubicBezTo>
                  <a:cubicBezTo>
                    <a:pt x="981" y="3927"/>
                    <a:pt x="1204" y="4070"/>
                    <a:pt x="1454" y="4150"/>
                  </a:cubicBezTo>
                  <a:cubicBezTo>
                    <a:pt x="1686" y="4274"/>
                    <a:pt x="1934" y="4329"/>
                    <a:pt x="2197" y="4329"/>
                  </a:cubicBezTo>
                  <a:cubicBezTo>
                    <a:pt x="2217" y="4329"/>
                    <a:pt x="2237" y="4329"/>
                    <a:pt x="2257" y="4328"/>
                  </a:cubicBezTo>
                  <a:cubicBezTo>
                    <a:pt x="2277" y="4329"/>
                    <a:pt x="2297" y="4329"/>
                    <a:pt x="2317" y="4329"/>
                  </a:cubicBezTo>
                  <a:cubicBezTo>
                    <a:pt x="2580" y="4329"/>
                    <a:pt x="2827" y="4274"/>
                    <a:pt x="3051" y="4150"/>
                  </a:cubicBezTo>
                  <a:cubicBezTo>
                    <a:pt x="3310" y="4070"/>
                    <a:pt x="3533" y="3927"/>
                    <a:pt x="3720" y="3722"/>
                  </a:cubicBezTo>
                  <a:cubicBezTo>
                    <a:pt x="3827" y="3579"/>
                    <a:pt x="3934" y="3445"/>
                    <a:pt x="4041" y="3302"/>
                  </a:cubicBezTo>
                  <a:cubicBezTo>
                    <a:pt x="4229" y="2981"/>
                    <a:pt x="4327" y="2633"/>
                    <a:pt x="4327" y="2259"/>
                  </a:cubicBezTo>
                  <a:cubicBezTo>
                    <a:pt x="4300" y="2071"/>
                    <a:pt x="4282" y="1893"/>
                    <a:pt x="4255" y="1705"/>
                  </a:cubicBezTo>
                  <a:cubicBezTo>
                    <a:pt x="4157" y="1358"/>
                    <a:pt x="3979" y="1054"/>
                    <a:pt x="3720" y="796"/>
                  </a:cubicBezTo>
                  <a:cubicBezTo>
                    <a:pt x="3658" y="733"/>
                    <a:pt x="3595" y="671"/>
                    <a:pt x="3533" y="608"/>
                  </a:cubicBezTo>
                  <a:cubicBezTo>
                    <a:pt x="3346" y="403"/>
                    <a:pt x="3123" y="260"/>
                    <a:pt x="2873" y="180"/>
                  </a:cubicBezTo>
                  <a:cubicBezTo>
                    <a:pt x="2641" y="56"/>
                    <a:pt x="2393" y="1"/>
                    <a:pt x="2130" y="1"/>
                  </a:cubicBezTo>
                  <a:cubicBezTo>
                    <a:pt x="2110" y="1"/>
                    <a:pt x="2090" y="1"/>
                    <a:pt x="2070" y="2"/>
                  </a:cubicBezTo>
                  <a:cubicBezTo>
                    <a:pt x="2050" y="1"/>
                    <a:pt x="2030" y="1"/>
                    <a:pt x="2010" y="1"/>
                  </a:cubicBezTo>
                  <a:close/>
                </a:path>
              </a:pathLst>
            </a:custGeom>
            <a:solidFill>
              <a:srgbClr val="FAAC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5"/>
            <p:cNvSpPr/>
            <p:nvPr/>
          </p:nvSpPr>
          <p:spPr>
            <a:xfrm>
              <a:off x="1018250" y="4581275"/>
              <a:ext cx="147000" cy="144850"/>
            </a:xfrm>
            <a:custGeom>
              <a:avLst/>
              <a:gdLst/>
              <a:ahLst/>
              <a:cxnLst/>
              <a:rect l="l" t="t" r="r" b="b"/>
              <a:pathLst>
                <a:path w="5880" h="5794" extrusionOk="0">
                  <a:moveTo>
                    <a:pt x="2816" y="0"/>
                  </a:moveTo>
                  <a:cubicBezTo>
                    <a:pt x="2599" y="0"/>
                    <a:pt x="2379" y="22"/>
                    <a:pt x="2160" y="66"/>
                  </a:cubicBezTo>
                  <a:cubicBezTo>
                    <a:pt x="813" y="360"/>
                    <a:pt x="1" y="1805"/>
                    <a:pt x="322" y="3108"/>
                  </a:cubicBezTo>
                  <a:cubicBezTo>
                    <a:pt x="438" y="3581"/>
                    <a:pt x="679" y="3991"/>
                    <a:pt x="1009" y="4321"/>
                  </a:cubicBezTo>
                  <a:cubicBezTo>
                    <a:pt x="1408" y="5239"/>
                    <a:pt x="2280" y="5794"/>
                    <a:pt x="3259" y="5794"/>
                  </a:cubicBezTo>
                  <a:cubicBezTo>
                    <a:pt x="3460" y="5794"/>
                    <a:pt x="3666" y="5770"/>
                    <a:pt x="3873" y="5722"/>
                  </a:cubicBezTo>
                  <a:cubicBezTo>
                    <a:pt x="5041" y="5445"/>
                    <a:pt x="5817" y="4268"/>
                    <a:pt x="5862" y="3117"/>
                  </a:cubicBezTo>
                  <a:cubicBezTo>
                    <a:pt x="5880" y="2733"/>
                    <a:pt x="5808" y="2358"/>
                    <a:pt x="5675" y="2002"/>
                  </a:cubicBezTo>
                  <a:cubicBezTo>
                    <a:pt x="5594" y="1680"/>
                    <a:pt x="5460" y="1377"/>
                    <a:pt x="5246" y="1101"/>
                  </a:cubicBezTo>
                  <a:cubicBezTo>
                    <a:pt x="4934" y="699"/>
                    <a:pt x="4542" y="432"/>
                    <a:pt x="4087" y="271"/>
                  </a:cubicBezTo>
                  <a:cubicBezTo>
                    <a:pt x="3691" y="91"/>
                    <a:pt x="3260" y="0"/>
                    <a:pt x="2816" y="0"/>
                  </a:cubicBezTo>
                  <a:close/>
                </a:path>
              </a:pathLst>
            </a:custGeom>
            <a:solidFill>
              <a:srgbClr val="FAAC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5"/>
            <p:cNvSpPr/>
            <p:nvPr/>
          </p:nvSpPr>
          <p:spPr>
            <a:xfrm>
              <a:off x="1718325" y="4653650"/>
              <a:ext cx="147000" cy="144975"/>
            </a:xfrm>
            <a:custGeom>
              <a:avLst/>
              <a:gdLst/>
              <a:ahLst/>
              <a:cxnLst/>
              <a:rect l="l" t="t" r="r" b="b"/>
              <a:pathLst>
                <a:path w="5880" h="5799" extrusionOk="0">
                  <a:moveTo>
                    <a:pt x="2820" y="0"/>
                  </a:moveTo>
                  <a:cubicBezTo>
                    <a:pt x="2604" y="0"/>
                    <a:pt x="2386" y="23"/>
                    <a:pt x="2169" y="70"/>
                  </a:cubicBezTo>
                  <a:cubicBezTo>
                    <a:pt x="822" y="365"/>
                    <a:pt x="1" y="1801"/>
                    <a:pt x="322" y="3112"/>
                  </a:cubicBezTo>
                  <a:cubicBezTo>
                    <a:pt x="438" y="3585"/>
                    <a:pt x="688" y="3995"/>
                    <a:pt x="1018" y="4317"/>
                  </a:cubicBezTo>
                  <a:cubicBezTo>
                    <a:pt x="1410" y="5242"/>
                    <a:pt x="2281" y="5798"/>
                    <a:pt x="3259" y="5798"/>
                  </a:cubicBezTo>
                  <a:cubicBezTo>
                    <a:pt x="3460" y="5798"/>
                    <a:pt x="3666" y="5775"/>
                    <a:pt x="3873" y="5726"/>
                  </a:cubicBezTo>
                  <a:cubicBezTo>
                    <a:pt x="5041" y="5449"/>
                    <a:pt x="5826" y="4272"/>
                    <a:pt x="5862" y="3121"/>
                  </a:cubicBezTo>
                  <a:cubicBezTo>
                    <a:pt x="5880" y="2737"/>
                    <a:pt x="5809" y="2363"/>
                    <a:pt x="5675" y="2006"/>
                  </a:cubicBezTo>
                  <a:cubicBezTo>
                    <a:pt x="5603" y="1685"/>
                    <a:pt x="5461" y="1382"/>
                    <a:pt x="5247" y="1105"/>
                  </a:cubicBezTo>
                  <a:cubicBezTo>
                    <a:pt x="4934" y="704"/>
                    <a:pt x="4542" y="436"/>
                    <a:pt x="4096" y="275"/>
                  </a:cubicBezTo>
                  <a:cubicBezTo>
                    <a:pt x="3694" y="96"/>
                    <a:pt x="3261" y="0"/>
                    <a:pt x="2820" y="0"/>
                  </a:cubicBezTo>
                  <a:close/>
                </a:path>
              </a:pathLst>
            </a:custGeom>
            <a:solidFill>
              <a:srgbClr val="FAAC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5"/>
            <p:cNvSpPr/>
            <p:nvPr/>
          </p:nvSpPr>
          <p:spPr>
            <a:xfrm>
              <a:off x="827125" y="4656725"/>
              <a:ext cx="66925" cy="51775"/>
            </a:xfrm>
            <a:custGeom>
              <a:avLst/>
              <a:gdLst/>
              <a:ahLst/>
              <a:cxnLst/>
              <a:rect l="l" t="t" r="r" b="b"/>
              <a:pathLst>
                <a:path w="2677" h="2071" extrusionOk="0">
                  <a:moveTo>
                    <a:pt x="1339" y="1"/>
                  </a:moveTo>
                  <a:cubicBezTo>
                    <a:pt x="0" y="1"/>
                    <a:pt x="0" y="2070"/>
                    <a:pt x="1339" y="2070"/>
                  </a:cubicBezTo>
                  <a:cubicBezTo>
                    <a:pt x="2668" y="2070"/>
                    <a:pt x="2677" y="1"/>
                    <a:pt x="1339" y="1"/>
                  </a:cubicBezTo>
                  <a:close/>
                </a:path>
              </a:pathLst>
            </a:custGeom>
            <a:solidFill>
              <a:srgbClr val="FAAC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5"/>
            <p:cNvSpPr/>
            <p:nvPr/>
          </p:nvSpPr>
          <p:spPr>
            <a:xfrm>
              <a:off x="1464975" y="4512750"/>
              <a:ext cx="81425" cy="63275"/>
            </a:xfrm>
            <a:custGeom>
              <a:avLst/>
              <a:gdLst/>
              <a:ahLst/>
              <a:cxnLst/>
              <a:rect l="l" t="t" r="r" b="b"/>
              <a:pathLst>
                <a:path w="3257" h="2531" extrusionOk="0">
                  <a:moveTo>
                    <a:pt x="1618" y="0"/>
                  </a:moveTo>
                  <a:cubicBezTo>
                    <a:pt x="1293" y="0"/>
                    <a:pt x="972" y="108"/>
                    <a:pt x="661" y="255"/>
                  </a:cubicBezTo>
                  <a:cubicBezTo>
                    <a:pt x="170" y="496"/>
                    <a:pt x="1" y="1237"/>
                    <a:pt x="286" y="1674"/>
                  </a:cubicBezTo>
                  <a:cubicBezTo>
                    <a:pt x="429" y="1897"/>
                    <a:pt x="625" y="2040"/>
                    <a:pt x="839" y="2120"/>
                  </a:cubicBezTo>
                  <a:cubicBezTo>
                    <a:pt x="1057" y="2363"/>
                    <a:pt x="1359" y="2531"/>
                    <a:pt x="1696" y="2531"/>
                  </a:cubicBezTo>
                  <a:cubicBezTo>
                    <a:pt x="1705" y="2531"/>
                    <a:pt x="1714" y="2530"/>
                    <a:pt x="1722" y="2530"/>
                  </a:cubicBezTo>
                  <a:cubicBezTo>
                    <a:pt x="1803" y="2521"/>
                    <a:pt x="1883" y="2512"/>
                    <a:pt x="1963" y="2495"/>
                  </a:cubicBezTo>
                  <a:cubicBezTo>
                    <a:pt x="2041" y="2518"/>
                    <a:pt x="2123" y="2529"/>
                    <a:pt x="2206" y="2529"/>
                  </a:cubicBezTo>
                  <a:cubicBezTo>
                    <a:pt x="2564" y="2529"/>
                    <a:pt x="2946" y="2324"/>
                    <a:pt x="3105" y="2013"/>
                  </a:cubicBezTo>
                  <a:cubicBezTo>
                    <a:pt x="3194" y="1852"/>
                    <a:pt x="3239" y="1674"/>
                    <a:pt x="3248" y="1495"/>
                  </a:cubicBezTo>
                  <a:cubicBezTo>
                    <a:pt x="3257" y="1263"/>
                    <a:pt x="3132" y="907"/>
                    <a:pt x="2945" y="755"/>
                  </a:cubicBezTo>
                  <a:cubicBezTo>
                    <a:pt x="2873" y="701"/>
                    <a:pt x="2793" y="639"/>
                    <a:pt x="2713" y="585"/>
                  </a:cubicBezTo>
                  <a:cubicBezTo>
                    <a:pt x="2615" y="425"/>
                    <a:pt x="2472" y="282"/>
                    <a:pt x="2293" y="175"/>
                  </a:cubicBezTo>
                  <a:cubicBezTo>
                    <a:pt x="2068" y="51"/>
                    <a:pt x="1842" y="0"/>
                    <a:pt x="1618" y="0"/>
                  </a:cubicBezTo>
                  <a:close/>
                </a:path>
              </a:pathLst>
            </a:custGeom>
            <a:solidFill>
              <a:srgbClr val="FAAC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5"/>
            <p:cNvSpPr/>
            <p:nvPr/>
          </p:nvSpPr>
          <p:spPr>
            <a:xfrm>
              <a:off x="1313550" y="4674800"/>
              <a:ext cx="80975" cy="63300"/>
            </a:xfrm>
            <a:custGeom>
              <a:avLst/>
              <a:gdLst/>
              <a:ahLst/>
              <a:cxnLst/>
              <a:rect l="l" t="t" r="r" b="b"/>
              <a:pathLst>
                <a:path w="3239" h="2532" extrusionOk="0">
                  <a:moveTo>
                    <a:pt x="1118" y="0"/>
                  </a:moveTo>
                  <a:cubicBezTo>
                    <a:pt x="661" y="0"/>
                    <a:pt x="203" y="266"/>
                    <a:pt x="89" y="750"/>
                  </a:cubicBezTo>
                  <a:cubicBezTo>
                    <a:pt x="0" y="1160"/>
                    <a:pt x="152" y="1624"/>
                    <a:pt x="491" y="1874"/>
                  </a:cubicBezTo>
                  <a:cubicBezTo>
                    <a:pt x="580" y="2061"/>
                    <a:pt x="732" y="2248"/>
                    <a:pt x="910" y="2338"/>
                  </a:cubicBezTo>
                  <a:cubicBezTo>
                    <a:pt x="1066" y="2425"/>
                    <a:pt x="1253" y="2469"/>
                    <a:pt x="1443" y="2469"/>
                  </a:cubicBezTo>
                  <a:cubicBezTo>
                    <a:pt x="1524" y="2469"/>
                    <a:pt x="1606" y="2461"/>
                    <a:pt x="1686" y="2445"/>
                  </a:cubicBezTo>
                  <a:cubicBezTo>
                    <a:pt x="1800" y="2505"/>
                    <a:pt x="1933" y="2531"/>
                    <a:pt x="2069" y="2531"/>
                  </a:cubicBezTo>
                  <a:cubicBezTo>
                    <a:pt x="2317" y="2531"/>
                    <a:pt x="2575" y="2443"/>
                    <a:pt x="2748" y="2311"/>
                  </a:cubicBezTo>
                  <a:cubicBezTo>
                    <a:pt x="3069" y="2061"/>
                    <a:pt x="3239" y="1624"/>
                    <a:pt x="3114" y="1222"/>
                  </a:cubicBezTo>
                  <a:cubicBezTo>
                    <a:pt x="2962" y="705"/>
                    <a:pt x="2543" y="339"/>
                    <a:pt x="2034" y="241"/>
                  </a:cubicBezTo>
                  <a:cubicBezTo>
                    <a:pt x="1820" y="143"/>
                    <a:pt x="1597" y="72"/>
                    <a:pt x="1365" y="27"/>
                  </a:cubicBezTo>
                  <a:cubicBezTo>
                    <a:pt x="1284" y="9"/>
                    <a:pt x="1201" y="0"/>
                    <a:pt x="1118" y="0"/>
                  </a:cubicBezTo>
                  <a:close/>
                </a:path>
              </a:pathLst>
            </a:custGeom>
            <a:solidFill>
              <a:srgbClr val="FAAC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0" name="Google Shape;310;p5"/>
          <p:cNvSpPr/>
          <p:nvPr/>
        </p:nvSpPr>
        <p:spPr>
          <a:xfrm>
            <a:off x="1768163" y="4406305"/>
            <a:ext cx="102245" cy="79454"/>
          </a:xfrm>
          <a:custGeom>
            <a:avLst/>
            <a:gdLst/>
            <a:ahLst/>
            <a:cxnLst/>
            <a:rect l="l" t="t" r="r" b="b"/>
            <a:pathLst>
              <a:path w="3257" h="2531" extrusionOk="0">
                <a:moveTo>
                  <a:pt x="1618" y="0"/>
                </a:moveTo>
                <a:cubicBezTo>
                  <a:pt x="1293" y="0"/>
                  <a:pt x="972" y="108"/>
                  <a:pt x="661" y="255"/>
                </a:cubicBezTo>
                <a:cubicBezTo>
                  <a:pt x="170" y="496"/>
                  <a:pt x="1" y="1237"/>
                  <a:pt x="286" y="1674"/>
                </a:cubicBezTo>
                <a:cubicBezTo>
                  <a:pt x="429" y="1897"/>
                  <a:pt x="625" y="2040"/>
                  <a:pt x="839" y="2120"/>
                </a:cubicBezTo>
                <a:cubicBezTo>
                  <a:pt x="1057" y="2363"/>
                  <a:pt x="1359" y="2531"/>
                  <a:pt x="1696" y="2531"/>
                </a:cubicBezTo>
                <a:cubicBezTo>
                  <a:pt x="1705" y="2531"/>
                  <a:pt x="1714" y="2530"/>
                  <a:pt x="1722" y="2530"/>
                </a:cubicBezTo>
                <a:cubicBezTo>
                  <a:pt x="1803" y="2521"/>
                  <a:pt x="1883" y="2512"/>
                  <a:pt x="1963" y="2495"/>
                </a:cubicBezTo>
                <a:cubicBezTo>
                  <a:pt x="2041" y="2518"/>
                  <a:pt x="2123" y="2529"/>
                  <a:pt x="2206" y="2529"/>
                </a:cubicBezTo>
                <a:cubicBezTo>
                  <a:pt x="2564" y="2529"/>
                  <a:pt x="2946" y="2324"/>
                  <a:pt x="3105" y="2013"/>
                </a:cubicBezTo>
                <a:cubicBezTo>
                  <a:pt x="3194" y="1852"/>
                  <a:pt x="3239" y="1674"/>
                  <a:pt x="3248" y="1495"/>
                </a:cubicBezTo>
                <a:cubicBezTo>
                  <a:pt x="3257" y="1263"/>
                  <a:pt x="3132" y="907"/>
                  <a:pt x="2945" y="755"/>
                </a:cubicBezTo>
                <a:cubicBezTo>
                  <a:pt x="2873" y="701"/>
                  <a:pt x="2793" y="639"/>
                  <a:pt x="2713" y="585"/>
                </a:cubicBezTo>
                <a:cubicBezTo>
                  <a:pt x="2615" y="425"/>
                  <a:pt x="2472" y="282"/>
                  <a:pt x="2293" y="175"/>
                </a:cubicBezTo>
                <a:cubicBezTo>
                  <a:pt x="2068" y="51"/>
                  <a:pt x="1842" y="0"/>
                  <a:pt x="1618" y="0"/>
                </a:cubicBezTo>
                <a:close/>
              </a:path>
            </a:pathLst>
          </a:custGeom>
          <a:solidFill>
            <a:srgbClr val="FAAC5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1" name="Google Shape;311;p5"/>
          <p:cNvGrpSpPr/>
          <p:nvPr/>
        </p:nvGrpSpPr>
        <p:grpSpPr>
          <a:xfrm>
            <a:off x="5999950" y="4396800"/>
            <a:ext cx="613575" cy="413400"/>
            <a:chOff x="2919325" y="1017075"/>
            <a:chExt cx="613575" cy="413400"/>
          </a:xfrm>
        </p:grpSpPr>
        <p:sp>
          <p:nvSpPr>
            <p:cNvPr id="312" name="Google Shape;312;p5"/>
            <p:cNvSpPr/>
            <p:nvPr/>
          </p:nvSpPr>
          <p:spPr>
            <a:xfrm>
              <a:off x="2919325" y="1017075"/>
              <a:ext cx="583975" cy="230575"/>
            </a:xfrm>
            <a:custGeom>
              <a:avLst/>
              <a:gdLst/>
              <a:ahLst/>
              <a:cxnLst/>
              <a:rect l="l" t="t" r="r" b="b"/>
              <a:pathLst>
                <a:path w="23359" h="9223" extrusionOk="0">
                  <a:moveTo>
                    <a:pt x="20518" y="1"/>
                  </a:moveTo>
                  <a:cubicBezTo>
                    <a:pt x="20390" y="1"/>
                    <a:pt x="20262" y="27"/>
                    <a:pt x="20136" y="94"/>
                  </a:cubicBezTo>
                  <a:cubicBezTo>
                    <a:pt x="19422" y="397"/>
                    <a:pt x="18949" y="1058"/>
                    <a:pt x="18271" y="1414"/>
                  </a:cubicBezTo>
                  <a:cubicBezTo>
                    <a:pt x="17780" y="1709"/>
                    <a:pt x="17370" y="2119"/>
                    <a:pt x="16960" y="2512"/>
                  </a:cubicBezTo>
                  <a:cubicBezTo>
                    <a:pt x="16353" y="3154"/>
                    <a:pt x="15648" y="3761"/>
                    <a:pt x="15274" y="4572"/>
                  </a:cubicBezTo>
                  <a:cubicBezTo>
                    <a:pt x="15006" y="4867"/>
                    <a:pt x="14899" y="5259"/>
                    <a:pt x="14703" y="5598"/>
                  </a:cubicBezTo>
                  <a:cubicBezTo>
                    <a:pt x="14132" y="4778"/>
                    <a:pt x="13846" y="3805"/>
                    <a:pt x="13382" y="2922"/>
                  </a:cubicBezTo>
                  <a:cubicBezTo>
                    <a:pt x="13275" y="2931"/>
                    <a:pt x="13168" y="2940"/>
                    <a:pt x="13052" y="2949"/>
                  </a:cubicBezTo>
                  <a:cubicBezTo>
                    <a:pt x="12776" y="2307"/>
                    <a:pt x="12767" y="1486"/>
                    <a:pt x="12214" y="995"/>
                  </a:cubicBezTo>
                  <a:cubicBezTo>
                    <a:pt x="12058" y="903"/>
                    <a:pt x="11908" y="864"/>
                    <a:pt x="11763" y="864"/>
                  </a:cubicBezTo>
                  <a:cubicBezTo>
                    <a:pt x="11249" y="864"/>
                    <a:pt x="10792" y="1341"/>
                    <a:pt x="10340" y="1584"/>
                  </a:cubicBezTo>
                  <a:cubicBezTo>
                    <a:pt x="9885" y="2066"/>
                    <a:pt x="9457" y="2592"/>
                    <a:pt x="9074" y="3136"/>
                  </a:cubicBezTo>
                  <a:cubicBezTo>
                    <a:pt x="9644" y="2583"/>
                    <a:pt x="10091" y="1852"/>
                    <a:pt x="10831" y="1495"/>
                  </a:cubicBezTo>
                  <a:lnTo>
                    <a:pt x="10831" y="1495"/>
                  </a:lnTo>
                  <a:cubicBezTo>
                    <a:pt x="10581" y="1896"/>
                    <a:pt x="10180" y="2155"/>
                    <a:pt x="9903" y="2530"/>
                  </a:cubicBezTo>
                  <a:cubicBezTo>
                    <a:pt x="9662" y="2824"/>
                    <a:pt x="9484" y="3172"/>
                    <a:pt x="9207" y="3431"/>
                  </a:cubicBezTo>
                  <a:cubicBezTo>
                    <a:pt x="8324" y="4198"/>
                    <a:pt x="7575" y="5126"/>
                    <a:pt x="7075" y="6178"/>
                  </a:cubicBezTo>
                  <a:cubicBezTo>
                    <a:pt x="6932" y="6428"/>
                    <a:pt x="7013" y="6722"/>
                    <a:pt x="7013" y="6990"/>
                  </a:cubicBezTo>
                  <a:cubicBezTo>
                    <a:pt x="6790" y="7231"/>
                    <a:pt x="6558" y="7499"/>
                    <a:pt x="6522" y="7838"/>
                  </a:cubicBezTo>
                  <a:cubicBezTo>
                    <a:pt x="5960" y="7124"/>
                    <a:pt x="5371" y="6419"/>
                    <a:pt x="4845" y="5670"/>
                  </a:cubicBezTo>
                  <a:cubicBezTo>
                    <a:pt x="4122" y="5045"/>
                    <a:pt x="3694" y="4189"/>
                    <a:pt x="3186" y="3395"/>
                  </a:cubicBezTo>
                  <a:cubicBezTo>
                    <a:pt x="2954" y="3163"/>
                    <a:pt x="2722" y="2931"/>
                    <a:pt x="2445" y="2753"/>
                  </a:cubicBezTo>
                  <a:cubicBezTo>
                    <a:pt x="1856" y="3029"/>
                    <a:pt x="1419" y="3538"/>
                    <a:pt x="1107" y="4091"/>
                  </a:cubicBezTo>
                  <a:cubicBezTo>
                    <a:pt x="402" y="5652"/>
                    <a:pt x="54" y="7365"/>
                    <a:pt x="1" y="9069"/>
                  </a:cubicBezTo>
                  <a:lnTo>
                    <a:pt x="161" y="8988"/>
                  </a:lnTo>
                  <a:cubicBezTo>
                    <a:pt x="172" y="9161"/>
                    <a:pt x="254" y="9223"/>
                    <a:pt x="359" y="9223"/>
                  </a:cubicBezTo>
                  <a:cubicBezTo>
                    <a:pt x="508" y="9223"/>
                    <a:pt x="704" y="9095"/>
                    <a:pt x="804" y="8979"/>
                  </a:cubicBezTo>
                  <a:cubicBezTo>
                    <a:pt x="1410" y="8373"/>
                    <a:pt x="1508" y="7472"/>
                    <a:pt x="1874" y="6722"/>
                  </a:cubicBezTo>
                  <a:cubicBezTo>
                    <a:pt x="2142" y="6169"/>
                    <a:pt x="2329" y="5572"/>
                    <a:pt x="2615" y="5019"/>
                  </a:cubicBezTo>
                  <a:cubicBezTo>
                    <a:pt x="3195" y="5857"/>
                    <a:pt x="3935" y="6571"/>
                    <a:pt x="4470" y="7445"/>
                  </a:cubicBezTo>
                  <a:cubicBezTo>
                    <a:pt x="4818" y="7891"/>
                    <a:pt x="5121" y="8507"/>
                    <a:pt x="5737" y="8605"/>
                  </a:cubicBezTo>
                  <a:cubicBezTo>
                    <a:pt x="5824" y="8642"/>
                    <a:pt x="5909" y="8657"/>
                    <a:pt x="5993" y="8657"/>
                  </a:cubicBezTo>
                  <a:cubicBezTo>
                    <a:pt x="6274" y="8657"/>
                    <a:pt x="6541" y="8483"/>
                    <a:pt x="6781" y="8346"/>
                  </a:cubicBezTo>
                  <a:cubicBezTo>
                    <a:pt x="6799" y="7927"/>
                    <a:pt x="6897" y="7516"/>
                    <a:pt x="7057" y="7124"/>
                  </a:cubicBezTo>
                  <a:cubicBezTo>
                    <a:pt x="7459" y="7124"/>
                    <a:pt x="7807" y="6865"/>
                    <a:pt x="8003" y="6535"/>
                  </a:cubicBezTo>
                  <a:cubicBezTo>
                    <a:pt x="8404" y="5884"/>
                    <a:pt x="8770" y="5197"/>
                    <a:pt x="9234" y="4581"/>
                  </a:cubicBezTo>
                  <a:cubicBezTo>
                    <a:pt x="9725" y="3868"/>
                    <a:pt x="10358" y="3279"/>
                    <a:pt x="10840" y="2565"/>
                  </a:cubicBezTo>
                  <a:cubicBezTo>
                    <a:pt x="10974" y="2369"/>
                    <a:pt x="11152" y="2226"/>
                    <a:pt x="11331" y="2083"/>
                  </a:cubicBezTo>
                  <a:cubicBezTo>
                    <a:pt x="11741" y="2654"/>
                    <a:pt x="12044" y="3315"/>
                    <a:pt x="12258" y="3984"/>
                  </a:cubicBezTo>
                  <a:lnTo>
                    <a:pt x="12133" y="4100"/>
                  </a:lnTo>
                  <a:cubicBezTo>
                    <a:pt x="12187" y="4091"/>
                    <a:pt x="12294" y="4055"/>
                    <a:pt x="12348" y="4046"/>
                  </a:cubicBezTo>
                  <a:lnTo>
                    <a:pt x="12348" y="4046"/>
                  </a:lnTo>
                  <a:cubicBezTo>
                    <a:pt x="12339" y="4144"/>
                    <a:pt x="12339" y="4358"/>
                    <a:pt x="12339" y="4456"/>
                  </a:cubicBezTo>
                  <a:cubicBezTo>
                    <a:pt x="12410" y="4635"/>
                    <a:pt x="12481" y="4822"/>
                    <a:pt x="12553" y="5001"/>
                  </a:cubicBezTo>
                  <a:cubicBezTo>
                    <a:pt x="12606" y="5331"/>
                    <a:pt x="12749" y="5643"/>
                    <a:pt x="12927" y="5920"/>
                  </a:cubicBezTo>
                  <a:lnTo>
                    <a:pt x="12972" y="5607"/>
                  </a:lnTo>
                  <a:lnTo>
                    <a:pt x="13106" y="5616"/>
                  </a:lnTo>
                  <a:cubicBezTo>
                    <a:pt x="13052" y="5741"/>
                    <a:pt x="12999" y="5875"/>
                    <a:pt x="12945" y="6000"/>
                  </a:cubicBezTo>
                  <a:cubicBezTo>
                    <a:pt x="13284" y="6544"/>
                    <a:pt x="13721" y="7008"/>
                    <a:pt x="14212" y="7418"/>
                  </a:cubicBezTo>
                  <a:cubicBezTo>
                    <a:pt x="14569" y="7267"/>
                    <a:pt x="15077" y="7276"/>
                    <a:pt x="15256" y="6865"/>
                  </a:cubicBezTo>
                  <a:cubicBezTo>
                    <a:pt x="15684" y="6125"/>
                    <a:pt x="16193" y="5438"/>
                    <a:pt x="16710" y="4751"/>
                  </a:cubicBezTo>
                  <a:cubicBezTo>
                    <a:pt x="17040" y="4314"/>
                    <a:pt x="17513" y="4010"/>
                    <a:pt x="17870" y="3600"/>
                  </a:cubicBezTo>
                  <a:cubicBezTo>
                    <a:pt x="18601" y="2806"/>
                    <a:pt x="19529" y="2235"/>
                    <a:pt x="20359" y="1557"/>
                  </a:cubicBezTo>
                  <a:cubicBezTo>
                    <a:pt x="20394" y="3306"/>
                    <a:pt x="21215" y="4974"/>
                    <a:pt x="22303" y="6312"/>
                  </a:cubicBezTo>
                  <a:cubicBezTo>
                    <a:pt x="22415" y="6488"/>
                    <a:pt x="22676" y="6598"/>
                    <a:pt x="22904" y="6598"/>
                  </a:cubicBezTo>
                  <a:cubicBezTo>
                    <a:pt x="23150" y="6598"/>
                    <a:pt x="23358" y="6470"/>
                    <a:pt x="23303" y="6160"/>
                  </a:cubicBezTo>
                  <a:cubicBezTo>
                    <a:pt x="23169" y="4992"/>
                    <a:pt x="22303" y="4064"/>
                    <a:pt x="22054" y="2922"/>
                  </a:cubicBezTo>
                  <a:cubicBezTo>
                    <a:pt x="21732" y="2083"/>
                    <a:pt x="21750" y="1182"/>
                    <a:pt x="21554" y="317"/>
                  </a:cubicBezTo>
                  <a:cubicBezTo>
                    <a:pt x="21221" y="200"/>
                    <a:pt x="20869" y="1"/>
                    <a:pt x="205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5"/>
            <p:cNvSpPr/>
            <p:nvPr/>
          </p:nvSpPr>
          <p:spPr>
            <a:xfrm>
              <a:off x="2924025" y="1192875"/>
              <a:ext cx="608875" cy="237600"/>
            </a:xfrm>
            <a:custGeom>
              <a:avLst/>
              <a:gdLst/>
              <a:ahLst/>
              <a:cxnLst/>
              <a:rect l="l" t="t" r="r" b="b"/>
              <a:pathLst>
                <a:path w="24355" h="9504" extrusionOk="0">
                  <a:moveTo>
                    <a:pt x="1748" y="3024"/>
                  </a:moveTo>
                  <a:cubicBezTo>
                    <a:pt x="1766" y="3071"/>
                    <a:pt x="1782" y="3114"/>
                    <a:pt x="1793" y="3143"/>
                  </a:cubicBezTo>
                  <a:cubicBezTo>
                    <a:pt x="1778" y="3095"/>
                    <a:pt x="1763" y="3056"/>
                    <a:pt x="1748" y="3024"/>
                  </a:cubicBezTo>
                  <a:close/>
                  <a:moveTo>
                    <a:pt x="22037" y="0"/>
                  </a:moveTo>
                  <a:cubicBezTo>
                    <a:pt x="21774" y="0"/>
                    <a:pt x="21516" y="39"/>
                    <a:pt x="21286" y="172"/>
                  </a:cubicBezTo>
                  <a:cubicBezTo>
                    <a:pt x="19823" y="930"/>
                    <a:pt x="18565" y="2117"/>
                    <a:pt x="17691" y="3509"/>
                  </a:cubicBezTo>
                  <a:cubicBezTo>
                    <a:pt x="16843" y="4160"/>
                    <a:pt x="16272" y="5079"/>
                    <a:pt x="15666" y="5953"/>
                  </a:cubicBezTo>
                  <a:cubicBezTo>
                    <a:pt x="15157" y="4918"/>
                    <a:pt x="14773" y="3821"/>
                    <a:pt x="14301" y="2777"/>
                  </a:cubicBezTo>
                  <a:cubicBezTo>
                    <a:pt x="14149" y="2501"/>
                    <a:pt x="13962" y="2135"/>
                    <a:pt x="13605" y="2126"/>
                  </a:cubicBezTo>
                  <a:cubicBezTo>
                    <a:pt x="13516" y="2120"/>
                    <a:pt x="13426" y="2117"/>
                    <a:pt x="13334" y="2117"/>
                  </a:cubicBezTo>
                  <a:cubicBezTo>
                    <a:pt x="12971" y="2117"/>
                    <a:pt x="12594" y="2173"/>
                    <a:pt x="12302" y="2393"/>
                  </a:cubicBezTo>
                  <a:cubicBezTo>
                    <a:pt x="11232" y="3250"/>
                    <a:pt x="10206" y="4213"/>
                    <a:pt x="9590" y="5462"/>
                  </a:cubicBezTo>
                  <a:cubicBezTo>
                    <a:pt x="9028" y="6131"/>
                    <a:pt x="8662" y="6934"/>
                    <a:pt x="8056" y="7568"/>
                  </a:cubicBezTo>
                  <a:cubicBezTo>
                    <a:pt x="6869" y="6640"/>
                    <a:pt x="6111" y="5302"/>
                    <a:pt x="4996" y="4311"/>
                  </a:cubicBezTo>
                  <a:cubicBezTo>
                    <a:pt x="4354" y="3732"/>
                    <a:pt x="3943" y="2956"/>
                    <a:pt x="3346" y="2349"/>
                  </a:cubicBezTo>
                  <a:cubicBezTo>
                    <a:pt x="3181" y="2192"/>
                    <a:pt x="2977" y="2142"/>
                    <a:pt x="2766" y="2142"/>
                  </a:cubicBezTo>
                  <a:cubicBezTo>
                    <a:pt x="2531" y="2142"/>
                    <a:pt x="2286" y="2204"/>
                    <a:pt x="2070" y="2251"/>
                  </a:cubicBezTo>
                  <a:cubicBezTo>
                    <a:pt x="1615" y="2411"/>
                    <a:pt x="1508" y="2902"/>
                    <a:pt x="1392" y="3312"/>
                  </a:cubicBezTo>
                  <a:cubicBezTo>
                    <a:pt x="1452" y="3185"/>
                    <a:pt x="1541" y="2919"/>
                    <a:pt x="1643" y="2919"/>
                  </a:cubicBezTo>
                  <a:cubicBezTo>
                    <a:pt x="1677" y="2919"/>
                    <a:pt x="1712" y="2949"/>
                    <a:pt x="1748" y="3024"/>
                  </a:cubicBezTo>
                  <a:lnTo>
                    <a:pt x="1748" y="3024"/>
                  </a:lnTo>
                  <a:cubicBezTo>
                    <a:pt x="1722" y="2956"/>
                    <a:pt x="1693" y="2882"/>
                    <a:pt x="1677" y="2840"/>
                  </a:cubicBezTo>
                  <a:lnTo>
                    <a:pt x="1865" y="2750"/>
                  </a:lnTo>
                  <a:cubicBezTo>
                    <a:pt x="1882" y="2688"/>
                    <a:pt x="1918" y="2563"/>
                    <a:pt x="1936" y="2509"/>
                  </a:cubicBezTo>
                  <a:cubicBezTo>
                    <a:pt x="2034" y="2509"/>
                    <a:pt x="2239" y="2518"/>
                    <a:pt x="2337" y="2518"/>
                  </a:cubicBezTo>
                  <a:cubicBezTo>
                    <a:pt x="1802" y="3839"/>
                    <a:pt x="1151" y="5123"/>
                    <a:pt x="812" y="6515"/>
                  </a:cubicBezTo>
                  <a:cubicBezTo>
                    <a:pt x="817" y="6515"/>
                    <a:pt x="822" y="6515"/>
                    <a:pt x="826" y="6515"/>
                  </a:cubicBezTo>
                  <a:cubicBezTo>
                    <a:pt x="1077" y="6515"/>
                    <a:pt x="1009" y="6750"/>
                    <a:pt x="1035" y="6899"/>
                  </a:cubicBezTo>
                  <a:cubicBezTo>
                    <a:pt x="767" y="7122"/>
                    <a:pt x="857" y="7470"/>
                    <a:pt x="892" y="7764"/>
                  </a:cubicBezTo>
                  <a:cubicBezTo>
                    <a:pt x="634" y="8362"/>
                    <a:pt x="384" y="8977"/>
                    <a:pt x="0" y="9504"/>
                  </a:cubicBezTo>
                  <a:cubicBezTo>
                    <a:pt x="625" y="9111"/>
                    <a:pt x="883" y="8397"/>
                    <a:pt x="1294" y="7817"/>
                  </a:cubicBezTo>
                  <a:cubicBezTo>
                    <a:pt x="1668" y="7291"/>
                    <a:pt x="1775" y="6640"/>
                    <a:pt x="1882" y="6015"/>
                  </a:cubicBezTo>
                  <a:cubicBezTo>
                    <a:pt x="1802" y="5114"/>
                    <a:pt x="2302" y="4303"/>
                    <a:pt x="2543" y="3455"/>
                  </a:cubicBezTo>
                  <a:cubicBezTo>
                    <a:pt x="2641" y="3482"/>
                    <a:pt x="2837" y="3544"/>
                    <a:pt x="2935" y="3580"/>
                  </a:cubicBezTo>
                  <a:cubicBezTo>
                    <a:pt x="2819" y="3410"/>
                    <a:pt x="2694" y="3241"/>
                    <a:pt x="2569" y="3080"/>
                  </a:cubicBezTo>
                  <a:lnTo>
                    <a:pt x="2569" y="3080"/>
                  </a:lnTo>
                  <a:cubicBezTo>
                    <a:pt x="2623" y="3098"/>
                    <a:pt x="2730" y="3125"/>
                    <a:pt x="2792" y="3143"/>
                  </a:cubicBezTo>
                  <a:cubicBezTo>
                    <a:pt x="2792" y="3071"/>
                    <a:pt x="2792" y="2920"/>
                    <a:pt x="2792" y="2848"/>
                  </a:cubicBezTo>
                  <a:cubicBezTo>
                    <a:pt x="2828" y="2929"/>
                    <a:pt x="2891" y="3107"/>
                    <a:pt x="2926" y="3196"/>
                  </a:cubicBezTo>
                  <a:cubicBezTo>
                    <a:pt x="3238" y="3598"/>
                    <a:pt x="3470" y="4044"/>
                    <a:pt x="3738" y="4472"/>
                  </a:cubicBezTo>
                  <a:cubicBezTo>
                    <a:pt x="3613" y="4392"/>
                    <a:pt x="3354" y="4222"/>
                    <a:pt x="3230" y="4142"/>
                  </a:cubicBezTo>
                  <a:lnTo>
                    <a:pt x="3230" y="4142"/>
                  </a:lnTo>
                  <a:cubicBezTo>
                    <a:pt x="3399" y="4463"/>
                    <a:pt x="3631" y="4740"/>
                    <a:pt x="3854" y="5016"/>
                  </a:cubicBezTo>
                  <a:cubicBezTo>
                    <a:pt x="4764" y="5899"/>
                    <a:pt x="5344" y="7059"/>
                    <a:pt x="6218" y="7978"/>
                  </a:cubicBezTo>
                  <a:cubicBezTo>
                    <a:pt x="6771" y="8460"/>
                    <a:pt x="7351" y="9031"/>
                    <a:pt x="8127" y="9111"/>
                  </a:cubicBezTo>
                  <a:cubicBezTo>
                    <a:pt x="8448" y="8995"/>
                    <a:pt x="8761" y="8817"/>
                    <a:pt x="9082" y="8692"/>
                  </a:cubicBezTo>
                  <a:cubicBezTo>
                    <a:pt x="9635" y="8442"/>
                    <a:pt x="9867" y="7835"/>
                    <a:pt x="10215" y="7371"/>
                  </a:cubicBezTo>
                  <a:cubicBezTo>
                    <a:pt x="10625" y="6809"/>
                    <a:pt x="10884" y="6149"/>
                    <a:pt x="11321" y="5605"/>
                  </a:cubicBezTo>
                  <a:cubicBezTo>
                    <a:pt x="11892" y="4838"/>
                    <a:pt x="12347" y="3919"/>
                    <a:pt x="13150" y="3366"/>
                  </a:cubicBezTo>
                  <a:cubicBezTo>
                    <a:pt x="13542" y="4445"/>
                    <a:pt x="14024" y="5489"/>
                    <a:pt x="14613" y="6479"/>
                  </a:cubicBezTo>
                  <a:cubicBezTo>
                    <a:pt x="14872" y="6979"/>
                    <a:pt x="15389" y="7345"/>
                    <a:pt x="15933" y="7425"/>
                  </a:cubicBezTo>
                  <a:cubicBezTo>
                    <a:pt x="16361" y="7139"/>
                    <a:pt x="16727" y="6747"/>
                    <a:pt x="16906" y="6256"/>
                  </a:cubicBezTo>
                  <a:cubicBezTo>
                    <a:pt x="17343" y="5159"/>
                    <a:pt x="18208" y="4329"/>
                    <a:pt x="18948" y="3437"/>
                  </a:cubicBezTo>
                  <a:cubicBezTo>
                    <a:pt x="19841" y="2545"/>
                    <a:pt x="20697" y="1555"/>
                    <a:pt x="21875" y="1029"/>
                  </a:cubicBezTo>
                  <a:cubicBezTo>
                    <a:pt x="22133" y="2732"/>
                    <a:pt x="22338" y="4588"/>
                    <a:pt x="23471" y="5971"/>
                  </a:cubicBezTo>
                  <a:cubicBezTo>
                    <a:pt x="23641" y="6033"/>
                    <a:pt x="23810" y="6096"/>
                    <a:pt x="23989" y="6158"/>
                  </a:cubicBezTo>
                  <a:cubicBezTo>
                    <a:pt x="24105" y="6024"/>
                    <a:pt x="24230" y="5891"/>
                    <a:pt x="24337" y="5748"/>
                  </a:cubicBezTo>
                  <a:cubicBezTo>
                    <a:pt x="24355" y="5453"/>
                    <a:pt x="24221" y="5177"/>
                    <a:pt x="24123" y="4909"/>
                  </a:cubicBezTo>
                  <a:cubicBezTo>
                    <a:pt x="23587" y="3544"/>
                    <a:pt x="23204" y="2126"/>
                    <a:pt x="22820" y="707"/>
                  </a:cubicBezTo>
                  <a:cubicBezTo>
                    <a:pt x="22731" y="458"/>
                    <a:pt x="22686" y="128"/>
                    <a:pt x="22410" y="20"/>
                  </a:cubicBezTo>
                  <a:cubicBezTo>
                    <a:pt x="22286" y="9"/>
                    <a:pt x="22161" y="0"/>
                    <a:pt x="2203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chemeClr val="lt1"/>
        </a:solidFill>
        <a:effectLst/>
      </p:bgPr>
    </p:bg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" name="Google Shape;501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02" name="Google Shape;502;p10"/>
          <p:cNvSpPr/>
          <p:nvPr/>
        </p:nvSpPr>
        <p:spPr>
          <a:xfrm>
            <a:off x="720000" y="169350"/>
            <a:ext cx="8285700" cy="4804800"/>
          </a:xfrm>
          <a:prstGeom prst="roundRect">
            <a:avLst>
              <a:gd name="adj" fmla="val 4905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3" name="Google Shape;503;p10"/>
          <p:cNvSpPr/>
          <p:nvPr/>
        </p:nvSpPr>
        <p:spPr>
          <a:xfrm>
            <a:off x="138300" y="169350"/>
            <a:ext cx="539400" cy="4804800"/>
          </a:xfrm>
          <a:prstGeom prst="roundRect">
            <a:avLst>
              <a:gd name="adj" fmla="val 50000"/>
            </a:avLst>
          </a:prstGeom>
          <a:solidFill>
            <a:srgbClr val="FFF9F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4" name="Google Shape;504;p10"/>
          <p:cNvSpPr txBox="1">
            <a:spLocks noGrp="1"/>
          </p:cNvSpPr>
          <p:nvPr>
            <p:ph type="title"/>
          </p:nvPr>
        </p:nvSpPr>
        <p:spPr>
          <a:xfrm>
            <a:off x="1250550" y="349350"/>
            <a:ext cx="7331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6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 1">
  <p:cSld name="CUSTOM_16">
    <p:bg>
      <p:bgPr>
        <a:solidFill>
          <a:schemeClr val="lt1"/>
        </a:solidFill>
        <a:effectLst/>
      </p:bgPr>
    </p:bg>
    <p:spTree>
      <p:nvGrpSpPr>
        <p:cNvPr id="1" name="Shape 1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80" name="Google Shape;1180;p28"/>
          <p:cNvCxnSpPr/>
          <p:nvPr/>
        </p:nvCxnSpPr>
        <p:spPr>
          <a:xfrm>
            <a:off x="0" y="1040900"/>
            <a:ext cx="9279900" cy="3990600"/>
          </a:xfrm>
          <a:prstGeom prst="curvedConnector3">
            <a:avLst>
              <a:gd name="adj1" fmla="val 46844"/>
            </a:avLst>
          </a:prstGeom>
          <a:noFill/>
          <a:ln w="19050" cap="flat" cmpd="sng">
            <a:solidFill>
              <a:srgbClr val="FFF9F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81" name="Google Shape;1181;p28"/>
          <p:cNvCxnSpPr/>
          <p:nvPr/>
        </p:nvCxnSpPr>
        <p:spPr>
          <a:xfrm>
            <a:off x="-93400" y="319225"/>
            <a:ext cx="9279900" cy="3990600"/>
          </a:xfrm>
          <a:prstGeom prst="curvedConnector3">
            <a:avLst>
              <a:gd name="adj1" fmla="val 50000"/>
            </a:avLst>
          </a:prstGeom>
          <a:noFill/>
          <a:ln w="19050" cap="flat" cmpd="sng">
            <a:solidFill>
              <a:srgbClr val="FFF9F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82" name="Google Shape;1182;p28"/>
          <p:cNvCxnSpPr/>
          <p:nvPr/>
        </p:nvCxnSpPr>
        <p:spPr>
          <a:xfrm>
            <a:off x="1046550" y="-98525"/>
            <a:ext cx="9279900" cy="3990600"/>
          </a:xfrm>
          <a:prstGeom prst="curvedConnector3">
            <a:avLst>
              <a:gd name="adj1" fmla="val 42026"/>
            </a:avLst>
          </a:prstGeom>
          <a:noFill/>
          <a:ln w="19050" cap="flat" cmpd="sng">
            <a:solidFill>
              <a:srgbClr val="FFF9F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83" name="Google Shape;1183;p28"/>
          <p:cNvSpPr/>
          <p:nvPr/>
        </p:nvSpPr>
        <p:spPr>
          <a:xfrm>
            <a:off x="138300" y="169350"/>
            <a:ext cx="539400" cy="4804800"/>
          </a:xfrm>
          <a:prstGeom prst="roundRect">
            <a:avLst>
              <a:gd name="adj" fmla="val 5000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4" name="Google Shape;1184;p28"/>
          <p:cNvSpPr/>
          <p:nvPr/>
        </p:nvSpPr>
        <p:spPr>
          <a:xfrm>
            <a:off x="1197550" y="710325"/>
            <a:ext cx="2346900" cy="16509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5" name="Google Shape;1185;p28"/>
          <p:cNvSpPr/>
          <p:nvPr/>
        </p:nvSpPr>
        <p:spPr>
          <a:xfrm>
            <a:off x="6287950" y="710325"/>
            <a:ext cx="2346900" cy="16509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6" name="Google Shape;1186;p28"/>
          <p:cNvSpPr/>
          <p:nvPr/>
        </p:nvSpPr>
        <p:spPr>
          <a:xfrm>
            <a:off x="3742750" y="710325"/>
            <a:ext cx="2346900" cy="16509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7" name="Google Shape;1187;p28"/>
          <p:cNvSpPr/>
          <p:nvPr/>
        </p:nvSpPr>
        <p:spPr>
          <a:xfrm>
            <a:off x="1197550" y="2782275"/>
            <a:ext cx="2346900" cy="16509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8" name="Google Shape;1188;p28"/>
          <p:cNvSpPr/>
          <p:nvPr/>
        </p:nvSpPr>
        <p:spPr>
          <a:xfrm>
            <a:off x="6287950" y="2782275"/>
            <a:ext cx="2346900" cy="16509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9" name="Google Shape;1189;p28"/>
          <p:cNvSpPr/>
          <p:nvPr/>
        </p:nvSpPr>
        <p:spPr>
          <a:xfrm>
            <a:off x="3742750" y="2782275"/>
            <a:ext cx="2346900" cy="16509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0" name="Google Shape;1190;p28"/>
          <p:cNvSpPr txBox="1">
            <a:spLocks noGrp="1"/>
          </p:cNvSpPr>
          <p:nvPr>
            <p:ph type="title"/>
          </p:nvPr>
        </p:nvSpPr>
        <p:spPr>
          <a:xfrm>
            <a:off x="1287400" y="1621250"/>
            <a:ext cx="216720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2000"/>
              <a:buFont typeface="Patua One"/>
              <a:buNone/>
              <a:defRPr sz="2500">
                <a:latin typeface="Kirang Haerang"/>
                <a:ea typeface="Kirang Haerang"/>
                <a:cs typeface="Kirang Haerang"/>
                <a:sym typeface="Kirang Haerang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91" name="Google Shape;1191;p28"/>
          <p:cNvSpPr txBox="1">
            <a:spLocks noGrp="1"/>
          </p:cNvSpPr>
          <p:nvPr>
            <p:ph type="title" idx="2"/>
          </p:nvPr>
        </p:nvSpPr>
        <p:spPr>
          <a:xfrm>
            <a:off x="3832600" y="1621250"/>
            <a:ext cx="216720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2000"/>
              <a:buFont typeface="Patua One"/>
              <a:buNone/>
              <a:defRPr sz="2500">
                <a:latin typeface="Kirang Haerang"/>
                <a:ea typeface="Kirang Haerang"/>
                <a:cs typeface="Kirang Haerang"/>
                <a:sym typeface="Kirang Haerang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92" name="Google Shape;1192;p28"/>
          <p:cNvSpPr txBox="1">
            <a:spLocks noGrp="1"/>
          </p:cNvSpPr>
          <p:nvPr>
            <p:ph type="title" idx="3"/>
          </p:nvPr>
        </p:nvSpPr>
        <p:spPr>
          <a:xfrm>
            <a:off x="6377800" y="1621250"/>
            <a:ext cx="216720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2000"/>
              <a:buFont typeface="Patua One"/>
              <a:buNone/>
              <a:defRPr sz="2500">
                <a:latin typeface="Kirang Haerang"/>
                <a:ea typeface="Kirang Haerang"/>
                <a:cs typeface="Kirang Haerang"/>
                <a:sym typeface="Kirang Haerang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93" name="Google Shape;1193;p28"/>
          <p:cNvSpPr txBox="1">
            <a:spLocks noGrp="1"/>
          </p:cNvSpPr>
          <p:nvPr>
            <p:ph type="title" idx="4"/>
          </p:nvPr>
        </p:nvSpPr>
        <p:spPr>
          <a:xfrm>
            <a:off x="1287400" y="3693200"/>
            <a:ext cx="216720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2000"/>
              <a:buFont typeface="Patua One"/>
              <a:buNone/>
              <a:defRPr sz="2500">
                <a:latin typeface="Kirang Haerang"/>
                <a:ea typeface="Kirang Haerang"/>
                <a:cs typeface="Kirang Haerang"/>
                <a:sym typeface="Kirang Haerang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94" name="Google Shape;1194;p28"/>
          <p:cNvSpPr txBox="1">
            <a:spLocks noGrp="1"/>
          </p:cNvSpPr>
          <p:nvPr>
            <p:ph type="title" idx="5"/>
          </p:nvPr>
        </p:nvSpPr>
        <p:spPr>
          <a:xfrm>
            <a:off x="3832600" y="3693200"/>
            <a:ext cx="216720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2000"/>
              <a:buFont typeface="Patua One"/>
              <a:buNone/>
              <a:defRPr sz="2500">
                <a:latin typeface="Kirang Haerang"/>
                <a:ea typeface="Kirang Haerang"/>
                <a:cs typeface="Kirang Haerang"/>
                <a:sym typeface="Kirang Haerang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95" name="Google Shape;1195;p28">
            <a:hlinkClick r:id="" action="ppaction://noaction"/>
          </p:cNvPr>
          <p:cNvSpPr txBox="1">
            <a:spLocks noGrp="1"/>
          </p:cNvSpPr>
          <p:nvPr>
            <p:ph type="title" idx="6"/>
          </p:nvPr>
        </p:nvSpPr>
        <p:spPr>
          <a:xfrm>
            <a:off x="6377800" y="3693200"/>
            <a:ext cx="216720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2000"/>
              <a:buFont typeface="Patua One"/>
              <a:buNone/>
              <a:defRPr sz="2500">
                <a:latin typeface="Kirang Haerang"/>
                <a:ea typeface="Kirang Haerang"/>
                <a:cs typeface="Kirang Haerang"/>
                <a:sym typeface="Kirang Haerang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Main point">
  <p:cSld name="Main point"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8"/>
          <p:cNvSpPr/>
          <p:nvPr/>
        </p:nvSpPr>
        <p:spPr>
          <a:xfrm>
            <a:off x="-65061" y="-81037"/>
            <a:ext cx="9357374" cy="5269376"/>
          </a:xfrm>
          <a:custGeom>
            <a:avLst/>
            <a:gdLst/>
            <a:ahLst/>
            <a:cxnLst/>
            <a:rect l="l" t="t" r="r" b="b"/>
            <a:pathLst>
              <a:path w="284960" h="189973" extrusionOk="0">
                <a:moveTo>
                  <a:pt x="0" y="0"/>
                </a:moveTo>
                <a:lnTo>
                  <a:pt x="0" y="189972"/>
                </a:lnTo>
                <a:lnTo>
                  <a:pt x="284960" y="189972"/>
                </a:lnTo>
                <a:lnTo>
                  <a:pt x="284960" y="0"/>
                </a:lnTo>
                <a:close/>
              </a:path>
            </a:pathLst>
          </a:custGeom>
          <a:solidFill>
            <a:srgbClr val="ACA9F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p8"/>
          <p:cNvSpPr/>
          <p:nvPr/>
        </p:nvSpPr>
        <p:spPr>
          <a:xfrm flipH="1">
            <a:off x="-74892" y="2492977"/>
            <a:ext cx="3411864" cy="2731251"/>
          </a:xfrm>
          <a:custGeom>
            <a:avLst/>
            <a:gdLst/>
            <a:ahLst/>
            <a:cxnLst/>
            <a:rect l="l" t="t" r="r" b="b"/>
            <a:pathLst>
              <a:path w="179690" h="154417" extrusionOk="0">
                <a:moveTo>
                  <a:pt x="176173" y="1"/>
                </a:moveTo>
                <a:cubicBezTo>
                  <a:pt x="172534" y="1"/>
                  <a:pt x="168757" y="2481"/>
                  <a:pt x="166589" y="5630"/>
                </a:cubicBezTo>
                <a:cubicBezTo>
                  <a:pt x="163671" y="9825"/>
                  <a:pt x="162577" y="14992"/>
                  <a:pt x="160176" y="19521"/>
                </a:cubicBezTo>
                <a:cubicBezTo>
                  <a:pt x="156589" y="26238"/>
                  <a:pt x="150388" y="31101"/>
                  <a:pt x="145282" y="36725"/>
                </a:cubicBezTo>
                <a:cubicBezTo>
                  <a:pt x="140175" y="42348"/>
                  <a:pt x="135859" y="49795"/>
                  <a:pt x="137440" y="57242"/>
                </a:cubicBezTo>
                <a:cubicBezTo>
                  <a:pt x="138807" y="63807"/>
                  <a:pt x="144340" y="68549"/>
                  <a:pt x="149081" y="73291"/>
                </a:cubicBezTo>
                <a:cubicBezTo>
                  <a:pt x="153823" y="78063"/>
                  <a:pt x="158352" y="84355"/>
                  <a:pt x="156954" y="90920"/>
                </a:cubicBezTo>
                <a:cubicBezTo>
                  <a:pt x="155312" y="98823"/>
                  <a:pt x="146011" y="102592"/>
                  <a:pt x="137926" y="102896"/>
                </a:cubicBezTo>
                <a:cubicBezTo>
                  <a:pt x="137125" y="102929"/>
                  <a:pt x="136320" y="102942"/>
                  <a:pt x="135514" y="102942"/>
                </a:cubicBezTo>
                <a:cubicBezTo>
                  <a:pt x="132062" y="102942"/>
                  <a:pt x="128574" y="102696"/>
                  <a:pt x="125134" y="102696"/>
                </a:cubicBezTo>
                <a:cubicBezTo>
                  <a:pt x="121273" y="102696"/>
                  <a:pt x="117473" y="103007"/>
                  <a:pt x="113853" y="104324"/>
                </a:cubicBezTo>
                <a:cubicBezTo>
                  <a:pt x="99263" y="109613"/>
                  <a:pt x="93366" y="129006"/>
                  <a:pt x="78594" y="133778"/>
                </a:cubicBezTo>
                <a:cubicBezTo>
                  <a:pt x="76225" y="134541"/>
                  <a:pt x="73860" y="134867"/>
                  <a:pt x="71496" y="134867"/>
                </a:cubicBezTo>
                <a:cubicBezTo>
                  <a:pt x="58143" y="134867"/>
                  <a:pt x="44794" y="124490"/>
                  <a:pt x="30720" y="124051"/>
                </a:cubicBezTo>
                <a:cubicBezTo>
                  <a:pt x="30465" y="124043"/>
                  <a:pt x="30210" y="124040"/>
                  <a:pt x="29956" y="124040"/>
                </a:cubicBezTo>
                <a:cubicBezTo>
                  <a:pt x="14266" y="124040"/>
                  <a:pt x="0" y="138683"/>
                  <a:pt x="598" y="154416"/>
                </a:cubicBezTo>
                <a:lnTo>
                  <a:pt x="179690" y="154416"/>
                </a:lnTo>
                <a:lnTo>
                  <a:pt x="179690" y="888"/>
                </a:lnTo>
                <a:cubicBezTo>
                  <a:pt x="178576" y="274"/>
                  <a:pt x="177382" y="1"/>
                  <a:pt x="176173" y="1"/>
                </a:cubicBezTo>
                <a:close/>
              </a:path>
            </a:pathLst>
          </a:custGeom>
          <a:solidFill>
            <a:srgbClr val="9393E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8"/>
          <p:cNvSpPr/>
          <p:nvPr/>
        </p:nvSpPr>
        <p:spPr>
          <a:xfrm flipH="1">
            <a:off x="5246090" y="-516848"/>
            <a:ext cx="4615557" cy="5705146"/>
          </a:xfrm>
          <a:custGeom>
            <a:avLst/>
            <a:gdLst/>
            <a:ahLst/>
            <a:cxnLst/>
            <a:rect l="l" t="t" r="r" b="b"/>
            <a:pathLst>
              <a:path w="152985" h="178999" extrusionOk="0">
                <a:moveTo>
                  <a:pt x="18102" y="160346"/>
                </a:moveTo>
                <a:cubicBezTo>
                  <a:pt x="20161" y="187849"/>
                  <a:pt x="17613" y="176882"/>
                  <a:pt x="19713" y="176636"/>
                </a:cubicBezTo>
                <a:cubicBezTo>
                  <a:pt x="21813" y="176390"/>
                  <a:pt x="27771" y="163622"/>
                  <a:pt x="30704" y="158871"/>
                </a:cubicBezTo>
                <a:cubicBezTo>
                  <a:pt x="33638" y="154120"/>
                  <a:pt x="34835" y="151883"/>
                  <a:pt x="37314" y="148130"/>
                </a:cubicBezTo>
                <a:cubicBezTo>
                  <a:pt x="39793" y="144378"/>
                  <a:pt x="43270" y="140109"/>
                  <a:pt x="45577" y="136356"/>
                </a:cubicBezTo>
                <a:cubicBezTo>
                  <a:pt x="47884" y="132603"/>
                  <a:pt x="50156" y="129052"/>
                  <a:pt x="51154" y="125614"/>
                </a:cubicBezTo>
                <a:cubicBezTo>
                  <a:pt x="52152" y="122176"/>
                  <a:pt x="52048" y="118753"/>
                  <a:pt x="51566" y="115728"/>
                </a:cubicBezTo>
                <a:cubicBezTo>
                  <a:pt x="51084" y="112703"/>
                  <a:pt x="49982" y="109921"/>
                  <a:pt x="48261" y="107465"/>
                </a:cubicBezTo>
                <a:cubicBezTo>
                  <a:pt x="46540" y="105009"/>
                  <a:pt x="43993" y="103276"/>
                  <a:pt x="41239" y="100992"/>
                </a:cubicBezTo>
                <a:cubicBezTo>
                  <a:pt x="38485" y="98708"/>
                  <a:pt x="33734" y="96647"/>
                  <a:pt x="31737" y="93762"/>
                </a:cubicBezTo>
                <a:cubicBezTo>
                  <a:pt x="29740" y="90877"/>
                  <a:pt x="28500" y="87142"/>
                  <a:pt x="29257" y="83684"/>
                </a:cubicBezTo>
                <a:cubicBezTo>
                  <a:pt x="30014" y="80226"/>
                  <a:pt x="34008" y="77038"/>
                  <a:pt x="36280" y="73014"/>
                </a:cubicBezTo>
                <a:cubicBezTo>
                  <a:pt x="38552" y="68990"/>
                  <a:pt x="43028" y="64923"/>
                  <a:pt x="42890" y="59542"/>
                </a:cubicBezTo>
                <a:cubicBezTo>
                  <a:pt x="42753" y="54161"/>
                  <a:pt x="36075" y="45792"/>
                  <a:pt x="35455" y="40728"/>
                </a:cubicBezTo>
                <a:cubicBezTo>
                  <a:pt x="34836" y="35665"/>
                  <a:pt x="36522" y="31605"/>
                  <a:pt x="39173" y="29161"/>
                </a:cubicBezTo>
                <a:cubicBezTo>
                  <a:pt x="41824" y="26717"/>
                  <a:pt x="45577" y="25890"/>
                  <a:pt x="51361" y="26062"/>
                </a:cubicBezTo>
                <a:cubicBezTo>
                  <a:pt x="57145" y="26234"/>
                  <a:pt x="66199" y="30467"/>
                  <a:pt x="73876" y="30194"/>
                </a:cubicBezTo>
                <a:cubicBezTo>
                  <a:pt x="81553" y="29921"/>
                  <a:pt x="90124" y="24769"/>
                  <a:pt x="97423" y="24425"/>
                </a:cubicBezTo>
                <a:cubicBezTo>
                  <a:pt x="104722" y="24081"/>
                  <a:pt x="111815" y="28165"/>
                  <a:pt x="117668" y="28128"/>
                </a:cubicBezTo>
                <a:cubicBezTo>
                  <a:pt x="123521" y="28091"/>
                  <a:pt x="128341" y="26197"/>
                  <a:pt x="132541" y="24203"/>
                </a:cubicBezTo>
                <a:cubicBezTo>
                  <a:pt x="136741" y="22209"/>
                  <a:pt x="141216" y="18467"/>
                  <a:pt x="142868" y="16163"/>
                </a:cubicBezTo>
                <a:cubicBezTo>
                  <a:pt x="144520" y="13859"/>
                  <a:pt x="165040" y="11137"/>
                  <a:pt x="142455" y="10379"/>
                </a:cubicBezTo>
                <a:cubicBezTo>
                  <a:pt x="119871" y="9622"/>
                  <a:pt x="28087" y="-13376"/>
                  <a:pt x="7361" y="11618"/>
                </a:cubicBezTo>
                <a:cubicBezTo>
                  <a:pt x="-13364" y="36613"/>
                  <a:pt x="16043" y="132843"/>
                  <a:pt x="18102" y="16034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61" name="Google Shape;261;p8"/>
          <p:cNvSpPr txBox="1">
            <a:spLocks noGrp="1"/>
          </p:cNvSpPr>
          <p:nvPr>
            <p:ph type="title"/>
          </p:nvPr>
        </p:nvSpPr>
        <p:spPr>
          <a:xfrm>
            <a:off x="1779150" y="1456650"/>
            <a:ext cx="5585700" cy="223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72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262" name="Google Shape;262;p8"/>
          <p:cNvSpPr/>
          <p:nvPr/>
        </p:nvSpPr>
        <p:spPr>
          <a:xfrm>
            <a:off x="4222421" y="-23179"/>
            <a:ext cx="156856" cy="159380"/>
          </a:xfrm>
          <a:custGeom>
            <a:avLst/>
            <a:gdLst/>
            <a:ahLst/>
            <a:cxnLst/>
            <a:rect l="l" t="t" r="r" b="b"/>
            <a:pathLst>
              <a:path w="5655" h="5746" fill="none" extrusionOk="0">
                <a:moveTo>
                  <a:pt x="4134" y="578"/>
                </a:moveTo>
                <a:lnTo>
                  <a:pt x="4165" y="1702"/>
                </a:lnTo>
                <a:cubicBezTo>
                  <a:pt x="4165" y="1854"/>
                  <a:pt x="4256" y="2006"/>
                  <a:pt x="4378" y="2098"/>
                </a:cubicBezTo>
                <a:lnTo>
                  <a:pt x="5350" y="2675"/>
                </a:lnTo>
                <a:cubicBezTo>
                  <a:pt x="5654" y="2888"/>
                  <a:pt x="5624" y="3374"/>
                  <a:pt x="5259" y="3496"/>
                </a:cubicBezTo>
                <a:lnTo>
                  <a:pt x="4195" y="3861"/>
                </a:lnTo>
                <a:cubicBezTo>
                  <a:pt x="4074" y="3921"/>
                  <a:pt x="3952" y="4043"/>
                  <a:pt x="3922" y="4195"/>
                </a:cubicBezTo>
                <a:lnTo>
                  <a:pt x="3648" y="5289"/>
                </a:lnTo>
                <a:cubicBezTo>
                  <a:pt x="3557" y="5654"/>
                  <a:pt x="3101" y="5745"/>
                  <a:pt x="2858" y="5441"/>
                </a:cubicBezTo>
                <a:lnTo>
                  <a:pt x="2159" y="4590"/>
                </a:lnTo>
                <a:cubicBezTo>
                  <a:pt x="2067" y="4468"/>
                  <a:pt x="1916" y="4408"/>
                  <a:pt x="1764" y="4408"/>
                </a:cubicBezTo>
                <a:lnTo>
                  <a:pt x="639" y="4468"/>
                </a:lnTo>
                <a:cubicBezTo>
                  <a:pt x="244" y="4499"/>
                  <a:pt x="1" y="4104"/>
                  <a:pt x="213" y="3769"/>
                </a:cubicBezTo>
                <a:lnTo>
                  <a:pt x="852" y="2827"/>
                </a:lnTo>
                <a:cubicBezTo>
                  <a:pt x="943" y="2706"/>
                  <a:pt x="943" y="2554"/>
                  <a:pt x="882" y="2432"/>
                </a:cubicBezTo>
                <a:lnTo>
                  <a:pt x="457" y="1368"/>
                </a:lnTo>
                <a:cubicBezTo>
                  <a:pt x="335" y="1034"/>
                  <a:pt x="639" y="669"/>
                  <a:pt x="1004" y="760"/>
                </a:cubicBezTo>
                <a:lnTo>
                  <a:pt x="2098" y="1064"/>
                </a:lnTo>
                <a:cubicBezTo>
                  <a:pt x="2250" y="1095"/>
                  <a:pt x="2402" y="1064"/>
                  <a:pt x="2493" y="973"/>
                </a:cubicBezTo>
                <a:lnTo>
                  <a:pt x="3375" y="244"/>
                </a:lnTo>
                <a:cubicBezTo>
                  <a:pt x="3648" y="0"/>
                  <a:pt x="4104" y="183"/>
                  <a:pt x="4134" y="578"/>
                </a:cubicBezTo>
                <a:close/>
              </a:path>
            </a:pathLst>
          </a:custGeom>
          <a:noFill/>
          <a:ln w="2887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" name="Google Shape;263;p8"/>
          <p:cNvSpPr/>
          <p:nvPr/>
        </p:nvSpPr>
        <p:spPr>
          <a:xfrm>
            <a:off x="-156277" y="2492975"/>
            <a:ext cx="276543" cy="263173"/>
          </a:xfrm>
          <a:custGeom>
            <a:avLst/>
            <a:gdLst/>
            <a:ahLst/>
            <a:cxnLst/>
            <a:rect l="l" t="t" r="r" b="b"/>
            <a:pathLst>
              <a:path w="9970" h="9488" extrusionOk="0">
                <a:moveTo>
                  <a:pt x="3190" y="0"/>
                </a:moveTo>
                <a:cubicBezTo>
                  <a:pt x="2758" y="0"/>
                  <a:pt x="2358" y="357"/>
                  <a:pt x="2401" y="840"/>
                </a:cubicBezTo>
                <a:lnTo>
                  <a:pt x="2462" y="2815"/>
                </a:lnTo>
                <a:cubicBezTo>
                  <a:pt x="2462" y="3059"/>
                  <a:pt x="2341" y="3302"/>
                  <a:pt x="2128" y="3484"/>
                </a:cubicBezTo>
                <a:lnTo>
                  <a:pt x="547" y="4609"/>
                </a:lnTo>
                <a:cubicBezTo>
                  <a:pt x="0" y="5004"/>
                  <a:pt x="152" y="5825"/>
                  <a:pt x="790" y="6007"/>
                </a:cubicBezTo>
                <a:lnTo>
                  <a:pt x="2705" y="6554"/>
                </a:lnTo>
                <a:cubicBezTo>
                  <a:pt x="2949" y="6645"/>
                  <a:pt x="3131" y="6828"/>
                  <a:pt x="3222" y="7071"/>
                </a:cubicBezTo>
                <a:lnTo>
                  <a:pt x="3830" y="8955"/>
                </a:lnTo>
                <a:cubicBezTo>
                  <a:pt x="3950" y="9299"/>
                  <a:pt x="4265" y="9487"/>
                  <a:pt x="4587" y="9487"/>
                </a:cubicBezTo>
                <a:cubicBezTo>
                  <a:pt x="4834" y="9487"/>
                  <a:pt x="5087" y="9376"/>
                  <a:pt x="5259" y="9138"/>
                </a:cubicBezTo>
                <a:lnTo>
                  <a:pt x="6353" y="7496"/>
                </a:lnTo>
                <a:cubicBezTo>
                  <a:pt x="6505" y="7284"/>
                  <a:pt x="6748" y="7162"/>
                  <a:pt x="6991" y="7162"/>
                </a:cubicBezTo>
                <a:lnTo>
                  <a:pt x="8967" y="7162"/>
                </a:lnTo>
                <a:cubicBezTo>
                  <a:pt x="9605" y="7162"/>
                  <a:pt x="9970" y="6402"/>
                  <a:pt x="9575" y="5885"/>
                </a:cubicBezTo>
                <a:lnTo>
                  <a:pt x="8389" y="4335"/>
                </a:lnTo>
                <a:cubicBezTo>
                  <a:pt x="8237" y="4122"/>
                  <a:pt x="8177" y="3849"/>
                  <a:pt x="8268" y="3606"/>
                </a:cubicBezTo>
                <a:lnTo>
                  <a:pt x="8876" y="1752"/>
                </a:lnTo>
                <a:cubicBezTo>
                  <a:pt x="9032" y="1205"/>
                  <a:pt x="8609" y="704"/>
                  <a:pt x="8103" y="704"/>
                </a:cubicBezTo>
                <a:cubicBezTo>
                  <a:pt x="8018" y="704"/>
                  <a:pt x="7930" y="718"/>
                  <a:pt x="7842" y="749"/>
                </a:cubicBezTo>
                <a:lnTo>
                  <a:pt x="5988" y="1417"/>
                </a:lnTo>
                <a:cubicBezTo>
                  <a:pt x="5910" y="1446"/>
                  <a:pt x="5829" y="1460"/>
                  <a:pt x="5748" y="1460"/>
                </a:cubicBezTo>
                <a:cubicBezTo>
                  <a:pt x="5576" y="1460"/>
                  <a:pt x="5403" y="1399"/>
                  <a:pt x="5259" y="1296"/>
                </a:cubicBezTo>
                <a:lnTo>
                  <a:pt x="3678" y="171"/>
                </a:lnTo>
                <a:cubicBezTo>
                  <a:pt x="3526" y="53"/>
                  <a:pt x="3356" y="0"/>
                  <a:pt x="319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p8"/>
          <p:cNvSpPr/>
          <p:nvPr/>
        </p:nvSpPr>
        <p:spPr>
          <a:xfrm>
            <a:off x="2060916" y="4869708"/>
            <a:ext cx="159380" cy="158520"/>
          </a:xfrm>
          <a:custGeom>
            <a:avLst/>
            <a:gdLst/>
            <a:ahLst/>
            <a:cxnLst/>
            <a:rect l="l" t="t" r="r" b="b"/>
            <a:pathLst>
              <a:path w="5746" h="5715" fill="none" extrusionOk="0">
                <a:moveTo>
                  <a:pt x="2128" y="274"/>
                </a:moveTo>
                <a:lnTo>
                  <a:pt x="3040" y="912"/>
                </a:lnTo>
                <a:cubicBezTo>
                  <a:pt x="3131" y="1003"/>
                  <a:pt x="3314" y="1034"/>
                  <a:pt x="3435" y="973"/>
                </a:cubicBezTo>
                <a:lnTo>
                  <a:pt x="4499" y="608"/>
                </a:lnTo>
                <a:cubicBezTo>
                  <a:pt x="4864" y="486"/>
                  <a:pt x="5198" y="821"/>
                  <a:pt x="5077" y="1155"/>
                </a:cubicBezTo>
                <a:lnTo>
                  <a:pt x="4742" y="2219"/>
                </a:lnTo>
                <a:cubicBezTo>
                  <a:pt x="4712" y="2371"/>
                  <a:pt x="4712" y="2523"/>
                  <a:pt x="4834" y="2644"/>
                </a:cubicBezTo>
                <a:lnTo>
                  <a:pt x="5502" y="3556"/>
                </a:lnTo>
                <a:cubicBezTo>
                  <a:pt x="5745" y="3830"/>
                  <a:pt x="5533" y="4286"/>
                  <a:pt x="5138" y="4286"/>
                </a:cubicBezTo>
                <a:lnTo>
                  <a:pt x="4013" y="4286"/>
                </a:lnTo>
                <a:cubicBezTo>
                  <a:pt x="3861" y="4286"/>
                  <a:pt x="3709" y="4347"/>
                  <a:pt x="3618" y="4468"/>
                </a:cubicBezTo>
                <a:lnTo>
                  <a:pt x="2979" y="5410"/>
                </a:lnTo>
                <a:cubicBezTo>
                  <a:pt x="2767" y="5714"/>
                  <a:pt x="2311" y="5654"/>
                  <a:pt x="2189" y="5289"/>
                </a:cubicBezTo>
                <a:lnTo>
                  <a:pt x="1824" y="4225"/>
                </a:lnTo>
                <a:cubicBezTo>
                  <a:pt x="1794" y="4073"/>
                  <a:pt x="1672" y="3951"/>
                  <a:pt x="1520" y="3921"/>
                </a:cubicBezTo>
                <a:lnTo>
                  <a:pt x="457" y="3617"/>
                </a:lnTo>
                <a:cubicBezTo>
                  <a:pt x="92" y="3496"/>
                  <a:pt x="1" y="3040"/>
                  <a:pt x="305" y="2796"/>
                </a:cubicBezTo>
                <a:lnTo>
                  <a:pt x="1217" y="2128"/>
                </a:lnTo>
                <a:cubicBezTo>
                  <a:pt x="1338" y="2037"/>
                  <a:pt x="1399" y="1915"/>
                  <a:pt x="1399" y="1763"/>
                </a:cubicBezTo>
                <a:lnTo>
                  <a:pt x="1368" y="608"/>
                </a:lnTo>
                <a:cubicBezTo>
                  <a:pt x="1368" y="243"/>
                  <a:pt x="1824" y="0"/>
                  <a:pt x="2128" y="274"/>
                </a:cubicBezTo>
                <a:close/>
              </a:path>
            </a:pathLst>
          </a:custGeom>
          <a:noFill/>
          <a:ln w="2887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p8"/>
          <p:cNvSpPr/>
          <p:nvPr/>
        </p:nvSpPr>
        <p:spPr>
          <a:xfrm>
            <a:off x="7701402" y="4764675"/>
            <a:ext cx="224799" cy="213931"/>
          </a:xfrm>
          <a:custGeom>
            <a:avLst/>
            <a:gdLst/>
            <a:ahLst/>
            <a:cxnLst/>
            <a:rect l="l" t="t" r="r" b="b"/>
            <a:pathLst>
              <a:path w="9970" h="9488" extrusionOk="0">
                <a:moveTo>
                  <a:pt x="3190" y="0"/>
                </a:moveTo>
                <a:cubicBezTo>
                  <a:pt x="2758" y="0"/>
                  <a:pt x="2358" y="357"/>
                  <a:pt x="2401" y="840"/>
                </a:cubicBezTo>
                <a:lnTo>
                  <a:pt x="2462" y="2815"/>
                </a:lnTo>
                <a:cubicBezTo>
                  <a:pt x="2462" y="3059"/>
                  <a:pt x="2341" y="3302"/>
                  <a:pt x="2128" y="3484"/>
                </a:cubicBezTo>
                <a:lnTo>
                  <a:pt x="547" y="4609"/>
                </a:lnTo>
                <a:cubicBezTo>
                  <a:pt x="0" y="5004"/>
                  <a:pt x="152" y="5825"/>
                  <a:pt x="790" y="6007"/>
                </a:cubicBezTo>
                <a:lnTo>
                  <a:pt x="2705" y="6554"/>
                </a:lnTo>
                <a:cubicBezTo>
                  <a:pt x="2949" y="6645"/>
                  <a:pt x="3131" y="6828"/>
                  <a:pt x="3222" y="7071"/>
                </a:cubicBezTo>
                <a:lnTo>
                  <a:pt x="3830" y="8955"/>
                </a:lnTo>
                <a:cubicBezTo>
                  <a:pt x="3950" y="9299"/>
                  <a:pt x="4265" y="9487"/>
                  <a:pt x="4587" y="9487"/>
                </a:cubicBezTo>
                <a:cubicBezTo>
                  <a:pt x="4834" y="9487"/>
                  <a:pt x="5087" y="9376"/>
                  <a:pt x="5259" y="9138"/>
                </a:cubicBezTo>
                <a:lnTo>
                  <a:pt x="6353" y="7496"/>
                </a:lnTo>
                <a:cubicBezTo>
                  <a:pt x="6505" y="7284"/>
                  <a:pt x="6748" y="7162"/>
                  <a:pt x="6991" y="7162"/>
                </a:cubicBezTo>
                <a:lnTo>
                  <a:pt x="8967" y="7162"/>
                </a:lnTo>
                <a:cubicBezTo>
                  <a:pt x="9605" y="7162"/>
                  <a:pt x="9970" y="6402"/>
                  <a:pt x="9575" y="5885"/>
                </a:cubicBezTo>
                <a:lnTo>
                  <a:pt x="8389" y="4335"/>
                </a:lnTo>
                <a:cubicBezTo>
                  <a:pt x="8237" y="4122"/>
                  <a:pt x="8177" y="3849"/>
                  <a:pt x="8268" y="3606"/>
                </a:cubicBezTo>
                <a:lnTo>
                  <a:pt x="8876" y="1752"/>
                </a:lnTo>
                <a:cubicBezTo>
                  <a:pt x="9032" y="1205"/>
                  <a:pt x="8609" y="704"/>
                  <a:pt x="8103" y="704"/>
                </a:cubicBezTo>
                <a:cubicBezTo>
                  <a:pt x="8018" y="704"/>
                  <a:pt x="7930" y="718"/>
                  <a:pt x="7842" y="749"/>
                </a:cubicBezTo>
                <a:lnTo>
                  <a:pt x="5988" y="1417"/>
                </a:lnTo>
                <a:cubicBezTo>
                  <a:pt x="5910" y="1446"/>
                  <a:pt x="5829" y="1460"/>
                  <a:pt x="5748" y="1460"/>
                </a:cubicBezTo>
                <a:cubicBezTo>
                  <a:pt x="5576" y="1460"/>
                  <a:pt x="5403" y="1399"/>
                  <a:pt x="5259" y="1296"/>
                </a:cubicBezTo>
                <a:lnTo>
                  <a:pt x="3678" y="171"/>
                </a:lnTo>
                <a:cubicBezTo>
                  <a:pt x="3526" y="53"/>
                  <a:pt x="3356" y="0"/>
                  <a:pt x="319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" name="Google Shape;266;p8"/>
          <p:cNvSpPr/>
          <p:nvPr/>
        </p:nvSpPr>
        <p:spPr>
          <a:xfrm>
            <a:off x="7926191" y="3230396"/>
            <a:ext cx="159380" cy="158520"/>
          </a:xfrm>
          <a:custGeom>
            <a:avLst/>
            <a:gdLst/>
            <a:ahLst/>
            <a:cxnLst/>
            <a:rect l="l" t="t" r="r" b="b"/>
            <a:pathLst>
              <a:path w="5746" h="5715" fill="none" extrusionOk="0">
                <a:moveTo>
                  <a:pt x="2128" y="274"/>
                </a:moveTo>
                <a:lnTo>
                  <a:pt x="3040" y="912"/>
                </a:lnTo>
                <a:cubicBezTo>
                  <a:pt x="3131" y="1003"/>
                  <a:pt x="3314" y="1034"/>
                  <a:pt x="3435" y="973"/>
                </a:cubicBezTo>
                <a:lnTo>
                  <a:pt x="4499" y="608"/>
                </a:lnTo>
                <a:cubicBezTo>
                  <a:pt x="4864" y="486"/>
                  <a:pt x="5198" y="821"/>
                  <a:pt x="5077" y="1155"/>
                </a:cubicBezTo>
                <a:lnTo>
                  <a:pt x="4742" y="2219"/>
                </a:lnTo>
                <a:cubicBezTo>
                  <a:pt x="4712" y="2371"/>
                  <a:pt x="4712" y="2523"/>
                  <a:pt x="4834" y="2644"/>
                </a:cubicBezTo>
                <a:lnTo>
                  <a:pt x="5502" y="3556"/>
                </a:lnTo>
                <a:cubicBezTo>
                  <a:pt x="5745" y="3830"/>
                  <a:pt x="5533" y="4286"/>
                  <a:pt x="5138" y="4286"/>
                </a:cubicBezTo>
                <a:lnTo>
                  <a:pt x="4013" y="4286"/>
                </a:lnTo>
                <a:cubicBezTo>
                  <a:pt x="3861" y="4286"/>
                  <a:pt x="3709" y="4347"/>
                  <a:pt x="3618" y="4468"/>
                </a:cubicBezTo>
                <a:lnTo>
                  <a:pt x="2979" y="5410"/>
                </a:lnTo>
                <a:cubicBezTo>
                  <a:pt x="2767" y="5714"/>
                  <a:pt x="2311" y="5654"/>
                  <a:pt x="2189" y="5289"/>
                </a:cubicBezTo>
                <a:lnTo>
                  <a:pt x="1824" y="4225"/>
                </a:lnTo>
                <a:cubicBezTo>
                  <a:pt x="1794" y="4073"/>
                  <a:pt x="1672" y="3951"/>
                  <a:pt x="1520" y="3921"/>
                </a:cubicBezTo>
                <a:lnTo>
                  <a:pt x="457" y="3617"/>
                </a:lnTo>
                <a:cubicBezTo>
                  <a:pt x="92" y="3496"/>
                  <a:pt x="1" y="3040"/>
                  <a:pt x="305" y="2796"/>
                </a:cubicBezTo>
                <a:lnTo>
                  <a:pt x="1217" y="2128"/>
                </a:lnTo>
                <a:cubicBezTo>
                  <a:pt x="1338" y="2037"/>
                  <a:pt x="1399" y="1915"/>
                  <a:pt x="1399" y="1763"/>
                </a:cubicBezTo>
                <a:lnTo>
                  <a:pt x="1368" y="608"/>
                </a:lnTo>
                <a:cubicBezTo>
                  <a:pt x="1368" y="243"/>
                  <a:pt x="1824" y="0"/>
                  <a:pt x="2128" y="274"/>
                </a:cubicBezTo>
                <a:close/>
              </a:path>
            </a:pathLst>
          </a:custGeom>
          <a:noFill/>
          <a:ln w="2887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8"/>
          <p:cNvSpPr/>
          <p:nvPr/>
        </p:nvSpPr>
        <p:spPr>
          <a:xfrm>
            <a:off x="337636" y="5028225"/>
            <a:ext cx="276543" cy="263173"/>
          </a:xfrm>
          <a:custGeom>
            <a:avLst/>
            <a:gdLst/>
            <a:ahLst/>
            <a:cxnLst/>
            <a:rect l="l" t="t" r="r" b="b"/>
            <a:pathLst>
              <a:path w="9970" h="9488" extrusionOk="0">
                <a:moveTo>
                  <a:pt x="3190" y="0"/>
                </a:moveTo>
                <a:cubicBezTo>
                  <a:pt x="2758" y="0"/>
                  <a:pt x="2358" y="357"/>
                  <a:pt x="2401" y="840"/>
                </a:cubicBezTo>
                <a:lnTo>
                  <a:pt x="2462" y="2815"/>
                </a:lnTo>
                <a:cubicBezTo>
                  <a:pt x="2462" y="3059"/>
                  <a:pt x="2341" y="3302"/>
                  <a:pt x="2128" y="3484"/>
                </a:cubicBezTo>
                <a:lnTo>
                  <a:pt x="547" y="4609"/>
                </a:lnTo>
                <a:cubicBezTo>
                  <a:pt x="0" y="5004"/>
                  <a:pt x="152" y="5825"/>
                  <a:pt x="790" y="6007"/>
                </a:cubicBezTo>
                <a:lnTo>
                  <a:pt x="2705" y="6554"/>
                </a:lnTo>
                <a:cubicBezTo>
                  <a:pt x="2949" y="6645"/>
                  <a:pt x="3131" y="6828"/>
                  <a:pt x="3222" y="7071"/>
                </a:cubicBezTo>
                <a:lnTo>
                  <a:pt x="3830" y="8955"/>
                </a:lnTo>
                <a:cubicBezTo>
                  <a:pt x="3950" y="9299"/>
                  <a:pt x="4265" y="9487"/>
                  <a:pt x="4587" y="9487"/>
                </a:cubicBezTo>
                <a:cubicBezTo>
                  <a:pt x="4834" y="9487"/>
                  <a:pt x="5087" y="9376"/>
                  <a:pt x="5259" y="9138"/>
                </a:cubicBezTo>
                <a:lnTo>
                  <a:pt x="6353" y="7496"/>
                </a:lnTo>
                <a:cubicBezTo>
                  <a:pt x="6505" y="7284"/>
                  <a:pt x="6748" y="7162"/>
                  <a:pt x="6991" y="7162"/>
                </a:cubicBezTo>
                <a:lnTo>
                  <a:pt x="8967" y="7162"/>
                </a:lnTo>
                <a:cubicBezTo>
                  <a:pt x="9605" y="7162"/>
                  <a:pt x="9970" y="6402"/>
                  <a:pt x="9575" y="5885"/>
                </a:cubicBezTo>
                <a:lnTo>
                  <a:pt x="8389" y="4335"/>
                </a:lnTo>
                <a:cubicBezTo>
                  <a:pt x="8237" y="4122"/>
                  <a:pt x="8177" y="3849"/>
                  <a:pt x="8268" y="3606"/>
                </a:cubicBezTo>
                <a:lnTo>
                  <a:pt x="8876" y="1752"/>
                </a:lnTo>
                <a:cubicBezTo>
                  <a:pt x="9032" y="1205"/>
                  <a:pt x="8609" y="704"/>
                  <a:pt x="8103" y="704"/>
                </a:cubicBezTo>
                <a:cubicBezTo>
                  <a:pt x="8018" y="704"/>
                  <a:pt x="7930" y="718"/>
                  <a:pt x="7842" y="749"/>
                </a:cubicBezTo>
                <a:lnTo>
                  <a:pt x="5988" y="1417"/>
                </a:lnTo>
                <a:cubicBezTo>
                  <a:pt x="5910" y="1446"/>
                  <a:pt x="5829" y="1460"/>
                  <a:pt x="5748" y="1460"/>
                </a:cubicBezTo>
                <a:cubicBezTo>
                  <a:pt x="5576" y="1460"/>
                  <a:pt x="5403" y="1399"/>
                  <a:pt x="5259" y="1296"/>
                </a:cubicBezTo>
                <a:lnTo>
                  <a:pt x="3678" y="171"/>
                </a:lnTo>
                <a:cubicBezTo>
                  <a:pt x="3526" y="53"/>
                  <a:pt x="3356" y="0"/>
                  <a:pt x="319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Google Shape;268;p8"/>
          <p:cNvSpPr/>
          <p:nvPr/>
        </p:nvSpPr>
        <p:spPr>
          <a:xfrm>
            <a:off x="6841252" y="446025"/>
            <a:ext cx="224799" cy="213931"/>
          </a:xfrm>
          <a:custGeom>
            <a:avLst/>
            <a:gdLst/>
            <a:ahLst/>
            <a:cxnLst/>
            <a:rect l="l" t="t" r="r" b="b"/>
            <a:pathLst>
              <a:path w="9970" h="9488" extrusionOk="0">
                <a:moveTo>
                  <a:pt x="3190" y="0"/>
                </a:moveTo>
                <a:cubicBezTo>
                  <a:pt x="2758" y="0"/>
                  <a:pt x="2358" y="357"/>
                  <a:pt x="2401" y="840"/>
                </a:cubicBezTo>
                <a:lnTo>
                  <a:pt x="2462" y="2815"/>
                </a:lnTo>
                <a:cubicBezTo>
                  <a:pt x="2462" y="3059"/>
                  <a:pt x="2341" y="3302"/>
                  <a:pt x="2128" y="3484"/>
                </a:cubicBezTo>
                <a:lnTo>
                  <a:pt x="547" y="4609"/>
                </a:lnTo>
                <a:cubicBezTo>
                  <a:pt x="0" y="5004"/>
                  <a:pt x="152" y="5825"/>
                  <a:pt x="790" y="6007"/>
                </a:cubicBezTo>
                <a:lnTo>
                  <a:pt x="2705" y="6554"/>
                </a:lnTo>
                <a:cubicBezTo>
                  <a:pt x="2949" y="6645"/>
                  <a:pt x="3131" y="6828"/>
                  <a:pt x="3222" y="7071"/>
                </a:cubicBezTo>
                <a:lnTo>
                  <a:pt x="3830" y="8955"/>
                </a:lnTo>
                <a:cubicBezTo>
                  <a:pt x="3950" y="9299"/>
                  <a:pt x="4265" y="9487"/>
                  <a:pt x="4587" y="9487"/>
                </a:cubicBezTo>
                <a:cubicBezTo>
                  <a:pt x="4834" y="9487"/>
                  <a:pt x="5087" y="9376"/>
                  <a:pt x="5259" y="9138"/>
                </a:cubicBezTo>
                <a:lnTo>
                  <a:pt x="6353" y="7496"/>
                </a:lnTo>
                <a:cubicBezTo>
                  <a:pt x="6505" y="7284"/>
                  <a:pt x="6748" y="7162"/>
                  <a:pt x="6991" y="7162"/>
                </a:cubicBezTo>
                <a:lnTo>
                  <a:pt x="8967" y="7162"/>
                </a:lnTo>
                <a:cubicBezTo>
                  <a:pt x="9605" y="7162"/>
                  <a:pt x="9970" y="6402"/>
                  <a:pt x="9575" y="5885"/>
                </a:cubicBezTo>
                <a:lnTo>
                  <a:pt x="8389" y="4335"/>
                </a:lnTo>
                <a:cubicBezTo>
                  <a:pt x="8237" y="4122"/>
                  <a:pt x="8177" y="3849"/>
                  <a:pt x="8268" y="3606"/>
                </a:cubicBezTo>
                <a:lnTo>
                  <a:pt x="8876" y="1752"/>
                </a:lnTo>
                <a:cubicBezTo>
                  <a:pt x="9032" y="1205"/>
                  <a:pt x="8609" y="704"/>
                  <a:pt x="8103" y="704"/>
                </a:cubicBezTo>
                <a:cubicBezTo>
                  <a:pt x="8018" y="704"/>
                  <a:pt x="7930" y="718"/>
                  <a:pt x="7842" y="749"/>
                </a:cubicBezTo>
                <a:lnTo>
                  <a:pt x="5988" y="1417"/>
                </a:lnTo>
                <a:cubicBezTo>
                  <a:pt x="5910" y="1446"/>
                  <a:pt x="5829" y="1460"/>
                  <a:pt x="5748" y="1460"/>
                </a:cubicBezTo>
                <a:cubicBezTo>
                  <a:pt x="5576" y="1460"/>
                  <a:pt x="5403" y="1399"/>
                  <a:pt x="5259" y="1296"/>
                </a:cubicBezTo>
                <a:lnTo>
                  <a:pt x="3678" y="171"/>
                </a:lnTo>
                <a:cubicBezTo>
                  <a:pt x="3526" y="53"/>
                  <a:pt x="3356" y="0"/>
                  <a:pt x="319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8"/>
          <p:cNvSpPr/>
          <p:nvPr/>
        </p:nvSpPr>
        <p:spPr>
          <a:xfrm>
            <a:off x="8768257" y="1633483"/>
            <a:ext cx="276555" cy="275077"/>
          </a:xfrm>
          <a:custGeom>
            <a:avLst/>
            <a:gdLst/>
            <a:ahLst/>
            <a:cxnLst/>
            <a:rect l="l" t="t" r="r" b="b"/>
            <a:pathLst>
              <a:path w="5746" h="5715" fill="none" extrusionOk="0">
                <a:moveTo>
                  <a:pt x="2128" y="274"/>
                </a:moveTo>
                <a:lnTo>
                  <a:pt x="3040" y="912"/>
                </a:lnTo>
                <a:cubicBezTo>
                  <a:pt x="3131" y="1003"/>
                  <a:pt x="3314" y="1034"/>
                  <a:pt x="3435" y="973"/>
                </a:cubicBezTo>
                <a:lnTo>
                  <a:pt x="4499" y="608"/>
                </a:lnTo>
                <a:cubicBezTo>
                  <a:pt x="4864" y="486"/>
                  <a:pt x="5198" y="821"/>
                  <a:pt x="5077" y="1155"/>
                </a:cubicBezTo>
                <a:lnTo>
                  <a:pt x="4742" y="2219"/>
                </a:lnTo>
                <a:cubicBezTo>
                  <a:pt x="4712" y="2371"/>
                  <a:pt x="4712" y="2523"/>
                  <a:pt x="4834" y="2644"/>
                </a:cubicBezTo>
                <a:lnTo>
                  <a:pt x="5502" y="3556"/>
                </a:lnTo>
                <a:cubicBezTo>
                  <a:pt x="5745" y="3830"/>
                  <a:pt x="5533" y="4286"/>
                  <a:pt x="5138" y="4286"/>
                </a:cubicBezTo>
                <a:lnTo>
                  <a:pt x="4013" y="4286"/>
                </a:lnTo>
                <a:cubicBezTo>
                  <a:pt x="3861" y="4286"/>
                  <a:pt x="3709" y="4347"/>
                  <a:pt x="3618" y="4468"/>
                </a:cubicBezTo>
                <a:lnTo>
                  <a:pt x="2979" y="5410"/>
                </a:lnTo>
                <a:cubicBezTo>
                  <a:pt x="2767" y="5714"/>
                  <a:pt x="2311" y="5654"/>
                  <a:pt x="2189" y="5289"/>
                </a:cubicBezTo>
                <a:lnTo>
                  <a:pt x="1824" y="4225"/>
                </a:lnTo>
                <a:cubicBezTo>
                  <a:pt x="1794" y="4073"/>
                  <a:pt x="1672" y="3951"/>
                  <a:pt x="1520" y="3921"/>
                </a:cubicBezTo>
                <a:lnTo>
                  <a:pt x="457" y="3617"/>
                </a:lnTo>
                <a:cubicBezTo>
                  <a:pt x="92" y="3496"/>
                  <a:pt x="1" y="3040"/>
                  <a:pt x="305" y="2796"/>
                </a:cubicBezTo>
                <a:lnTo>
                  <a:pt x="1217" y="2128"/>
                </a:lnTo>
                <a:cubicBezTo>
                  <a:pt x="1338" y="2037"/>
                  <a:pt x="1399" y="1915"/>
                  <a:pt x="1399" y="1763"/>
                </a:cubicBezTo>
                <a:lnTo>
                  <a:pt x="1368" y="608"/>
                </a:lnTo>
                <a:cubicBezTo>
                  <a:pt x="1368" y="243"/>
                  <a:pt x="1824" y="0"/>
                  <a:pt x="2128" y="274"/>
                </a:cubicBezTo>
                <a:close/>
              </a:path>
            </a:pathLst>
          </a:custGeom>
          <a:noFill/>
          <a:ln w="2887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Google Shape;270;p8"/>
          <p:cNvSpPr/>
          <p:nvPr/>
        </p:nvSpPr>
        <p:spPr>
          <a:xfrm>
            <a:off x="1551341" y="473733"/>
            <a:ext cx="159380" cy="158520"/>
          </a:xfrm>
          <a:custGeom>
            <a:avLst/>
            <a:gdLst/>
            <a:ahLst/>
            <a:cxnLst/>
            <a:rect l="l" t="t" r="r" b="b"/>
            <a:pathLst>
              <a:path w="5746" h="5715" fill="none" extrusionOk="0">
                <a:moveTo>
                  <a:pt x="2128" y="274"/>
                </a:moveTo>
                <a:lnTo>
                  <a:pt x="3040" y="912"/>
                </a:lnTo>
                <a:cubicBezTo>
                  <a:pt x="3131" y="1003"/>
                  <a:pt x="3314" y="1034"/>
                  <a:pt x="3435" y="973"/>
                </a:cubicBezTo>
                <a:lnTo>
                  <a:pt x="4499" y="608"/>
                </a:lnTo>
                <a:cubicBezTo>
                  <a:pt x="4864" y="486"/>
                  <a:pt x="5198" y="821"/>
                  <a:pt x="5077" y="1155"/>
                </a:cubicBezTo>
                <a:lnTo>
                  <a:pt x="4742" y="2219"/>
                </a:lnTo>
                <a:cubicBezTo>
                  <a:pt x="4712" y="2371"/>
                  <a:pt x="4712" y="2523"/>
                  <a:pt x="4834" y="2644"/>
                </a:cubicBezTo>
                <a:lnTo>
                  <a:pt x="5502" y="3556"/>
                </a:lnTo>
                <a:cubicBezTo>
                  <a:pt x="5745" y="3830"/>
                  <a:pt x="5533" y="4286"/>
                  <a:pt x="5138" y="4286"/>
                </a:cubicBezTo>
                <a:lnTo>
                  <a:pt x="4013" y="4286"/>
                </a:lnTo>
                <a:cubicBezTo>
                  <a:pt x="3861" y="4286"/>
                  <a:pt x="3709" y="4347"/>
                  <a:pt x="3618" y="4468"/>
                </a:cubicBezTo>
                <a:lnTo>
                  <a:pt x="2979" y="5410"/>
                </a:lnTo>
                <a:cubicBezTo>
                  <a:pt x="2767" y="5714"/>
                  <a:pt x="2311" y="5654"/>
                  <a:pt x="2189" y="5289"/>
                </a:cubicBezTo>
                <a:lnTo>
                  <a:pt x="1824" y="4225"/>
                </a:lnTo>
                <a:cubicBezTo>
                  <a:pt x="1794" y="4073"/>
                  <a:pt x="1672" y="3951"/>
                  <a:pt x="1520" y="3921"/>
                </a:cubicBezTo>
                <a:lnTo>
                  <a:pt x="457" y="3617"/>
                </a:lnTo>
                <a:cubicBezTo>
                  <a:pt x="92" y="3496"/>
                  <a:pt x="1" y="3040"/>
                  <a:pt x="305" y="2796"/>
                </a:cubicBezTo>
                <a:lnTo>
                  <a:pt x="1217" y="2128"/>
                </a:lnTo>
                <a:cubicBezTo>
                  <a:pt x="1338" y="2037"/>
                  <a:pt x="1399" y="1915"/>
                  <a:pt x="1399" y="1763"/>
                </a:cubicBezTo>
                <a:lnTo>
                  <a:pt x="1368" y="608"/>
                </a:lnTo>
                <a:cubicBezTo>
                  <a:pt x="1368" y="243"/>
                  <a:pt x="1824" y="0"/>
                  <a:pt x="2128" y="274"/>
                </a:cubicBezTo>
                <a:close/>
              </a:path>
            </a:pathLst>
          </a:custGeom>
          <a:noFill/>
          <a:ln w="2887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1" name="Google Shape;271;p8"/>
          <p:cNvGrpSpPr/>
          <p:nvPr/>
        </p:nvGrpSpPr>
        <p:grpSpPr>
          <a:xfrm>
            <a:off x="8026529" y="215596"/>
            <a:ext cx="1657343" cy="808493"/>
            <a:chOff x="6016754" y="2989146"/>
            <a:chExt cx="1657343" cy="808493"/>
          </a:xfrm>
        </p:grpSpPr>
        <p:sp>
          <p:nvSpPr>
            <p:cNvPr id="272" name="Google Shape;272;p8"/>
            <p:cNvSpPr/>
            <p:nvPr/>
          </p:nvSpPr>
          <p:spPr>
            <a:xfrm>
              <a:off x="6016754" y="3515687"/>
              <a:ext cx="357259" cy="262230"/>
            </a:xfrm>
            <a:custGeom>
              <a:avLst/>
              <a:gdLst/>
              <a:ahLst/>
              <a:cxnLst/>
              <a:rect l="l" t="t" r="r" b="b"/>
              <a:pathLst>
                <a:path w="12880" h="9454" extrusionOk="0">
                  <a:moveTo>
                    <a:pt x="9172" y="0"/>
                  </a:moveTo>
                  <a:lnTo>
                    <a:pt x="630" y="7782"/>
                  </a:lnTo>
                  <a:cubicBezTo>
                    <a:pt x="1" y="8381"/>
                    <a:pt x="406" y="9454"/>
                    <a:pt x="1263" y="9454"/>
                  </a:cubicBezTo>
                  <a:cubicBezTo>
                    <a:pt x="1275" y="9454"/>
                    <a:pt x="1287" y="9454"/>
                    <a:pt x="1299" y="9453"/>
                  </a:cubicBezTo>
                  <a:lnTo>
                    <a:pt x="12880" y="9271"/>
                  </a:lnTo>
                  <a:lnTo>
                    <a:pt x="917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8"/>
            <p:cNvSpPr/>
            <p:nvPr/>
          </p:nvSpPr>
          <p:spPr>
            <a:xfrm>
              <a:off x="6239098" y="2989146"/>
              <a:ext cx="1435000" cy="808493"/>
            </a:xfrm>
            <a:custGeom>
              <a:avLst/>
              <a:gdLst/>
              <a:ahLst/>
              <a:cxnLst/>
              <a:rect l="l" t="t" r="r" b="b"/>
              <a:pathLst>
                <a:path w="51735" h="29148" extrusionOk="0">
                  <a:moveTo>
                    <a:pt x="46755" y="1"/>
                  </a:moveTo>
                  <a:cubicBezTo>
                    <a:pt x="46570" y="1"/>
                    <a:pt x="46383" y="35"/>
                    <a:pt x="46202" y="108"/>
                  </a:cubicBezTo>
                  <a:lnTo>
                    <a:pt x="1156" y="17980"/>
                  </a:lnTo>
                  <a:cubicBezTo>
                    <a:pt x="365" y="18284"/>
                    <a:pt x="1" y="19166"/>
                    <a:pt x="305" y="19956"/>
                  </a:cubicBezTo>
                  <a:lnTo>
                    <a:pt x="3587" y="28193"/>
                  </a:lnTo>
                  <a:cubicBezTo>
                    <a:pt x="3821" y="28778"/>
                    <a:pt x="4398" y="29147"/>
                    <a:pt x="5011" y="29147"/>
                  </a:cubicBezTo>
                  <a:cubicBezTo>
                    <a:pt x="5195" y="29147"/>
                    <a:pt x="5381" y="29114"/>
                    <a:pt x="5563" y="29044"/>
                  </a:cubicBezTo>
                  <a:lnTo>
                    <a:pt x="50579" y="11172"/>
                  </a:lnTo>
                  <a:cubicBezTo>
                    <a:pt x="51369" y="10868"/>
                    <a:pt x="51734" y="9986"/>
                    <a:pt x="51430" y="9196"/>
                  </a:cubicBezTo>
                  <a:lnTo>
                    <a:pt x="48147" y="959"/>
                  </a:lnTo>
                  <a:cubicBezTo>
                    <a:pt x="47916" y="356"/>
                    <a:pt x="47348" y="1"/>
                    <a:pt x="4675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8"/>
            <p:cNvSpPr/>
            <p:nvPr/>
          </p:nvSpPr>
          <p:spPr>
            <a:xfrm>
              <a:off x="6363029" y="3028367"/>
              <a:ext cx="1187969" cy="730162"/>
            </a:xfrm>
            <a:custGeom>
              <a:avLst/>
              <a:gdLst/>
              <a:ahLst/>
              <a:cxnLst/>
              <a:rect l="l" t="t" r="r" b="b"/>
              <a:pathLst>
                <a:path w="42829" h="26324" extrusionOk="0">
                  <a:moveTo>
                    <a:pt x="38421" y="1"/>
                  </a:moveTo>
                  <a:lnTo>
                    <a:pt x="1" y="15259"/>
                  </a:lnTo>
                  <a:lnTo>
                    <a:pt x="4378" y="26323"/>
                  </a:lnTo>
                  <a:lnTo>
                    <a:pt x="42828" y="11065"/>
                  </a:lnTo>
                  <a:lnTo>
                    <a:pt x="384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8"/>
            <p:cNvSpPr/>
            <p:nvPr/>
          </p:nvSpPr>
          <p:spPr>
            <a:xfrm>
              <a:off x="7358750" y="3043540"/>
              <a:ext cx="154304" cy="319564"/>
            </a:xfrm>
            <a:custGeom>
              <a:avLst/>
              <a:gdLst/>
              <a:ahLst/>
              <a:cxnLst/>
              <a:rect l="l" t="t" r="r" b="b"/>
              <a:pathLst>
                <a:path w="5563" h="11521" extrusionOk="0">
                  <a:moveTo>
                    <a:pt x="1155" y="1"/>
                  </a:moveTo>
                  <a:lnTo>
                    <a:pt x="0" y="457"/>
                  </a:lnTo>
                  <a:lnTo>
                    <a:pt x="4377" y="11521"/>
                  </a:lnTo>
                  <a:lnTo>
                    <a:pt x="5563" y="11065"/>
                  </a:lnTo>
                  <a:lnTo>
                    <a:pt x="11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8"/>
            <p:cNvSpPr/>
            <p:nvPr/>
          </p:nvSpPr>
          <p:spPr>
            <a:xfrm>
              <a:off x="6400142" y="3423793"/>
              <a:ext cx="154304" cy="319564"/>
            </a:xfrm>
            <a:custGeom>
              <a:avLst/>
              <a:gdLst/>
              <a:ahLst/>
              <a:cxnLst/>
              <a:rect l="l" t="t" r="r" b="b"/>
              <a:pathLst>
                <a:path w="5563" h="11521" extrusionOk="0">
                  <a:moveTo>
                    <a:pt x="1186" y="0"/>
                  </a:moveTo>
                  <a:lnTo>
                    <a:pt x="0" y="456"/>
                  </a:lnTo>
                  <a:lnTo>
                    <a:pt x="4408" y="11520"/>
                  </a:lnTo>
                  <a:lnTo>
                    <a:pt x="5563" y="11064"/>
                  </a:lnTo>
                  <a:lnTo>
                    <a:pt x="118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7" name="Google Shape;277;p8"/>
          <p:cNvGrpSpPr/>
          <p:nvPr/>
        </p:nvGrpSpPr>
        <p:grpSpPr>
          <a:xfrm>
            <a:off x="8362923" y="-81043"/>
            <a:ext cx="1094855" cy="1504759"/>
            <a:chOff x="6143348" y="1855432"/>
            <a:chExt cx="1094855" cy="1504759"/>
          </a:xfrm>
        </p:grpSpPr>
        <p:sp>
          <p:nvSpPr>
            <p:cNvPr id="278" name="Google Shape;278;p8"/>
            <p:cNvSpPr/>
            <p:nvPr/>
          </p:nvSpPr>
          <p:spPr>
            <a:xfrm>
              <a:off x="6143348" y="3014887"/>
              <a:ext cx="306555" cy="345304"/>
            </a:xfrm>
            <a:custGeom>
              <a:avLst/>
              <a:gdLst/>
              <a:ahLst/>
              <a:cxnLst/>
              <a:rect l="l" t="t" r="r" b="b"/>
              <a:pathLst>
                <a:path w="11052" h="12449" extrusionOk="0">
                  <a:moveTo>
                    <a:pt x="2754" y="0"/>
                  </a:moveTo>
                  <a:lnTo>
                    <a:pt x="139" y="11277"/>
                  </a:lnTo>
                  <a:cubicBezTo>
                    <a:pt x="1" y="11924"/>
                    <a:pt x="530" y="12449"/>
                    <a:pt x="1099" y="12449"/>
                  </a:cubicBezTo>
                  <a:cubicBezTo>
                    <a:pt x="1278" y="12449"/>
                    <a:pt x="1461" y="12397"/>
                    <a:pt x="1629" y="12280"/>
                  </a:cubicBezTo>
                  <a:lnTo>
                    <a:pt x="11052" y="5563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8"/>
            <p:cNvSpPr/>
            <p:nvPr/>
          </p:nvSpPr>
          <p:spPr>
            <a:xfrm>
              <a:off x="6190197" y="1855432"/>
              <a:ext cx="1048006" cy="1338418"/>
            </a:xfrm>
            <a:custGeom>
              <a:avLst/>
              <a:gdLst/>
              <a:ahLst/>
              <a:cxnLst/>
              <a:rect l="l" t="t" r="r" b="b"/>
              <a:pathLst>
                <a:path w="37783" h="48253" extrusionOk="0">
                  <a:moveTo>
                    <a:pt x="28676" y="0"/>
                  </a:moveTo>
                  <a:cubicBezTo>
                    <a:pt x="28185" y="0"/>
                    <a:pt x="27705" y="236"/>
                    <a:pt x="27418" y="676"/>
                  </a:cubicBezTo>
                  <a:lnTo>
                    <a:pt x="487" y="40950"/>
                  </a:lnTo>
                  <a:cubicBezTo>
                    <a:pt x="1" y="41649"/>
                    <a:pt x="213" y="42592"/>
                    <a:pt x="913" y="43048"/>
                  </a:cubicBezTo>
                  <a:lnTo>
                    <a:pt x="8268" y="48002"/>
                  </a:lnTo>
                  <a:cubicBezTo>
                    <a:pt x="8527" y="48171"/>
                    <a:pt x="8819" y="48252"/>
                    <a:pt x="9109" y="48252"/>
                  </a:cubicBezTo>
                  <a:cubicBezTo>
                    <a:pt x="9603" y="48252"/>
                    <a:pt x="10090" y="48017"/>
                    <a:pt x="10396" y="47576"/>
                  </a:cubicBezTo>
                  <a:lnTo>
                    <a:pt x="37327" y="7302"/>
                  </a:lnTo>
                  <a:cubicBezTo>
                    <a:pt x="37783" y="6603"/>
                    <a:pt x="37600" y="5661"/>
                    <a:pt x="36901" y="5205"/>
                  </a:cubicBezTo>
                  <a:lnTo>
                    <a:pt x="29515" y="251"/>
                  </a:lnTo>
                  <a:cubicBezTo>
                    <a:pt x="29256" y="82"/>
                    <a:pt x="28964" y="0"/>
                    <a:pt x="2867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8"/>
            <p:cNvSpPr/>
            <p:nvPr/>
          </p:nvSpPr>
          <p:spPr>
            <a:xfrm>
              <a:off x="6258487" y="1955952"/>
              <a:ext cx="912259" cy="1136516"/>
            </a:xfrm>
            <a:custGeom>
              <a:avLst/>
              <a:gdLst/>
              <a:ahLst/>
              <a:cxnLst/>
              <a:rect l="l" t="t" r="r" b="b"/>
              <a:pathLst>
                <a:path w="32889" h="40974" extrusionOk="0">
                  <a:moveTo>
                    <a:pt x="22980" y="0"/>
                  </a:moveTo>
                  <a:lnTo>
                    <a:pt x="1" y="34378"/>
                  </a:lnTo>
                  <a:lnTo>
                    <a:pt x="9910" y="40974"/>
                  </a:lnTo>
                  <a:lnTo>
                    <a:pt x="32889" y="6627"/>
                  </a:lnTo>
                  <a:lnTo>
                    <a:pt x="229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8"/>
            <p:cNvSpPr/>
            <p:nvPr/>
          </p:nvSpPr>
          <p:spPr>
            <a:xfrm>
              <a:off x="6854565" y="1989681"/>
              <a:ext cx="293435" cy="212469"/>
            </a:xfrm>
            <a:custGeom>
              <a:avLst/>
              <a:gdLst/>
              <a:ahLst/>
              <a:cxnLst/>
              <a:rect l="l" t="t" r="r" b="b"/>
              <a:pathLst>
                <a:path w="10579" h="7660" extrusionOk="0">
                  <a:moveTo>
                    <a:pt x="700" y="0"/>
                  </a:moveTo>
                  <a:lnTo>
                    <a:pt x="0" y="1034"/>
                  </a:lnTo>
                  <a:lnTo>
                    <a:pt x="9879" y="7660"/>
                  </a:lnTo>
                  <a:lnTo>
                    <a:pt x="10578" y="6596"/>
                  </a:lnTo>
                  <a:lnTo>
                    <a:pt x="70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8"/>
            <p:cNvSpPr/>
            <p:nvPr/>
          </p:nvSpPr>
          <p:spPr>
            <a:xfrm>
              <a:off x="6281259" y="2846271"/>
              <a:ext cx="293435" cy="213329"/>
            </a:xfrm>
            <a:custGeom>
              <a:avLst/>
              <a:gdLst/>
              <a:ahLst/>
              <a:cxnLst/>
              <a:rect l="l" t="t" r="r" b="b"/>
              <a:pathLst>
                <a:path w="10579" h="7691" extrusionOk="0">
                  <a:moveTo>
                    <a:pt x="700" y="0"/>
                  </a:moveTo>
                  <a:lnTo>
                    <a:pt x="0" y="1064"/>
                  </a:lnTo>
                  <a:lnTo>
                    <a:pt x="9879" y="7690"/>
                  </a:lnTo>
                  <a:lnTo>
                    <a:pt x="10578" y="6626"/>
                  </a:lnTo>
                  <a:lnTo>
                    <a:pt x="70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3" name="Google Shape;283;p8"/>
          <p:cNvGrpSpPr/>
          <p:nvPr/>
        </p:nvGrpSpPr>
        <p:grpSpPr>
          <a:xfrm>
            <a:off x="433950" y="4142625"/>
            <a:ext cx="527400" cy="735075"/>
            <a:chOff x="3553100" y="1256250"/>
            <a:chExt cx="527400" cy="735075"/>
          </a:xfrm>
        </p:grpSpPr>
        <p:sp>
          <p:nvSpPr>
            <p:cNvPr id="284" name="Google Shape;284;p8"/>
            <p:cNvSpPr/>
            <p:nvPr/>
          </p:nvSpPr>
          <p:spPr>
            <a:xfrm>
              <a:off x="3885925" y="1874350"/>
              <a:ext cx="148225" cy="116975"/>
            </a:xfrm>
            <a:custGeom>
              <a:avLst/>
              <a:gdLst/>
              <a:ahLst/>
              <a:cxnLst/>
              <a:rect l="l" t="t" r="r" b="b"/>
              <a:pathLst>
                <a:path w="5929" h="4679" extrusionOk="0">
                  <a:moveTo>
                    <a:pt x="5107" y="0"/>
                  </a:moveTo>
                  <a:lnTo>
                    <a:pt x="1" y="1489"/>
                  </a:lnTo>
                  <a:lnTo>
                    <a:pt x="487" y="3192"/>
                  </a:lnTo>
                  <a:cubicBezTo>
                    <a:pt x="761" y="4088"/>
                    <a:pt x="1566" y="4679"/>
                    <a:pt x="2450" y="4679"/>
                  </a:cubicBezTo>
                  <a:cubicBezTo>
                    <a:pt x="2644" y="4679"/>
                    <a:pt x="2843" y="4650"/>
                    <a:pt x="3040" y="4590"/>
                  </a:cubicBezTo>
                  <a:lnTo>
                    <a:pt x="4226" y="4255"/>
                  </a:lnTo>
                  <a:cubicBezTo>
                    <a:pt x="5290" y="3921"/>
                    <a:pt x="5928" y="2796"/>
                    <a:pt x="5624" y="1702"/>
                  </a:cubicBezTo>
                  <a:lnTo>
                    <a:pt x="510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8"/>
            <p:cNvSpPr/>
            <p:nvPr/>
          </p:nvSpPr>
          <p:spPr>
            <a:xfrm>
              <a:off x="3841850" y="1837100"/>
              <a:ext cx="210525" cy="132525"/>
            </a:xfrm>
            <a:custGeom>
              <a:avLst/>
              <a:gdLst/>
              <a:ahLst/>
              <a:cxnLst/>
              <a:rect l="l" t="t" r="r" b="b"/>
              <a:pathLst>
                <a:path w="8421" h="5301" extrusionOk="0">
                  <a:moveTo>
                    <a:pt x="7661" y="1"/>
                  </a:moveTo>
                  <a:lnTo>
                    <a:pt x="1" y="2189"/>
                  </a:lnTo>
                  <a:lnTo>
                    <a:pt x="366" y="3496"/>
                  </a:lnTo>
                  <a:cubicBezTo>
                    <a:pt x="692" y="4574"/>
                    <a:pt x="1679" y="5300"/>
                    <a:pt x="2765" y="5300"/>
                  </a:cubicBezTo>
                  <a:cubicBezTo>
                    <a:pt x="2996" y="5300"/>
                    <a:pt x="3232" y="5268"/>
                    <a:pt x="3466" y="5198"/>
                  </a:cubicBezTo>
                  <a:lnTo>
                    <a:pt x="6323" y="4378"/>
                  </a:lnTo>
                  <a:cubicBezTo>
                    <a:pt x="7661" y="4013"/>
                    <a:pt x="8421" y="2615"/>
                    <a:pt x="8025" y="1277"/>
                  </a:cubicBezTo>
                  <a:lnTo>
                    <a:pt x="766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8"/>
            <p:cNvSpPr/>
            <p:nvPr/>
          </p:nvSpPr>
          <p:spPr>
            <a:xfrm>
              <a:off x="3553100" y="1256250"/>
              <a:ext cx="527400" cy="606725"/>
            </a:xfrm>
            <a:custGeom>
              <a:avLst/>
              <a:gdLst/>
              <a:ahLst/>
              <a:cxnLst/>
              <a:rect l="l" t="t" r="r" b="b"/>
              <a:pathLst>
                <a:path w="21096" h="24269" extrusionOk="0">
                  <a:moveTo>
                    <a:pt x="11165" y="0"/>
                  </a:moveTo>
                  <a:cubicBezTo>
                    <a:pt x="9187" y="0"/>
                    <a:pt x="7173" y="611"/>
                    <a:pt x="5411" y="1927"/>
                  </a:cubicBezTo>
                  <a:cubicBezTo>
                    <a:pt x="1" y="5970"/>
                    <a:pt x="305" y="14177"/>
                    <a:pt x="5989" y="17824"/>
                  </a:cubicBezTo>
                  <a:cubicBezTo>
                    <a:pt x="8207" y="19222"/>
                    <a:pt x="9849" y="21411"/>
                    <a:pt x="10578" y="23964"/>
                  </a:cubicBezTo>
                  <a:lnTo>
                    <a:pt x="10669" y="24268"/>
                  </a:lnTo>
                  <a:lnTo>
                    <a:pt x="19332" y="21776"/>
                  </a:lnTo>
                  <a:lnTo>
                    <a:pt x="19241" y="21472"/>
                  </a:lnTo>
                  <a:cubicBezTo>
                    <a:pt x="18542" y="18888"/>
                    <a:pt x="18785" y="16122"/>
                    <a:pt x="19940" y="13721"/>
                  </a:cubicBezTo>
                  <a:cubicBezTo>
                    <a:pt x="20913" y="11624"/>
                    <a:pt x="21095" y="9222"/>
                    <a:pt x="20457" y="7003"/>
                  </a:cubicBezTo>
                  <a:cubicBezTo>
                    <a:pt x="19207" y="2617"/>
                    <a:pt x="15261" y="0"/>
                    <a:pt x="111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8"/>
            <p:cNvSpPr/>
            <p:nvPr/>
          </p:nvSpPr>
          <p:spPr>
            <a:xfrm>
              <a:off x="3819825" y="1800625"/>
              <a:ext cx="229500" cy="121125"/>
            </a:xfrm>
            <a:custGeom>
              <a:avLst/>
              <a:gdLst/>
              <a:ahLst/>
              <a:cxnLst/>
              <a:rect l="l" t="t" r="r" b="b"/>
              <a:pathLst>
                <a:path w="9180" h="4845" extrusionOk="0">
                  <a:moveTo>
                    <a:pt x="8633" y="1"/>
                  </a:moveTo>
                  <a:lnTo>
                    <a:pt x="0" y="2493"/>
                  </a:lnTo>
                  <a:lnTo>
                    <a:pt x="122" y="2979"/>
                  </a:lnTo>
                  <a:cubicBezTo>
                    <a:pt x="448" y="4109"/>
                    <a:pt x="1479" y="4844"/>
                    <a:pt x="2598" y="4844"/>
                  </a:cubicBezTo>
                  <a:cubicBezTo>
                    <a:pt x="2834" y="4844"/>
                    <a:pt x="3075" y="4811"/>
                    <a:pt x="3314" y="4742"/>
                  </a:cubicBezTo>
                  <a:lnTo>
                    <a:pt x="7022" y="3679"/>
                  </a:lnTo>
                  <a:cubicBezTo>
                    <a:pt x="8390" y="3283"/>
                    <a:pt x="9180" y="1855"/>
                    <a:pt x="8785" y="487"/>
                  </a:cubicBezTo>
                  <a:lnTo>
                    <a:pt x="863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8"/>
            <p:cNvSpPr/>
            <p:nvPr/>
          </p:nvSpPr>
          <p:spPr>
            <a:xfrm>
              <a:off x="3866925" y="1617500"/>
              <a:ext cx="61600" cy="214300"/>
            </a:xfrm>
            <a:custGeom>
              <a:avLst/>
              <a:gdLst/>
              <a:ahLst/>
              <a:cxnLst/>
              <a:rect l="l" t="t" r="r" b="b"/>
              <a:pathLst>
                <a:path w="2464" h="8572" fill="none" extrusionOk="0">
                  <a:moveTo>
                    <a:pt x="2463" y="8572"/>
                  </a:moveTo>
                  <a:lnTo>
                    <a:pt x="1" y="0"/>
                  </a:lnTo>
                </a:path>
              </a:pathLst>
            </a:custGeom>
            <a:noFill/>
            <a:ln w="28875" cap="flat" cmpd="sng">
              <a:solidFill>
                <a:schemeClr val="accent4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8"/>
            <p:cNvSpPr/>
            <p:nvPr/>
          </p:nvSpPr>
          <p:spPr>
            <a:xfrm>
              <a:off x="3745350" y="1500475"/>
              <a:ext cx="191525" cy="123125"/>
            </a:xfrm>
            <a:custGeom>
              <a:avLst/>
              <a:gdLst/>
              <a:ahLst/>
              <a:cxnLst/>
              <a:rect l="l" t="t" r="r" b="b"/>
              <a:pathLst>
                <a:path w="7661" h="4925" fill="none" extrusionOk="0">
                  <a:moveTo>
                    <a:pt x="7660" y="0"/>
                  </a:moveTo>
                  <a:lnTo>
                    <a:pt x="4925" y="4925"/>
                  </a:lnTo>
                  <a:lnTo>
                    <a:pt x="1" y="2189"/>
                  </a:lnTo>
                </a:path>
              </a:pathLst>
            </a:custGeom>
            <a:noFill/>
            <a:ln w="2887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0" name="Google Shape;290;p8"/>
          <p:cNvGrpSpPr/>
          <p:nvPr/>
        </p:nvGrpSpPr>
        <p:grpSpPr>
          <a:xfrm rot="943739">
            <a:off x="182007" y="338295"/>
            <a:ext cx="1031309" cy="913293"/>
            <a:chOff x="1343200" y="1432100"/>
            <a:chExt cx="1031261" cy="913250"/>
          </a:xfrm>
        </p:grpSpPr>
        <p:sp>
          <p:nvSpPr>
            <p:cNvPr id="291" name="Google Shape;291;p8"/>
            <p:cNvSpPr/>
            <p:nvPr/>
          </p:nvSpPr>
          <p:spPr>
            <a:xfrm>
              <a:off x="1343200" y="1432100"/>
              <a:ext cx="350600" cy="505025"/>
            </a:xfrm>
            <a:custGeom>
              <a:avLst/>
              <a:gdLst/>
              <a:ahLst/>
              <a:cxnLst/>
              <a:rect l="l" t="t" r="r" b="b"/>
              <a:pathLst>
                <a:path w="14024" h="20201" extrusionOk="0">
                  <a:moveTo>
                    <a:pt x="0" y="20201"/>
                  </a:moveTo>
                  <a:lnTo>
                    <a:pt x="10164" y="1400"/>
                  </a:lnTo>
                  <a:lnTo>
                    <a:pt x="14024" y="0"/>
                  </a:lnTo>
                  <a:lnTo>
                    <a:pt x="3810" y="19289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</p:sp>
        <p:sp>
          <p:nvSpPr>
            <p:cNvPr id="292" name="Google Shape;292;p8"/>
            <p:cNvSpPr/>
            <p:nvPr/>
          </p:nvSpPr>
          <p:spPr>
            <a:xfrm>
              <a:off x="1343200" y="1890700"/>
              <a:ext cx="777200" cy="454650"/>
            </a:xfrm>
            <a:custGeom>
              <a:avLst/>
              <a:gdLst/>
              <a:ahLst/>
              <a:cxnLst/>
              <a:rect l="l" t="t" r="r" b="b"/>
              <a:pathLst>
                <a:path w="31088" h="18186" extrusionOk="0">
                  <a:moveTo>
                    <a:pt x="0" y="1873"/>
                  </a:moveTo>
                  <a:lnTo>
                    <a:pt x="5688" y="0"/>
                  </a:lnTo>
                  <a:lnTo>
                    <a:pt x="31088" y="17065"/>
                  </a:lnTo>
                  <a:lnTo>
                    <a:pt x="27278" y="1818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93" name="Google Shape;293;p8"/>
            <p:cNvSpPr/>
            <p:nvPr/>
          </p:nvSpPr>
          <p:spPr>
            <a:xfrm>
              <a:off x="1436723" y="1432178"/>
              <a:ext cx="937737" cy="885480"/>
            </a:xfrm>
            <a:custGeom>
              <a:avLst/>
              <a:gdLst/>
              <a:ahLst/>
              <a:cxnLst/>
              <a:rect l="l" t="t" r="r" b="b"/>
              <a:pathLst>
                <a:path w="39819" h="37600" extrusionOk="0">
                  <a:moveTo>
                    <a:pt x="10882" y="1"/>
                  </a:moveTo>
                  <a:lnTo>
                    <a:pt x="0" y="20153"/>
                  </a:lnTo>
                  <a:lnTo>
                    <a:pt x="28937" y="37600"/>
                  </a:lnTo>
                  <a:lnTo>
                    <a:pt x="39819" y="17448"/>
                  </a:lnTo>
                  <a:lnTo>
                    <a:pt x="10882" y="1"/>
                  </a:lnTo>
                  <a:close/>
                </a:path>
              </a:pathLst>
            </a:custGeom>
            <a:solidFill>
              <a:srgbClr val="FF640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8"/>
            <p:cNvSpPr/>
            <p:nvPr/>
          </p:nvSpPr>
          <p:spPr>
            <a:xfrm>
              <a:off x="1580614" y="1566036"/>
              <a:ext cx="334292" cy="410194"/>
            </a:xfrm>
            <a:custGeom>
              <a:avLst/>
              <a:gdLst/>
              <a:ahLst/>
              <a:cxnLst/>
              <a:rect l="l" t="t" r="r" b="b"/>
              <a:pathLst>
                <a:path w="14195" h="17418" extrusionOk="0">
                  <a:moveTo>
                    <a:pt x="7386" y="1"/>
                  </a:moveTo>
                  <a:lnTo>
                    <a:pt x="0" y="13587"/>
                  </a:lnTo>
                  <a:lnTo>
                    <a:pt x="6809" y="17417"/>
                  </a:lnTo>
                  <a:lnTo>
                    <a:pt x="14195" y="3861"/>
                  </a:lnTo>
                  <a:lnTo>
                    <a:pt x="73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5" name="Google Shape;295;p8"/>
          <p:cNvGrpSpPr/>
          <p:nvPr/>
        </p:nvGrpSpPr>
        <p:grpSpPr>
          <a:xfrm>
            <a:off x="8168200" y="3964450"/>
            <a:ext cx="1031261" cy="913250"/>
            <a:chOff x="1343200" y="1432100"/>
            <a:chExt cx="1031261" cy="913250"/>
          </a:xfrm>
        </p:grpSpPr>
        <p:sp>
          <p:nvSpPr>
            <p:cNvPr id="296" name="Google Shape;296;p8"/>
            <p:cNvSpPr/>
            <p:nvPr/>
          </p:nvSpPr>
          <p:spPr>
            <a:xfrm>
              <a:off x="1343200" y="1432100"/>
              <a:ext cx="350600" cy="505025"/>
            </a:xfrm>
            <a:custGeom>
              <a:avLst/>
              <a:gdLst/>
              <a:ahLst/>
              <a:cxnLst/>
              <a:rect l="l" t="t" r="r" b="b"/>
              <a:pathLst>
                <a:path w="14024" h="20201" extrusionOk="0">
                  <a:moveTo>
                    <a:pt x="0" y="20201"/>
                  </a:moveTo>
                  <a:lnTo>
                    <a:pt x="10164" y="1400"/>
                  </a:lnTo>
                  <a:lnTo>
                    <a:pt x="14024" y="0"/>
                  </a:lnTo>
                  <a:lnTo>
                    <a:pt x="3810" y="19289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</p:sp>
        <p:sp>
          <p:nvSpPr>
            <p:cNvPr id="297" name="Google Shape;297;p8"/>
            <p:cNvSpPr/>
            <p:nvPr/>
          </p:nvSpPr>
          <p:spPr>
            <a:xfrm>
              <a:off x="1343200" y="1890700"/>
              <a:ext cx="777200" cy="454650"/>
            </a:xfrm>
            <a:custGeom>
              <a:avLst/>
              <a:gdLst/>
              <a:ahLst/>
              <a:cxnLst/>
              <a:rect l="l" t="t" r="r" b="b"/>
              <a:pathLst>
                <a:path w="31088" h="18186" extrusionOk="0">
                  <a:moveTo>
                    <a:pt x="0" y="1873"/>
                  </a:moveTo>
                  <a:lnTo>
                    <a:pt x="5688" y="0"/>
                  </a:lnTo>
                  <a:lnTo>
                    <a:pt x="31088" y="17065"/>
                  </a:lnTo>
                  <a:lnTo>
                    <a:pt x="27278" y="18186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</p:sp>
        <p:sp>
          <p:nvSpPr>
            <p:cNvPr id="298" name="Google Shape;298;p8"/>
            <p:cNvSpPr/>
            <p:nvPr/>
          </p:nvSpPr>
          <p:spPr>
            <a:xfrm>
              <a:off x="1436723" y="1432178"/>
              <a:ext cx="937737" cy="885480"/>
            </a:xfrm>
            <a:custGeom>
              <a:avLst/>
              <a:gdLst/>
              <a:ahLst/>
              <a:cxnLst/>
              <a:rect l="l" t="t" r="r" b="b"/>
              <a:pathLst>
                <a:path w="39819" h="37600" extrusionOk="0">
                  <a:moveTo>
                    <a:pt x="10882" y="1"/>
                  </a:moveTo>
                  <a:lnTo>
                    <a:pt x="0" y="20153"/>
                  </a:lnTo>
                  <a:lnTo>
                    <a:pt x="28937" y="37600"/>
                  </a:lnTo>
                  <a:lnTo>
                    <a:pt x="39819" y="17448"/>
                  </a:lnTo>
                  <a:lnTo>
                    <a:pt x="1088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8"/>
            <p:cNvSpPr/>
            <p:nvPr/>
          </p:nvSpPr>
          <p:spPr>
            <a:xfrm>
              <a:off x="1580614" y="1566036"/>
              <a:ext cx="334292" cy="410194"/>
            </a:xfrm>
            <a:custGeom>
              <a:avLst/>
              <a:gdLst/>
              <a:ahLst/>
              <a:cxnLst/>
              <a:rect l="l" t="t" r="r" b="b"/>
              <a:pathLst>
                <a:path w="14195" h="17418" extrusionOk="0">
                  <a:moveTo>
                    <a:pt x="7386" y="1"/>
                  </a:moveTo>
                  <a:lnTo>
                    <a:pt x="0" y="13587"/>
                  </a:lnTo>
                  <a:lnTo>
                    <a:pt x="6809" y="17417"/>
                  </a:lnTo>
                  <a:lnTo>
                    <a:pt x="14195" y="3861"/>
                  </a:lnTo>
                  <a:lnTo>
                    <a:pt x="73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51764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349350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Kirang Haerang"/>
              <a:buNone/>
              <a:defRPr sz="3600">
                <a:solidFill>
                  <a:schemeClr val="dk1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ed Hat Text"/>
              <a:buChar char="●"/>
              <a:defRPr sz="1600">
                <a:solidFill>
                  <a:schemeClr val="dk2"/>
                </a:solidFill>
                <a:latin typeface="Red Hat Text"/>
                <a:ea typeface="Red Hat Text"/>
                <a:cs typeface="Red Hat Text"/>
                <a:sym typeface="Red Hat Text"/>
              </a:defRPr>
            </a:lvl1pPr>
            <a:lvl2pPr marL="914400" lvl="1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ed Hat Text"/>
              <a:buChar char="○"/>
              <a:defRPr sz="1600">
                <a:solidFill>
                  <a:schemeClr val="dk2"/>
                </a:solidFill>
                <a:latin typeface="Red Hat Text"/>
                <a:ea typeface="Red Hat Text"/>
                <a:cs typeface="Red Hat Text"/>
                <a:sym typeface="Red Hat Text"/>
              </a:defRPr>
            </a:lvl2pPr>
            <a:lvl3pPr marL="1371600" lvl="2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ed Hat Text"/>
              <a:buChar char="■"/>
              <a:defRPr sz="1600">
                <a:solidFill>
                  <a:schemeClr val="dk2"/>
                </a:solidFill>
                <a:latin typeface="Red Hat Text"/>
                <a:ea typeface="Red Hat Text"/>
                <a:cs typeface="Red Hat Text"/>
                <a:sym typeface="Red Hat Text"/>
              </a:defRPr>
            </a:lvl3pPr>
            <a:lvl4pPr marL="1828800" lvl="3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ed Hat Text"/>
              <a:buChar char="●"/>
              <a:defRPr sz="1600">
                <a:solidFill>
                  <a:schemeClr val="dk2"/>
                </a:solidFill>
                <a:latin typeface="Red Hat Text"/>
                <a:ea typeface="Red Hat Text"/>
                <a:cs typeface="Red Hat Text"/>
                <a:sym typeface="Red Hat Text"/>
              </a:defRPr>
            </a:lvl4pPr>
            <a:lvl5pPr marL="2286000" lvl="4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ed Hat Text"/>
              <a:buChar char="○"/>
              <a:defRPr sz="1600">
                <a:solidFill>
                  <a:schemeClr val="dk2"/>
                </a:solidFill>
                <a:latin typeface="Red Hat Text"/>
                <a:ea typeface="Red Hat Text"/>
                <a:cs typeface="Red Hat Text"/>
                <a:sym typeface="Red Hat Text"/>
              </a:defRPr>
            </a:lvl5pPr>
            <a:lvl6pPr marL="2743200" lvl="5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ed Hat Text"/>
              <a:buChar char="■"/>
              <a:defRPr sz="1600">
                <a:solidFill>
                  <a:schemeClr val="dk2"/>
                </a:solidFill>
                <a:latin typeface="Red Hat Text"/>
                <a:ea typeface="Red Hat Text"/>
                <a:cs typeface="Red Hat Text"/>
                <a:sym typeface="Red Hat Text"/>
              </a:defRPr>
            </a:lvl6pPr>
            <a:lvl7pPr marL="3200400" lvl="6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ed Hat Text"/>
              <a:buChar char="●"/>
              <a:defRPr sz="1600">
                <a:solidFill>
                  <a:schemeClr val="dk2"/>
                </a:solidFill>
                <a:latin typeface="Red Hat Text"/>
                <a:ea typeface="Red Hat Text"/>
                <a:cs typeface="Red Hat Text"/>
                <a:sym typeface="Red Hat Text"/>
              </a:defRPr>
            </a:lvl7pPr>
            <a:lvl8pPr marL="3657600" lvl="7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ed Hat Text"/>
              <a:buChar char="○"/>
              <a:defRPr sz="1600">
                <a:solidFill>
                  <a:schemeClr val="dk2"/>
                </a:solidFill>
                <a:latin typeface="Red Hat Text"/>
                <a:ea typeface="Red Hat Text"/>
                <a:cs typeface="Red Hat Text"/>
                <a:sym typeface="Red Hat Text"/>
              </a:defRPr>
            </a:lvl8pPr>
            <a:lvl9pPr marL="4114800" lvl="8" indent="-3302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600"/>
              <a:buFont typeface="Red Hat Text"/>
              <a:buChar char="■"/>
              <a:defRPr sz="1600">
                <a:solidFill>
                  <a:schemeClr val="dk2"/>
                </a:solidFill>
                <a:latin typeface="Red Hat Text"/>
                <a:ea typeface="Red Hat Text"/>
                <a:cs typeface="Red Hat Text"/>
                <a:sym typeface="Red Hat Tex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6" r:id="rId4"/>
    <p:sldLayoutId id="2147483658" r:id="rId5"/>
    <p:sldLayoutId id="2147483674" r:id="rId6"/>
    <p:sldLayoutId id="2147483680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EA4335"/>
          </p15:clr>
        </p15:guide>
        <p15:guide id="2" pos="2880">
          <p15:clr>
            <a:srgbClr val="EA4335"/>
          </p15:clr>
        </p15:guide>
        <p15:guide id="3" pos="432">
          <p15:clr>
            <a:srgbClr val="EA4335"/>
          </p15:clr>
        </p15:guide>
        <p15:guide id="4" pos="5328">
          <p15:clr>
            <a:srgbClr val="EA4335"/>
          </p15:clr>
        </p15:guide>
        <p15:guide id="5" orient="horz" pos="315">
          <p15:clr>
            <a:srgbClr val="EA4335"/>
          </p15:clr>
        </p15:guide>
        <p15:guide id="6" orient="horz" pos="2925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3" name="Google Shape;1383;p34"/>
          <p:cNvSpPr/>
          <p:nvPr/>
        </p:nvSpPr>
        <p:spPr>
          <a:xfrm>
            <a:off x="4027270" y="3549825"/>
            <a:ext cx="20631" cy="20631"/>
          </a:xfrm>
          <a:custGeom>
            <a:avLst/>
            <a:gdLst/>
            <a:ahLst/>
            <a:cxnLst/>
            <a:rect l="l" t="t" r="r" b="b"/>
            <a:pathLst>
              <a:path w="643" h="643" fill="none" extrusionOk="0">
                <a:moveTo>
                  <a:pt x="642" y="0"/>
                </a:moveTo>
                <a:lnTo>
                  <a:pt x="642" y="643"/>
                </a:lnTo>
                <a:lnTo>
                  <a:pt x="0" y="643"/>
                </a:lnTo>
              </a:path>
            </a:pathLst>
          </a:custGeom>
          <a:noFill/>
          <a:ln w="5350" cap="flat" cmpd="sng">
            <a:solidFill>
              <a:srgbClr val="29A599"/>
            </a:solidFill>
            <a:prstDash val="solid"/>
            <a:miter lim="8921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4" name="Google Shape;1384;p34"/>
          <p:cNvSpPr/>
          <p:nvPr/>
        </p:nvSpPr>
        <p:spPr>
          <a:xfrm>
            <a:off x="553556" y="3549825"/>
            <a:ext cx="20631" cy="20631"/>
          </a:xfrm>
          <a:custGeom>
            <a:avLst/>
            <a:gdLst/>
            <a:ahLst/>
            <a:cxnLst/>
            <a:rect l="l" t="t" r="r" b="b"/>
            <a:pathLst>
              <a:path w="643" h="643" fill="none" extrusionOk="0">
                <a:moveTo>
                  <a:pt x="643" y="643"/>
                </a:moveTo>
                <a:lnTo>
                  <a:pt x="0" y="643"/>
                </a:lnTo>
                <a:lnTo>
                  <a:pt x="0" y="0"/>
                </a:lnTo>
              </a:path>
            </a:pathLst>
          </a:custGeom>
          <a:noFill/>
          <a:ln w="5350" cap="flat" cmpd="sng">
            <a:solidFill>
              <a:srgbClr val="29A599"/>
            </a:solidFill>
            <a:prstDash val="solid"/>
            <a:miter lim="8921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5" name="Google Shape;1385;p34"/>
          <p:cNvSpPr/>
          <p:nvPr/>
        </p:nvSpPr>
        <p:spPr>
          <a:xfrm>
            <a:off x="553556" y="1312345"/>
            <a:ext cx="20631" cy="20374"/>
          </a:xfrm>
          <a:custGeom>
            <a:avLst/>
            <a:gdLst/>
            <a:ahLst/>
            <a:cxnLst/>
            <a:rect l="l" t="t" r="r" b="b"/>
            <a:pathLst>
              <a:path w="643" h="635" fill="none" extrusionOk="0">
                <a:moveTo>
                  <a:pt x="0" y="634"/>
                </a:moveTo>
                <a:lnTo>
                  <a:pt x="0" y="1"/>
                </a:lnTo>
                <a:lnTo>
                  <a:pt x="643" y="1"/>
                </a:lnTo>
              </a:path>
            </a:pathLst>
          </a:custGeom>
          <a:noFill/>
          <a:ln w="5350" cap="flat" cmpd="sng">
            <a:solidFill>
              <a:srgbClr val="29A599"/>
            </a:solidFill>
            <a:prstDash val="solid"/>
            <a:miter lim="8921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6" name="Google Shape;1386;p34"/>
          <p:cNvSpPr/>
          <p:nvPr/>
        </p:nvSpPr>
        <p:spPr>
          <a:xfrm>
            <a:off x="4027270" y="1312345"/>
            <a:ext cx="20631" cy="20374"/>
          </a:xfrm>
          <a:custGeom>
            <a:avLst/>
            <a:gdLst/>
            <a:ahLst/>
            <a:cxnLst/>
            <a:rect l="l" t="t" r="r" b="b"/>
            <a:pathLst>
              <a:path w="643" h="635" fill="none" extrusionOk="0">
                <a:moveTo>
                  <a:pt x="0" y="1"/>
                </a:moveTo>
                <a:lnTo>
                  <a:pt x="642" y="1"/>
                </a:lnTo>
                <a:lnTo>
                  <a:pt x="642" y="634"/>
                </a:lnTo>
              </a:path>
            </a:pathLst>
          </a:custGeom>
          <a:noFill/>
          <a:ln w="5350" cap="flat" cmpd="sng">
            <a:solidFill>
              <a:srgbClr val="29A599"/>
            </a:solidFill>
            <a:prstDash val="solid"/>
            <a:miter lim="8921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8" name="Google Shape;1388;p34"/>
          <p:cNvSpPr txBox="1">
            <a:spLocks noGrp="1"/>
          </p:cNvSpPr>
          <p:nvPr>
            <p:ph type="ctrTitle"/>
          </p:nvPr>
        </p:nvSpPr>
        <p:spPr>
          <a:xfrm>
            <a:off x="1732062" y="1697697"/>
            <a:ext cx="5338500" cy="118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chemeClr val="dk1"/>
                </a:solidFill>
              </a:rPr>
              <a:t>Lenguaje y Comunicación</a:t>
            </a:r>
            <a:br>
              <a:rPr lang="en" sz="3200" dirty="0">
                <a:solidFill>
                  <a:schemeClr val="dk1"/>
                </a:solidFill>
              </a:rPr>
            </a:br>
            <a:r>
              <a:rPr lang="en" sz="32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Comprensión Lectora</a:t>
            </a:r>
            <a:br>
              <a:rPr lang="en" sz="3200" dirty="0">
                <a:solidFill>
                  <a:schemeClr val="dk1"/>
                </a:solidFill>
              </a:rPr>
            </a:br>
            <a:r>
              <a:rPr lang="en" sz="3200" dirty="0">
                <a:solidFill>
                  <a:schemeClr val="dk1"/>
                </a:solidFill>
              </a:rPr>
              <a:t>Estrategias</a:t>
            </a:r>
            <a:endParaRPr sz="3200" dirty="0">
              <a:solidFill>
                <a:schemeClr val="dk1"/>
              </a:solidFill>
            </a:endParaRPr>
          </a:p>
        </p:txBody>
      </p:sp>
      <p:sp>
        <p:nvSpPr>
          <p:cNvPr id="1389" name="Google Shape;1389;p34"/>
          <p:cNvSpPr/>
          <p:nvPr/>
        </p:nvSpPr>
        <p:spPr>
          <a:xfrm>
            <a:off x="2803125" y="4696300"/>
            <a:ext cx="175625" cy="168650"/>
          </a:xfrm>
          <a:custGeom>
            <a:avLst/>
            <a:gdLst/>
            <a:ahLst/>
            <a:cxnLst/>
            <a:rect l="l" t="t" r="r" b="b"/>
            <a:pathLst>
              <a:path w="7025" h="6746" extrusionOk="0">
                <a:moveTo>
                  <a:pt x="1493" y="1"/>
                </a:moveTo>
                <a:lnTo>
                  <a:pt x="1811" y="2428"/>
                </a:lnTo>
                <a:lnTo>
                  <a:pt x="1" y="4079"/>
                </a:lnTo>
                <a:lnTo>
                  <a:pt x="2408" y="4517"/>
                </a:lnTo>
                <a:lnTo>
                  <a:pt x="3423" y="6745"/>
                </a:lnTo>
                <a:lnTo>
                  <a:pt x="4577" y="4597"/>
                </a:lnTo>
                <a:lnTo>
                  <a:pt x="7024" y="4318"/>
                </a:lnTo>
                <a:lnTo>
                  <a:pt x="5333" y="2547"/>
                </a:lnTo>
                <a:lnTo>
                  <a:pt x="5831" y="160"/>
                </a:lnTo>
                <a:lnTo>
                  <a:pt x="3622" y="1214"/>
                </a:lnTo>
                <a:lnTo>
                  <a:pt x="1493" y="1"/>
                </a:lnTo>
                <a:close/>
              </a:path>
            </a:pathLst>
          </a:custGeom>
          <a:solidFill>
            <a:srgbClr val="FFF8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32623FD-9AF2-4A97-843E-D26B71D654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32062" y="3457868"/>
            <a:ext cx="5338500" cy="795413"/>
          </a:xfrm>
        </p:spPr>
        <p:txBody>
          <a:bodyPr/>
          <a:lstStyle/>
          <a:p>
            <a:r>
              <a:rPr lang="es-CL" dirty="0"/>
              <a:t>Tercero ´Básico</a:t>
            </a:r>
          </a:p>
          <a:p>
            <a:r>
              <a:rPr lang="es-CL" dirty="0"/>
              <a:t>Profesora Pamela Orellana</a:t>
            </a: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3CB105CD-98E5-43AF-BF5A-BE5FE819A447}"/>
              </a:ext>
            </a:extLst>
          </p:cNvPr>
          <p:cNvSpPr/>
          <p:nvPr/>
        </p:nvSpPr>
        <p:spPr>
          <a:xfrm>
            <a:off x="6858382" y="414394"/>
            <a:ext cx="1545659" cy="79108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800" b="1" dirty="0">
                <a:solidFill>
                  <a:schemeClr val="accent1"/>
                </a:solidFill>
              </a:rPr>
              <a:t>Clase N°12</a:t>
            </a:r>
          </a:p>
          <a:p>
            <a:pPr algn="ctr"/>
            <a:r>
              <a:rPr lang="es-CL" sz="1800" b="1" dirty="0">
                <a:solidFill>
                  <a:schemeClr val="accent1"/>
                </a:solidFill>
              </a:rPr>
              <a:t>22-03-2021</a:t>
            </a:r>
          </a:p>
        </p:txBody>
      </p:sp>
      <p:pic>
        <p:nvPicPr>
          <p:cNvPr id="12" name="Picture 2" descr="Nuestro Colegio | Colegio Numancia">
            <a:extLst>
              <a:ext uri="{FF2B5EF4-FFF2-40B4-BE49-F238E27FC236}">
                <a16:creationId xmlns:a16="http://schemas.microsoft.com/office/drawing/2014/main" id="{F83924C4-9158-4872-966B-6E07312BBA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78" t="16017" r="20938" b="12814"/>
          <a:stretch/>
        </p:blipFill>
        <p:spPr bwMode="auto">
          <a:xfrm>
            <a:off x="4027270" y="816864"/>
            <a:ext cx="679213" cy="619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" name="Google Shape;1597;p32"/>
          <p:cNvSpPr txBox="1">
            <a:spLocks noGrp="1"/>
          </p:cNvSpPr>
          <p:nvPr>
            <p:ph type="title"/>
          </p:nvPr>
        </p:nvSpPr>
        <p:spPr>
          <a:xfrm>
            <a:off x="3266852" y="571231"/>
            <a:ext cx="2570422" cy="77910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u="sng" dirty="0">
                <a:solidFill>
                  <a:schemeClr val="accent5">
                    <a:lumMod val="75000"/>
                  </a:schemeClr>
                </a:solidFill>
              </a:rPr>
              <a:t>Objetivos</a:t>
            </a:r>
            <a:endParaRPr sz="1600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E04474FE-DD54-4836-B28F-B04176E57818}"/>
              </a:ext>
            </a:extLst>
          </p:cNvPr>
          <p:cNvSpPr/>
          <p:nvPr/>
        </p:nvSpPr>
        <p:spPr>
          <a:xfrm>
            <a:off x="1575611" y="1673467"/>
            <a:ext cx="5952904" cy="1849959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L" sz="2000" dirty="0"/>
              <a:t>                      Comprender  una fábula.</a:t>
            </a:r>
          </a:p>
          <a:p>
            <a:r>
              <a:rPr lang="es-CL" sz="2000" dirty="0"/>
              <a:t>                         Aplicar estrategias.</a:t>
            </a:r>
          </a:p>
        </p:txBody>
      </p:sp>
      <p:sp>
        <p:nvSpPr>
          <p:cNvPr id="17" name="Google Shape;1606;p33">
            <a:extLst>
              <a:ext uri="{FF2B5EF4-FFF2-40B4-BE49-F238E27FC236}">
                <a16:creationId xmlns:a16="http://schemas.microsoft.com/office/drawing/2014/main" id="{67F79096-5807-4C7B-AF76-1953A2FC9E44}"/>
              </a:ext>
            </a:extLst>
          </p:cNvPr>
          <p:cNvSpPr/>
          <p:nvPr/>
        </p:nvSpPr>
        <p:spPr>
          <a:xfrm rot="-926124">
            <a:off x="1276146" y="634863"/>
            <a:ext cx="974975" cy="919556"/>
          </a:xfrm>
          <a:custGeom>
            <a:avLst/>
            <a:gdLst/>
            <a:ahLst/>
            <a:cxnLst/>
            <a:rect l="l" t="t" r="r" b="b"/>
            <a:pathLst>
              <a:path w="39302" h="37068" extrusionOk="0">
                <a:moveTo>
                  <a:pt x="18336" y="1"/>
                </a:moveTo>
                <a:cubicBezTo>
                  <a:pt x="17121" y="1"/>
                  <a:pt x="15914" y="696"/>
                  <a:pt x="15411" y="2021"/>
                </a:cubicBezTo>
                <a:lnTo>
                  <a:pt x="12797" y="9255"/>
                </a:lnTo>
                <a:cubicBezTo>
                  <a:pt x="12432" y="10228"/>
                  <a:pt x="11642" y="10958"/>
                  <a:pt x="10639" y="11231"/>
                </a:cubicBezTo>
                <a:lnTo>
                  <a:pt x="3192" y="13176"/>
                </a:lnTo>
                <a:cubicBezTo>
                  <a:pt x="669" y="13815"/>
                  <a:pt x="0" y="17067"/>
                  <a:pt x="2037" y="18648"/>
                </a:cubicBezTo>
                <a:lnTo>
                  <a:pt x="8116" y="23389"/>
                </a:lnTo>
                <a:cubicBezTo>
                  <a:pt x="8937" y="24028"/>
                  <a:pt x="9393" y="25031"/>
                  <a:pt x="9332" y="26064"/>
                </a:cubicBezTo>
                <a:lnTo>
                  <a:pt x="8876" y="33754"/>
                </a:lnTo>
                <a:cubicBezTo>
                  <a:pt x="8763" y="35670"/>
                  <a:pt x="10321" y="37067"/>
                  <a:pt x="12014" y="37067"/>
                </a:cubicBezTo>
                <a:cubicBezTo>
                  <a:pt x="12605" y="37067"/>
                  <a:pt x="13212" y="36897"/>
                  <a:pt x="13770" y="36520"/>
                </a:cubicBezTo>
                <a:lnTo>
                  <a:pt x="20122" y="32174"/>
                </a:lnTo>
                <a:cubicBezTo>
                  <a:pt x="20640" y="31822"/>
                  <a:pt x="21237" y="31640"/>
                  <a:pt x="21844" y="31640"/>
                </a:cubicBezTo>
                <a:cubicBezTo>
                  <a:pt x="22235" y="31640"/>
                  <a:pt x="22629" y="31715"/>
                  <a:pt x="23010" y="31870"/>
                </a:cubicBezTo>
                <a:lnTo>
                  <a:pt x="30183" y="34666"/>
                </a:lnTo>
                <a:cubicBezTo>
                  <a:pt x="30566" y="34816"/>
                  <a:pt x="30950" y="34885"/>
                  <a:pt x="31323" y="34885"/>
                </a:cubicBezTo>
                <a:cubicBezTo>
                  <a:pt x="33288" y="34885"/>
                  <a:pt x="34930" y="32962"/>
                  <a:pt x="34317" y="30867"/>
                </a:cubicBezTo>
                <a:lnTo>
                  <a:pt x="32159" y="23481"/>
                </a:lnTo>
                <a:cubicBezTo>
                  <a:pt x="31885" y="22478"/>
                  <a:pt x="32098" y="21414"/>
                  <a:pt x="32767" y="20623"/>
                </a:cubicBezTo>
                <a:lnTo>
                  <a:pt x="37661" y="14696"/>
                </a:lnTo>
                <a:cubicBezTo>
                  <a:pt x="39302" y="12690"/>
                  <a:pt x="37934" y="9651"/>
                  <a:pt x="35350" y="9590"/>
                </a:cubicBezTo>
                <a:lnTo>
                  <a:pt x="27630" y="9347"/>
                </a:lnTo>
                <a:cubicBezTo>
                  <a:pt x="26596" y="9316"/>
                  <a:pt x="25654" y="8769"/>
                  <a:pt x="25107" y="7888"/>
                </a:cubicBezTo>
                <a:lnTo>
                  <a:pt x="20943" y="1413"/>
                </a:lnTo>
                <a:cubicBezTo>
                  <a:pt x="20316" y="460"/>
                  <a:pt x="19323" y="1"/>
                  <a:pt x="18336" y="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606;p33">
            <a:extLst>
              <a:ext uri="{FF2B5EF4-FFF2-40B4-BE49-F238E27FC236}">
                <a16:creationId xmlns:a16="http://schemas.microsoft.com/office/drawing/2014/main" id="{63A07F37-D179-4FA9-B29F-80A5C0AE62A9}"/>
              </a:ext>
            </a:extLst>
          </p:cNvPr>
          <p:cNvSpPr/>
          <p:nvPr/>
        </p:nvSpPr>
        <p:spPr>
          <a:xfrm rot="-926124">
            <a:off x="6892881" y="501005"/>
            <a:ext cx="974975" cy="919556"/>
          </a:xfrm>
          <a:custGeom>
            <a:avLst/>
            <a:gdLst/>
            <a:ahLst/>
            <a:cxnLst/>
            <a:rect l="l" t="t" r="r" b="b"/>
            <a:pathLst>
              <a:path w="39302" h="37068" extrusionOk="0">
                <a:moveTo>
                  <a:pt x="18336" y="1"/>
                </a:moveTo>
                <a:cubicBezTo>
                  <a:pt x="17121" y="1"/>
                  <a:pt x="15914" y="696"/>
                  <a:pt x="15411" y="2021"/>
                </a:cubicBezTo>
                <a:lnTo>
                  <a:pt x="12797" y="9255"/>
                </a:lnTo>
                <a:cubicBezTo>
                  <a:pt x="12432" y="10228"/>
                  <a:pt x="11642" y="10958"/>
                  <a:pt x="10639" y="11231"/>
                </a:cubicBezTo>
                <a:lnTo>
                  <a:pt x="3192" y="13176"/>
                </a:lnTo>
                <a:cubicBezTo>
                  <a:pt x="669" y="13815"/>
                  <a:pt x="0" y="17067"/>
                  <a:pt x="2037" y="18648"/>
                </a:cubicBezTo>
                <a:lnTo>
                  <a:pt x="8116" y="23389"/>
                </a:lnTo>
                <a:cubicBezTo>
                  <a:pt x="8937" y="24028"/>
                  <a:pt x="9393" y="25031"/>
                  <a:pt x="9332" y="26064"/>
                </a:cubicBezTo>
                <a:lnTo>
                  <a:pt x="8876" y="33754"/>
                </a:lnTo>
                <a:cubicBezTo>
                  <a:pt x="8763" y="35670"/>
                  <a:pt x="10321" y="37067"/>
                  <a:pt x="12014" y="37067"/>
                </a:cubicBezTo>
                <a:cubicBezTo>
                  <a:pt x="12605" y="37067"/>
                  <a:pt x="13212" y="36897"/>
                  <a:pt x="13770" y="36520"/>
                </a:cubicBezTo>
                <a:lnTo>
                  <a:pt x="20122" y="32174"/>
                </a:lnTo>
                <a:cubicBezTo>
                  <a:pt x="20640" y="31822"/>
                  <a:pt x="21237" y="31640"/>
                  <a:pt x="21844" y="31640"/>
                </a:cubicBezTo>
                <a:cubicBezTo>
                  <a:pt x="22235" y="31640"/>
                  <a:pt x="22629" y="31715"/>
                  <a:pt x="23010" y="31870"/>
                </a:cubicBezTo>
                <a:lnTo>
                  <a:pt x="30183" y="34666"/>
                </a:lnTo>
                <a:cubicBezTo>
                  <a:pt x="30566" y="34816"/>
                  <a:pt x="30950" y="34885"/>
                  <a:pt x="31323" y="34885"/>
                </a:cubicBezTo>
                <a:cubicBezTo>
                  <a:pt x="33288" y="34885"/>
                  <a:pt x="34930" y="32962"/>
                  <a:pt x="34317" y="30867"/>
                </a:cubicBezTo>
                <a:lnTo>
                  <a:pt x="32159" y="23481"/>
                </a:lnTo>
                <a:cubicBezTo>
                  <a:pt x="31885" y="22478"/>
                  <a:pt x="32098" y="21414"/>
                  <a:pt x="32767" y="20623"/>
                </a:cubicBezTo>
                <a:lnTo>
                  <a:pt x="37661" y="14696"/>
                </a:lnTo>
                <a:cubicBezTo>
                  <a:pt x="39302" y="12690"/>
                  <a:pt x="37934" y="9651"/>
                  <a:pt x="35350" y="9590"/>
                </a:cubicBezTo>
                <a:lnTo>
                  <a:pt x="27630" y="9347"/>
                </a:lnTo>
                <a:cubicBezTo>
                  <a:pt x="26596" y="9316"/>
                  <a:pt x="25654" y="8769"/>
                  <a:pt x="25107" y="7888"/>
                </a:cubicBezTo>
                <a:lnTo>
                  <a:pt x="20943" y="1413"/>
                </a:lnTo>
                <a:cubicBezTo>
                  <a:pt x="20316" y="460"/>
                  <a:pt x="19323" y="1"/>
                  <a:pt x="18336" y="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59370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0" name="Google Shape;1460;p38"/>
          <p:cNvSpPr/>
          <p:nvPr/>
        </p:nvSpPr>
        <p:spPr>
          <a:xfrm>
            <a:off x="1714965" y="2070775"/>
            <a:ext cx="1312073" cy="15825"/>
          </a:xfrm>
          <a:custGeom>
            <a:avLst/>
            <a:gdLst/>
            <a:ahLst/>
            <a:cxnLst/>
            <a:rect l="l" t="t" r="r" b="b"/>
            <a:pathLst>
              <a:path w="28247" h="633" extrusionOk="0">
                <a:moveTo>
                  <a:pt x="23785" y="1"/>
                </a:moveTo>
                <a:cubicBezTo>
                  <a:pt x="23108" y="1"/>
                  <a:pt x="22407" y="76"/>
                  <a:pt x="21655" y="101"/>
                </a:cubicBezTo>
                <a:lnTo>
                  <a:pt x="19274" y="101"/>
                </a:lnTo>
                <a:cubicBezTo>
                  <a:pt x="19086" y="107"/>
                  <a:pt x="18898" y="109"/>
                  <a:pt x="18708" y="109"/>
                </a:cubicBezTo>
                <a:cubicBezTo>
                  <a:pt x="18370" y="109"/>
                  <a:pt x="18028" y="103"/>
                  <a:pt x="17686" y="103"/>
                </a:cubicBezTo>
                <a:cubicBezTo>
                  <a:pt x="17372" y="103"/>
                  <a:pt x="17057" y="108"/>
                  <a:pt x="16742" y="126"/>
                </a:cubicBezTo>
                <a:cubicBezTo>
                  <a:pt x="16158" y="193"/>
                  <a:pt x="15573" y="204"/>
                  <a:pt x="14988" y="204"/>
                </a:cubicBezTo>
                <a:cubicBezTo>
                  <a:pt x="14696" y="204"/>
                  <a:pt x="14403" y="201"/>
                  <a:pt x="14111" y="201"/>
                </a:cubicBezTo>
                <a:cubicBezTo>
                  <a:pt x="13818" y="193"/>
                  <a:pt x="13526" y="190"/>
                  <a:pt x="13235" y="190"/>
                </a:cubicBezTo>
                <a:cubicBezTo>
                  <a:pt x="12652" y="190"/>
                  <a:pt x="12072" y="201"/>
                  <a:pt x="11504" y="201"/>
                </a:cubicBezTo>
                <a:cubicBezTo>
                  <a:pt x="11306" y="207"/>
                  <a:pt x="11108" y="209"/>
                  <a:pt x="10912" y="209"/>
                </a:cubicBezTo>
                <a:cubicBezTo>
                  <a:pt x="10562" y="209"/>
                  <a:pt x="10216" y="203"/>
                  <a:pt x="9875" y="203"/>
                </a:cubicBezTo>
                <a:cubicBezTo>
                  <a:pt x="9562" y="203"/>
                  <a:pt x="9253" y="208"/>
                  <a:pt x="8948" y="227"/>
                </a:cubicBezTo>
                <a:cubicBezTo>
                  <a:pt x="8547" y="227"/>
                  <a:pt x="8146" y="252"/>
                  <a:pt x="7745" y="277"/>
                </a:cubicBezTo>
                <a:lnTo>
                  <a:pt x="6592" y="277"/>
                </a:lnTo>
                <a:cubicBezTo>
                  <a:pt x="5840" y="252"/>
                  <a:pt x="5113" y="227"/>
                  <a:pt x="4462" y="201"/>
                </a:cubicBezTo>
                <a:cubicBezTo>
                  <a:pt x="3810" y="201"/>
                  <a:pt x="3209" y="176"/>
                  <a:pt x="2657" y="176"/>
                </a:cubicBezTo>
                <a:cubicBezTo>
                  <a:pt x="2131" y="151"/>
                  <a:pt x="1655" y="151"/>
                  <a:pt x="1279" y="126"/>
                </a:cubicBezTo>
                <a:lnTo>
                  <a:pt x="76" y="126"/>
                </a:lnTo>
                <a:cubicBezTo>
                  <a:pt x="26" y="126"/>
                  <a:pt x="1" y="151"/>
                  <a:pt x="1" y="201"/>
                </a:cubicBezTo>
                <a:cubicBezTo>
                  <a:pt x="1" y="227"/>
                  <a:pt x="26" y="277"/>
                  <a:pt x="76" y="277"/>
                </a:cubicBezTo>
                <a:cubicBezTo>
                  <a:pt x="76" y="277"/>
                  <a:pt x="502" y="302"/>
                  <a:pt x="1279" y="352"/>
                </a:cubicBezTo>
                <a:cubicBezTo>
                  <a:pt x="1655" y="377"/>
                  <a:pt x="2131" y="402"/>
                  <a:pt x="2657" y="427"/>
                </a:cubicBezTo>
                <a:cubicBezTo>
                  <a:pt x="3183" y="452"/>
                  <a:pt x="3785" y="452"/>
                  <a:pt x="4462" y="477"/>
                </a:cubicBezTo>
                <a:lnTo>
                  <a:pt x="6592" y="477"/>
                </a:lnTo>
                <a:cubicBezTo>
                  <a:pt x="6968" y="502"/>
                  <a:pt x="7344" y="502"/>
                  <a:pt x="7745" y="527"/>
                </a:cubicBezTo>
                <a:cubicBezTo>
                  <a:pt x="8146" y="552"/>
                  <a:pt x="8547" y="602"/>
                  <a:pt x="8973" y="628"/>
                </a:cubicBezTo>
                <a:cubicBezTo>
                  <a:pt x="9085" y="631"/>
                  <a:pt x="9198" y="633"/>
                  <a:pt x="9312" y="633"/>
                </a:cubicBezTo>
                <a:cubicBezTo>
                  <a:pt x="10013" y="633"/>
                  <a:pt x="10750" y="574"/>
                  <a:pt x="11504" y="552"/>
                </a:cubicBezTo>
                <a:cubicBezTo>
                  <a:pt x="12356" y="527"/>
                  <a:pt x="13234" y="527"/>
                  <a:pt x="14111" y="477"/>
                </a:cubicBezTo>
                <a:cubicBezTo>
                  <a:pt x="14644" y="462"/>
                  <a:pt x="15177" y="437"/>
                  <a:pt x="15710" y="437"/>
                </a:cubicBezTo>
                <a:cubicBezTo>
                  <a:pt x="16054" y="437"/>
                  <a:pt x="16398" y="448"/>
                  <a:pt x="16742" y="477"/>
                </a:cubicBezTo>
                <a:cubicBezTo>
                  <a:pt x="16861" y="481"/>
                  <a:pt x="16980" y="482"/>
                  <a:pt x="17099" y="482"/>
                </a:cubicBezTo>
                <a:cubicBezTo>
                  <a:pt x="17832" y="482"/>
                  <a:pt x="18562" y="424"/>
                  <a:pt x="19274" y="402"/>
                </a:cubicBezTo>
                <a:cubicBezTo>
                  <a:pt x="20101" y="402"/>
                  <a:pt x="20903" y="377"/>
                  <a:pt x="21655" y="352"/>
                </a:cubicBezTo>
                <a:cubicBezTo>
                  <a:pt x="22256" y="352"/>
                  <a:pt x="22842" y="384"/>
                  <a:pt x="23385" y="384"/>
                </a:cubicBezTo>
                <a:cubicBezTo>
                  <a:pt x="23521" y="384"/>
                  <a:pt x="23655" y="382"/>
                  <a:pt x="23785" y="377"/>
                </a:cubicBezTo>
                <a:cubicBezTo>
                  <a:pt x="25088" y="352"/>
                  <a:pt x="26191" y="302"/>
                  <a:pt x="26968" y="277"/>
                </a:cubicBezTo>
                <a:cubicBezTo>
                  <a:pt x="27720" y="227"/>
                  <a:pt x="28171" y="201"/>
                  <a:pt x="28171" y="201"/>
                </a:cubicBezTo>
                <a:cubicBezTo>
                  <a:pt x="28221" y="201"/>
                  <a:pt x="28246" y="176"/>
                  <a:pt x="28246" y="126"/>
                </a:cubicBezTo>
                <a:cubicBezTo>
                  <a:pt x="28246" y="76"/>
                  <a:pt x="28221" y="51"/>
                  <a:pt x="28171" y="51"/>
                </a:cubicBezTo>
                <a:cubicBezTo>
                  <a:pt x="28171" y="51"/>
                  <a:pt x="27720" y="26"/>
                  <a:pt x="26968" y="1"/>
                </a:cubicBezTo>
                <a:close/>
              </a:path>
            </a:pathLst>
          </a:custGeom>
          <a:solidFill>
            <a:srgbClr val="741B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1" name="Google Shape;1461;p38"/>
          <p:cNvSpPr/>
          <p:nvPr/>
        </p:nvSpPr>
        <p:spPr>
          <a:xfrm>
            <a:off x="6805365" y="2070775"/>
            <a:ext cx="1312073" cy="15825"/>
          </a:xfrm>
          <a:custGeom>
            <a:avLst/>
            <a:gdLst/>
            <a:ahLst/>
            <a:cxnLst/>
            <a:rect l="l" t="t" r="r" b="b"/>
            <a:pathLst>
              <a:path w="28247" h="633" extrusionOk="0">
                <a:moveTo>
                  <a:pt x="23785" y="1"/>
                </a:moveTo>
                <a:cubicBezTo>
                  <a:pt x="23108" y="1"/>
                  <a:pt x="22407" y="76"/>
                  <a:pt x="21655" y="101"/>
                </a:cubicBezTo>
                <a:lnTo>
                  <a:pt x="19274" y="101"/>
                </a:lnTo>
                <a:cubicBezTo>
                  <a:pt x="19086" y="107"/>
                  <a:pt x="18898" y="109"/>
                  <a:pt x="18708" y="109"/>
                </a:cubicBezTo>
                <a:cubicBezTo>
                  <a:pt x="18370" y="109"/>
                  <a:pt x="18028" y="103"/>
                  <a:pt x="17686" y="103"/>
                </a:cubicBezTo>
                <a:cubicBezTo>
                  <a:pt x="17372" y="103"/>
                  <a:pt x="17057" y="108"/>
                  <a:pt x="16742" y="126"/>
                </a:cubicBezTo>
                <a:cubicBezTo>
                  <a:pt x="16158" y="193"/>
                  <a:pt x="15573" y="204"/>
                  <a:pt x="14988" y="204"/>
                </a:cubicBezTo>
                <a:cubicBezTo>
                  <a:pt x="14696" y="204"/>
                  <a:pt x="14403" y="201"/>
                  <a:pt x="14111" y="201"/>
                </a:cubicBezTo>
                <a:cubicBezTo>
                  <a:pt x="13818" y="193"/>
                  <a:pt x="13526" y="190"/>
                  <a:pt x="13235" y="190"/>
                </a:cubicBezTo>
                <a:cubicBezTo>
                  <a:pt x="12652" y="190"/>
                  <a:pt x="12072" y="201"/>
                  <a:pt x="11504" y="201"/>
                </a:cubicBezTo>
                <a:cubicBezTo>
                  <a:pt x="11306" y="207"/>
                  <a:pt x="11108" y="209"/>
                  <a:pt x="10912" y="209"/>
                </a:cubicBezTo>
                <a:cubicBezTo>
                  <a:pt x="10562" y="209"/>
                  <a:pt x="10216" y="203"/>
                  <a:pt x="9875" y="203"/>
                </a:cubicBezTo>
                <a:cubicBezTo>
                  <a:pt x="9562" y="203"/>
                  <a:pt x="9253" y="208"/>
                  <a:pt x="8948" y="227"/>
                </a:cubicBezTo>
                <a:cubicBezTo>
                  <a:pt x="8547" y="227"/>
                  <a:pt x="8146" y="252"/>
                  <a:pt x="7745" y="277"/>
                </a:cubicBezTo>
                <a:lnTo>
                  <a:pt x="6592" y="277"/>
                </a:lnTo>
                <a:cubicBezTo>
                  <a:pt x="5840" y="252"/>
                  <a:pt x="5113" y="227"/>
                  <a:pt x="4462" y="201"/>
                </a:cubicBezTo>
                <a:cubicBezTo>
                  <a:pt x="3810" y="201"/>
                  <a:pt x="3209" y="176"/>
                  <a:pt x="2657" y="176"/>
                </a:cubicBezTo>
                <a:cubicBezTo>
                  <a:pt x="2131" y="151"/>
                  <a:pt x="1655" y="151"/>
                  <a:pt x="1279" y="126"/>
                </a:cubicBezTo>
                <a:lnTo>
                  <a:pt x="76" y="126"/>
                </a:lnTo>
                <a:cubicBezTo>
                  <a:pt x="26" y="126"/>
                  <a:pt x="1" y="151"/>
                  <a:pt x="1" y="201"/>
                </a:cubicBezTo>
                <a:cubicBezTo>
                  <a:pt x="1" y="227"/>
                  <a:pt x="26" y="277"/>
                  <a:pt x="76" y="277"/>
                </a:cubicBezTo>
                <a:cubicBezTo>
                  <a:pt x="76" y="277"/>
                  <a:pt x="502" y="302"/>
                  <a:pt x="1279" y="352"/>
                </a:cubicBezTo>
                <a:cubicBezTo>
                  <a:pt x="1655" y="377"/>
                  <a:pt x="2131" y="402"/>
                  <a:pt x="2657" y="427"/>
                </a:cubicBezTo>
                <a:cubicBezTo>
                  <a:pt x="3183" y="452"/>
                  <a:pt x="3785" y="452"/>
                  <a:pt x="4462" y="477"/>
                </a:cubicBezTo>
                <a:lnTo>
                  <a:pt x="6592" y="477"/>
                </a:lnTo>
                <a:cubicBezTo>
                  <a:pt x="6968" y="502"/>
                  <a:pt x="7344" y="502"/>
                  <a:pt x="7745" y="527"/>
                </a:cubicBezTo>
                <a:cubicBezTo>
                  <a:pt x="8146" y="552"/>
                  <a:pt x="8547" y="602"/>
                  <a:pt x="8973" y="628"/>
                </a:cubicBezTo>
                <a:cubicBezTo>
                  <a:pt x="9085" y="631"/>
                  <a:pt x="9198" y="633"/>
                  <a:pt x="9312" y="633"/>
                </a:cubicBezTo>
                <a:cubicBezTo>
                  <a:pt x="10013" y="633"/>
                  <a:pt x="10750" y="574"/>
                  <a:pt x="11504" y="552"/>
                </a:cubicBezTo>
                <a:cubicBezTo>
                  <a:pt x="12356" y="527"/>
                  <a:pt x="13234" y="527"/>
                  <a:pt x="14111" y="477"/>
                </a:cubicBezTo>
                <a:cubicBezTo>
                  <a:pt x="14644" y="462"/>
                  <a:pt x="15177" y="437"/>
                  <a:pt x="15710" y="437"/>
                </a:cubicBezTo>
                <a:cubicBezTo>
                  <a:pt x="16054" y="437"/>
                  <a:pt x="16398" y="448"/>
                  <a:pt x="16742" y="477"/>
                </a:cubicBezTo>
                <a:cubicBezTo>
                  <a:pt x="16861" y="481"/>
                  <a:pt x="16980" y="482"/>
                  <a:pt x="17099" y="482"/>
                </a:cubicBezTo>
                <a:cubicBezTo>
                  <a:pt x="17832" y="482"/>
                  <a:pt x="18562" y="424"/>
                  <a:pt x="19274" y="402"/>
                </a:cubicBezTo>
                <a:cubicBezTo>
                  <a:pt x="20101" y="402"/>
                  <a:pt x="20903" y="377"/>
                  <a:pt x="21655" y="352"/>
                </a:cubicBezTo>
                <a:cubicBezTo>
                  <a:pt x="22256" y="352"/>
                  <a:pt x="22842" y="384"/>
                  <a:pt x="23385" y="384"/>
                </a:cubicBezTo>
                <a:cubicBezTo>
                  <a:pt x="23521" y="384"/>
                  <a:pt x="23655" y="382"/>
                  <a:pt x="23785" y="377"/>
                </a:cubicBezTo>
                <a:cubicBezTo>
                  <a:pt x="25088" y="352"/>
                  <a:pt x="26191" y="302"/>
                  <a:pt x="26968" y="277"/>
                </a:cubicBezTo>
                <a:cubicBezTo>
                  <a:pt x="27720" y="227"/>
                  <a:pt x="28171" y="201"/>
                  <a:pt x="28171" y="201"/>
                </a:cubicBezTo>
                <a:cubicBezTo>
                  <a:pt x="28221" y="201"/>
                  <a:pt x="28246" y="176"/>
                  <a:pt x="28246" y="126"/>
                </a:cubicBezTo>
                <a:cubicBezTo>
                  <a:pt x="28246" y="76"/>
                  <a:pt x="28221" y="51"/>
                  <a:pt x="28171" y="51"/>
                </a:cubicBezTo>
                <a:cubicBezTo>
                  <a:pt x="28171" y="51"/>
                  <a:pt x="27720" y="26"/>
                  <a:pt x="26968" y="1"/>
                </a:cubicBezTo>
                <a:close/>
              </a:path>
            </a:pathLst>
          </a:custGeom>
          <a:solidFill>
            <a:srgbClr val="741B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2" name="Google Shape;1462;p38"/>
          <p:cNvSpPr/>
          <p:nvPr/>
        </p:nvSpPr>
        <p:spPr>
          <a:xfrm>
            <a:off x="4260165" y="2070775"/>
            <a:ext cx="1312073" cy="15825"/>
          </a:xfrm>
          <a:custGeom>
            <a:avLst/>
            <a:gdLst/>
            <a:ahLst/>
            <a:cxnLst/>
            <a:rect l="l" t="t" r="r" b="b"/>
            <a:pathLst>
              <a:path w="28247" h="633" extrusionOk="0">
                <a:moveTo>
                  <a:pt x="23785" y="1"/>
                </a:moveTo>
                <a:cubicBezTo>
                  <a:pt x="23108" y="1"/>
                  <a:pt x="22407" y="76"/>
                  <a:pt x="21655" y="101"/>
                </a:cubicBezTo>
                <a:lnTo>
                  <a:pt x="19274" y="101"/>
                </a:lnTo>
                <a:cubicBezTo>
                  <a:pt x="19086" y="107"/>
                  <a:pt x="18898" y="109"/>
                  <a:pt x="18708" y="109"/>
                </a:cubicBezTo>
                <a:cubicBezTo>
                  <a:pt x="18370" y="109"/>
                  <a:pt x="18028" y="103"/>
                  <a:pt x="17686" y="103"/>
                </a:cubicBezTo>
                <a:cubicBezTo>
                  <a:pt x="17372" y="103"/>
                  <a:pt x="17057" y="108"/>
                  <a:pt x="16742" y="126"/>
                </a:cubicBezTo>
                <a:cubicBezTo>
                  <a:pt x="16158" y="193"/>
                  <a:pt x="15573" y="204"/>
                  <a:pt x="14988" y="204"/>
                </a:cubicBezTo>
                <a:cubicBezTo>
                  <a:pt x="14696" y="204"/>
                  <a:pt x="14403" y="201"/>
                  <a:pt x="14111" y="201"/>
                </a:cubicBezTo>
                <a:cubicBezTo>
                  <a:pt x="13818" y="193"/>
                  <a:pt x="13526" y="190"/>
                  <a:pt x="13235" y="190"/>
                </a:cubicBezTo>
                <a:cubicBezTo>
                  <a:pt x="12652" y="190"/>
                  <a:pt x="12072" y="201"/>
                  <a:pt x="11504" y="201"/>
                </a:cubicBezTo>
                <a:cubicBezTo>
                  <a:pt x="11306" y="207"/>
                  <a:pt x="11108" y="209"/>
                  <a:pt x="10912" y="209"/>
                </a:cubicBezTo>
                <a:cubicBezTo>
                  <a:pt x="10562" y="209"/>
                  <a:pt x="10216" y="203"/>
                  <a:pt x="9875" y="203"/>
                </a:cubicBezTo>
                <a:cubicBezTo>
                  <a:pt x="9562" y="203"/>
                  <a:pt x="9253" y="208"/>
                  <a:pt x="8948" y="227"/>
                </a:cubicBezTo>
                <a:cubicBezTo>
                  <a:pt x="8547" y="227"/>
                  <a:pt x="8146" y="252"/>
                  <a:pt x="7745" y="277"/>
                </a:cubicBezTo>
                <a:lnTo>
                  <a:pt x="6592" y="277"/>
                </a:lnTo>
                <a:cubicBezTo>
                  <a:pt x="5840" y="252"/>
                  <a:pt x="5113" y="227"/>
                  <a:pt x="4462" y="201"/>
                </a:cubicBezTo>
                <a:cubicBezTo>
                  <a:pt x="3810" y="201"/>
                  <a:pt x="3209" y="176"/>
                  <a:pt x="2657" y="176"/>
                </a:cubicBezTo>
                <a:cubicBezTo>
                  <a:pt x="2131" y="151"/>
                  <a:pt x="1655" y="151"/>
                  <a:pt x="1279" y="126"/>
                </a:cubicBezTo>
                <a:lnTo>
                  <a:pt x="76" y="126"/>
                </a:lnTo>
                <a:cubicBezTo>
                  <a:pt x="26" y="126"/>
                  <a:pt x="1" y="151"/>
                  <a:pt x="1" y="201"/>
                </a:cubicBezTo>
                <a:cubicBezTo>
                  <a:pt x="1" y="227"/>
                  <a:pt x="26" y="277"/>
                  <a:pt x="76" y="277"/>
                </a:cubicBezTo>
                <a:cubicBezTo>
                  <a:pt x="76" y="277"/>
                  <a:pt x="502" y="302"/>
                  <a:pt x="1279" y="352"/>
                </a:cubicBezTo>
                <a:cubicBezTo>
                  <a:pt x="1655" y="377"/>
                  <a:pt x="2131" y="402"/>
                  <a:pt x="2657" y="427"/>
                </a:cubicBezTo>
                <a:cubicBezTo>
                  <a:pt x="3183" y="452"/>
                  <a:pt x="3785" y="452"/>
                  <a:pt x="4462" y="477"/>
                </a:cubicBezTo>
                <a:lnTo>
                  <a:pt x="6592" y="477"/>
                </a:lnTo>
                <a:cubicBezTo>
                  <a:pt x="6968" y="502"/>
                  <a:pt x="7344" y="502"/>
                  <a:pt x="7745" y="527"/>
                </a:cubicBezTo>
                <a:cubicBezTo>
                  <a:pt x="8146" y="552"/>
                  <a:pt x="8547" y="602"/>
                  <a:pt x="8973" y="628"/>
                </a:cubicBezTo>
                <a:cubicBezTo>
                  <a:pt x="9085" y="631"/>
                  <a:pt x="9198" y="633"/>
                  <a:pt x="9312" y="633"/>
                </a:cubicBezTo>
                <a:cubicBezTo>
                  <a:pt x="10013" y="633"/>
                  <a:pt x="10750" y="574"/>
                  <a:pt x="11504" y="552"/>
                </a:cubicBezTo>
                <a:cubicBezTo>
                  <a:pt x="12356" y="527"/>
                  <a:pt x="13234" y="527"/>
                  <a:pt x="14111" y="477"/>
                </a:cubicBezTo>
                <a:cubicBezTo>
                  <a:pt x="14644" y="462"/>
                  <a:pt x="15177" y="437"/>
                  <a:pt x="15710" y="437"/>
                </a:cubicBezTo>
                <a:cubicBezTo>
                  <a:pt x="16054" y="437"/>
                  <a:pt x="16398" y="448"/>
                  <a:pt x="16742" y="477"/>
                </a:cubicBezTo>
                <a:cubicBezTo>
                  <a:pt x="16861" y="481"/>
                  <a:pt x="16980" y="482"/>
                  <a:pt x="17099" y="482"/>
                </a:cubicBezTo>
                <a:cubicBezTo>
                  <a:pt x="17832" y="482"/>
                  <a:pt x="18562" y="424"/>
                  <a:pt x="19274" y="402"/>
                </a:cubicBezTo>
                <a:cubicBezTo>
                  <a:pt x="20101" y="402"/>
                  <a:pt x="20903" y="377"/>
                  <a:pt x="21655" y="352"/>
                </a:cubicBezTo>
                <a:cubicBezTo>
                  <a:pt x="22256" y="352"/>
                  <a:pt x="22842" y="384"/>
                  <a:pt x="23385" y="384"/>
                </a:cubicBezTo>
                <a:cubicBezTo>
                  <a:pt x="23521" y="384"/>
                  <a:pt x="23655" y="382"/>
                  <a:pt x="23785" y="377"/>
                </a:cubicBezTo>
                <a:cubicBezTo>
                  <a:pt x="25088" y="352"/>
                  <a:pt x="26191" y="302"/>
                  <a:pt x="26968" y="277"/>
                </a:cubicBezTo>
                <a:cubicBezTo>
                  <a:pt x="27720" y="227"/>
                  <a:pt x="28171" y="201"/>
                  <a:pt x="28171" y="201"/>
                </a:cubicBezTo>
                <a:cubicBezTo>
                  <a:pt x="28221" y="201"/>
                  <a:pt x="28246" y="176"/>
                  <a:pt x="28246" y="126"/>
                </a:cubicBezTo>
                <a:cubicBezTo>
                  <a:pt x="28246" y="76"/>
                  <a:pt x="28221" y="51"/>
                  <a:pt x="28171" y="51"/>
                </a:cubicBezTo>
                <a:cubicBezTo>
                  <a:pt x="28171" y="51"/>
                  <a:pt x="27720" y="26"/>
                  <a:pt x="26968" y="1"/>
                </a:cubicBezTo>
                <a:close/>
              </a:path>
            </a:pathLst>
          </a:custGeom>
          <a:solidFill>
            <a:srgbClr val="741B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3" name="Google Shape;1463;p38"/>
          <p:cNvSpPr/>
          <p:nvPr/>
        </p:nvSpPr>
        <p:spPr>
          <a:xfrm>
            <a:off x="1714965" y="4142725"/>
            <a:ext cx="1312073" cy="15825"/>
          </a:xfrm>
          <a:custGeom>
            <a:avLst/>
            <a:gdLst/>
            <a:ahLst/>
            <a:cxnLst/>
            <a:rect l="l" t="t" r="r" b="b"/>
            <a:pathLst>
              <a:path w="28247" h="633" extrusionOk="0">
                <a:moveTo>
                  <a:pt x="23785" y="1"/>
                </a:moveTo>
                <a:cubicBezTo>
                  <a:pt x="23108" y="1"/>
                  <a:pt x="22407" y="76"/>
                  <a:pt x="21655" y="101"/>
                </a:cubicBezTo>
                <a:lnTo>
                  <a:pt x="19274" y="101"/>
                </a:lnTo>
                <a:cubicBezTo>
                  <a:pt x="19086" y="107"/>
                  <a:pt x="18898" y="109"/>
                  <a:pt x="18708" y="109"/>
                </a:cubicBezTo>
                <a:cubicBezTo>
                  <a:pt x="18370" y="109"/>
                  <a:pt x="18028" y="103"/>
                  <a:pt x="17686" y="103"/>
                </a:cubicBezTo>
                <a:cubicBezTo>
                  <a:pt x="17372" y="103"/>
                  <a:pt x="17057" y="108"/>
                  <a:pt x="16742" y="126"/>
                </a:cubicBezTo>
                <a:cubicBezTo>
                  <a:pt x="16158" y="193"/>
                  <a:pt x="15573" y="204"/>
                  <a:pt x="14988" y="204"/>
                </a:cubicBezTo>
                <a:cubicBezTo>
                  <a:pt x="14696" y="204"/>
                  <a:pt x="14403" y="201"/>
                  <a:pt x="14111" y="201"/>
                </a:cubicBezTo>
                <a:cubicBezTo>
                  <a:pt x="13818" y="193"/>
                  <a:pt x="13526" y="190"/>
                  <a:pt x="13235" y="190"/>
                </a:cubicBezTo>
                <a:cubicBezTo>
                  <a:pt x="12652" y="190"/>
                  <a:pt x="12072" y="201"/>
                  <a:pt x="11504" y="201"/>
                </a:cubicBezTo>
                <a:cubicBezTo>
                  <a:pt x="11306" y="207"/>
                  <a:pt x="11108" y="209"/>
                  <a:pt x="10912" y="209"/>
                </a:cubicBezTo>
                <a:cubicBezTo>
                  <a:pt x="10562" y="209"/>
                  <a:pt x="10216" y="203"/>
                  <a:pt x="9875" y="203"/>
                </a:cubicBezTo>
                <a:cubicBezTo>
                  <a:pt x="9562" y="203"/>
                  <a:pt x="9253" y="208"/>
                  <a:pt x="8948" y="227"/>
                </a:cubicBezTo>
                <a:cubicBezTo>
                  <a:pt x="8547" y="227"/>
                  <a:pt x="8146" y="252"/>
                  <a:pt x="7745" y="277"/>
                </a:cubicBezTo>
                <a:lnTo>
                  <a:pt x="6592" y="277"/>
                </a:lnTo>
                <a:cubicBezTo>
                  <a:pt x="5840" y="252"/>
                  <a:pt x="5113" y="227"/>
                  <a:pt x="4462" y="201"/>
                </a:cubicBezTo>
                <a:cubicBezTo>
                  <a:pt x="3810" y="201"/>
                  <a:pt x="3209" y="176"/>
                  <a:pt x="2657" y="176"/>
                </a:cubicBezTo>
                <a:cubicBezTo>
                  <a:pt x="2131" y="151"/>
                  <a:pt x="1655" y="151"/>
                  <a:pt x="1279" y="126"/>
                </a:cubicBezTo>
                <a:lnTo>
                  <a:pt x="76" y="126"/>
                </a:lnTo>
                <a:cubicBezTo>
                  <a:pt x="26" y="126"/>
                  <a:pt x="1" y="151"/>
                  <a:pt x="1" y="201"/>
                </a:cubicBezTo>
                <a:cubicBezTo>
                  <a:pt x="1" y="227"/>
                  <a:pt x="26" y="277"/>
                  <a:pt x="76" y="277"/>
                </a:cubicBezTo>
                <a:cubicBezTo>
                  <a:pt x="76" y="277"/>
                  <a:pt x="502" y="302"/>
                  <a:pt x="1279" y="352"/>
                </a:cubicBezTo>
                <a:cubicBezTo>
                  <a:pt x="1655" y="377"/>
                  <a:pt x="2131" y="402"/>
                  <a:pt x="2657" y="427"/>
                </a:cubicBezTo>
                <a:cubicBezTo>
                  <a:pt x="3183" y="452"/>
                  <a:pt x="3785" y="452"/>
                  <a:pt x="4462" y="477"/>
                </a:cubicBezTo>
                <a:lnTo>
                  <a:pt x="6592" y="477"/>
                </a:lnTo>
                <a:cubicBezTo>
                  <a:pt x="6968" y="502"/>
                  <a:pt x="7344" y="502"/>
                  <a:pt x="7745" y="527"/>
                </a:cubicBezTo>
                <a:cubicBezTo>
                  <a:pt x="8146" y="552"/>
                  <a:pt x="8547" y="602"/>
                  <a:pt x="8973" y="628"/>
                </a:cubicBezTo>
                <a:cubicBezTo>
                  <a:pt x="9085" y="631"/>
                  <a:pt x="9198" y="633"/>
                  <a:pt x="9312" y="633"/>
                </a:cubicBezTo>
                <a:cubicBezTo>
                  <a:pt x="10013" y="633"/>
                  <a:pt x="10750" y="574"/>
                  <a:pt x="11504" y="552"/>
                </a:cubicBezTo>
                <a:cubicBezTo>
                  <a:pt x="12356" y="527"/>
                  <a:pt x="13234" y="527"/>
                  <a:pt x="14111" y="477"/>
                </a:cubicBezTo>
                <a:cubicBezTo>
                  <a:pt x="14644" y="462"/>
                  <a:pt x="15177" y="437"/>
                  <a:pt x="15710" y="437"/>
                </a:cubicBezTo>
                <a:cubicBezTo>
                  <a:pt x="16054" y="437"/>
                  <a:pt x="16398" y="448"/>
                  <a:pt x="16742" y="477"/>
                </a:cubicBezTo>
                <a:cubicBezTo>
                  <a:pt x="16861" y="481"/>
                  <a:pt x="16980" y="482"/>
                  <a:pt x="17099" y="482"/>
                </a:cubicBezTo>
                <a:cubicBezTo>
                  <a:pt x="17832" y="482"/>
                  <a:pt x="18562" y="424"/>
                  <a:pt x="19274" y="402"/>
                </a:cubicBezTo>
                <a:cubicBezTo>
                  <a:pt x="20101" y="402"/>
                  <a:pt x="20903" y="377"/>
                  <a:pt x="21655" y="352"/>
                </a:cubicBezTo>
                <a:cubicBezTo>
                  <a:pt x="22256" y="352"/>
                  <a:pt x="22842" y="384"/>
                  <a:pt x="23385" y="384"/>
                </a:cubicBezTo>
                <a:cubicBezTo>
                  <a:pt x="23521" y="384"/>
                  <a:pt x="23655" y="382"/>
                  <a:pt x="23785" y="377"/>
                </a:cubicBezTo>
                <a:cubicBezTo>
                  <a:pt x="25088" y="352"/>
                  <a:pt x="26191" y="302"/>
                  <a:pt x="26968" y="277"/>
                </a:cubicBezTo>
                <a:cubicBezTo>
                  <a:pt x="27720" y="227"/>
                  <a:pt x="28171" y="201"/>
                  <a:pt x="28171" y="201"/>
                </a:cubicBezTo>
                <a:cubicBezTo>
                  <a:pt x="28221" y="201"/>
                  <a:pt x="28246" y="176"/>
                  <a:pt x="28246" y="126"/>
                </a:cubicBezTo>
                <a:cubicBezTo>
                  <a:pt x="28246" y="76"/>
                  <a:pt x="28221" y="51"/>
                  <a:pt x="28171" y="51"/>
                </a:cubicBezTo>
                <a:cubicBezTo>
                  <a:pt x="28171" y="51"/>
                  <a:pt x="27720" y="26"/>
                  <a:pt x="26968" y="1"/>
                </a:cubicBezTo>
                <a:close/>
              </a:path>
            </a:pathLst>
          </a:custGeom>
          <a:solidFill>
            <a:srgbClr val="741B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5" name="Google Shape;1465;p38"/>
          <p:cNvSpPr/>
          <p:nvPr/>
        </p:nvSpPr>
        <p:spPr>
          <a:xfrm>
            <a:off x="6805365" y="4142725"/>
            <a:ext cx="1312073" cy="15825"/>
          </a:xfrm>
          <a:custGeom>
            <a:avLst/>
            <a:gdLst/>
            <a:ahLst/>
            <a:cxnLst/>
            <a:rect l="l" t="t" r="r" b="b"/>
            <a:pathLst>
              <a:path w="28247" h="633" extrusionOk="0">
                <a:moveTo>
                  <a:pt x="23785" y="1"/>
                </a:moveTo>
                <a:cubicBezTo>
                  <a:pt x="23108" y="1"/>
                  <a:pt x="22407" y="76"/>
                  <a:pt x="21655" y="101"/>
                </a:cubicBezTo>
                <a:lnTo>
                  <a:pt x="19274" y="101"/>
                </a:lnTo>
                <a:cubicBezTo>
                  <a:pt x="19086" y="107"/>
                  <a:pt x="18898" y="109"/>
                  <a:pt x="18708" y="109"/>
                </a:cubicBezTo>
                <a:cubicBezTo>
                  <a:pt x="18370" y="109"/>
                  <a:pt x="18028" y="103"/>
                  <a:pt x="17686" y="103"/>
                </a:cubicBezTo>
                <a:cubicBezTo>
                  <a:pt x="17372" y="103"/>
                  <a:pt x="17057" y="108"/>
                  <a:pt x="16742" y="126"/>
                </a:cubicBezTo>
                <a:cubicBezTo>
                  <a:pt x="16158" y="193"/>
                  <a:pt x="15573" y="204"/>
                  <a:pt x="14988" y="204"/>
                </a:cubicBezTo>
                <a:cubicBezTo>
                  <a:pt x="14696" y="204"/>
                  <a:pt x="14403" y="201"/>
                  <a:pt x="14111" y="201"/>
                </a:cubicBezTo>
                <a:cubicBezTo>
                  <a:pt x="13818" y="193"/>
                  <a:pt x="13526" y="190"/>
                  <a:pt x="13235" y="190"/>
                </a:cubicBezTo>
                <a:cubicBezTo>
                  <a:pt x="12652" y="190"/>
                  <a:pt x="12072" y="201"/>
                  <a:pt x="11504" y="201"/>
                </a:cubicBezTo>
                <a:cubicBezTo>
                  <a:pt x="11306" y="207"/>
                  <a:pt x="11108" y="209"/>
                  <a:pt x="10912" y="209"/>
                </a:cubicBezTo>
                <a:cubicBezTo>
                  <a:pt x="10562" y="209"/>
                  <a:pt x="10216" y="203"/>
                  <a:pt x="9875" y="203"/>
                </a:cubicBezTo>
                <a:cubicBezTo>
                  <a:pt x="9562" y="203"/>
                  <a:pt x="9253" y="208"/>
                  <a:pt x="8948" y="227"/>
                </a:cubicBezTo>
                <a:cubicBezTo>
                  <a:pt x="8547" y="227"/>
                  <a:pt x="8146" y="252"/>
                  <a:pt x="7745" y="277"/>
                </a:cubicBezTo>
                <a:lnTo>
                  <a:pt x="6592" y="277"/>
                </a:lnTo>
                <a:cubicBezTo>
                  <a:pt x="5840" y="252"/>
                  <a:pt x="5113" y="227"/>
                  <a:pt x="4462" y="201"/>
                </a:cubicBezTo>
                <a:cubicBezTo>
                  <a:pt x="3810" y="201"/>
                  <a:pt x="3209" y="176"/>
                  <a:pt x="2657" y="176"/>
                </a:cubicBezTo>
                <a:cubicBezTo>
                  <a:pt x="2131" y="151"/>
                  <a:pt x="1655" y="151"/>
                  <a:pt x="1279" y="126"/>
                </a:cubicBezTo>
                <a:lnTo>
                  <a:pt x="76" y="126"/>
                </a:lnTo>
                <a:cubicBezTo>
                  <a:pt x="26" y="126"/>
                  <a:pt x="1" y="151"/>
                  <a:pt x="1" y="201"/>
                </a:cubicBezTo>
                <a:cubicBezTo>
                  <a:pt x="1" y="227"/>
                  <a:pt x="26" y="277"/>
                  <a:pt x="76" y="277"/>
                </a:cubicBezTo>
                <a:cubicBezTo>
                  <a:pt x="76" y="277"/>
                  <a:pt x="502" y="302"/>
                  <a:pt x="1279" y="352"/>
                </a:cubicBezTo>
                <a:cubicBezTo>
                  <a:pt x="1655" y="377"/>
                  <a:pt x="2131" y="402"/>
                  <a:pt x="2657" y="427"/>
                </a:cubicBezTo>
                <a:cubicBezTo>
                  <a:pt x="3183" y="452"/>
                  <a:pt x="3785" y="452"/>
                  <a:pt x="4462" y="477"/>
                </a:cubicBezTo>
                <a:lnTo>
                  <a:pt x="6592" y="477"/>
                </a:lnTo>
                <a:cubicBezTo>
                  <a:pt x="6968" y="502"/>
                  <a:pt x="7344" y="502"/>
                  <a:pt x="7745" y="527"/>
                </a:cubicBezTo>
                <a:cubicBezTo>
                  <a:pt x="8146" y="552"/>
                  <a:pt x="8547" y="602"/>
                  <a:pt x="8973" y="628"/>
                </a:cubicBezTo>
                <a:cubicBezTo>
                  <a:pt x="9085" y="631"/>
                  <a:pt x="9198" y="633"/>
                  <a:pt x="9312" y="633"/>
                </a:cubicBezTo>
                <a:cubicBezTo>
                  <a:pt x="10013" y="633"/>
                  <a:pt x="10750" y="574"/>
                  <a:pt x="11504" y="552"/>
                </a:cubicBezTo>
                <a:cubicBezTo>
                  <a:pt x="12356" y="527"/>
                  <a:pt x="13234" y="527"/>
                  <a:pt x="14111" y="477"/>
                </a:cubicBezTo>
                <a:cubicBezTo>
                  <a:pt x="14644" y="462"/>
                  <a:pt x="15177" y="437"/>
                  <a:pt x="15710" y="437"/>
                </a:cubicBezTo>
                <a:cubicBezTo>
                  <a:pt x="16054" y="437"/>
                  <a:pt x="16398" y="448"/>
                  <a:pt x="16742" y="477"/>
                </a:cubicBezTo>
                <a:cubicBezTo>
                  <a:pt x="16861" y="481"/>
                  <a:pt x="16980" y="482"/>
                  <a:pt x="17099" y="482"/>
                </a:cubicBezTo>
                <a:cubicBezTo>
                  <a:pt x="17832" y="482"/>
                  <a:pt x="18562" y="424"/>
                  <a:pt x="19274" y="402"/>
                </a:cubicBezTo>
                <a:cubicBezTo>
                  <a:pt x="20101" y="402"/>
                  <a:pt x="20903" y="377"/>
                  <a:pt x="21655" y="352"/>
                </a:cubicBezTo>
                <a:cubicBezTo>
                  <a:pt x="22256" y="352"/>
                  <a:pt x="22842" y="384"/>
                  <a:pt x="23385" y="384"/>
                </a:cubicBezTo>
                <a:cubicBezTo>
                  <a:pt x="23521" y="384"/>
                  <a:pt x="23655" y="382"/>
                  <a:pt x="23785" y="377"/>
                </a:cubicBezTo>
                <a:cubicBezTo>
                  <a:pt x="25088" y="352"/>
                  <a:pt x="26191" y="302"/>
                  <a:pt x="26968" y="277"/>
                </a:cubicBezTo>
                <a:cubicBezTo>
                  <a:pt x="27720" y="227"/>
                  <a:pt x="28171" y="201"/>
                  <a:pt x="28171" y="201"/>
                </a:cubicBezTo>
                <a:cubicBezTo>
                  <a:pt x="28221" y="201"/>
                  <a:pt x="28246" y="176"/>
                  <a:pt x="28246" y="126"/>
                </a:cubicBezTo>
                <a:cubicBezTo>
                  <a:pt x="28246" y="76"/>
                  <a:pt x="28221" y="51"/>
                  <a:pt x="28171" y="51"/>
                </a:cubicBezTo>
                <a:cubicBezTo>
                  <a:pt x="28171" y="51"/>
                  <a:pt x="27720" y="26"/>
                  <a:pt x="26968" y="1"/>
                </a:cubicBezTo>
                <a:close/>
              </a:path>
            </a:pathLst>
          </a:custGeom>
          <a:solidFill>
            <a:srgbClr val="741B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7" name="Google Shape;1467;p38"/>
          <p:cNvSpPr/>
          <p:nvPr/>
        </p:nvSpPr>
        <p:spPr>
          <a:xfrm>
            <a:off x="4260165" y="4142725"/>
            <a:ext cx="1312073" cy="15825"/>
          </a:xfrm>
          <a:custGeom>
            <a:avLst/>
            <a:gdLst/>
            <a:ahLst/>
            <a:cxnLst/>
            <a:rect l="l" t="t" r="r" b="b"/>
            <a:pathLst>
              <a:path w="28247" h="633" extrusionOk="0">
                <a:moveTo>
                  <a:pt x="23785" y="1"/>
                </a:moveTo>
                <a:cubicBezTo>
                  <a:pt x="23108" y="1"/>
                  <a:pt x="22407" y="76"/>
                  <a:pt x="21655" y="101"/>
                </a:cubicBezTo>
                <a:lnTo>
                  <a:pt x="19274" y="101"/>
                </a:lnTo>
                <a:cubicBezTo>
                  <a:pt x="19086" y="107"/>
                  <a:pt x="18898" y="109"/>
                  <a:pt x="18708" y="109"/>
                </a:cubicBezTo>
                <a:cubicBezTo>
                  <a:pt x="18370" y="109"/>
                  <a:pt x="18028" y="103"/>
                  <a:pt x="17686" y="103"/>
                </a:cubicBezTo>
                <a:cubicBezTo>
                  <a:pt x="17372" y="103"/>
                  <a:pt x="17057" y="108"/>
                  <a:pt x="16742" y="126"/>
                </a:cubicBezTo>
                <a:cubicBezTo>
                  <a:pt x="16158" y="193"/>
                  <a:pt x="15573" y="204"/>
                  <a:pt x="14988" y="204"/>
                </a:cubicBezTo>
                <a:cubicBezTo>
                  <a:pt x="14696" y="204"/>
                  <a:pt x="14403" y="201"/>
                  <a:pt x="14111" y="201"/>
                </a:cubicBezTo>
                <a:cubicBezTo>
                  <a:pt x="13818" y="193"/>
                  <a:pt x="13526" y="190"/>
                  <a:pt x="13235" y="190"/>
                </a:cubicBezTo>
                <a:cubicBezTo>
                  <a:pt x="12652" y="190"/>
                  <a:pt x="12072" y="201"/>
                  <a:pt x="11504" y="201"/>
                </a:cubicBezTo>
                <a:cubicBezTo>
                  <a:pt x="11306" y="207"/>
                  <a:pt x="11108" y="209"/>
                  <a:pt x="10912" y="209"/>
                </a:cubicBezTo>
                <a:cubicBezTo>
                  <a:pt x="10562" y="209"/>
                  <a:pt x="10216" y="203"/>
                  <a:pt x="9875" y="203"/>
                </a:cubicBezTo>
                <a:cubicBezTo>
                  <a:pt x="9562" y="203"/>
                  <a:pt x="9253" y="208"/>
                  <a:pt x="8948" y="227"/>
                </a:cubicBezTo>
                <a:cubicBezTo>
                  <a:pt x="8547" y="227"/>
                  <a:pt x="8146" y="252"/>
                  <a:pt x="7745" y="277"/>
                </a:cubicBezTo>
                <a:lnTo>
                  <a:pt x="6592" y="277"/>
                </a:lnTo>
                <a:cubicBezTo>
                  <a:pt x="5840" y="252"/>
                  <a:pt x="5113" y="227"/>
                  <a:pt x="4462" y="201"/>
                </a:cubicBezTo>
                <a:cubicBezTo>
                  <a:pt x="3810" y="201"/>
                  <a:pt x="3209" y="176"/>
                  <a:pt x="2657" y="176"/>
                </a:cubicBezTo>
                <a:cubicBezTo>
                  <a:pt x="2131" y="151"/>
                  <a:pt x="1655" y="151"/>
                  <a:pt x="1279" y="126"/>
                </a:cubicBezTo>
                <a:lnTo>
                  <a:pt x="76" y="126"/>
                </a:lnTo>
                <a:cubicBezTo>
                  <a:pt x="26" y="126"/>
                  <a:pt x="1" y="151"/>
                  <a:pt x="1" y="201"/>
                </a:cubicBezTo>
                <a:cubicBezTo>
                  <a:pt x="1" y="227"/>
                  <a:pt x="26" y="277"/>
                  <a:pt x="76" y="277"/>
                </a:cubicBezTo>
                <a:cubicBezTo>
                  <a:pt x="76" y="277"/>
                  <a:pt x="502" y="302"/>
                  <a:pt x="1279" y="352"/>
                </a:cubicBezTo>
                <a:cubicBezTo>
                  <a:pt x="1655" y="377"/>
                  <a:pt x="2131" y="402"/>
                  <a:pt x="2657" y="427"/>
                </a:cubicBezTo>
                <a:cubicBezTo>
                  <a:pt x="3183" y="452"/>
                  <a:pt x="3785" y="452"/>
                  <a:pt x="4462" y="477"/>
                </a:cubicBezTo>
                <a:lnTo>
                  <a:pt x="6592" y="477"/>
                </a:lnTo>
                <a:cubicBezTo>
                  <a:pt x="6968" y="502"/>
                  <a:pt x="7344" y="502"/>
                  <a:pt x="7745" y="527"/>
                </a:cubicBezTo>
                <a:cubicBezTo>
                  <a:pt x="8146" y="552"/>
                  <a:pt x="8547" y="602"/>
                  <a:pt x="8973" y="628"/>
                </a:cubicBezTo>
                <a:cubicBezTo>
                  <a:pt x="9085" y="631"/>
                  <a:pt x="9198" y="633"/>
                  <a:pt x="9312" y="633"/>
                </a:cubicBezTo>
                <a:cubicBezTo>
                  <a:pt x="10013" y="633"/>
                  <a:pt x="10750" y="574"/>
                  <a:pt x="11504" y="552"/>
                </a:cubicBezTo>
                <a:cubicBezTo>
                  <a:pt x="12356" y="527"/>
                  <a:pt x="13234" y="527"/>
                  <a:pt x="14111" y="477"/>
                </a:cubicBezTo>
                <a:cubicBezTo>
                  <a:pt x="14644" y="462"/>
                  <a:pt x="15177" y="437"/>
                  <a:pt x="15710" y="437"/>
                </a:cubicBezTo>
                <a:cubicBezTo>
                  <a:pt x="16054" y="437"/>
                  <a:pt x="16398" y="448"/>
                  <a:pt x="16742" y="477"/>
                </a:cubicBezTo>
                <a:cubicBezTo>
                  <a:pt x="16861" y="481"/>
                  <a:pt x="16980" y="482"/>
                  <a:pt x="17099" y="482"/>
                </a:cubicBezTo>
                <a:cubicBezTo>
                  <a:pt x="17832" y="482"/>
                  <a:pt x="18562" y="424"/>
                  <a:pt x="19274" y="402"/>
                </a:cubicBezTo>
                <a:cubicBezTo>
                  <a:pt x="20101" y="402"/>
                  <a:pt x="20903" y="377"/>
                  <a:pt x="21655" y="352"/>
                </a:cubicBezTo>
                <a:cubicBezTo>
                  <a:pt x="22256" y="352"/>
                  <a:pt x="22842" y="384"/>
                  <a:pt x="23385" y="384"/>
                </a:cubicBezTo>
                <a:cubicBezTo>
                  <a:pt x="23521" y="384"/>
                  <a:pt x="23655" y="382"/>
                  <a:pt x="23785" y="377"/>
                </a:cubicBezTo>
                <a:cubicBezTo>
                  <a:pt x="25088" y="352"/>
                  <a:pt x="26191" y="302"/>
                  <a:pt x="26968" y="277"/>
                </a:cubicBezTo>
                <a:cubicBezTo>
                  <a:pt x="27720" y="227"/>
                  <a:pt x="28171" y="201"/>
                  <a:pt x="28171" y="201"/>
                </a:cubicBezTo>
                <a:cubicBezTo>
                  <a:pt x="28221" y="201"/>
                  <a:pt x="28246" y="176"/>
                  <a:pt x="28246" y="126"/>
                </a:cubicBezTo>
                <a:cubicBezTo>
                  <a:pt x="28246" y="76"/>
                  <a:pt x="28221" y="51"/>
                  <a:pt x="28171" y="51"/>
                </a:cubicBezTo>
                <a:cubicBezTo>
                  <a:pt x="28171" y="51"/>
                  <a:pt x="27720" y="26"/>
                  <a:pt x="26968" y="1"/>
                </a:cubicBezTo>
                <a:close/>
              </a:path>
            </a:pathLst>
          </a:custGeom>
          <a:solidFill>
            <a:srgbClr val="741B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1" name="Google Shape;1471;p38">
            <a:hlinkClick r:id="" action="ppaction://noaction"/>
          </p:cNvPr>
          <p:cNvSpPr txBox="1">
            <a:spLocks noGrp="1"/>
          </p:cNvSpPr>
          <p:nvPr>
            <p:ph type="title"/>
          </p:nvPr>
        </p:nvSpPr>
        <p:spPr>
          <a:xfrm>
            <a:off x="1287400" y="1621250"/>
            <a:ext cx="216720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Objetivos</a:t>
            </a:r>
            <a:endParaRPr dirty="0"/>
          </a:p>
        </p:txBody>
      </p:sp>
      <p:sp>
        <p:nvSpPr>
          <p:cNvPr id="1472" name="Google Shape;1472;p38">
            <a:hlinkClick r:id="" action="ppaction://noaction"/>
          </p:cNvPr>
          <p:cNvSpPr txBox="1">
            <a:spLocks noGrp="1"/>
          </p:cNvSpPr>
          <p:nvPr>
            <p:ph type="title" idx="2"/>
          </p:nvPr>
        </p:nvSpPr>
        <p:spPr>
          <a:xfrm>
            <a:off x="3832600" y="1521055"/>
            <a:ext cx="216720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Estrategias</a:t>
            </a:r>
            <a:br>
              <a:rPr lang="en" dirty="0"/>
            </a:br>
            <a:r>
              <a:rPr lang="en" dirty="0"/>
              <a:t>Activación</a:t>
            </a:r>
            <a:endParaRPr dirty="0"/>
          </a:p>
        </p:txBody>
      </p:sp>
      <p:sp>
        <p:nvSpPr>
          <p:cNvPr id="1473" name="Google Shape;1473;p38">
            <a:hlinkClick r:id="" action="ppaction://noaction"/>
          </p:cNvPr>
          <p:cNvSpPr txBox="1">
            <a:spLocks noGrp="1"/>
          </p:cNvSpPr>
          <p:nvPr>
            <p:ph type="title" idx="3"/>
          </p:nvPr>
        </p:nvSpPr>
        <p:spPr>
          <a:xfrm>
            <a:off x="6377800" y="1621250"/>
            <a:ext cx="216720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/>
              <a:t>Lectura</a:t>
            </a:r>
            <a:endParaRPr dirty="0"/>
          </a:p>
        </p:txBody>
      </p:sp>
      <p:sp>
        <p:nvSpPr>
          <p:cNvPr id="1474" name="Google Shape;1474;p38">
            <a:hlinkClick r:id="" action="ppaction://noaction"/>
          </p:cNvPr>
          <p:cNvSpPr txBox="1">
            <a:spLocks noGrp="1"/>
          </p:cNvSpPr>
          <p:nvPr>
            <p:ph type="title" idx="4"/>
          </p:nvPr>
        </p:nvSpPr>
        <p:spPr>
          <a:xfrm>
            <a:off x="1287400" y="3533089"/>
            <a:ext cx="2167200" cy="62811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/>
              <a:t>Vocabulario</a:t>
            </a:r>
            <a:br>
              <a:rPr lang="es-CL" dirty="0"/>
            </a:br>
            <a:r>
              <a:rPr lang="es-CL" dirty="0"/>
              <a:t>Descripción</a:t>
            </a:r>
            <a:endParaRPr dirty="0"/>
          </a:p>
        </p:txBody>
      </p:sp>
      <p:sp>
        <p:nvSpPr>
          <p:cNvPr id="1475" name="Google Shape;1475;p38">
            <a:hlinkClick r:id="" action="ppaction://noaction"/>
          </p:cNvPr>
          <p:cNvSpPr txBox="1">
            <a:spLocks noGrp="1"/>
          </p:cNvSpPr>
          <p:nvPr>
            <p:ph type="title" idx="5"/>
          </p:nvPr>
        </p:nvSpPr>
        <p:spPr>
          <a:xfrm>
            <a:off x="3832600" y="3693200"/>
            <a:ext cx="216720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/>
              <a:t>Actividad </a:t>
            </a:r>
            <a:endParaRPr dirty="0"/>
          </a:p>
        </p:txBody>
      </p:sp>
      <p:sp>
        <p:nvSpPr>
          <p:cNvPr id="1476" name="Google Shape;1476;p38">
            <a:hlinkClick r:id="" action="ppaction://noaction"/>
          </p:cNvPr>
          <p:cNvSpPr txBox="1">
            <a:spLocks noGrp="1"/>
          </p:cNvSpPr>
          <p:nvPr>
            <p:ph type="title" idx="6"/>
          </p:nvPr>
        </p:nvSpPr>
        <p:spPr>
          <a:xfrm>
            <a:off x="6377800" y="3693200"/>
            <a:ext cx="2376056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Autoevaluación</a:t>
            </a:r>
            <a:endParaRPr dirty="0"/>
          </a:p>
        </p:txBody>
      </p:sp>
      <p:pic>
        <p:nvPicPr>
          <p:cNvPr id="1482" name="Google Shape;1482;p38">
            <a:hlinkClick r:id="" action="ppaction://noaction"/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5199" y="499799"/>
            <a:ext cx="345601" cy="345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3" name="Google Shape;1483;p38">
            <a:hlinkClick r:id="" action="ppaction://hlinkshowjump?jump=nextslide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35199" y="992411"/>
            <a:ext cx="345600" cy="345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87F408C9-8B15-42CC-87B6-85007E2526ED}"/>
              </a:ext>
            </a:extLst>
          </p:cNvPr>
          <p:cNvSpPr/>
          <p:nvPr/>
        </p:nvSpPr>
        <p:spPr>
          <a:xfrm>
            <a:off x="1986952" y="928609"/>
            <a:ext cx="768096" cy="4068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>
                <a:solidFill>
                  <a:schemeClr val="accent6"/>
                </a:solidFill>
              </a:rPr>
              <a:t>1</a:t>
            </a:r>
          </a:p>
        </p:txBody>
      </p:sp>
      <p:sp>
        <p:nvSpPr>
          <p:cNvPr id="30" name="Rectángulo: esquinas redondeadas 29">
            <a:extLst>
              <a:ext uri="{FF2B5EF4-FFF2-40B4-BE49-F238E27FC236}">
                <a16:creationId xmlns:a16="http://schemas.microsoft.com/office/drawing/2014/main" id="{831A0291-87CA-46F3-ACC3-66AAF5983427}"/>
              </a:ext>
            </a:extLst>
          </p:cNvPr>
          <p:cNvSpPr/>
          <p:nvPr/>
        </p:nvSpPr>
        <p:spPr>
          <a:xfrm>
            <a:off x="7028688" y="2993540"/>
            <a:ext cx="768096" cy="4068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>
                <a:solidFill>
                  <a:schemeClr val="accent6"/>
                </a:solidFill>
              </a:rPr>
              <a:t>6</a:t>
            </a:r>
          </a:p>
        </p:txBody>
      </p:sp>
      <p:sp>
        <p:nvSpPr>
          <p:cNvPr id="31" name="Rectángulo: esquinas redondeadas 30">
            <a:extLst>
              <a:ext uri="{FF2B5EF4-FFF2-40B4-BE49-F238E27FC236}">
                <a16:creationId xmlns:a16="http://schemas.microsoft.com/office/drawing/2014/main" id="{96B0B724-A611-47F3-9773-9320CB641DE4}"/>
              </a:ext>
            </a:extLst>
          </p:cNvPr>
          <p:cNvSpPr/>
          <p:nvPr/>
        </p:nvSpPr>
        <p:spPr>
          <a:xfrm>
            <a:off x="4516792" y="3000559"/>
            <a:ext cx="768096" cy="4068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>
                <a:solidFill>
                  <a:schemeClr val="accent6"/>
                </a:solidFill>
              </a:rPr>
              <a:t>5</a:t>
            </a:r>
          </a:p>
        </p:txBody>
      </p:sp>
      <p:sp>
        <p:nvSpPr>
          <p:cNvPr id="32" name="Rectángulo: esquinas redondeadas 31">
            <a:extLst>
              <a:ext uri="{FF2B5EF4-FFF2-40B4-BE49-F238E27FC236}">
                <a16:creationId xmlns:a16="http://schemas.microsoft.com/office/drawing/2014/main" id="{33CCE3A2-0C53-4241-B2D7-03A05034DFA5}"/>
              </a:ext>
            </a:extLst>
          </p:cNvPr>
          <p:cNvSpPr/>
          <p:nvPr/>
        </p:nvSpPr>
        <p:spPr>
          <a:xfrm>
            <a:off x="1907704" y="3000559"/>
            <a:ext cx="768096" cy="4068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>
                <a:solidFill>
                  <a:schemeClr val="accent6"/>
                </a:solidFill>
              </a:rPr>
              <a:t>4</a:t>
            </a:r>
          </a:p>
        </p:txBody>
      </p:sp>
      <p:sp>
        <p:nvSpPr>
          <p:cNvPr id="33" name="Rectángulo: esquinas redondeadas 32">
            <a:extLst>
              <a:ext uri="{FF2B5EF4-FFF2-40B4-BE49-F238E27FC236}">
                <a16:creationId xmlns:a16="http://schemas.microsoft.com/office/drawing/2014/main" id="{D42B8DDF-518F-48D3-80B5-6E975864B213}"/>
              </a:ext>
            </a:extLst>
          </p:cNvPr>
          <p:cNvSpPr/>
          <p:nvPr/>
        </p:nvSpPr>
        <p:spPr>
          <a:xfrm>
            <a:off x="7004648" y="961811"/>
            <a:ext cx="768096" cy="4068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>
                <a:solidFill>
                  <a:schemeClr val="accent6"/>
                </a:solidFill>
              </a:rPr>
              <a:t>3</a:t>
            </a:r>
          </a:p>
        </p:txBody>
      </p:sp>
      <p:sp>
        <p:nvSpPr>
          <p:cNvPr id="34" name="Rectángulo: esquinas redondeadas 33">
            <a:extLst>
              <a:ext uri="{FF2B5EF4-FFF2-40B4-BE49-F238E27FC236}">
                <a16:creationId xmlns:a16="http://schemas.microsoft.com/office/drawing/2014/main" id="{7C27766C-ACBA-40D2-98C6-8249071B57BE}"/>
              </a:ext>
            </a:extLst>
          </p:cNvPr>
          <p:cNvSpPr/>
          <p:nvPr/>
        </p:nvSpPr>
        <p:spPr>
          <a:xfrm>
            <a:off x="4532152" y="888412"/>
            <a:ext cx="768096" cy="4068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>
                <a:solidFill>
                  <a:schemeClr val="accent6"/>
                </a:solidFill>
              </a:rPr>
              <a:t>2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3FD8C090-5DE5-436F-AFE8-FD22984D7082}"/>
              </a:ext>
            </a:extLst>
          </p:cNvPr>
          <p:cNvSpPr/>
          <p:nvPr/>
        </p:nvSpPr>
        <p:spPr>
          <a:xfrm>
            <a:off x="4028861" y="85112"/>
            <a:ext cx="4724995" cy="406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dirty="0">
                <a:solidFill>
                  <a:schemeClr val="accent6"/>
                </a:solidFill>
              </a:rPr>
              <a:t>Ruta de Aprendizaje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39410195-8D19-4F72-BC78-A1E7E5E63C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002" t="28575" r="18501" b="8203"/>
          <a:stretch/>
        </p:blipFill>
        <p:spPr>
          <a:xfrm>
            <a:off x="414528" y="170688"/>
            <a:ext cx="8314944" cy="3950208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33A9458D-FE7E-4728-A3A6-DD03D20FB007}"/>
              </a:ext>
            </a:extLst>
          </p:cNvPr>
          <p:cNvSpPr txBox="1"/>
          <p:nvPr/>
        </p:nvSpPr>
        <p:spPr>
          <a:xfrm>
            <a:off x="292608" y="3957149"/>
            <a:ext cx="8668512" cy="10156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sz="2000" b="1" dirty="0"/>
              <a:t>¿De qué crees  que tratará la historia? </a:t>
            </a:r>
          </a:p>
          <a:p>
            <a:pPr algn="ctr"/>
            <a:r>
              <a:rPr lang="es-CL" sz="2000" b="1" dirty="0"/>
              <a:t>Escribe o dibuja tu respuesta </a:t>
            </a:r>
            <a:r>
              <a:rPr lang="es-CL" sz="2000" b="1" dirty="0">
                <a:solidFill>
                  <a:srgbClr val="FF0000"/>
                </a:solidFill>
              </a:rPr>
              <a:t>en el cuaderno</a:t>
            </a:r>
            <a:r>
              <a:rPr lang="es-CL" sz="2000" b="1" dirty="0"/>
              <a:t>.</a:t>
            </a:r>
          </a:p>
          <a:p>
            <a:pPr algn="ctr"/>
            <a:r>
              <a:rPr lang="es-CL" sz="2000" b="1" dirty="0"/>
              <a:t>¿Qué pista o pistas te ayudaron a responder?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EEB38FDD-4ED1-443E-8440-7A4C4EA3FB70}"/>
              </a:ext>
            </a:extLst>
          </p:cNvPr>
          <p:cNvSpPr txBox="1"/>
          <p:nvPr/>
        </p:nvSpPr>
        <p:spPr>
          <a:xfrm>
            <a:off x="4815840" y="377952"/>
            <a:ext cx="3413760" cy="40011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L" sz="2000" dirty="0"/>
              <a:t>ACTIVIDAD DE INICIO</a:t>
            </a:r>
          </a:p>
        </p:txBody>
      </p:sp>
    </p:spTree>
    <p:extLst>
      <p:ext uri="{BB962C8B-B14F-4D97-AF65-F5344CB8AC3E}">
        <p14:creationId xmlns:p14="http://schemas.microsoft.com/office/powerpoint/2010/main" val="3620449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Google Shape;1394;p35"/>
          <p:cNvSpPr txBox="1">
            <a:spLocks noGrp="1"/>
          </p:cNvSpPr>
          <p:nvPr>
            <p:ph type="title"/>
          </p:nvPr>
        </p:nvSpPr>
        <p:spPr>
          <a:xfrm>
            <a:off x="1214124" y="99899"/>
            <a:ext cx="7173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highlight>
                  <a:srgbClr val="FFFF00"/>
                </a:highlight>
              </a:rPr>
              <a:t>El perro y el pedazo de carne</a:t>
            </a:r>
            <a:endParaRPr dirty="0">
              <a:highlight>
                <a:srgbClr val="FFFF00"/>
              </a:highlight>
            </a:endParaRPr>
          </a:p>
        </p:txBody>
      </p:sp>
      <p:sp>
        <p:nvSpPr>
          <p:cNvPr id="1395" name="Google Shape;1395;p35"/>
          <p:cNvSpPr txBox="1">
            <a:spLocks noGrp="1"/>
          </p:cNvSpPr>
          <p:nvPr>
            <p:ph type="body" idx="1"/>
          </p:nvPr>
        </p:nvSpPr>
        <p:spPr>
          <a:xfrm>
            <a:off x="968250" y="672598"/>
            <a:ext cx="7207500" cy="422858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2A49"/>
              </a:buClr>
              <a:buSzPts val="1100"/>
              <a:buFont typeface="Arial"/>
              <a:buNone/>
            </a:pPr>
            <a:r>
              <a:rPr lang="es-CL" sz="2000" dirty="0">
                <a:solidFill>
                  <a:schemeClr val="accent1"/>
                </a:solidFill>
              </a:rPr>
              <a:t> Un día un perro que se creía muy </a:t>
            </a:r>
            <a:r>
              <a:rPr lang="es-CL" sz="2000" b="1" dirty="0">
                <a:solidFill>
                  <a:schemeClr val="accent4">
                    <a:lumMod val="75000"/>
                  </a:schemeClr>
                </a:solidFill>
              </a:rPr>
              <a:t>listo</a:t>
            </a:r>
            <a:r>
              <a:rPr lang="es-CL" sz="2000" b="1" dirty="0">
                <a:solidFill>
                  <a:schemeClr val="accent1"/>
                </a:solidFill>
              </a:rPr>
              <a:t> </a:t>
            </a:r>
            <a:r>
              <a:rPr lang="es-CL" sz="2000" dirty="0">
                <a:solidFill>
                  <a:schemeClr val="accent1"/>
                </a:solidFill>
              </a:rPr>
              <a:t>robó de una carnicería un gran pedazo de carne. Corrió lejos para poder comérselo con tranquilidad. Iba cruzando un puente sobre un profundo y tranquilo río, cuando miró abajo. Vio reflejada su imagen en el agua. Y pensó: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2A49"/>
              </a:buClr>
              <a:buSzPts val="1100"/>
              <a:buFont typeface="Arial"/>
              <a:buNone/>
            </a:pPr>
            <a:endParaRPr lang="es-CL" sz="2000" dirty="0"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2A49"/>
              </a:buClr>
              <a:buSzPts val="1100"/>
              <a:buFont typeface="Arial"/>
              <a:buNone/>
            </a:pPr>
            <a:r>
              <a:rPr lang="es-CL" sz="2000" dirty="0">
                <a:solidFill>
                  <a:schemeClr val="accent1"/>
                </a:solidFill>
              </a:rPr>
              <a:t>“Ese perro que está allá abajo también tiene un </a:t>
            </a:r>
            <a:r>
              <a:rPr lang="es-CL" sz="20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trozo</a:t>
            </a:r>
            <a:r>
              <a:rPr lang="es-CL" sz="2000" dirty="0">
                <a:solidFill>
                  <a:schemeClr val="accent1"/>
                </a:solidFill>
              </a:rPr>
              <a:t> de carne. Y su trozo parece ser más grande que el mío. Además ese perro tiene cara de lobo. Lo voy a asustar y me quedaré con los dos trozos de carne. ¡Qué </a:t>
            </a:r>
            <a:r>
              <a:rPr lang="es-CL" sz="20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listo</a:t>
            </a:r>
            <a:r>
              <a:rPr lang="es-CL" sz="2000" dirty="0">
                <a:solidFill>
                  <a:schemeClr val="accent1"/>
                </a:solidFill>
              </a:rPr>
              <a:t> soy!.”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2A49"/>
              </a:buClr>
              <a:buSzPts val="1100"/>
              <a:buFont typeface="Arial"/>
              <a:buNone/>
            </a:pPr>
            <a:endParaRPr lang="es-CL" sz="2000" dirty="0"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2A49"/>
              </a:buClr>
              <a:buSzPts val="1100"/>
              <a:buFont typeface="Arial"/>
              <a:buNone/>
            </a:pPr>
            <a:r>
              <a:rPr lang="es-CL" sz="2000" dirty="0">
                <a:solidFill>
                  <a:schemeClr val="accent1"/>
                </a:solidFill>
              </a:rPr>
              <a:t> Pero, al abrir el hocico para ladrar; el pedazo de carne cayó al río, se hundió en el agua y desapareció.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2A49"/>
              </a:buClr>
              <a:buSzPts val="1100"/>
              <a:buFont typeface="Arial"/>
              <a:buNone/>
            </a:pPr>
            <a:r>
              <a:rPr lang="es-CL" sz="2000" dirty="0">
                <a:solidFill>
                  <a:schemeClr val="accent1"/>
                </a:solidFill>
              </a:rPr>
              <a:t>                                                                               </a:t>
            </a:r>
            <a:r>
              <a:rPr lang="es-CL" sz="2000" dirty="0">
                <a:solidFill>
                  <a:schemeClr val="accent1"/>
                </a:solidFill>
                <a:highlight>
                  <a:srgbClr val="FFFF00"/>
                </a:highlight>
              </a:rPr>
              <a:t>Fábula de Esopo</a:t>
            </a:r>
            <a:endParaRPr sz="2000" dirty="0">
              <a:solidFill>
                <a:schemeClr val="accent1"/>
              </a:solidFill>
              <a:highlight>
                <a:srgbClr val="FFFF00"/>
              </a:highlight>
            </a:endParaRPr>
          </a:p>
        </p:txBody>
      </p:sp>
      <p:pic>
        <p:nvPicPr>
          <p:cNvPr id="1402" name="Google Shape;1402;p35">
            <a:hlinkClick r:id="" action="ppaction://noaction"/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5199" y="499799"/>
            <a:ext cx="345601" cy="34560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47B0A68-DDCC-4D3B-960D-0945F0C14E0C}"/>
              </a:ext>
            </a:extLst>
          </p:cNvPr>
          <p:cNvSpPr txBox="1"/>
          <p:nvPr/>
        </p:nvSpPr>
        <p:spPr>
          <a:xfrm>
            <a:off x="6919739" y="345910"/>
            <a:ext cx="1989061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CL" dirty="0"/>
              <a:t>Título en el cuaderno</a:t>
            </a:r>
          </a:p>
        </p:txBody>
      </p: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A197622B-9447-442D-BF37-21DA10207BD9}"/>
              </a:ext>
            </a:extLst>
          </p:cNvPr>
          <p:cNvCxnSpPr>
            <a:cxnSpLocks/>
            <a:endCxn id="5" idx="1"/>
          </p:cNvCxnSpPr>
          <p:nvPr/>
        </p:nvCxnSpPr>
        <p:spPr>
          <a:xfrm>
            <a:off x="6681216" y="499798"/>
            <a:ext cx="23852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1CAEB8-3502-429B-AB5E-CB9679C53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>
                <a:highlight>
                  <a:srgbClr val="FFFF00"/>
                </a:highlight>
              </a:rPr>
              <a:t>Vocabulario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90A2B6B-E597-459B-BE63-4399AF5896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400" dirty="0">
                <a:solidFill>
                  <a:schemeClr val="accent1"/>
                </a:solidFill>
              </a:rPr>
              <a:t>Ese perro que está allá abajo también tiene un </a:t>
            </a:r>
            <a:r>
              <a:rPr lang="es-ES" sz="2400" b="1" dirty="0">
                <a:solidFill>
                  <a:schemeClr val="accent4">
                    <a:lumMod val="75000"/>
                  </a:schemeClr>
                </a:solidFill>
              </a:rPr>
              <a:t>trozo</a:t>
            </a:r>
            <a:r>
              <a:rPr lang="es-ES" sz="2400" b="1" dirty="0">
                <a:solidFill>
                  <a:schemeClr val="accent1"/>
                </a:solidFill>
              </a:rPr>
              <a:t> </a:t>
            </a:r>
            <a:r>
              <a:rPr lang="es-ES" sz="2400" dirty="0">
                <a:solidFill>
                  <a:schemeClr val="accent1"/>
                </a:solidFill>
              </a:rPr>
              <a:t>de carne.</a:t>
            </a:r>
          </a:p>
          <a:p>
            <a:r>
              <a:rPr lang="es-CL" sz="2400" dirty="0">
                <a:solidFill>
                  <a:schemeClr val="accent1"/>
                </a:solidFill>
              </a:rPr>
              <a:t>¡Qué </a:t>
            </a:r>
            <a:r>
              <a:rPr lang="es-CL" sz="2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listo</a:t>
            </a:r>
            <a:r>
              <a:rPr lang="es-CL" sz="2400" dirty="0">
                <a:solidFill>
                  <a:schemeClr val="accent1"/>
                </a:solidFill>
              </a:rPr>
              <a:t> soy!</a:t>
            </a:r>
          </a:p>
          <a:p>
            <a:endParaRPr lang="es-CL" sz="2400" dirty="0">
              <a:solidFill>
                <a:schemeClr val="accent1"/>
              </a:solidFill>
            </a:endParaRPr>
          </a:p>
          <a:p>
            <a:r>
              <a:rPr lang="es-CL" sz="2400" dirty="0">
                <a:solidFill>
                  <a:schemeClr val="accent1"/>
                </a:solidFill>
              </a:rPr>
              <a:t>Completa.</a:t>
            </a:r>
          </a:p>
          <a:p>
            <a:pPr marL="127000" indent="0">
              <a:buNone/>
            </a:pPr>
            <a:r>
              <a:rPr lang="es-CL" sz="2400" dirty="0">
                <a:solidFill>
                  <a:schemeClr val="accent1"/>
                </a:solidFill>
                <a:highlight>
                  <a:srgbClr val="FFFF00"/>
                </a:highlight>
              </a:rPr>
              <a:t>     trozo: pedazo</a:t>
            </a:r>
          </a:p>
          <a:p>
            <a:pPr marL="127000" indent="0">
              <a:buNone/>
            </a:pPr>
            <a:r>
              <a:rPr lang="es-CL" sz="2400" dirty="0">
                <a:solidFill>
                  <a:schemeClr val="accent1"/>
                </a:solidFill>
                <a:highlight>
                  <a:srgbClr val="FFFF00"/>
                </a:highlight>
              </a:rPr>
              <a:t>     listo: inteligente, astuto.</a:t>
            </a:r>
            <a:endParaRPr lang="es-ES" sz="2400" dirty="0">
              <a:highlight>
                <a:srgbClr val="FFFF00"/>
              </a:highlight>
            </a:endParaRPr>
          </a:p>
          <a:p>
            <a:endParaRPr lang="es-CL" sz="2400" dirty="0"/>
          </a:p>
        </p:txBody>
      </p:sp>
      <p:sp>
        <p:nvSpPr>
          <p:cNvPr id="4" name="Cerrar llave 3">
            <a:extLst>
              <a:ext uri="{FF2B5EF4-FFF2-40B4-BE49-F238E27FC236}">
                <a16:creationId xmlns:a16="http://schemas.microsoft.com/office/drawing/2014/main" id="{47206153-F803-4245-924A-D40B750AF1AB}"/>
              </a:ext>
            </a:extLst>
          </p:cNvPr>
          <p:cNvSpPr/>
          <p:nvPr/>
        </p:nvSpPr>
        <p:spPr>
          <a:xfrm>
            <a:off x="4901184" y="3230880"/>
            <a:ext cx="633984" cy="8290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2EFD7DE-75B3-44B7-AF37-6E3D9466037A}"/>
              </a:ext>
            </a:extLst>
          </p:cNvPr>
          <p:cNvSpPr txBox="1"/>
          <p:nvPr/>
        </p:nvSpPr>
        <p:spPr>
          <a:xfrm>
            <a:off x="5651772" y="3491519"/>
            <a:ext cx="1353312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CL" dirty="0"/>
              <a:t>Cuaderno</a:t>
            </a:r>
          </a:p>
        </p:txBody>
      </p:sp>
    </p:spTree>
    <p:extLst>
      <p:ext uri="{BB962C8B-B14F-4D97-AF65-F5344CB8AC3E}">
        <p14:creationId xmlns:p14="http://schemas.microsoft.com/office/powerpoint/2010/main" val="247262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6" name="Google Shape;1696;p49"/>
          <p:cNvSpPr txBox="1">
            <a:spLocks noGrp="1"/>
          </p:cNvSpPr>
          <p:nvPr>
            <p:ph type="title"/>
          </p:nvPr>
        </p:nvSpPr>
        <p:spPr>
          <a:xfrm>
            <a:off x="1248156" y="268224"/>
            <a:ext cx="7331100" cy="12792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dirty="0"/>
              <a:t>Actividad N°1</a:t>
            </a:r>
            <a:br>
              <a:rPr lang="es-ES" sz="2400" dirty="0"/>
            </a:br>
            <a:r>
              <a:rPr lang="es-ES" sz="2400" dirty="0"/>
              <a:t>De acuerdo al texto leído, escribe tres características que describan al perro.</a:t>
            </a:r>
            <a:br>
              <a:rPr lang="es-ES" sz="2400" dirty="0"/>
            </a:br>
            <a:endParaRPr sz="2400" dirty="0"/>
          </a:p>
        </p:txBody>
      </p:sp>
      <p:grpSp>
        <p:nvGrpSpPr>
          <p:cNvPr id="1697" name="Google Shape;1697;p49"/>
          <p:cNvGrpSpPr/>
          <p:nvPr/>
        </p:nvGrpSpPr>
        <p:grpSpPr>
          <a:xfrm>
            <a:off x="6017785" y="2516899"/>
            <a:ext cx="2018929" cy="534678"/>
            <a:chOff x="5965915" y="2547547"/>
            <a:chExt cx="1924256" cy="509654"/>
          </a:xfrm>
        </p:grpSpPr>
        <p:sp>
          <p:nvSpPr>
            <p:cNvPr id="1698" name="Google Shape;1698;p49"/>
            <p:cNvSpPr/>
            <p:nvPr/>
          </p:nvSpPr>
          <p:spPr>
            <a:xfrm flipH="1">
              <a:off x="5994197" y="2565053"/>
              <a:ext cx="1878028" cy="477501"/>
            </a:xfrm>
            <a:custGeom>
              <a:avLst/>
              <a:gdLst/>
              <a:ahLst/>
              <a:cxnLst/>
              <a:rect l="l" t="t" r="r" b="b"/>
              <a:pathLst>
                <a:path w="42697" h="10856" extrusionOk="0">
                  <a:moveTo>
                    <a:pt x="8248" y="1"/>
                  </a:moveTo>
                  <a:cubicBezTo>
                    <a:pt x="6972" y="1"/>
                    <a:pt x="5696" y="30"/>
                    <a:pt x="4420" y="88"/>
                  </a:cubicBezTo>
                  <a:cubicBezTo>
                    <a:pt x="3041" y="150"/>
                    <a:pt x="1489" y="323"/>
                    <a:pt x="674" y="1216"/>
                  </a:cubicBezTo>
                  <a:cubicBezTo>
                    <a:pt x="47" y="1890"/>
                    <a:pt x="16" y="2784"/>
                    <a:pt x="16" y="3630"/>
                  </a:cubicBezTo>
                  <a:cubicBezTo>
                    <a:pt x="0" y="5166"/>
                    <a:pt x="0" y="6686"/>
                    <a:pt x="0" y="8223"/>
                  </a:cubicBezTo>
                  <a:cubicBezTo>
                    <a:pt x="0" y="8849"/>
                    <a:pt x="16" y="9523"/>
                    <a:pt x="470" y="10025"/>
                  </a:cubicBezTo>
                  <a:cubicBezTo>
                    <a:pt x="1129" y="10730"/>
                    <a:pt x="2398" y="10824"/>
                    <a:pt x="3495" y="10856"/>
                  </a:cubicBezTo>
                  <a:lnTo>
                    <a:pt x="39202" y="10856"/>
                  </a:lnTo>
                  <a:cubicBezTo>
                    <a:pt x="40299" y="10824"/>
                    <a:pt x="41553" y="10730"/>
                    <a:pt x="42211" y="10025"/>
                  </a:cubicBezTo>
                  <a:cubicBezTo>
                    <a:pt x="42681" y="9523"/>
                    <a:pt x="42697" y="8849"/>
                    <a:pt x="42697" y="8223"/>
                  </a:cubicBezTo>
                  <a:cubicBezTo>
                    <a:pt x="42697" y="6686"/>
                    <a:pt x="42681" y="5166"/>
                    <a:pt x="42681" y="3630"/>
                  </a:cubicBezTo>
                  <a:cubicBezTo>
                    <a:pt x="42681" y="2784"/>
                    <a:pt x="42650" y="1890"/>
                    <a:pt x="42023" y="1216"/>
                  </a:cubicBezTo>
                  <a:cubicBezTo>
                    <a:pt x="41192" y="323"/>
                    <a:pt x="39656" y="150"/>
                    <a:pt x="38277" y="88"/>
                  </a:cubicBezTo>
                  <a:cubicBezTo>
                    <a:pt x="37001" y="30"/>
                    <a:pt x="35722" y="1"/>
                    <a:pt x="34444" y="1"/>
                  </a:cubicBezTo>
                  <a:cubicBezTo>
                    <a:pt x="32598" y="1"/>
                    <a:pt x="30753" y="61"/>
                    <a:pt x="28919" y="182"/>
                  </a:cubicBezTo>
                  <a:lnTo>
                    <a:pt x="13778" y="182"/>
                  </a:lnTo>
                  <a:cubicBezTo>
                    <a:pt x="11935" y="61"/>
                    <a:pt x="10091" y="1"/>
                    <a:pt x="824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tx2">
                  <a:lumMod val="2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  <p:sp>
          <p:nvSpPr>
            <p:cNvPr id="1699" name="Google Shape;1699;p49"/>
            <p:cNvSpPr/>
            <p:nvPr/>
          </p:nvSpPr>
          <p:spPr>
            <a:xfrm flipH="1">
              <a:off x="5965915" y="2547547"/>
              <a:ext cx="1924256" cy="509654"/>
            </a:xfrm>
            <a:custGeom>
              <a:avLst/>
              <a:gdLst/>
              <a:ahLst/>
              <a:cxnLst/>
              <a:rect l="l" t="t" r="r" b="b"/>
              <a:pathLst>
                <a:path w="43748" h="11587" extrusionOk="0">
                  <a:moveTo>
                    <a:pt x="34952" y="683"/>
                  </a:moveTo>
                  <a:cubicBezTo>
                    <a:pt x="36197" y="683"/>
                    <a:pt x="37442" y="715"/>
                    <a:pt x="38685" y="783"/>
                  </a:cubicBezTo>
                  <a:cubicBezTo>
                    <a:pt x="40158" y="862"/>
                    <a:pt x="42149" y="971"/>
                    <a:pt x="42666" y="2664"/>
                  </a:cubicBezTo>
                  <a:cubicBezTo>
                    <a:pt x="43136" y="4122"/>
                    <a:pt x="42807" y="6081"/>
                    <a:pt x="42807" y="7602"/>
                  </a:cubicBezTo>
                  <a:cubicBezTo>
                    <a:pt x="42807" y="8636"/>
                    <a:pt x="43042" y="9921"/>
                    <a:pt x="41961" y="10564"/>
                  </a:cubicBezTo>
                  <a:cubicBezTo>
                    <a:pt x="41396" y="10893"/>
                    <a:pt x="40613" y="10909"/>
                    <a:pt x="39986" y="10940"/>
                  </a:cubicBezTo>
                  <a:cubicBezTo>
                    <a:pt x="39782" y="10956"/>
                    <a:pt x="39594" y="10956"/>
                    <a:pt x="39406" y="10956"/>
                  </a:cubicBezTo>
                  <a:lnTo>
                    <a:pt x="4029" y="10956"/>
                  </a:lnTo>
                  <a:cubicBezTo>
                    <a:pt x="3731" y="10956"/>
                    <a:pt x="3449" y="10940"/>
                    <a:pt x="3151" y="10925"/>
                  </a:cubicBezTo>
                  <a:cubicBezTo>
                    <a:pt x="2211" y="10846"/>
                    <a:pt x="1254" y="10627"/>
                    <a:pt x="800" y="9671"/>
                  </a:cubicBezTo>
                  <a:cubicBezTo>
                    <a:pt x="439" y="8918"/>
                    <a:pt x="706" y="7398"/>
                    <a:pt x="706" y="6583"/>
                  </a:cubicBezTo>
                  <a:cubicBezTo>
                    <a:pt x="706" y="5235"/>
                    <a:pt x="314" y="2899"/>
                    <a:pt x="1286" y="1818"/>
                  </a:cubicBezTo>
                  <a:cubicBezTo>
                    <a:pt x="2273" y="721"/>
                    <a:pt x="4233" y="799"/>
                    <a:pt x="5565" y="752"/>
                  </a:cubicBezTo>
                  <a:cubicBezTo>
                    <a:pt x="6270" y="725"/>
                    <a:pt x="6975" y="714"/>
                    <a:pt x="7679" y="714"/>
                  </a:cubicBezTo>
                  <a:cubicBezTo>
                    <a:pt x="9853" y="714"/>
                    <a:pt x="12023" y="818"/>
                    <a:pt x="14201" y="877"/>
                  </a:cubicBezTo>
                  <a:cubicBezTo>
                    <a:pt x="15879" y="919"/>
                    <a:pt x="17559" y="933"/>
                    <a:pt x="19241" y="933"/>
                  </a:cubicBezTo>
                  <a:cubicBezTo>
                    <a:pt x="22595" y="933"/>
                    <a:pt x="25953" y="878"/>
                    <a:pt x="29298" y="877"/>
                  </a:cubicBezTo>
                  <a:lnTo>
                    <a:pt x="29298" y="877"/>
                  </a:lnTo>
                  <a:cubicBezTo>
                    <a:pt x="29303" y="878"/>
                    <a:pt x="29307" y="878"/>
                    <a:pt x="29312" y="878"/>
                  </a:cubicBezTo>
                  <a:cubicBezTo>
                    <a:pt x="29317" y="878"/>
                    <a:pt x="29322" y="878"/>
                    <a:pt x="29327" y="877"/>
                  </a:cubicBezTo>
                  <a:cubicBezTo>
                    <a:pt x="29343" y="877"/>
                    <a:pt x="29357" y="876"/>
                    <a:pt x="29371" y="875"/>
                  </a:cubicBezTo>
                  <a:lnTo>
                    <a:pt x="29371" y="875"/>
                  </a:lnTo>
                  <a:cubicBezTo>
                    <a:pt x="31224" y="754"/>
                    <a:pt x="33087" y="683"/>
                    <a:pt x="34952" y="683"/>
                  </a:cubicBezTo>
                  <a:close/>
                  <a:moveTo>
                    <a:pt x="35599" y="1"/>
                  </a:moveTo>
                  <a:cubicBezTo>
                    <a:pt x="33483" y="1"/>
                    <a:pt x="31349" y="157"/>
                    <a:pt x="29327" y="282"/>
                  </a:cubicBezTo>
                  <a:cubicBezTo>
                    <a:pt x="25962" y="282"/>
                    <a:pt x="22598" y="338"/>
                    <a:pt x="19238" y="338"/>
                  </a:cubicBezTo>
                  <a:cubicBezTo>
                    <a:pt x="17558" y="338"/>
                    <a:pt x="15879" y="324"/>
                    <a:pt x="14201" y="282"/>
                  </a:cubicBezTo>
                  <a:cubicBezTo>
                    <a:pt x="11984" y="239"/>
                    <a:pt x="9782" y="117"/>
                    <a:pt x="7574" y="117"/>
                  </a:cubicBezTo>
                  <a:cubicBezTo>
                    <a:pt x="6535" y="117"/>
                    <a:pt x="5495" y="144"/>
                    <a:pt x="4452" y="219"/>
                  </a:cubicBezTo>
                  <a:cubicBezTo>
                    <a:pt x="2352" y="360"/>
                    <a:pt x="361" y="924"/>
                    <a:pt x="142" y="3307"/>
                  </a:cubicBezTo>
                  <a:cubicBezTo>
                    <a:pt x="1" y="4874"/>
                    <a:pt x="110" y="6520"/>
                    <a:pt x="110" y="8103"/>
                  </a:cubicBezTo>
                  <a:cubicBezTo>
                    <a:pt x="110" y="9200"/>
                    <a:pt x="79" y="10329"/>
                    <a:pt x="1113" y="10972"/>
                  </a:cubicBezTo>
                  <a:cubicBezTo>
                    <a:pt x="2023" y="11552"/>
                    <a:pt x="3214" y="11536"/>
                    <a:pt x="4248" y="11552"/>
                  </a:cubicBezTo>
                  <a:cubicBezTo>
                    <a:pt x="8026" y="11578"/>
                    <a:pt x="11805" y="11586"/>
                    <a:pt x="15585" y="11586"/>
                  </a:cubicBezTo>
                  <a:cubicBezTo>
                    <a:pt x="23145" y="11586"/>
                    <a:pt x="30707" y="11552"/>
                    <a:pt x="38262" y="11552"/>
                  </a:cubicBezTo>
                  <a:lnTo>
                    <a:pt x="39610" y="11552"/>
                  </a:lnTo>
                  <a:cubicBezTo>
                    <a:pt x="40675" y="11520"/>
                    <a:pt x="42055" y="11473"/>
                    <a:pt x="42838" y="10627"/>
                  </a:cubicBezTo>
                  <a:cubicBezTo>
                    <a:pt x="43748" y="9624"/>
                    <a:pt x="43403" y="7790"/>
                    <a:pt x="43387" y="6583"/>
                  </a:cubicBezTo>
                  <a:cubicBezTo>
                    <a:pt x="43387" y="5172"/>
                    <a:pt x="43685" y="3401"/>
                    <a:pt x="43089" y="2084"/>
                  </a:cubicBezTo>
                  <a:cubicBezTo>
                    <a:pt x="42588" y="971"/>
                    <a:pt x="41428" y="533"/>
                    <a:pt x="40284" y="344"/>
                  </a:cubicBezTo>
                  <a:cubicBezTo>
                    <a:pt x="38770" y="89"/>
                    <a:pt x="37189" y="1"/>
                    <a:pt x="3559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tx2">
                  <a:lumMod val="2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00" name="Google Shape;1700;p49"/>
          <p:cNvGrpSpPr/>
          <p:nvPr/>
        </p:nvGrpSpPr>
        <p:grpSpPr>
          <a:xfrm>
            <a:off x="6047458" y="3267442"/>
            <a:ext cx="2018929" cy="533940"/>
            <a:chOff x="5965915" y="3263189"/>
            <a:chExt cx="1924256" cy="508950"/>
          </a:xfrm>
        </p:grpSpPr>
        <p:sp>
          <p:nvSpPr>
            <p:cNvPr id="1701" name="Google Shape;1701;p49"/>
            <p:cNvSpPr/>
            <p:nvPr/>
          </p:nvSpPr>
          <p:spPr>
            <a:xfrm flipH="1">
              <a:off x="5994197" y="3280695"/>
              <a:ext cx="1878028" cy="477501"/>
            </a:xfrm>
            <a:custGeom>
              <a:avLst/>
              <a:gdLst/>
              <a:ahLst/>
              <a:cxnLst/>
              <a:rect l="l" t="t" r="r" b="b"/>
              <a:pathLst>
                <a:path w="42697" h="10856" extrusionOk="0">
                  <a:moveTo>
                    <a:pt x="8248" y="1"/>
                  </a:moveTo>
                  <a:cubicBezTo>
                    <a:pt x="6972" y="1"/>
                    <a:pt x="5696" y="30"/>
                    <a:pt x="4420" y="87"/>
                  </a:cubicBezTo>
                  <a:cubicBezTo>
                    <a:pt x="3041" y="150"/>
                    <a:pt x="1489" y="323"/>
                    <a:pt x="674" y="1216"/>
                  </a:cubicBezTo>
                  <a:cubicBezTo>
                    <a:pt x="47" y="1890"/>
                    <a:pt x="16" y="2783"/>
                    <a:pt x="16" y="3630"/>
                  </a:cubicBezTo>
                  <a:cubicBezTo>
                    <a:pt x="0" y="5150"/>
                    <a:pt x="0" y="6686"/>
                    <a:pt x="0" y="8207"/>
                  </a:cubicBezTo>
                  <a:cubicBezTo>
                    <a:pt x="0" y="8834"/>
                    <a:pt x="16" y="9523"/>
                    <a:pt x="470" y="10025"/>
                  </a:cubicBezTo>
                  <a:cubicBezTo>
                    <a:pt x="1129" y="10730"/>
                    <a:pt x="2398" y="10824"/>
                    <a:pt x="3495" y="10856"/>
                  </a:cubicBezTo>
                  <a:lnTo>
                    <a:pt x="39202" y="10856"/>
                  </a:lnTo>
                  <a:cubicBezTo>
                    <a:pt x="40299" y="10824"/>
                    <a:pt x="41553" y="10730"/>
                    <a:pt x="42211" y="10025"/>
                  </a:cubicBezTo>
                  <a:cubicBezTo>
                    <a:pt x="42681" y="9523"/>
                    <a:pt x="42697" y="8834"/>
                    <a:pt x="42697" y="8207"/>
                  </a:cubicBezTo>
                  <a:cubicBezTo>
                    <a:pt x="42697" y="6686"/>
                    <a:pt x="42681" y="5150"/>
                    <a:pt x="42681" y="3630"/>
                  </a:cubicBezTo>
                  <a:cubicBezTo>
                    <a:pt x="42681" y="2783"/>
                    <a:pt x="42650" y="1890"/>
                    <a:pt x="42023" y="1216"/>
                  </a:cubicBezTo>
                  <a:cubicBezTo>
                    <a:pt x="41192" y="323"/>
                    <a:pt x="39656" y="150"/>
                    <a:pt x="38277" y="87"/>
                  </a:cubicBezTo>
                  <a:cubicBezTo>
                    <a:pt x="37001" y="30"/>
                    <a:pt x="35722" y="1"/>
                    <a:pt x="34444" y="1"/>
                  </a:cubicBezTo>
                  <a:cubicBezTo>
                    <a:pt x="32598" y="1"/>
                    <a:pt x="30753" y="61"/>
                    <a:pt x="28919" y="182"/>
                  </a:cubicBezTo>
                  <a:lnTo>
                    <a:pt x="13778" y="182"/>
                  </a:lnTo>
                  <a:cubicBezTo>
                    <a:pt x="11935" y="61"/>
                    <a:pt x="10091" y="1"/>
                    <a:pt x="8248" y="1"/>
                  </a:cubicBez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tx2">
                  <a:lumMod val="2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 b="1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  <p:sp>
          <p:nvSpPr>
            <p:cNvPr id="1702" name="Google Shape;1702;p49"/>
            <p:cNvSpPr/>
            <p:nvPr/>
          </p:nvSpPr>
          <p:spPr>
            <a:xfrm flipH="1">
              <a:off x="5965915" y="3263189"/>
              <a:ext cx="1924256" cy="508950"/>
            </a:xfrm>
            <a:custGeom>
              <a:avLst/>
              <a:gdLst/>
              <a:ahLst/>
              <a:cxnLst/>
              <a:rect l="l" t="t" r="r" b="b"/>
              <a:pathLst>
                <a:path w="43748" h="11571" extrusionOk="0">
                  <a:moveTo>
                    <a:pt x="34952" y="683"/>
                  </a:moveTo>
                  <a:cubicBezTo>
                    <a:pt x="36197" y="683"/>
                    <a:pt x="37442" y="715"/>
                    <a:pt x="38685" y="783"/>
                  </a:cubicBezTo>
                  <a:cubicBezTo>
                    <a:pt x="40158" y="862"/>
                    <a:pt x="42149" y="971"/>
                    <a:pt x="42666" y="2649"/>
                  </a:cubicBezTo>
                  <a:cubicBezTo>
                    <a:pt x="43136" y="4122"/>
                    <a:pt x="42807" y="6066"/>
                    <a:pt x="42807" y="7586"/>
                  </a:cubicBezTo>
                  <a:cubicBezTo>
                    <a:pt x="42807" y="8620"/>
                    <a:pt x="43042" y="9906"/>
                    <a:pt x="41961" y="10548"/>
                  </a:cubicBezTo>
                  <a:cubicBezTo>
                    <a:pt x="41396" y="10893"/>
                    <a:pt x="40613" y="10909"/>
                    <a:pt x="39986" y="10940"/>
                  </a:cubicBezTo>
                  <a:cubicBezTo>
                    <a:pt x="39782" y="10956"/>
                    <a:pt x="39594" y="10956"/>
                    <a:pt x="39406" y="10956"/>
                  </a:cubicBezTo>
                  <a:lnTo>
                    <a:pt x="4029" y="10956"/>
                  </a:lnTo>
                  <a:cubicBezTo>
                    <a:pt x="3731" y="10956"/>
                    <a:pt x="3449" y="10940"/>
                    <a:pt x="3151" y="10925"/>
                  </a:cubicBezTo>
                  <a:cubicBezTo>
                    <a:pt x="2211" y="10846"/>
                    <a:pt x="1254" y="10627"/>
                    <a:pt x="800" y="9671"/>
                  </a:cubicBezTo>
                  <a:cubicBezTo>
                    <a:pt x="439" y="8918"/>
                    <a:pt x="706" y="7398"/>
                    <a:pt x="706" y="6567"/>
                  </a:cubicBezTo>
                  <a:cubicBezTo>
                    <a:pt x="706" y="5235"/>
                    <a:pt x="314" y="2899"/>
                    <a:pt x="1286" y="1818"/>
                  </a:cubicBezTo>
                  <a:cubicBezTo>
                    <a:pt x="2273" y="721"/>
                    <a:pt x="4233" y="799"/>
                    <a:pt x="5565" y="752"/>
                  </a:cubicBezTo>
                  <a:cubicBezTo>
                    <a:pt x="6270" y="725"/>
                    <a:pt x="6975" y="714"/>
                    <a:pt x="7679" y="714"/>
                  </a:cubicBezTo>
                  <a:cubicBezTo>
                    <a:pt x="9853" y="714"/>
                    <a:pt x="12023" y="818"/>
                    <a:pt x="14201" y="877"/>
                  </a:cubicBezTo>
                  <a:cubicBezTo>
                    <a:pt x="15879" y="919"/>
                    <a:pt x="17559" y="933"/>
                    <a:pt x="19241" y="933"/>
                  </a:cubicBezTo>
                  <a:cubicBezTo>
                    <a:pt x="22595" y="933"/>
                    <a:pt x="25953" y="878"/>
                    <a:pt x="29298" y="877"/>
                  </a:cubicBezTo>
                  <a:lnTo>
                    <a:pt x="29298" y="877"/>
                  </a:lnTo>
                  <a:cubicBezTo>
                    <a:pt x="29303" y="878"/>
                    <a:pt x="29307" y="878"/>
                    <a:pt x="29312" y="878"/>
                  </a:cubicBezTo>
                  <a:cubicBezTo>
                    <a:pt x="29317" y="878"/>
                    <a:pt x="29322" y="878"/>
                    <a:pt x="29327" y="877"/>
                  </a:cubicBezTo>
                  <a:cubicBezTo>
                    <a:pt x="29343" y="877"/>
                    <a:pt x="29357" y="876"/>
                    <a:pt x="29371" y="874"/>
                  </a:cubicBezTo>
                  <a:lnTo>
                    <a:pt x="29371" y="874"/>
                  </a:lnTo>
                  <a:cubicBezTo>
                    <a:pt x="31224" y="754"/>
                    <a:pt x="33087" y="683"/>
                    <a:pt x="34952" y="683"/>
                  </a:cubicBezTo>
                  <a:close/>
                  <a:moveTo>
                    <a:pt x="35599" y="1"/>
                  </a:moveTo>
                  <a:cubicBezTo>
                    <a:pt x="33483" y="1"/>
                    <a:pt x="31349" y="156"/>
                    <a:pt x="29327" y="282"/>
                  </a:cubicBezTo>
                  <a:cubicBezTo>
                    <a:pt x="25962" y="282"/>
                    <a:pt x="22598" y="330"/>
                    <a:pt x="19238" y="330"/>
                  </a:cubicBezTo>
                  <a:cubicBezTo>
                    <a:pt x="17558" y="330"/>
                    <a:pt x="15879" y="318"/>
                    <a:pt x="14201" y="282"/>
                  </a:cubicBezTo>
                  <a:cubicBezTo>
                    <a:pt x="12017" y="229"/>
                    <a:pt x="9846" y="113"/>
                    <a:pt x="7671" y="113"/>
                  </a:cubicBezTo>
                  <a:cubicBezTo>
                    <a:pt x="6600" y="113"/>
                    <a:pt x="5528" y="141"/>
                    <a:pt x="4452" y="219"/>
                  </a:cubicBezTo>
                  <a:cubicBezTo>
                    <a:pt x="2352" y="360"/>
                    <a:pt x="361" y="924"/>
                    <a:pt x="142" y="3291"/>
                  </a:cubicBezTo>
                  <a:cubicBezTo>
                    <a:pt x="1" y="4874"/>
                    <a:pt x="110" y="6520"/>
                    <a:pt x="110" y="8103"/>
                  </a:cubicBezTo>
                  <a:cubicBezTo>
                    <a:pt x="110" y="9200"/>
                    <a:pt x="79" y="10329"/>
                    <a:pt x="1113" y="10972"/>
                  </a:cubicBezTo>
                  <a:cubicBezTo>
                    <a:pt x="1976" y="11522"/>
                    <a:pt x="3092" y="11536"/>
                    <a:pt x="4088" y="11536"/>
                  </a:cubicBezTo>
                  <a:cubicBezTo>
                    <a:pt x="4142" y="11536"/>
                    <a:pt x="4195" y="11536"/>
                    <a:pt x="4248" y="11536"/>
                  </a:cubicBezTo>
                  <a:cubicBezTo>
                    <a:pt x="8026" y="11562"/>
                    <a:pt x="11805" y="11571"/>
                    <a:pt x="15585" y="11571"/>
                  </a:cubicBezTo>
                  <a:cubicBezTo>
                    <a:pt x="23145" y="11571"/>
                    <a:pt x="30707" y="11536"/>
                    <a:pt x="38262" y="11536"/>
                  </a:cubicBezTo>
                  <a:cubicBezTo>
                    <a:pt x="38565" y="11536"/>
                    <a:pt x="38861" y="11543"/>
                    <a:pt x="39159" y="11543"/>
                  </a:cubicBezTo>
                  <a:cubicBezTo>
                    <a:pt x="39308" y="11543"/>
                    <a:pt x="39458" y="11541"/>
                    <a:pt x="39610" y="11536"/>
                  </a:cubicBezTo>
                  <a:cubicBezTo>
                    <a:pt x="40675" y="11520"/>
                    <a:pt x="42055" y="11473"/>
                    <a:pt x="42838" y="10627"/>
                  </a:cubicBezTo>
                  <a:cubicBezTo>
                    <a:pt x="43748" y="9624"/>
                    <a:pt x="43403" y="7774"/>
                    <a:pt x="43387" y="6567"/>
                  </a:cubicBezTo>
                  <a:cubicBezTo>
                    <a:pt x="43387" y="5172"/>
                    <a:pt x="43685" y="3401"/>
                    <a:pt x="43089" y="2084"/>
                  </a:cubicBezTo>
                  <a:cubicBezTo>
                    <a:pt x="42588" y="971"/>
                    <a:pt x="41428" y="533"/>
                    <a:pt x="40284" y="344"/>
                  </a:cubicBezTo>
                  <a:cubicBezTo>
                    <a:pt x="38770" y="89"/>
                    <a:pt x="37189" y="1"/>
                    <a:pt x="355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solidFill>
                <a:schemeClr val="tx2">
                  <a:lumMod val="2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03" name="Google Shape;1703;p49"/>
          <p:cNvGrpSpPr/>
          <p:nvPr/>
        </p:nvGrpSpPr>
        <p:grpSpPr>
          <a:xfrm>
            <a:off x="6017785" y="4021044"/>
            <a:ext cx="2018929" cy="534263"/>
            <a:chOff x="5965915" y="3981294"/>
            <a:chExt cx="1924256" cy="509258"/>
          </a:xfrm>
        </p:grpSpPr>
        <p:sp>
          <p:nvSpPr>
            <p:cNvPr id="1704" name="Google Shape;1704;p49"/>
            <p:cNvSpPr/>
            <p:nvPr/>
          </p:nvSpPr>
          <p:spPr>
            <a:xfrm flipH="1">
              <a:off x="5994197" y="3999108"/>
              <a:ext cx="1878028" cy="476797"/>
            </a:xfrm>
            <a:custGeom>
              <a:avLst/>
              <a:gdLst/>
              <a:ahLst/>
              <a:cxnLst/>
              <a:rect l="l" t="t" r="r" b="b"/>
              <a:pathLst>
                <a:path w="42697" h="10840" extrusionOk="0">
                  <a:moveTo>
                    <a:pt x="8248" y="1"/>
                  </a:moveTo>
                  <a:cubicBezTo>
                    <a:pt x="6972" y="1"/>
                    <a:pt x="5696" y="29"/>
                    <a:pt x="4420" y="87"/>
                  </a:cubicBezTo>
                  <a:cubicBezTo>
                    <a:pt x="3041" y="150"/>
                    <a:pt x="1489" y="322"/>
                    <a:pt x="674" y="1200"/>
                  </a:cubicBezTo>
                  <a:cubicBezTo>
                    <a:pt x="47" y="1874"/>
                    <a:pt x="16" y="2783"/>
                    <a:pt x="16" y="3630"/>
                  </a:cubicBezTo>
                  <a:cubicBezTo>
                    <a:pt x="0" y="5150"/>
                    <a:pt x="0" y="6686"/>
                    <a:pt x="0" y="8206"/>
                  </a:cubicBezTo>
                  <a:cubicBezTo>
                    <a:pt x="0" y="8833"/>
                    <a:pt x="16" y="9507"/>
                    <a:pt x="470" y="10025"/>
                  </a:cubicBezTo>
                  <a:cubicBezTo>
                    <a:pt x="1129" y="10730"/>
                    <a:pt x="2398" y="10824"/>
                    <a:pt x="3495" y="10840"/>
                  </a:cubicBezTo>
                  <a:lnTo>
                    <a:pt x="39202" y="10840"/>
                  </a:lnTo>
                  <a:cubicBezTo>
                    <a:pt x="40299" y="10824"/>
                    <a:pt x="41553" y="10730"/>
                    <a:pt x="42211" y="10025"/>
                  </a:cubicBezTo>
                  <a:cubicBezTo>
                    <a:pt x="42681" y="9507"/>
                    <a:pt x="42697" y="8833"/>
                    <a:pt x="42697" y="8206"/>
                  </a:cubicBezTo>
                  <a:cubicBezTo>
                    <a:pt x="42697" y="6686"/>
                    <a:pt x="42681" y="5150"/>
                    <a:pt x="42681" y="3630"/>
                  </a:cubicBezTo>
                  <a:cubicBezTo>
                    <a:pt x="42681" y="2783"/>
                    <a:pt x="42650" y="1874"/>
                    <a:pt x="42023" y="1200"/>
                  </a:cubicBezTo>
                  <a:cubicBezTo>
                    <a:pt x="41192" y="322"/>
                    <a:pt x="39656" y="150"/>
                    <a:pt x="38277" y="87"/>
                  </a:cubicBezTo>
                  <a:cubicBezTo>
                    <a:pt x="37001" y="29"/>
                    <a:pt x="35722" y="1"/>
                    <a:pt x="34444" y="1"/>
                  </a:cubicBezTo>
                  <a:cubicBezTo>
                    <a:pt x="32598" y="1"/>
                    <a:pt x="30753" y="61"/>
                    <a:pt x="28919" y="181"/>
                  </a:cubicBezTo>
                  <a:lnTo>
                    <a:pt x="13778" y="181"/>
                  </a:lnTo>
                  <a:cubicBezTo>
                    <a:pt x="11935" y="61"/>
                    <a:pt x="10091" y="1"/>
                    <a:pt x="8248" y="1"/>
                  </a:cubicBezTo>
                  <a:close/>
                </a:path>
              </a:pathLst>
            </a:custGeom>
            <a:solidFill>
              <a:srgbClr val="DD526D"/>
            </a:solidFill>
            <a:ln>
              <a:solidFill>
                <a:schemeClr val="tx2">
                  <a:lumMod val="2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 b="1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  <p:sp>
          <p:nvSpPr>
            <p:cNvPr id="1705" name="Google Shape;1705;p49"/>
            <p:cNvSpPr/>
            <p:nvPr/>
          </p:nvSpPr>
          <p:spPr>
            <a:xfrm flipH="1">
              <a:off x="5965915" y="3981294"/>
              <a:ext cx="1924256" cy="509258"/>
            </a:xfrm>
            <a:custGeom>
              <a:avLst/>
              <a:gdLst/>
              <a:ahLst/>
              <a:cxnLst/>
              <a:rect l="l" t="t" r="r" b="b"/>
              <a:pathLst>
                <a:path w="43748" h="11578" extrusionOk="0">
                  <a:moveTo>
                    <a:pt x="34891" y="689"/>
                  </a:moveTo>
                  <a:cubicBezTo>
                    <a:pt x="36156" y="689"/>
                    <a:pt x="37422" y="720"/>
                    <a:pt x="38685" y="790"/>
                  </a:cubicBezTo>
                  <a:cubicBezTo>
                    <a:pt x="40158" y="868"/>
                    <a:pt x="42149" y="978"/>
                    <a:pt x="42666" y="2655"/>
                  </a:cubicBezTo>
                  <a:cubicBezTo>
                    <a:pt x="43136" y="4129"/>
                    <a:pt x="42807" y="6072"/>
                    <a:pt x="42807" y="7593"/>
                  </a:cubicBezTo>
                  <a:cubicBezTo>
                    <a:pt x="42807" y="8627"/>
                    <a:pt x="43042" y="9912"/>
                    <a:pt x="41961" y="10555"/>
                  </a:cubicBezTo>
                  <a:cubicBezTo>
                    <a:pt x="41396" y="10900"/>
                    <a:pt x="40613" y="10916"/>
                    <a:pt x="39986" y="10947"/>
                  </a:cubicBezTo>
                  <a:cubicBezTo>
                    <a:pt x="39782" y="10947"/>
                    <a:pt x="39594" y="10947"/>
                    <a:pt x="39406" y="10963"/>
                  </a:cubicBezTo>
                  <a:lnTo>
                    <a:pt x="4029" y="10963"/>
                  </a:lnTo>
                  <a:cubicBezTo>
                    <a:pt x="3731" y="10947"/>
                    <a:pt x="3449" y="10947"/>
                    <a:pt x="3151" y="10916"/>
                  </a:cubicBezTo>
                  <a:cubicBezTo>
                    <a:pt x="2211" y="10837"/>
                    <a:pt x="1254" y="10618"/>
                    <a:pt x="800" y="9677"/>
                  </a:cubicBezTo>
                  <a:cubicBezTo>
                    <a:pt x="439" y="8909"/>
                    <a:pt x="706" y="7405"/>
                    <a:pt x="706" y="6574"/>
                  </a:cubicBezTo>
                  <a:cubicBezTo>
                    <a:pt x="706" y="5241"/>
                    <a:pt x="314" y="2906"/>
                    <a:pt x="1286" y="1824"/>
                  </a:cubicBezTo>
                  <a:cubicBezTo>
                    <a:pt x="2273" y="727"/>
                    <a:pt x="4233" y="806"/>
                    <a:pt x="5565" y="759"/>
                  </a:cubicBezTo>
                  <a:cubicBezTo>
                    <a:pt x="6278" y="731"/>
                    <a:pt x="6990" y="721"/>
                    <a:pt x="7702" y="721"/>
                  </a:cubicBezTo>
                  <a:cubicBezTo>
                    <a:pt x="9868" y="721"/>
                    <a:pt x="12030" y="821"/>
                    <a:pt x="14201" y="868"/>
                  </a:cubicBezTo>
                  <a:cubicBezTo>
                    <a:pt x="15879" y="915"/>
                    <a:pt x="17559" y="931"/>
                    <a:pt x="19241" y="931"/>
                  </a:cubicBezTo>
                  <a:cubicBezTo>
                    <a:pt x="22586" y="931"/>
                    <a:pt x="25936" y="869"/>
                    <a:pt x="29272" y="868"/>
                  </a:cubicBezTo>
                  <a:lnTo>
                    <a:pt x="29272" y="868"/>
                  </a:lnTo>
                  <a:cubicBezTo>
                    <a:pt x="29281" y="869"/>
                    <a:pt x="29290" y="870"/>
                    <a:pt x="29299" y="870"/>
                  </a:cubicBezTo>
                  <a:cubicBezTo>
                    <a:pt x="29308" y="870"/>
                    <a:pt x="29318" y="869"/>
                    <a:pt x="29327" y="868"/>
                  </a:cubicBezTo>
                  <a:cubicBezTo>
                    <a:pt x="29342" y="868"/>
                    <a:pt x="29356" y="867"/>
                    <a:pt x="29369" y="866"/>
                  </a:cubicBezTo>
                  <a:lnTo>
                    <a:pt x="29369" y="866"/>
                  </a:lnTo>
                  <a:cubicBezTo>
                    <a:pt x="31202" y="755"/>
                    <a:pt x="33046" y="689"/>
                    <a:pt x="34891" y="689"/>
                  </a:cubicBezTo>
                  <a:close/>
                  <a:moveTo>
                    <a:pt x="35628" y="1"/>
                  </a:moveTo>
                  <a:cubicBezTo>
                    <a:pt x="33503" y="1"/>
                    <a:pt x="31358" y="163"/>
                    <a:pt x="29327" y="288"/>
                  </a:cubicBezTo>
                  <a:cubicBezTo>
                    <a:pt x="25962" y="288"/>
                    <a:pt x="22598" y="337"/>
                    <a:pt x="19238" y="337"/>
                  </a:cubicBezTo>
                  <a:cubicBezTo>
                    <a:pt x="17558" y="337"/>
                    <a:pt x="15879" y="325"/>
                    <a:pt x="14201" y="288"/>
                  </a:cubicBezTo>
                  <a:cubicBezTo>
                    <a:pt x="11971" y="235"/>
                    <a:pt x="9756" y="115"/>
                    <a:pt x="7535" y="115"/>
                  </a:cubicBezTo>
                  <a:cubicBezTo>
                    <a:pt x="6509" y="115"/>
                    <a:pt x="5482" y="141"/>
                    <a:pt x="4452" y="210"/>
                  </a:cubicBezTo>
                  <a:cubicBezTo>
                    <a:pt x="2352" y="367"/>
                    <a:pt x="361" y="931"/>
                    <a:pt x="142" y="3298"/>
                  </a:cubicBezTo>
                  <a:cubicBezTo>
                    <a:pt x="1" y="4881"/>
                    <a:pt x="110" y="6527"/>
                    <a:pt x="110" y="8110"/>
                  </a:cubicBezTo>
                  <a:cubicBezTo>
                    <a:pt x="110" y="9207"/>
                    <a:pt x="79" y="10320"/>
                    <a:pt x="1113" y="10978"/>
                  </a:cubicBezTo>
                  <a:cubicBezTo>
                    <a:pt x="1976" y="11528"/>
                    <a:pt x="3092" y="11543"/>
                    <a:pt x="4088" y="11543"/>
                  </a:cubicBezTo>
                  <a:cubicBezTo>
                    <a:pt x="4142" y="11543"/>
                    <a:pt x="4195" y="11543"/>
                    <a:pt x="4248" y="11543"/>
                  </a:cubicBezTo>
                  <a:cubicBezTo>
                    <a:pt x="8026" y="11569"/>
                    <a:pt x="11805" y="11577"/>
                    <a:pt x="15585" y="11577"/>
                  </a:cubicBezTo>
                  <a:cubicBezTo>
                    <a:pt x="23145" y="11577"/>
                    <a:pt x="30707" y="11543"/>
                    <a:pt x="38262" y="11543"/>
                  </a:cubicBezTo>
                  <a:cubicBezTo>
                    <a:pt x="38565" y="11543"/>
                    <a:pt x="38861" y="11549"/>
                    <a:pt x="39159" y="11549"/>
                  </a:cubicBezTo>
                  <a:cubicBezTo>
                    <a:pt x="39308" y="11549"/>
                    <a:pt x="39458" y="11548"/>
                    <a:pt x="39610" y="11543"/>
                  </a:cubicBezTo>
                  <a:cubicBezTo>
                    <a:pt x="40675" y="11527"/>
                    <a:pt x="42055" y="11480"/>
                    <a:pt x="42838" y="10633"/>
                  </a:cubicBezTo>
                  <a:cubicBezTo>
                    <a:pt x="43748" y="9630"/>
                    <a:pt x="43403" y="7781"/>
                    <a:pt x="43387" y="6574"/>
                  </a:cubicBezTo>
                  <a:cubicBezTo>
                    <a:pt x="43387" y="5179"/>
                    <a:pt x="43685" y="3408"/>
                    <a:pt x="43089" y="2091"/>
                  </a:cubicBezTo>
                  <a:cubicBezTo>
                    <a:pt x="42588" y="978"/>
                    <a:pt x="41428" y="539"/>
                    <a:pt x="40284" y="351"/>
                  </a:cubicBezTo>
                  <a:cubicBezTo>
                    <a:pt x="38779" y="90"/>
                    <a:pt x="37209" y="1"/>
                    <a:pt x="35628" y="1"/>
                  </a:cubicBezTo>
                  <a:close/>
                </a:path>
              </a:pathLst>
            </a:custGeom>
            <a:solidFill>
              <a:srgbClr val="DD526D"/>
            </a:solidFill>
            <a:ln>
              <a:solidFill>
                <a:schemeClr val="tx2">
                  <a:lumMod val="2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06" name="Google Shape;1706;p49"/>
          <p:cNvGrpSpPr/>
          <p:nvPr/>
        </p:nvGrpSpPr>
        <p:grpSpPr>
          <a:xfrm>
            <a:off x="4194408" y="1951015"/>
            <a:ext cx="1029355" cy="2420535"/>
            <a:chOff x="3866379" y="2008022"/>
            <a:chExt cx="981086" cy="2307249"/>
          </a:xfrm>
        </p:grpSpPr>
        <p:sp>
          <p:nvSpPr>
            <p:cNvPr id="1707" name="Google Shape;1707;p49"/>
            <p:cNvSpPr/>
            <p:nvPr/>
          </p:nvSpPr>
          <p:spPr>
            <a:xfrm flipH="1">
              <a:off x="3866379" y="3795016"/>
              <a:ext cx="956982" cy="520255"/>
            </a:xfrm>
            <a:custGeom>
              <a:avLst/>
              <a:gdLst/>
              <a:ahLst/>
              <a:cxnLst/>
              <a:rect l="l" t="t" r="r" b="b"/>
              <a:pathLst>
                <a:path w="21757" h="11828" extrusionOk="0">
                  <a:moveTo>
                    <a:pt x="21173" y="1"/>
                  </a:moveTo>
                  <a:cubicBezTo>
                    <a:pt x="21096" y="1"/>
                    <a:pt x="21017" y="19"/>
                    <a:pt x="20942" y="56"/>
                  </a:cubicBezTo>
                  <a:lnTo>
                    <a:pt x="20283" y="417"/>
                  </a:lnTo>
                  <a:cubicBezTo>
                    <a:pt x="20033" y="542"/>
                    <a:pt x="19939" y="840"/>
                    <a:pt x="20064" y="1091"/>
                  </a:cubicBezTo>
                  <a:cubicBezTo>
                    <a:pt x="20158" y="1263"/>
                    <a:pt x="20331" y="1357"/>
                    <a:pt x="20519" y="1357"/>
                  </a:cubicBezTo>
                  <a:cubicBezTo>
                    <a:pt x="20597" y="1357"/>
                    <a:pt x="20675" y="1341"/>
                    <a:pt x="20754" y="1294"/>
                  </a:cubicBezTo>
                  <a:lnTo>
                    <a:pt x="21412" y="950"/>
                  </a:lnTo>
                  <a:cubicBezTo>
                    <a:pt x="21663" y="824"/>
                    <a:pt x="21757" y="526"/>
                    <a:pt x="21616" y="276"/>
                  </a:cubicBezTo>
                  <a:cubicBezTo>
                    <a:pt x="21528" y="100"/>
                    <a:pt x="21355" y="1"/>
                    <a:pt x="21173" y="1"/>
                  </a:cubicBezTo>
                  <a:close/>
                  <a:moveTo>
                    <a:pt x="18977" y="1166"/>
                  </a:moveTo>
                  <a:cubicBezTo>
                    <a:pt x="18895" y="1166"/>
                    <a:pt x="18811" y="1187"/>
                    <a:pt x="18732" y="1232"/>
                  </a:cubicBezTo>
                  <a:lnTo>
                    <a:pt x="18073" y="1577"/>
                  </a:lnTo>
                  <a:cubicBezTo>
                    <a:pt x="17823" y="1702"/>
                    <a:pt x="17729" y="2000"/>
                    <a:pt x="17854" y="2251"/>
                  </a:cubicBezTo>
                  <a:cubicBezTo>
                    <a:pt x="17948" y="2423"/>
                    <a:pt x="18120" y="2517"/>
                    <a:pt x="18293" y="2517"/>
                  </a:cubicBezTo>
                  <a:cubicBezTo>
                    <a:pt x="18371" y="2517"/>
                    <a:pt x="18465" y="2501"/>
                    <a:pt x="18528" y="2454"/>
                  </a:cubicBezTo>
                  <a:lnTo>
                    <a:pt x="19202" y="2110"/>
                  </a:lnTo>
                  <a:cubicBezTo>
                    <a:pt x="19437" y="1984"/>
                    <a:pt x="19531" y="1686"/>
                    <a:pt x="19406" y="1436"/>
                  </a:cubicBezTo>
                  <a:cubicBezTo>
                    <a:pt x="19320" y="1264"/>
                    <a:pt x="19154" y="1166"/>
                    <a:pt x="18977" y="1166"/>
                  </a:cubicBezTo>
                  <a:close/>
                  <a:moveTo>
                    <a:pt x="16749" y="2336"/>
                  </a:moveTo>
                  <a:cubicBezTo>
                    <a:pt x="16671" y="2336"/>
                    <a:pt x="16593" y="2354"/>
                    <a:pt x="16522" y="2392"/>
                  </a:cubicBezTo>
                  <a:lnTo>
                    <a:pt x="15848" y="2736"/>
                  </a:lnTo>
                  <a:cubicBezTo>
                    <a:pt x="15613" y="2862"/>
                    <a:pt x="15518" y="3175"/>
                    <a:pt x="15644" y="3410"/>
                  </a:cubicBezTo>
                  <a:cubicBezTo>
                    <a:pt x="15738" y="3583"/>
                    <a:pt x="15910" y="3677"/>
                    <a:pt x="16083" y="3677"/>
                  </a:cubicBezTo>
                  <a:cubicBezTo>
                    <a:pt x="16161" y="3677"/>
                    <a:pt x="16240" y="3661"/>
                    <a:pt x="16318" y="3630"/>
                  </a:cubicBezTo>
                  <a:lnTo>
                    <a:pt x="16976" y="3269"/>
                  </a:lnTo>
                  <a:cubicBezTo>
                    <a:pt x="17227" y="3144"/>
                    <a:pt x="17321" y="2846"/>
                    <a:pt x="17196" y="2595"/>
                  </a:cubicBezTo>
                  <a:cubicBezTo>
                    <a:pt x="17108" y="2431"/>
                    <a:pt x="16929" y="2336"/>
                    <a:pt x="16749" y="2336"/>
                  </a:cubicBezTo>
                  <a:close/>
                  <a:moveTo>
                    <a:pt x="14527" y="3496"/>
                  </a:moveTo>
                  <a:cubicBezTo>
                    <a:pt x="14450" y="3496"/>
                    <a:pt x="14371" y="3514"/>
                    <a:pt x="14296" y="3552"/>
                  </a:cubicBezTo>
                  <a:lnTo>
                    <a:pt x="13638" y="3896"/>
                  </a:lnTo>
                  <a:cubicBezTo>
                    <a:pt x="13387" y="4037"/>
                    <a:pt x="13293" y="4335"/>
                    <a:pt x="13418" y="4586"/>
                  </a:cubicBezTo>
                  <a:cubicBezTo>
                    <a:pt x="13512" y="4743"/>
                    <a:pt x="13685" y="4853"/>
                    <a:pt x="13873" y="4853"/>
                  </a:cubicBezTo>
                  <a:cubicBezTo>
                    <a:pt x="13951" y="4853"/>
                    <a:pt x="14029" y="4821"/>
                    <a:pt x="14108" y="4790"/>
                  </a:cubicBezTo>
                  <a:lnTo>
                    <a:pt x="14766" y="4445"/>
                  </a:lnTo>
                  <a:cubicBezTo>
                    <a:pt x="15017" y="4304"/>
                    <a:pt x="15111" y="4006"/>
                    <a:pt x="14970" y="3771"/>
                  </a:cubicBezTo>
                  <a:cubicBezTo>
                    <a:pt x="14882" y="3595"/>
                    <a:pt x="14709" y="3496"/>
                    <a:pt x="14527" y="3496"/>
                  </a:cubicBezTo>
                  <a:close/>
                  <a:moveTo>
                    <a:pt x="12317" y="4656"/>
                  </a:moveTo>
                  <a:cubicBezTo>
                    <a:pt x="12240" y="4656"/>
                    <a:pt x="12161" y="4674"/>
                    <a:pt x="12086" y="4711"/>
                  </a:cubicBezTo>
                  <a:lnTo>
                    <a:pt x="11427" y="5072"/>
                  </a:lnTo>
                  <a:cubicBezTo>
                    <a:pt x="11177" y="5197"/>
                    <a:pt x="11083" y="5495"/>
                    <a:pt x="11208" y="5746"/>
                  </a:cubicBezTo>
                  <a:cubicBezTo>
                    <a:pt x="11302" y="5918"/>
                    <a:pt x="11475" y="6012"/>
                    <a:pt x="11647" y="6012"/>
                  </a:cubicBezTo>
                  <a:cubicBezTo>
                    <a:pt x="11725" y="6012"/>
                    <a:pt x="11819" y="5997"/>
                    <a:pt x="11882" y="5950"/>
                  </a:cubicBezTo>
                  <a:lnTo>
                    <a:pt x="12556" y="5605"/>
                  </a:lnTo>
                  <a:cubicBezTo>
                    <a:pt x="12791" y="5480"/>
                    <a:pt x="12885" y="5166"/>
                    <a:pt x="12760" y="4931"/>
                  </a:cubicBezTo>
                  <a:cubicBezTo>
                    <a:pt x="12672" y="4755"/>
                    <a:pt x="12499" y="4656"/>
                    <a:pt x="12317" y="4656"/>
                  </a:cubicBezTo>
                  <a:close/>
                  <a:moveTo>
                    <a:pt x="10114" y="5821"/>
                  </a:moveTo>
                  <a:cubicBezTo>
                    <a:pt x="10033" y="5821"/>
                    <a:pt x="9950" y="5842"/>
                    <a:pt x="9876" y="5887"/>
                  </a:cubicBezTo>
                  <a:lnTo>
                    <a:pt x="9202" y="6232"/>
                  </a:lnTo>
                  <a:cubicBezTo>
                    <a:pt x="8967" y="6357"/>
                    <a:pt x="8873" y="6655"/>
                    <a:pt x="8998" y="6906"/>
                  </a:cubicBezTo>
                  <a:cubicBezTo>
                    <a:pt x="9076" y="7078"/>
                    <a:pt x="9264" y="7172"/>
                    <a:pt x="9437" y="7172"/>
                  </a:cubicBezTo>
                  <a:cubicBezTo>
                    <a:pt x="9515" y="7172"/>
                    <a:pt x="9594" y="7157"/>
                    <a:pt x="9672" y="7110"/>
                  </a:cubicBezTo>
                  <a:lnTo>
                    <a:pt x="10330" y="6765"/>
                  </a:lnTo>
                  <a:cubicBezTo>
                    <a:pt x="10581" y="6639"/>
                    <a:pt x="10675" y="6342"/>
                    <a:pt x="10550" y="6091"/>
                  </a:cubicBezTo>
                  <a:cubicBezTo>
                    <a:pt x="10464" y="5919"/>
                    <a:pt x="10291" y="5821"/>
                    <a:pt x="10114" y="5821"/>
                  </a:cubicBezTo>
                  <a:close/>
                  <a:moveTo>
                    <a:pt x="7884" y="6991"/>
                  </a:moveTo>
                  <a:cubicBezTo>
                    <a:pt x="7806" y="6991"/>
                    <a:pt x="7726" y="7009"/>
                    <a:pt x="7650" y="7047"/>
                  </a:cubicBezTo>
                  <a:lnTo>
                    <a:pt x="6992" y="7392"/>
                  </a:lnTo>
                  <a:cubicBezTo>
                    <a:pt x="6741" y="7517"/>
                    <a:pt x="6647" y="7831"/>
                    <a:pt x="6772" y="8066"/>
                  </a:cubicBezTo>
                  <a:cubicBezTo>
                    <a:pt x="6866" y="8238"/>
                    <a:pt x="7039" y="8332"/>
                    <a:pt x="7227" y="8332"/>
                  </a:cubicBezTo>
                  <a:cubicBezTo>
                    <a:pt x="7305" y="8332"/>
                    <a:pt x="7384" y="8317"/>
                    <a:pt x="7462" y="8285"/>
                  </a:cubicBezTo>
                  <a:lnTo>
                    <a:pt x="8120" y="7925"/>
                  </a:lnTo>
                  <a:cubicBezTo>
                    <a:pt x="8371" y="7799"/>
                    <a:pt x="8465" y="7501"/>
                    <a:pt x="8324" y="7251"/>
                  </a:cubicBezTo>
                  <a:cubicBezTo>
                    <a:pt x="8236" y="7087"/>
                    <a:pt x="8065" y="6991"/>
                    <a:pt x="7884" y="6991"/>
                  </a:cubicBezTo>
                  <a:close/>
                  <a:moveTo>
                    <a:pt x="5674" y="8151"/>
                  </a:moveTo>
                  <a:cubicBezTo>
                    <a:pt x="5596" y="8151"/>
                    <a:pt x="5516" y="8169"/>
                    <a:pt x="5440" y="8207"/>
                  </a:cubicBezTo>
                  <a:lnTo>
                    <a:pt x="4782" y="8552"/>
                  </a:lnTo>
                  <a:cubicBezTo>
                    <a:pt x="4531" y="8677"/>
                    <a:pt x="4437" y="8991"/>
                    <a:pt x="4562" y="9226"/>
                  </a:cubicBezTo>
                  <a:cubicBezTo>
                    <a:pt x="4656" y="9398"/>
                    <a:pt x="4829" y="9492"/>
                    <a:pt x="5001" y="9492"/>
                  </a:cubicBezTo>
                  <a:cubicBezTo>
                    <a:pt x="5079" y="9492"/>
                    <a:pt x="5158" y="9476"/>
                    <a:pt x="5236" y="9445"/>
                  </a:cubicBezTo>
                  <a:lnTo>
                    <a:pt x="5910" y="9100"/>
                  </a:lnTo>
                  <a:cubicBezTo>
                    <a:pt x="6145" y="8959"/>
                    <a:pt x="6239" y="8661"/>
                    <a:pt x="6114" y="8411"/>
                  </a:cubicBezTo>
                  <a:cubicBezTo>
                    <a:pt x="6026" y="8246"/>
                    <a:pt x="5855" y="8151"/>
                    <a:pt x="5674" y="8151"/>
                  </a:cubicBezTo>
                  <a:close/>
                  <a:moveTo>
                    <a:pt x="3451" y="9311"/>
                  </a:moveTo>
                  <a:cubicBezTo>
                    <a:pt x="3376" y="9311"/>
                    <a:pt x="3300" y="9329"/>
                    <a:pt x="3230" y="9367"/>
                  </a:cubicBezTo>
                  <a:lnTo>
                    <a:pt x="2556" y="9712"/>
                  </a:lnTo>
                  <a:cubicBezTo>
                    <a:pt x="2321" y="9853"/>
                    <a:pt x="2227" y="10150"/>
                    <a:pt x="2352" y="10401"/>
                  </a:cubicBezTo>
                  <a:cubicBezTo>
                    <a:pt x="2430" y="10558"/>
                    <a:pt x="2619" y="10668"/>
                    <a:pt x="2791" y="10668"/>
                  </a:cubicBezTo>
                  <a:cubicBezTo>
                    <a:pt x="2869" y="10668"/>
                    <a:pt x="2948" y="10652"/>
                    <a:pt x="3026" y="10605"/>
                  </a:cubicBezTo>
                  <a:lnTo>
                    <a:pt x="3684" y="10260"/>
                  </a:lnTo>
                  <a:cubicBezTo>
                    <a:pt x="3935" y="10135"/>
                    <a:pt x="4029" y="9821"/>
                    <a:pt x="3904" y="9586"/>
                  </a:cubicBezTo>
                  <a:cubicBezTo>
                    <a:pt x="3805" y="9410"/>
                    <a:pt x="3629" y="9311"/>
                    <a:pt x="3451" y="9311"/>
                  </a:cubicBezTo>
                  <a:close/>
                  <a:moveTo>
                    <a:pt x="1235" y="10471"/>
                  </a:moveTo>
                  <a:cubicBezTo>
                    <a:pt x="1158" y="10471"/>
                    <a:pt x="1079" y="10489"/>
                    <a:pt x="1004" y="10527"/>
                  </a:cubicBezTo>
                  <a:lnTo>
                    <a:pt x="346" y="10887"/>
                  </a:lnTo>
                  <a:cubicBezTo>
                    <a:pt x="95" y="11013"/>
                    <a:pt x="1" y="11310"/>
                    <a:pt x="126" y="11561"/>
                  </a:cubicBezTo>
                  <a:cubicBezTo>
                    <a:pt x="220" y="11734"/>
                    <a:pt x="393" y="11828"/>
                    <a:pt x="581" y="11828"/>
                  </a:cubicBezTo>
                  <a:cubicBezTo>
                    <a:pt x="659" y="11828"/>
                    <a:pt x="738" y="11812"/>
                    <a:pt x="816" y="11765"/>
                  </a:cubicBezTo>
                  <a:lnTo>
                    <a:pt x="1474" y="11420"/>
                  </a:lnTo>
                  <a:cubicBezTo>
                    <a:pt x="1725" y="11295"/>
                    <a:pt x="1819" y="10981"/>
                    <a:pt x="1678" y="10746"/>
                  </a:cubicBezTo>
                  <a:cubicBezTo>
                    <a:pt x="1590" y="10570"/>
                    <a:pt x="1417" y="10471"/>
                    <a:pt x="1235" y="1047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8" name="Google Shape;1708;p49"/>
            <p:cNvSpPr/>
            <p:nvPr/>
          </p:nvSpPr>
          <p:spPr>
            <a:xfrm flipH="1">
              <a:off x="3905658" y="3356350"/>
              <a:ext cx="941807" cy="218473"/>
            </a:xfrm>
            <a:custGeom>
              <a:avLst/>
              <a:gdLst/>
              <a:ahLst/>
              <a:cxnLst/>
              <a:rect l="l" t="t" r="r" b="b"/>
              <a:pathLst>
                <a:path w="21412" h="4967" extrusionOk="0">
                  <a:moveTo>
                    <a:pt x="20854" y="0"/>
                  </a:moveTo>
                  <a:cubicBezTo>
                    <a:pt x="20816" y="0"/>
                    <a:pt x="20777" y="5"/>
                    <a:pt x="20737" y="13"/>
                  </a:cubicBezTo>
                  <a:lnTo>
                    <a:pt x="20016" y="186"/>
                  </a:lnTo>
                  <a:cubicBezTo>
                    <a:pt x="19750" y="233"/>
                    <a:pt x="19578" y="515"/>
                    <a:pt x="19640" y="781"/>
                  </a:cubicBezTo>
                  <a:cubicBezTo>
                    <a:pt x="19687" y="1016"/>
                    <a:pt x="19891" y="1173"/>
                    <a:pt x="20126" y="1173"/>
                  </a:cubicBezTo>
                  <a:cubicBezTo>
                    <a:pt x="20157" y="1173"/>
                    <a:pt x="20205" y="1158"/>
                    <a:pt x="20236" y="1158"/>
                  </a:cubicBezTo>
                  <a:lnTo>
                    <a:pt x="20973" y="985"/>
                  </a:lnTo>
                  <a:cubicBezTo>
                    <a:pt x="21239" y="922"/>
                    <a:pt x="21411" y="656"/>
                    <a:pt x="21349" y="389"/>
                  </a:cubicBezTo>
                  <a:cubicBezTo>
                    <a:pt x="21295" y="160"/>
                    <a:pt x="21090" y="0"/>
                    <a:pt x="20854" y="0"/>
                  </a:cubicBezTo>
                  <a:close/>
                  <a:moveTo>
                    <a:pt x="18403" y="554"/>
                  </a:moveTo>
                  <a:cubicBezTo>
                    <a:pt x="18371" y="554"/>
                    <a:pt x="18340" y="556"/>
                    <a:pt x="18308" y="562"/>
                  </a:cubicBezTo>
                  <a:lnTo>
                    <a:pt x="17587" y="734"/>
                  </a:lnTo>
                  <a:cubicBezTo>
                    <a:pt x="17320" y="797"/>
                    <a:pt x="17148" y="1063"/>
                    <a:pt x="17211" y="1330"/>
                  </a:cubicBezTo>
                  <a:cubicBezTo>
                    <a:pt x="17258" y="1565"/>
                    <a:pt x="17462" y="1722"/>
                    <a:pt x="17697" y="1722"/>
                  </a:cubicBezTo>
                  <a:cubicBezTo>
                    <a:pt x="17728" y="1722"/>
                    <a:pt x="17775" y="1722"/>
                    <a:pt x="17806" y="1706"/>
                  </a:cubicBezTo>
                  <a:lnTo>
                    <a:pt x="18543" y="1549"/>
                  </a:lnTo>
                  <a:cubicBezTo>
                    <a:pt x="18809" y="1487"/>
                    <a:pt x="18966" y="1220"/>
                    <a:pt x="18904" y="938"/>
                  </a:cubicBezTo>
                  <a:cubicBezTo>
                    <a:pt x="18862" y="703"/>
                    <a:pt x="18638" y="554"/>
                    <a:pt x="18403" y="554"/>
                  </a:cubicBezTo>
                  <a:close/>
                  <a:moveTo>
                    <a:pt x="16005" y="1113"/>
                  </a:moveTo>
                  <a:cubicBezTo>
                    <a:pt x="15968" y="1113"/>
                    <a:pt x="15931" y="1117"/>
                    <a:pt x="15894" y="1126"/>
                  </a:cubicBezTo>
                  <a:cubicBezTo>
                    <a:pt x="15643" y="1173"/>
                    <a:pt x="15408" y="1220"/>
                    <a:pt x="15157" y="1283"/>
                  </a:cubicBezTo>
                  <a:cubicBezTo>
                    <a:pt x="14891" y="1330"/>
                    <a:pt x="14718" y="1596"/>
                    <a:pt x="14781" y="1879"/>
                  </a:cubicBezTo>
                  <a:cubicBezTo>
                    <a:pt x="14828" y="2114"/>
                    <a:pt x="15032" y="2270"/>
                    <a:pt x="15267" y="2270"/>
                  </a:cubicBezTo>
                  <a:cubicBezTo>
                    <a:pt x="15298" y="2270"/>
                    <a:pt x="15330" y="2270"/>
                    <a:pt x="15377" y="2255"/>
                  </a:cubicBezTo>
                  <a:cubicBezTo>
                    <a:pt x="15612" y="2208"/>
                    <a:pt x="15863" y="2145"/>
                    <a:pt x="16098" y="2098"/>
                  </a:cubicBezTo>
                  <a:cubicBezTo>
                    <a:pt x="16380" y="2035"/>
                    <a:pt x="16552" y="1769"/>
                    <a:pt x="16490" y="1502"/>
                  </a:cubicBezTo>
                  <a:cubicBezTo>
                    <a:pt x="16436" y="1273"/>
                    <a:pt x="16231" y="1113"/>
                    <a:pt x="16005" y="1113"/>
                  </a:cubicBezTo>
                  <a:close/>
                  <a:moveTo>
                    <a:pt x="13552" y="1604"/>
                  </a:moveTo>
                  <a:cubicBezTo>
                    <a:pt x="13523" y="1604"/>
                    <a:pt x="13494" y="1607"/>
                    <a:pt x="13465" y="1612"/>
                  </a:cubicBezTo>
                  <a:cubicBezTo>
                    <a:pt x="13245" y="1659"/>
                    <a:pt x="12994" y="1706"/>
                    <a:pt x="12744" y="1753"/>
                  </a:cubicBezTo>
                  <a:cubicBezTo>
                    <a:pt x="12461" y="1816"/>
                    <a:pt x="12289" y="2067"/>
                    <a:pt x="12336" y="2349"/>
                  </a:cubicBezTo>
                  <a:cubicBezTo>
                    <a:pt x="12383" y="2584"/>
                    <a:pt x="12587" y="2756"/>
                    <a:pt x="12822" y="2756"/>
                  </a:cubicBezTo>
                  <a:cubicBezTo>
                    <a:pt x="12853" y="2756"/>
                    <a:pt x="12885" y="2741"/>
                    <a:pt x="12916" y="2741"/>
                  </a:cubicBezTo>
                  <a:cubicBezTo>
                    <a:pt x="13182" y="2694"/>
                    <a:pt x="13433" y="2647"/>
                    <a:pt x="13653" y="2600"/>
                  </a:cubicBezTo>
                  <a:cubicBezTo>
                    <a:pt x="13935" y="2553"/>
                    <a:pt x="14107" y="2286"/>
                    <a:pt x="14060" y="2020"/>
                  </a:cubicBezTo>
                  <a:cubicBezTo>
                    <a:pt x="14004" y="1769"/>
                    <a:pt x="13787" y="1604"/>
                    <a:pt x="13552" y="1604"/>
                  </a:cubicBezTo>
                  <a:close/>
                  <a:moveTo>
                    <a:pt x="11019" y="2067"/>
                  </a:moveTo>
                  <a:lnTo>
                    <a:pt x="10283" y="2208"/>
                  </a:lnTo>
                  <a:cubicBezTo>
                    <a:pt x="10016" y="2255"/>
                    <a:pt x="9828" y="2521"/>
                    <a:pt x="9891" y="2788"/>
                  </a:cubicBezTo>
                  <a:cubicBezTo>
                    <a:pt x="9922" y="3023"/>
                    <a:pt x="10142" y="3195"/>
                    <a:pt x="10377" y="3195"/>
                  </a:cubicBezTo>
                  <a:lnTo>
                    <a:pt x="10471" y="3195"/>
                  </a:lnTo>
                  <a:lnTo>
                    <a:pt x="11207" y="3054"/>
                  </a:lnTo>
                  <a:lnTo>
                    <a:pt x="11019" y="2067"/>
                  </a:lnTo>
                  <a:close/>
                  <a:moveTo>
                    <a:pt x="8662" y="2513"/>
                  </a:moveTo>
                  <a:cubicBezTo>
                    <a:pt x="8633" y="2513"/>
                    <a:pt x="8604" y="2516"/>
                    <a:pt x="8574" y="2521"/>
                  </a:cubicBezTo>
                  <a:lnTo>
                    <a:pt x="7837" y="2647"/>
                  </a:lnTo>
                  <a:lnTo>
                    <a:pt x="7916" y="3148"/>
                  </a:lnTo>
                  <a:lnTo>
                    <a:pt x="8026" y="3634"/>
                  </a:lnTo>
                  <a:lnTo>
                    <a:pt x="8747" y="3509"/>
                  </a:lnTo>
                  <a:cubicBezTo>
                    <a:pt x="9013" y="3446"/>
                    <a:pt x="9201" y="3195"/>
                    <a:pt x="9154" y="2929"/>
                  </a:cubicBezTo>
                  <a:cubicBezTo>
                    <a:pt x="9112" y="2678"/>
                    <a:pt x="8897" y="2513"/>
                    <a:pt x="8662" y="2513"/>
                  </a:cubicBezTo>
                  <a:close/>
                  <a:moveTo>
                    <a:pt x="6201" y="2952"/>
                  </a:moveTo>
                  <a:cubicBezTo>
                    <a:pt x="6172" y="2952"/>
                    <a:pt x="6143" y="2955"/>
                    <a:pt x="6113" y="2960"/>
                  </a:cubicBezTo>
                  <a:lnTo>
                    <a:pt x="5377" y="3085"/>
                  </a:lnTo>
                  <a:cubicBezTo>
                    <a:pt x="5094" y="3132"/>
                    <a:pt x="4922" y="3399"/>
                    <a:pt x="4969" y="3665"/>
                  </a:cubicBezTo>
                  <a:cubicBezTo>
                    <a:pt x="5016" y="3916"/>
                    <a:pt x="5220" y="4089"/>
                    <a:pt x="5455" y="4089"/>
                  </a:cubicBezTo>
                  <a:cubicBezTo>
                    <a:pt x="5486" y="4089"/>
                    <a:pt x="5518" y="4073"/>
                    <a:pt x="5549" y="4073"/>
                  </a:cubicBezTo>
                  <a:lnTo>
                    <a:pt x="6286" y="3948"/>
                  </a:lnTo>
                  <a:cubicBezTo>
                    <a:pt x="6568" y="3901"/>
                    <a:pt x="6740" y="3634"/>
                    <a:pt x="6693" y="3368"/>
                  </a:cubicBezTo>
                  <a:cubicBezTo>
                    <a:pt x="6651" y="3117"/>
                    <a:pt x="6436" y="2952"/>
                    <a:pt x="6201" y="2952"/>
                  </a:cubicBezTo>
                  <a:close/>
                  <a:moveTo>
                    <a:pt x="3740" y="3391"/>
                  </a:moveTo>
                  <a:cubicBezTo>
                    <a:pt x="3711" y="3391"/>
                    <a:pt x="3682" y="3394"/>
                    <a:pt x="3652" y="3399"/>
                  </a:cubicBezTo>
                  <a:lnTo>
                    <a:pt x="2916" y="3524"/>
                  </a:lnTo>
                  <a:cubicBezTo>
                    <a:pt x="2649" y="3587"/>
                    <a:pt x="2461" y="3838"/>
                    <a:pt x="2508" y="4120"/>
                  </a:cubicBezTo>
                  <a:cubicBezTo>
                    <a:pt x="2555" y="4355"/>
                    <a:pt x="2759" y="4528"/>
                    <a:pt x="3010" y="4528"/>
                  </a:cubicBezTo>
                  <a:cubicBezTo>
                    <a:pt x="3025" y="4528"/>
                    <a:pt x="3057" y="4528"/>
                    <a:pt x="3088" y="4512"/>
                  </a:cubicBezTo>
                  <a:lnTo>
                    <a:pt x="3825" y="4386"/>
                  </a:lnTo>
                  <a:cubicBezTo>
                    <a:pt x="4107" y="4339"/>
                    <a:pt x="4279" y="4073"/>
                    <a:pt x="4232" y="3806"/>
                  </a:cubicBezTo>
                  <a:cubicBezTo>
                    <a:pt x="4191" y="3555"/>
                    <a:pt x="3975" y="3391"/>
                    <a:pt x="3740" y="3391"/>
                  </a:cubicBezTo>
                  <a:close/>
                  <a:moveTo>
                    <a:pt x="1278" y="3831"/>
                  </a:moveTo>
                  <a:cubicBezTo>
                    <a:pt x="1250" y="3831"/>
                    <a:pt x="1221" y="3833"/>
                    <a:pt x="1192" y="3838"/>
                  </a:cubicBezTo>
                  <a:lnTo>
                    <a:pt x="455" y="3979"/>
                  </a:lnTo>
                  <a:cubicBezTo>
                    <a:pt x="188" y="4026"/>
                    <a:pt x="0" y="4277"/>
                    <a:pt x="47" y="4559"/>
                  </a:cubicBezTo>
                  <a:cubicBezTo>
                    <a:pt x="94" y="4794"/>
                    <a:pt x="314" y="4966"/>
                    <a:pt x="549" y="4966"/>
                  </a:cubicBezTo>
                  <a:lnTo>
                    <a:pt x="627" y="4966"/>
                  </a:lnTo>
                  <a:lnTo>
                    <a:pt x="1364" y="4825"/>
                  </a:lnTo>
                  <a:cubicBezTo>
                    <a:pt x="1646" y="4778"/>
                    <a:pt x="1819" y="4512"/>
                    <a:pt x="1772" y="4245"/>
                  </a:cubicBezTo>
                  <a:cubicBezTo>
                    <a:pt x="1729" y="4006"/>
                    <a:pt x="1523" y="3831"/>
                    <a:pt x="1278" y="38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9" name="Google Shape;1709;p49"/>
            <p:cNvSpPr/>
            <p:nvPr/>
          </p:nvSpPr>
          <p:spPr>
            <a:xfrm flipH="1">
              <a:off x="3866379" y="2008022"/>
              <a:ext cx="956982" cy="520211"/>
            </a:xfrm>
            <a:custGeom>
              <a:avLst/>
              <a:gdLst/>
              <a:ahLst/>
              <a:cxnLst/>
              <a:rect l="l" t="t" r="r" b="b"/>
              <a:pathLst>
                <a:path w="21757" h="11827" extrusionOk="0">
                  <a:moveTo>
                    <a:pt x="584" y="0"/>
                  </a:moveTo>
                  <a:cubicBezTo>
                    <a:pt x="401" y="0"/>
                    <a:pt x="225" y="99"/>
                    <a:pt x="126" y="275"/>
                  </a:cubicBezTo>
                  <a:cubicBezTo>
                    <a:pt x="1" y="510"/>
                    <a:pt x="95" y="823"/>
                    <a:pt x="346" y="949"/>
                  </a:cubicBezTo>
                  <a:lnTo>
                    <a:pt x="1004" y="1294"/>
                  </a:lnTo>
                  <a:cubicBezTo>
                    <a:pt x="1082" y="1341"/>
                    <a:pt x="1161" y="1356"/>
                    <a:pt x="1239" y="1356"/>
                  </a:cubicBezTo>
                  <a:cubicBezTo>
                    <a:pt x="1427" y="1356"/>
                    <a:pt x="1600" y="1247"/>
                    <a:pt x="1678" y="1090"/>
                  </a:cubicBezTo>
                  <a:cubicBezTo>
                    <a:pt x="1819" y="839"/>
                    <a:pt x="1725" y="541"/>
                    <a:pt x="1474" y="416"/>
                  </a:cubicBezTo>
                  <a:lnTo>
                    <a:pt x="816" y="55"/>
                  </a:lnTo>
                  <a:cubicBezTo>
                    <a:pt x="741" y="18"/>
                    <a:pt x="662" y="0"/>
                    <a:pt x="584" y="0"/>
                  </a:cubicBezTo>
                  <a:close/>
                  <a:moveTo>
                    <a:pt x="2795" y="1160"/>
                  </a:moveTo>
                  <a:cubicBezTo>
                    <a:pt x="2613" y="1160"/>
                    <a:pt x="2440" y="1259"/>
                    <a:pt x="2352" y="1435"/>
                  </a:cubicBezTo>
                  <a:cubicBezTo>
                    <a:pt x="2227" y="1670"/>
                    <a:pt x="2321" y="1983"/>
                    <a:pt x="2556" y="2109"/>
                  </a:cubicBezTo>
                  <a:lnTo>
                    <a:pt x="3230" y="2454"/>
                  </a:lnTo>
                  <a:cubicBezTo>
                    <a:pt x="3293" y="2501"/>
                    <a:pt x="3371" y="2516"/>
                    <a:pt x="3449" y="2516"/>
                  </a:cubicBezTo>
                  <a:cubicBezTo>
                    <a:pt x="3637" y="2516"/>
                    <a:pt x="3810" y="2422"/>
                    <a:pt x="3904" y="2250"/>
                  </a:cubicBezTo>
                  <a:cubicBezTo>
                    <a:pt x="4029" y="1999"/>
                    <a:pt x="3935" y="1701"/>
                    <a:pt x="3684" y="1576"/>
                  </a:cubicBezTo>
                  <a:lnTo>
                    <a:pt x="3026" y="1215"/>
                  </a:lnTo>
                  <a:cubicBezTo>
                    <a:pt x="2951" y="1178"/>
                    <a:pt x="2872" y="1160"/>
                    <a:pt x="2795" y="1160"/>
                  </a:cubicBezTo>
                  <a:close/>
                  <a:moveTo>
                    <a:pt x="4998" y="2325"/>
                  </a:moveTo>
                  <a:cubicBezTo>
                    <a:pt x="4821" y="2325"/>
                    <a:pt x="4648" y="2423"/>
                    <a:pt x="4562" y="2595"/>
                  </a:cubicBezTo>
                  <a:cubicBezTo>
                    <a:pt x="4437" y="2845"/>
                    <a:pt x="4531" y="3143"/>
                    <a:pt x="4782" y="3269"/>
                  </a:cubicBezTo>
                  <a:lnTo>
                    <a:pt x="5440" y="3613"/>
                  </a:lnTo>
                  <a:cubicBezTo>
                    <a:pt x="5518" y="3660"/>
                    <a:pt x="5597" y="3676"/>
                    <a:pt x="5675" y="3676"/>
                  </a:cubicBezTo>
                  <a:cubicBezTo>
                    <a:pt x="5847" y="3676"/>
                    <a:pt x="6020" y="3582"/>
                    <a:pt x="6114" y="3410"/>
                  </a:cubicBezTo>
                  <a:cubicBezTo>
                    <a:pt x="6239" y="3159"/>
                    <a:pt x="6145" y="2861"/>
                    <a:pt x="5910" y="2736"/>
                  </a:cubicBezTo>
                  <a:lnTo>
                    <a:pt x="5236" y="2391"/>
                  </a:lnTo>
                  <a:cubicBezTo>
                    <a:pt x="5162" y="2346"/>
                    <a:pt x="5079" y="2325"/>
                    <a:pt x="4998" y="2325"/>
                  </a:cubicBezTo>
                  <a:close/>
                  <a:moveTo>
                    <a:pt x="7227" y="3495"/>
                  </a:moveTo>
                  <a:cubicBezTo>
                    <a:pt x="7046" y="3495"/>
                    <a:pt x="6871" y="3590"/>
                    <a:pt x="6772" y="3754"/>
                  </a:cubicBezTo>
                  <a:cubicBezTo>
                    <a:pt x="6647" y="4005"/>
                    <a:pt x="6741" y="4303"/>
                    <a:pt x="6992" y="4428"/>
                  </a:cubicBezTo>
                  <a:lnTo>
                    <a:pt x="7650" y="4789"/>
                  </a:lnTo>
                  <a:cubicBezTo>
                    <a:pt x="7728" y="4820"/>
                    <a:pt x="7807" y="4836"/>
                    <a:pt x="7885" y="4836"/>
                  </a:cubicBezTo>
                  <a:cubicBezTo>
                    <a:pt x="8073" y="4836"/>
                    <a:pt x="8246" y="4742"/>
                    <a:pt x="8324" y="4570"/>
                  </a:cubicBezTo>
                  <a:cubicBezTo>
                    <a:pt x="8465" y="4334"/>
                    <a:pt x="8371" y="4021"/>
                    <a:pt x="8120" y="3896"/>
                  </a:cubicBezTo>
                  <a:lnTo>
                    <a:pt x="7462" y="3551"/>
                  </a:lnTo>
                  <a:cubicBezTo>
                    <a:pt x="7386" y="3513"/>
                    <a:pt x="7306" y="3495"/>
                    <a:pt x="7227" y="3495"/>
                  </a:cubicBezTo>
                  <a:close/>
                  <a:moveTo>
                    <a:pt x="9441" y="4655"/>
                  </a:moveTo>
                  <a:cubicBezTo>
                    <a:pt x="9259" y="4655"/>
                    <a:pt x="9086" y="4754"/>
                    <a:pt x="8998" y="4930"/>
                  </a:cubicBezTo>
                  <a:cubicBezTo>
                    <a:pt x="8873" y="5165"/>
                    <a:pt x="8967" y="5463"/>
                    <a:pt x="9202" y="5604"/>
                  </a:cubicBezTo>
                  <a:lnTo>
                    <a:pt x="9876" y="5949"/>
                  </a:lnTo>
                  <a:cubicBezTo>
                    <a:pt x="9938" y="5980"/>
                    <a:pt x="10017" y="6012"/>
                    <a:pt x="10095" y="6012"/>
                  </a:cubicBezTo>
                  <a:cubicBezTo>
                    <a:pt x="10283" y="6012"/>
                    <a:pt x="10456" y="5902"/>
                    <a:pt x="10550" y="5729"/>
                  </a:cubicBezTo>
                  <a:cubicBezTo>
                    <a:pt x="10675" y="5494"/>
                    <a:pt x="10581" y="5197"/>
                    <a:pt x="10330" y="5055"/>
                  </a:cubicBezTo>
                  <a:lnTo>
                    <a:pt x="9672" y="4711"/>
                  </a:lnTo>
                  <a:cubicBezTo>
                    <a:pt x="9597" y="4673"/>
                    <a:pt x="9518" y="4655"/>
                    <a:pt x="9441" y="4655"/>
                  </a:cubicBezTo>
                  <a:close/>
                  <a:moveTo>
                    <a:pt x="11658" y="5815"/>
                  </a:moveTo>
                  <a:cubicBezTo>
                    <a:pt x="11477" y="5815"/>
                    <a:pt x="11296" y="5914"/>
                    <a:pt x="11208" y="6090"/>
                  </a:cubicBezTo>
                  <a:cubicBezTo>
                    <a:pt x="11083" y="6325"/>
                    <a:pt x="11177" y="6639"/>
                    <a:pt x="11427" y="6764"/>
                  </a:cubicBezTo>
                  <a:lnTo>
                    <a:pt x="12086" y="7109"/>
                  </a:lnTo>
                  <a:cubicBezTo>
                    <a:pt x="12164" y="7156"/>
                    <a:pt x="12243" y="7171"/>
                    <a:pt x="12321" y="7171"/>
                  </a:cubicBezTo>
                  <a:cubicBezTo>
                    <a:pt x="12493" y="7171"/>
                    <a:pt x="12666" y="7077"/>
                    <a:pt x="12760" y="6905"/>
                  </a:cubicBezTo>
                  <a:cubicBezTo>
                    <a:pt x="12885" y="6654"/>
                    <a:pt x="12791" y="6356"/>
                    <a:pt x="12556" y="6231"/>
                  </a:cubicBezTo>
                  <a:lnTo>
                    <a:pt x="11882" y="5871"/>
                  </a:lnTo>
                  <a:cubicBezTo>
                    <a:pt x="11812" y="5833"/>
                    <a:pt x="11735" y="5815"/>
                    <a:pt x="11658" y="5815"/>
                  </a:cubicBezTo>
                  <a:close/>
                  <a:moveTo>
                    <a:pt x="13862" y="6980"/>
                  </a:moveTo>
                  <a:cubicBezTo>
                    <a:pt x="13684" y="6980"/>
                    <a:pt x="13515" y="7079"/>
                    <a:pt x="13418" y="7250"/>
                  </a:cubicBezTo>
                  <a:cubicBezTo>
                    <a:pt x="13293" y="7501"/>
                    <a:pt x="13387" y="7798"/>
                    <a:pt x="13638" y="7924"/>
                  </a:cubicBezTo>
                  <a:lnTo>
                    <a:pt x="14296" y="8269"/>
                  </a:lnTo>
                  <a:cubicBezTo>
                    <a:pt x="14374" y="8316"/>
                    <a:pt x="14453" y="8331"/>
                    <a:pt x="14531" y="8331"/>
                  </a:cubicBezTo>
                  <a:cubicBezTo>
                    <a:pt x="14719" y="8331"/>
                    <a:pt x="14892" y="8237"/>
                    <a:pt x="14970" y="8065"/>
                  </a:cubicBezTo>
                  <a:cubicBezTo>
                    <a:pt x="15111" y="7814"/>
                    <a:pt x="15017" y="7516"/>
                    <a:pt x="14766" y="7391"/>
                  </a:cubicBezTo>
                  <a:lnTo>
                    <a:pt x="14108" y="7046"/>
                  </a:lnTo>
                  <a:cubicBezTo>
                    <a:pt x="14028" y="7001"/>
                    <a:pt x="13944" y="6980"/>
                    <a:pt x="13862" y="6980"/>
                  </a:cubicBezTo>
                  <a:close/>
                  <a:moveTo>
                    <a:pt x="16084" y="8150"/>
                  </a:moveTo>
                  <a:cubicBezTo>
                    <a:pt x="15903" y="8150"/>
                    <a:pt x="15731" y="8246"/>
                    <a:pt x="15644" y="8410"/>
                  </a:cubicBezTo>
                  <a:cubicBezTo>
                    <a:pt x="15518" y="8661"/>
                    <a:pt x="15613" y="8958"/>
                    <a:pt x="15848" y="9084"/>
                  </a:cubicBezTo>
                  <a:lnTo>
                    <a:pt x="16522" y="9444"/>
                  </a:lnTo>
                  <a:cubicBezTo>
                    <a:pt x="16584" y="9476"/>
                    <a:pt x="16663" y="9491"/>
                    <a:pt x="16741" y="9491"/>
                  </a:cubicBezTo>
                  <a:cubicBezTo>
                    <a:pt x="16929" y="9491"/>
                    <a:pt x="17102" y="9397"/>
                    <a:pt x="17196" y="9225"/>
                  </a:cubicBezTo>
                  <a:cubicBezTo>
                    <a:pt x="17321" y="8990"/>
                    <a:pt x="17227" y="8676"/>
                    <a:pt x="16976" y="8551"/>
                  </a:cubicBezTo>
                  <a:lnTo>
                    <a:pt x="16318" y="8206"/>
                  </a:lnTo>
                  <a:cubicBezTo>
                    <a:pt x="16242" y="8168"/>
                    <a:pt x="16162" y="8150"/>
                    <a:pt x="16084" y="8150"/>
                  </a:cubicBezTo>
                  <a:close/>
                  <a:moveTo>
                    <a:pt x="18301" y="9310"/>
                  </a:moveTo>
                  <a:cubicBezTo>
                    <a:pt x="18121" y="9310"/>
                    <a:pt x="17941" y="9406"/>
                    <a:pt x="17854" y="9570"/>
                  </a:cubicBezTo>
                  <a:cubicBezTo>
                    <a:pt x="17729" y="9820"/>
                    <a:pt x="17823" y="10118"/>
                    <a:pt x="18073" y="10259"/>
                  </a:cubicBezTo>
                  <a:lnTo>
                    <a:pt x="18732" y="10604"/>
                  </a:lnTo>
                  <a:cubicBezTo>
                    <a:pt x="18810" y="10636"/>
                    <a:pt x="18888" y="10651"/>
                    <a:pt x="18967" y="10651"/>
                  </a:cubicBezTo>
                  <a:cubicBezTo>
                    <a:pt x="19139" y="10651"/>
                    <a:pt x="19312" y="10557"/>
                    <a:pt x="19406" y="10385"/>
                  </a:cubicBezTo>
                  <a:cubicBezTo>
                    <a:pt x="19531" y="10150"/>
                    <a:pt x="19437" y="9836"/>
                    <a:pt x="19202" y="9711"/>
                  </a:cubicBezTo>
                  <a:lnTo>
                    <a:pt x="18528" y="9366"/>
                  </a:lnTo>
                  <a:cubicBezTo>
                    <a:pt x="18457" y="9328"/>
                    <a:pt x="18379" y="9310"/>
                    <a:pt x="18301" y="9310"/>
                  </a:cubicBezTo>
                  <a:close/>
                  <a:moveTo>
                    <a:pt x="20522" y="10470"/>
                  </a:moveTo>
                  <a:cubicBezTo>
                    <a:pt x="20339" y="10470"/>
                    <a:pt x="20163" y="10569"/>
                    <a:pt x="20064" y="10745"/>
                  </a:cubicBezTo>
                  <a:cubicBezTo>
                    <a:pt x="19939" y="10980"/>
                    <a:pt x="20033" y="11294"/>
                    <a:pt x="20283" y="11419"/>
                  </a:cubicBezTo>
                  <a:lnTo>
                    <a:pt x="20942" y="11764"/>
                  </a:lnTo>
                  <a:cubicBezTo>
                    <a:pt x="21020" y="11795"/>
                    <a:pt x="21099" y="11827"/>
                    <a:pt x="21177" y="11827"/>
                  </a:cubicBezTo>
                  <a:cubicBezTo>
                    <a:pt x="21365" y="11827"/>
                    <a:pt x="21537" y="11717"/>
                    <a:pt x="21616" y="11560"/>
                  </a:cubicBezTo>
                  <a:cubicBezTo>
                    <a:pt x="21757" y="11310"/>
                    <a:pt x="21663" y="11012"/>
                    <a:pt x="21412" y="10871"/>
                  </a:cubicBezTo>
                  <a:lnTo>
                    <a:pt x="20754" y="10526"/>
                  </a:lnTo>
                  <a:cubicBezTo>
                    <a:pt x="20679" y="10488"/>
                    <a:pt x="20600" y="10470"/>
                    <a:pt x="20522" y="104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0" name="Google Shape;1710;p49"/>
            <p:cNvSpPr/>
            <p:nvPr/>
          </p:nvSpPr>
          <p:spPr>
            <a:xfrm flipH="1">
              <a:off x="3905658" y="2748472"/>
              <a:ext cx="941807" cy="218254"/>
            </a:xfrm>
            <a:custGeom>
              <a:avLst/>
              <a:gdLst/>
              <a:ahLst/>
              <a:cxnLst/>
              <a:rect l="l" t="t" r="r" b="b"/>
              <a:pathLst>
                <a:path w="21412" h="4962" extrusionOk="0">
                  <a:moveTo>
                    <a:pt x="540" y="1"/>
                  </a:moveTo>
                  <a:cubicBezTo>
                    <a:pt x="305" y="1"/>
                    <a:pt x="89" y="165"/>
                    <a:pt x="47" y="416"/>
                  </a:cubicBezTo>
                  <a:cubicBezTo>
                    <a:pt x="0" y="683"/>
                    <a:pt x="188" y="949"/>
                    <a:pt x="455" y="996"/>
                  </a:cubicBezTo>
                  <a:lnTo>
                    <a:pt x="1192" y="1121"/>
                  </a:lnTo>
                  <a:cubicBezTo>
                    <a:pt x="1223" y="1137"/>
                    <a:pt x="1254" y="1137"/>
                    <a:pt x="1286" y="1137"/>
                  </a:cubicBezTo>
                  <a:cubicBezTo>
                    <a:pt x="1521" y="1137"/>
                    <a:pt x="1724" y="965"/>
                    <a:pt x="1772" y="714"/>
                  </a:cubicBezTo>
                  <a:cubicBezTo>
                    <a:pt x="1819" y="447"/>
                    <a:pt x="1646" y="197"/>
                    <a:pt x="1364" y="134"/>
                  </a:cubicBezTo>
                  <a:lnTo>
                    <a:pt x="627" y="9"/>
                  </a:lnTo>
                  <a:cubicBezTo>
                    <a:pt x="598" y="3"/>
                    <a:pt x="569" y="1"/>
                    <a:pt x="540" y="1"/>
                  </a:cubicBezTo>
                  <a:close/>
                  <a:moveTo>
                    <a:pt x="3006" y="440"/>
                  </a:moveTo>
                  <a:cubicBezTo>
                    <a:pt x="2769" y="440"/>
                    <a:pt x="2550" y="616"/>
                    <a:pt x="2508" y="855"/>
                  </a:cubicBezTo>
                  <a:cubicBezTo>
                    <a:pt x="2461" y="1121"/>
                    <a:pt x="2649" y="1388"/>
                    <a:pt x="2916" y="1435"/>
                  </a:cubicBezTo>
                  <a:lnTo>
                    <a:pt x="3652" y="1560"/>
                  </a:lnTo>
                  <a:cubicBezTo>
                    <a:pt x="3684" y="1576"/>
                    <a:pt x="3715" y="1576"/>
                    <a:pt x="3746" y="1576"/>
                  </a:cubicBezTo>
                  <a:cubicBezTo>
                    <a:pt x="3982" y="1576"/>
                    <a:pt x="4185" y="1404"/>
                    <a:pt x="4232" y="1168"/>
                  </a:cubicBezTo>
                  <a:cubicBezTo>
                    <a:pt x="4279" y="886"/>
                    <a:pt x="4107" y="636"/>
                    <a:pt x="3825" y="588"/>
                  </a:cubicBezTo>
                  <a:lnTo>
                    <a:pt x="3088" y="447"/>
                  </a:lnTo>
                  <a:cubicBezTo>
                    <a:pt x="3061" y="443"/>
                    <a:pt x="3033" y="440"/>
                    <a:pt x="3006" y="440"/>
                  </a:cubicBezTo>
                  <a:close/>
                  <a:moveTo>
                    <a:pt x="5466" y="879"/>
                  </a:moveTo>
                  <a:cubicBezTo>
                    <a:pt x="5230" y="879"/>
                    <a:pt x="5011" y="1055"/>
                    <a:pt x="4969" y="1294"/>
                  </a:cubicBezTo>
                  <a:cubicBezTo>
                    <a:pt x="4922" y="1560"/>
                    <a:pt x="5094" y="1827"/>
                    <a:pt x="5377" y="1874"/>
                  </a:cubicBezTo>
                  <a:lnTo>
                    <a:pt x="6113" y="2015"/>
                  </a:lnTo>
                  <a:lnTo>
                    <a:pt x="6207" y="2015"/>
                  </a:lnTo>
                  <a:cubicBezTo>
                    <a:pt x="6442" y="2015"/>
                    <a:pt x="6646" y="1842"/>
                    <a:pt x="6693" y="1607"/>
                  </a:cubicBezTo>
                  <a:cubicBezTo>
                    <a:pt x="6740" y="1341"/>
                    <a:pt x="6568" y="1074"/>
                    <a:pt x="6286" y="1027"/>
                  </a:cubicBezTo>
                  <a:lnTo>
                    <a:pt x="5549" y="886"/>
                  </a:lnTo>
                  <a:cubicBezTo>
                    <a:pt x="5521" y="881"/>
                    <a:pt x="5494" y="879"/>
                    <a:pt x="5466" y="879"/>
                  </a:cubicBezTo>
                  <a:close/>
                  <a:moveTo>
                    <a:pt x="7927" y="1318"/>
                  </a:moveTo>
                  <a:cubicBezTo>
                    <a:pt x="7691" y="1318"/>
                    <a:pt x="7472" y="1494"/>
                    <a:pt x="7430" y="1733"/>
                  </a:cubicBezTo>
                  <a:cubicBezTo>
                    <a:pt x="7383" y="2015"/>
                    <a:pt x="7571" y="2266"/>
                    <a:pt x="7837" y="2313"/>
                  </a:cubicBezTo>
                  <a:lnTo>
                    <a:pt x="8574" y="2454"/>
                  </a:lnTo>
                  <a:lnTo>
                    <a:pt x="8653" y="2454"/>
                  </a:lnTo>
                  <a:cubicBezTo>
                    <a:pt x="8903" y="2454"/>
                    <a:pt x="9107" y="2281"/>
                    <a:pt x="9154" y="2046"/>
                  </a:cubicBezTo>
                  <a:cubicBezTo>
                    <a:pt x="9201" y="1780"/>
                    <a:pt x="9013" y="1513"/>
                    <a:pt x="8747" y="1466"/>
                  </a:cubicBezTo>
                  <a:lnTo>
                    <a:pt x="8010" y="1325"/>
                  </a:lnTo>
                  <a:cubicBezTo>
                    <a:pt x="7982" y="1320"/>
                    <a:pt x="7955" y="1318"/>
                    <a:pt x="7927" y="1318"/>
                  </a:cubicBezTo>
                  <a:close/>
                  <a:moveTo>
                    <a:pt x="10362" y="1768"/>
                  </a:moveTo>
                  <a:cubicBezTo>
                    <a:pt x="10126" y="1768"/>
                    <a:pt x="9932" y="1940"/>
                    <a:pt x="9891" y="2172"/>
                  </a:cubicBezTo>
                  <a:cubicBezTo>
                    <a:pt x="9828" y="2454"/>
                    <a:pt x="10016" y="2705"/>
                    <a:pt x="10283" y="2767"/>
                  </a:cubicBezTo>
                  <a:lnTo>
                    <a:pt x="11019" y="2893"/>
                  </a:lnTo>
                  <a:cubicBezTo>
                    <a:pt x="11051" y="2893"/>
                    <a:pt x="11082" y="2908"/>
                    <a:pt x="11113" y="2908"/>
                  </a:cubicBezTo>
                  <a:cubicBezTo>
                    <a:pt x="11349" y="2908"/>
                    <a:pt x="11552" y="2736"/>
                    <a:pt x="11599" y="2485"/>
                  </a:cubicBezTo>
                  <a:cubicBezTo>
                    <a:pt x="11646" y="2219"/>
                    <a:pt x="11474" y="1952"/>
                    <a:pt x="11192" y="1905"/>
                  </a:cubicBezTo>
                  <a:lnTo>
                    <a:pt x="10471" y="1780"/>
                  </a:lnTo>
                  <a:cubicBezTo>
                    <a:pt x="10434" y="1772"/>
                    <a:pt x="10397" y="1768"/>
                    <a:pt x="10362" y="1768"/>
                  </a:cubicBezTo>
                  <a:close/>
                  <a:moveTo>
                    <a:pt x="12833" y="2211"/>
                  </a:moveTo>
                  <a:cubicBezTo>
                    <a:pt x="12597" y="2211"/>
                    <a:pt x="12378" y="2387"/>
                    <a:pt x="12336" y="2626"/>
                  </a:cubicBezTo>
                  <a:cubicBezTo>
                    <a:pt x="12289" y="2893"/>
                    <a:pt x="12461" y="3159"/>
                    <a:pt x="12744" y="3206"/>
                  </a:cubicBezTo>
                  <a:cubicBezTo>
                    <a:pt x="12994" y="3253"/>
                    <a:pt x="13245" y="3300"/>
                    <a:pt x="13465" y="3347"/>
                  </a:cubicBezTo>
                  <a:cubicBezTo>
                    <a:pt x="13496" y="3347"/>
                    <a:pt x="13527" y="3363"/>
                    <a:pt x="13559" y="3363"/>
                  </a:cubicBezTo>
                  <a:cubicBezTo>
                    <a:pt x="13794" y="3363"/>
                    <a:pt x="14013" y="3190"/>
                    <a:pt x="14060" y="2955"/>
                  </a:cubicBezTo>
                  <a:cubicBezTo>
                    <a:pt x="14107" y="2673"/>
                    <a:pt x="13935" y="2422"/>
                    <a:pt x="13653" y="2360"/>
                  </a:cubicBezTo>
                  <a:cubicBezTo>
                    <a:pt x="13433" y="2328"/>
                    <a:pt x="13182" y="2281"/>
                    <a:pt x="12916" y="2219"/>
                  </a:cubicBezTo>
                  <a:cubicBezTo>
                    <a:pt x="12888" y="2214"/>
                    <a:pt x="12861" y="2211"/>
                    <a:pt x="12833" y="2211"/>
                  </a:cubicBezTo>
                  <a:close/>
                  <a:moveTo>
                    <a:pt x="15284" y="2697"/>
                  </a:moveTo>
                  <a:cubicBezTo>
                    <a:pt x="15038" y="2697"/>
                    <a:pt x="14823" y="2859"/>
                    <a:pt x="14781" y="3096"/>
                  </a:cubicBezTo>
                  <a:cubicBezTo>
                    <a:pt x="14718" y="3363"/>
                    <a:pt x="14891" y="3629"/>
                    <a:pt x="15157" y="3692"/>
                  </a:cubicBezTo>
                  <a:cubicBezTo>
                    <a:pt x="15408" y="3739"/>
                    <a:pt x="15643" y="3786"/>
                    <a:pt x="15894" y="3849"/>
                  </a:cubicBezTo>
                  <a:cubicBezTo>
                    <a:pt x="15925" y="3849"/>
                    <a:pt x="15957" y="3864"/>
                    <a:pt x="16004" y="3864"/>
                  </a:cubicBezTo>
                  <a:cubicBezTo>
                    <a:pt x="16223" y="3864"/>
                    <a:pt x="16427" y="3708"/>
                    <a:pt x="16490" y="3473"/>
                  </a:cubicBezTo>
                  <a:cubicBezTo>
                    <a:pt x="16552" y="3190"/>
                    <a:pt x="16380" y="2924"/>
                    <a:pt x="16098" y="2877"/>
                  </a:cubicBezTo>
                  <a:cubicBezTo>
                    <a:pt x="15863" y="2814"/>
                    <a:pt x="15612" y="2767"/>
                    <a:pt x="15377" y="2705"/>
                  </a:cubicBezTo>
                  <a:cubicBezTo>
                    <a:pt x="15346" y="2699"/>
                    <a:pt x="15315" y="2697"/>
                    <a:pt x="15284" y="2697"/>
                  </a:cubicBezTo>
                  <a:close/>
                  <a:moveTo>
                    <a:pt x="17696" y="3240"/>
                  </a:moveTo>
                  <a:cubicBezTo>
                    <a:pt x="17470" y="3240"/>
                    <a:pt x="17265" y="3400"/>
                    <a:pt x="17211" y="3629"/>
                  </a:cubicBezTo>
                  <a:cubicBezTo>
                    <a:pt x="17148" y="3896"/>
                    <a:pt x="17320" y="4162"/>
                    <a:pt x="17587" y="4225"/>
                  </a:cubicBezTo>
                  <a:lnTo>
                    <a:pt x="18308" y="4397"/>
                  </a:lnTo>
                  <a:cubicBezTo>
                    <a:pt x="18355" y="4413"/>
                    <a:pt x="18386" y="4413"/>
                    <a:pt x="18418" y="4413"/>
                  </a:cubicBezTo>
                  <a:cubicBezTo>
                    <a:pt x="18653" y="4413"/>
                    <a:pt x="18857" y="4256"/>
                    <a:pt x="18919" y="4021"/>
                  </a:cubicBezTo>
                  <a:cubicBezTo>
                    <a:pt x="18966" y="3755"/>
                    <a:pt x="18809" y="3488"/>
                    <a:pt x="18543" y="3426"/>
                  </a:cubicBezTo>
                  <a:lnTo>
                    <a:pt x="17806" y="3253"/>
                  </a:lnTo>
                  <a:cubicBezTo>
                    <a:pt x="17769" y="3244"/>
                    <a:pt x="17732" y="3240"/>
                    <a:pt x="17696" y="3240"/>
                  </a:cubicBezTo>
                  <a:close/>
                  <a:moveTo>
                    <a:pt x="20125" y="3805"/>
                  </a:moveTo>
                  <a:cubicBezTo>
                    <a:pt x="19899" y="3805"/>
                    <a:pt x="19694" y="3964"/>
                    <a:pt x="19640" y="4194"/>
                  </a:cubicBezTo>
                  <a:cubicBezTo>
                    <a:pt x="19578" y="4460"/>
                    <a:pt x="19750" y="4727"/>
                    <a:pt x="20016" y="4789"/>
                  </a:cubicBezTo>
                  <a:lnTo>
                    <a:pt x="20737" y="4962"/>
                  </a:lnTo>
                  <a:lnTo>
                    <a:pt x="20863" y="4962"/>
                  </a:lnTo>
                  <a:cubicBezTo>
                    <a:pt x="21082" y="4962"/>
                    <a:pt x="21286" y="4805"/>
                    <a:pt x="21349" y="4585"/>
                  </a:cubicBezTo>
                  <a:cubicBezTo>
                    <a:pt x="21411" y="4303"/>
                    <a:pt x="21239" y="4037"/>
                    <a:pt x="20973" y="3974"/>
                  </a:cubicBezTo>
                  <a:lnTo>
                    <a:pt x="20236" y="3817"/>
                  </a:lnTo>
                  <a:cubicBezTo>
                    <a:pt x="20199" y="3809"/>
                    <a:pt x="20162" y="3805"/>
                    <a:pt x="20125" y="380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12" name="Google Shape;1712;p49"/>
          <p:cNvGrpSpPr/>
          <p:nvPr/>
        </p:nvGrpSpPr>
        <p:grpSpPr>
          <a:xfrm>
            <a:off x="6017785" y="1781480"/>
            <a:ext cx="2018929" cy="534678"/>
            <a:chOff x="5965915" y="1846547"/>
            <a:chExt cx="1924256" cy="509654"/>
          </a:xfrm>
        </p:grpSpPr>
        <p:sp>
          <p:nvSpPr>
            <p:cNvPr id="1713" name="Google Shape;1713;p49"/>
            <p:cNvSpPr/>
            <p:nvPr/>
          </p:nvSpPr>
          <p:spPr>
            <a:xfrm flipH="1">
              <a:off x="5994197" y="1864053"/>
              <a:ext cx="1878028" cy="477501"/>
            </a:xfrm>
            <a:custGeom>
              <a:avLst/>
              <a:gdLst/>
              <a:ahLst/>
              <a:cxnLst/>
              <a:rect l="l" t="t" r="r" b="b"/>
              <a:pathLst>
                <a:path w="42697" h="10856" extrusionOk="0">
                  <a:moveTo>
                    <a:pt x="8248" y="1"/>
                  </a:moveTo>
                  <a:cubicBezTo>
                    <a:pt x="6972" y="1"/>
                    <a:pt x="5696" y="30"/>
                    <a:pt x="4420" y="88"/>
                  </a:cubicBezTo>
                  <a:cubicBezTo>
                    <a:pt x="3041" y="150"/>
                    <a:pt x="1489" y="323"/>
                    <a:pt x="674" y="1216"/>
                  </a:cubicBezTo>
                  <a:cubicBezTo>
                    <a:pt x="47" y="1890"/>
                    <a:pt x="16" y="2784"/>
                    <a:pt x="16" y="3630"/>
                  </a:cubicBezTo>
                  <a:cubicBezTo>
                    <a:pt x="0" y="5166"/>
                    <a:pt x="0" y="6686"/>
                    <a:pt x="0" y="8223"/>
                  </a:cubicBezTo>
                  <a:cubicBezTo>
                    <a:pt x="0" y="8849"/>
                    <a:pt x="16" y="9523"/>
                    <a:pt x="470" y="10025"/>
                  </a:cubicBezTo>
                  <a:cubicBezTo>
                    <a:pt x="1129" y="10730"/>
                    <a:pt x="2398" y="10824"/>
                    <a:pt x="3495" y="10856"/>
                  </a:cubicBezTo>
                  <a:lnTo>
                    <a:pt x="39202" y="10856"/>
                  </a:lnTo>
                  <a:cubicBezTo>
                    <a:pt x="40299" y="10824"/>
                    <a:pt x="41553" y="10730"/>
                    <a:pt x="42211" y="10025"/>
                  </a:cubicBezTo>
                  <a:cubicBezTo>
                    <a:pt x="42681" y="9523"/>
                    <a:pt x="42697" y="8849"/>
                    <a:pt x="42697" y="8223"/>
                  </a:cubicBezTo>
                  <a:cubicBezTo>
                    <a:pt x="42697" y="6686"/>
                    <a:pt x="42681" y="5166"/>
                    <a:pt x="42681" y="3630"/>
                  </a:cubicBezTo>
                  <a:cubicBezTo>
                    <a:pt x="42681" y="2784"/>
                    <a:pt x="42650" y="1890"/>
                    <a:pt x="42023" y="1216"/>
                  </a:cubicBezTo>
                  <a:cubicBezTo>
                    <a:pt x="41192" y="323"/>
                    <a:pt x="39656" y="150"/>
                    <a:pt x="38277" y="88"/>
                  </a:cubicBezTo>
                  <a:cubicBezTo>
                    <a:pt x="37001" y="30"/>
                    <a:pt x="35722" y="1"/>
                    <a:pt x="34444" y="1"/>
                  </a:cubicBezTo>
                  <a:cubicBezTo>
                    <a:pt x="32598" y="1"/>
                    <a:pt x="30753" y="61"/>
                    <a:pt x="28919" y="182"/>
                  </a:cubicBezTo>
                  <a:lnTo>
                    <a:pt x="13778" y="182"/>
                  </a:lnTo>
                  <a:cubicBezTo>
                    <a:pt x="11935" y="61"/>
                    <a:pt x="10091" y="1"/>
                    <a:pt x="824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tx2">
                  <a:lumMod val="2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dirty="0">
                  <a:solidFill>
                    <a:schemeClr val="tx1">
                      <a:lumMod val="75000"/>
                    </a:schemeClr>
                  </a:solidFill>
                  <a:latin typeface="Red Hat Text"/>
                  <a:ea typeface="Red Hat Text"/>
                  <a:cs typeface="Red Hat Text"/>
                  <a:sym typeface="Red Hat Text"/>
                </a:rPr>
                <a:t>Listo</a:t>
              </a:r>
              <a:endParaRPr sz="1800" dirty="0">
                <a:solidFill>
                  <a:schemeClr val="tx1">
                    <a:lumMod val="75000"/>
                  </a:schemeClr>
                </a:solidFill>
                <a:latin typeface="Red Hat Text"/>
                <a:ea typeface="Red Hat Text"/>
                <a:cs typeface="Red Hat Text"/>
                <a:sym typeface="Red Hat Text"/>
              </a:endParaRPr>
            </a:p>
          </p:txBody>
        </p:sp>
        <p:sp>
          <p:nvSpPr>
            <p:cNvPr id="1714" name="Google Shape;1714;p49"/>
            <p:cNvSpPr/>
            <p:nvPr/>
          </p:nvSpPr>
          <p:spPr>
            <a:xfrm flipH="1">
              <a:off x="5965915" y="1846547"/>
              <a:ext cx="1924256" cy="509654"/>
            </a:xfrm>
            <a:custGeom>
              <a:avLst/>
              <a:gdLst/>
              <a:ahLst/>
              <a:cxnLst/>
              <a:rect l="l" t="t" r="r" b="b"/>
              <a:pathLst>
                <a:path w="43748" h="11587" extrusionOk="0">
                  <a:moveTo>
                    <a:pt x="34952" y="683"/>
                  </a:moveTo>
                  <a:cubicBezTo>
                    <a:pt x="36197" y="683"/>
                    <a:pt x="37442" y="715"/>
                    <a:pt x="38685" y="783"/>
                  </a:cubicBezTo>
                  <a:cubicBezTo>
                    <a:pt x="40158" y="862"/>
                    <a:pt x="42149" y="971"/>
                    <a:pt x="42666" y="2664"/>
                  </a:cubicBezTo>
                  <a:cubicBezTo>
                    <a:pt x="43136" y="4122"/>
                    <a:pt x="42807" y="6081"/>
                    <a:pt x="42807" y="7602"/>
                  </a:cubicBezTo>
                  <a:cubicBezTo>
                    <a:pt x="42807" y="8636"/>
                    <a:pt x="43042" y="9921"/>
                    <a:pt x="41961" y="10564"/>
                  </a:cubicBezTo>
                  <a:cubicBezTo>
                    <a:pt x="41396" y="10893"/>
                    <a:pt x="40613" y="10909"/>
                    <a:pt x="39986" y="10940"/>
                  </a:cubicBezTo>
                  <a:cubicBezTo>
                    <a:pt x="39782" y="10956"/>
                    <a:pt x="39594" y="10956"/>
                    <a:pt x="39406" y="10956"/>
                  </a:cubicBezTo>
                  <a:lnTo>
                    <a:pt x="4029" y="10956"/>
                  </a:lnTo>
                  <a:cubicBezTo>
                    <a:pt x="3731" y="10956"/>
                    <a:pt x="3449" y="10940"/>
                    <a:pt x="3151" y="10925"/>
                  </a:cubicBezTo>
                  <a:cubicBezTo>
                    <a:pt x="2211" y="10846"/>
                    <a:pt x="1254" y="10627"/>
                    <a:pt x="800" y="9671"/>
                  </a:cubicBezTo>
                  <a:cubicBezTo>
                    <a:pt x="439" y="8918"/>
                    <a:pt x="706" y="7398"/>
                    <a:pt x="706" y="6583"/>
                  </a:cubicBezTo>
                  <a:cubicBezTo>
                    <a:pt x="706" y="5235"/>
                    <a:pt x="314" y="2899"/>
                    <a:pt x="1286" y="1818"/>
                  </a:cubicBezTo>
                  <a:cubicBezTo>
                    <a:pt x="2273" y="721"/>
                    <a:pt x="4233" y="799"/>
                    <a:pt x="5565" y="752"/>
                  </a:cubicBezTo>
                  <a:cubicBezTo>
                    <a:pt x="6270" y="725"/>
                    <a:pt x="6975" y="714"/>
                    <a:pt x="7679" y="714"/>
                  </a:cubicBezTo>
                  <a:cubicBezTo>
                    <a:pt x="9853" y="714"/>
                    <a:pt x="12023" y="818"/>
                    <a:pt x="14201" y="877"/>
                  </a:cubicBezTo>
                  <a:cubicBezTo>
                    <a:pt x="15879" y="919"/>
                    <a:pt x="17559" y="933"/>
                    <a:pt x="19241" y="933"/>
                  </a:cubicBezTo>
                  <a:cubicBezTo>
                    <a:pt x="22595" y="933"/>
                    <a:pt x="25953" y="878"/>
                    <a:pt x="29298" y="877"/>
                  </a:cubicBezTo>
                  <a:lnTo>
                    <a:pt x="29298" y="877"/>
                  </a:lnTo>
                  <a:cubicBezTo>
                    <a:pt x="29303" y="878"/>
                    <a:pt x="29307" y="878"/>
                    <a:pt x="29312" y="878"/>
                  </a:cubicBezTo>
                  <a:cubicBezTo>
                    <a:pt x="29317" y="878"/>
                    <a:pt x="29322" y="878"/>
                    <a:pt x="29327" y="877"/>
                  </a:cubicBezTo>
                  <a:cubicBezTo>
                    <a:pt x="29343" y="877"/>
                    <a:pt x="29357" y="876"/>
                    <a:pt x="29371" y="875"/>
                  </a:cubicBezTo>
                  <a:lnTo>
                    <a:pt x="29371" y="875"/>
                  </a:lnTo>
                  <a:cubicBezTo>
                    <a:pt x="31224" y="754"/>
                    <a:pt x="33087" y="683"/>
                    <a:pt x="34952" y="683"/>
                  </a:cubicBezTo>
                  <a:close/>
                  <a:moveTo>
                    <a:pt x="35599" y="1"/>
                  </a:moveTo>
                  <a:cubicBezTo>
                    <a:pt x="33483" y="1"/>
                    <a:pt x="31349" y="157"/>
                    <a:pt x="29327" y="282"/>
                  </a:cubicBezTo>
                  <a:cubicBezTo>
                    <a:pt x="25962" y="282"/>
                    <a:pt x="22598" y="338"/>
                    <a:pt x="19238" y="338"/>
                  </a:cubicBezTo>
                  <a:cubicBezTo>
                    <a:pt x="17558" y="338"/>
                    <a:pt x="15879" y="324"/>
                    <a:pt x="14201" y="282"/>
                  </a:cubicBezTo>
                  <a:cubicBezTo>
                    <a:pt x="11984" y="239"/>
                    <a:pt x="9782" y="117"/>
                    <a:pt x="7574" y="117"/>
                  </a:cubicBezTo>
                  <a:cubicBezTo>
                    <a:pt x="6535" y="117"/>
                    <a:pt x="5495" y="144"/>
                    <a:pt x="4452" y="219"/>
                  </a:cubicBezTo>
                  <a:cubicBezTo>
                    <a:pt x="2352" y="360"/>
                    <a:pt x="361" y="924"/>
                    <a:pt x="142" y="3307"/>
                  </a:cubicBezTo>
                  <a:cubicBezTo>
                    <a:pt x="1" y="4874"/>
                    <a:pt x="110" y="6520"/>
                    <a:pt x="110" y="8103"/>
                  </a:cubicBezTo>
                  <a:cubicBezTo>
                    <a:pt x="110" y="9200"/>
                    <a:pt x="79" y="10329"/>
                    <a:pt x="1113" y="10972"/>
                  </a:cubicBezTo>
                  <a:cubicBezTo>
                    <a:pt x="2023" y="11552"/>
                    <a:pt x="3214" y="11536"/>
                    <a:pt x="4248" y="11552"/>
                  </a:cubicBezTo>
                  <a:cubicBezTo>
                    <a:pt x="8026" y="11578"/>
                    <a:pt x="11805" y="11586"/>
                    <a:pt x="15585" y="11586"/>
                  </a:cubicBezTo>
                  <a:cubicBezTo>
                    <a:pt x="23145" y="11586"/>
                    <a:pt x="30707" y="11552"/>
                    <a:pt x="38262" y="11552"/>
                  </a:cubicBezTo>
                  <a:lnTo>
                    <a:pt x="39610" y="11552"/>
                  </a:lnTo>
                  <a:cubicBezTo>
                    <a:pt x="40675" y="11520"/>
                    <a:pt x="42055" y="11473"/>
                    <a:pt x="42838" y="10627"/>
                  </a:cubicBezTo>
                  <a:cubicBezTo>
                    <a:pt x="43748" y="9624"/>
                    <a:pt x="43403" y="7790"/>
                    <a:pt x="43387" y="6583"/>
                  </a:cubicBezTo>
                  <a:cubicBezTo>
                    <a:pt x="43387" y="5172"/>
                    <a:pt x="43685" y="3401"/>
                    <a:pt x="43089" y="2084"/>
                  </a:cubicBezTo>
                  <a:cubicBezTo>
                    <a:pt x="42588" y="971"/>
                    <a:pt x="41428" y="533"/>
                    <a:pt x="40284" y="344"/>
                  </a:cubicBezTo>
                  <a:cubicBezTo>
                    <a:pt x="38770" y="89"/>
                    <a:pt x="37189" y="1"/>
                    <a:pt x="3559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tx2">
                  <a:lumMod val="2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D5129586-BAF5-47B9-A8AA-87B091C2FB0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323" t="26614" r="36327" b="35347"/>
          <a:stretch/>
        </p:blipFill>
        <p:spPr>
          <a:xfrm>
            <a:off x="251127" y="1529558"/>
            <a:ext cx="3854330" cy="3013306"/>
          </a:xfrm>
          <a:prstGeom prst="rect">
            <a:avLst/>
          </a:prstGeom>
          <a:ln w="38100">
            <a:solidFill>
              <a:srgbClr val="00B0F0"/>
            </a:solidFill>
          </a:ln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1CE9EA85-DA8B-488F-8CD4-0B5AB5675063}"/>
              </a:ext>
            </a:extLst>
          </p:cNvPr>
          <p:cNvSpPr txBox="1"/>
          <p:nvPr/>
        </p:nvSpPr>
        <p:spPr>
          <a:xfrm>
            <a:off x="3499104" y="365195"/>
            <a:ext cx="987552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CL" dirty="0"/>
              <a:t>Cuaderno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0" name="Google Shape;1980;p59"/>
          <p:cNvSpPr txBox="1">
            <a:spLocks noGrp="1"/>
          </p:cNvSpPr>
          <p:nvPr>
            <p:ph type="title"/>
          </p:nvPr>
        </p:nvSpPr>
        <p:spPr>
          <a:xfrm>
            <a:off x="1412100" y="349350"/>
            <a:ext cx="7008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Autoevaluación</a:t>
            </a:r>
            <a:endParaRPr dirty="0"/>
          </a:p>
        </p:txBody>
      </p:sp>
      <p:sp>
        <p:nvSpPr>
          <p:cNvPr id="1983" name="Google Shape;1983;p59"/>
          <p:cNvSpPr txBox="1">
            <a:spLocks noGrp="1"/>
          </p:cNvSpPr>
          <p:nvPr>
            <p:ph type="title" idx="3"/>
          </p:nvPr>
        </p:nvSpPr>
        <p:spPr>
          <a:xfrm>
            <a:off x="1506524" y="2368350"/>
            <a:ext cx="291965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¿Qué actividad me gustó más realizar?</a:t>
            </a:r>
            <a:endParaRPr dirty="0"/>
          </a:p>
        </p:txBody>
      </p:sp>
      <p:sp>
        <p:nvSpPr>
          <p:cNvPr id="1984" name="Google Shape;1984;p59"/>
          <p:cNvSpPr txBox="1">
            <a:spLocks noGrp="1"/>
          </p:cNvSpPr>
          <p:nvPr>
            <p:ph type="title" idx="4"/>
          </p:nvPr>
        </p:nvSpPr>
        <p:spPr>
          <a:xfrm>
            <a:off x="5551825" y="2257255"/>
            <a:ext cx="2628000" cy="82426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¿Qué tipo de texto</a:t>
            </a:r>
            <a:br>
              <a:rPr lang="en" dirty="0"/>
            </a:br>
            <a:r>
              <a:rPr lang="en" dirty="0"/>
              <a:t>leí hoy?</a:t>
            </a:r>
            <a:endParaRPr dirty="0"/>
          </a:p>
        </p:txBody>
      </p:sp>
      <p:sp>
        <p:nvSpPr>
          <p:cNvPr id="1986" name="Google Shape;1986;p59"/>
          <p:cNvSpPr/>
          <p:nvPr/>
        </p:nvSpPr>
        <p:spPr>
          <a:xfrm>
            <a:off x="2097860" y="3081515"/>
            <a:ext cx="1736979" cy="15825"/>
          </a:xfrm>
          <a:custGeom>
            <a:avLst/>
            <a:gdLst/>
            <a:ahLst/>
            <a:cxnLst/>
            <a:rect l="l" t="t" r="r" b="b"/>
            <a:pathLst>
              <a:path w="28247" h="633" extrusionOk="0">
                <a:moveTo>
                  <a:pt x="23785" y="1"/>
                </a:moveTo>
                <a:cubicBezTo>
                  <a:pt x="23108" y="1"/>
                  <a:pt x="22407" y="76"/>
                  <a:pt x="21655" y="101"/>
                </a:cubicBezTo>
                <a:lnTo>
                  <a:pt x="19274" y="101"/>
                </a:lnTo>
                <a:cubicBezTo>
                  <a:pt x="19086" y="107"/>
                  <a:pt x="18898" y="109"/>
                  <a:pt x="18708" y="109"/>
                </a:cubicBezTo>
                <a:cubicBezTo>
                  <a:pt x="18370" y="109"/>
                  <a:pt x="18028" y="103"/>
                  <a:pt x="17686" y="103"/>
                </a:cubicBezTo>
                <a:cubicBezTo>
                  <a:pt x="17372" y="103"/>
                  <a:pt x="17057" y="108"/>
                  <a:pt x="16742" y="126"/>
                </a:cubicBezTo>
                <a:cubicBezTo>
                  <a:pt x="16158" y="193"/>
                  <a:pt x="15573" y="204"/>
                  <a:pt x="14988" y="204"/>
                </a:cubicBezTo>
                <a:cubicBezTo>
                  <a:pt x="14696" y="204"/>
                  <a:pt x="14403" y="201"/>
                  <a:pt x="14111" y="201"/>
                </a:cubicBezTo>
                <a:cubicBezTo>
                  <a:pt x="13818" y="193"/>
                  <a:pt x="13526" y="190"/>
                  <a:pt x="13235" y="190"/>
                </a:cubicBezTo>
                <a:cubicBezTo>
                  <a:pt x="12652" y="190"/>
                  <a:pt x="12072" y="201"/>
                  <a:pt x="11504" y="201"/>
                </a:cubicBezTo>
                <a:cubicBezTo>
                  <a:pt x="11306" y="207"/>
                  <a:pt x="11108" y="209"/>
                  <a:pt x="10912" y="209"/>
                </a:cubicBezTo>
                <a:cubicBezTo>
                  <a:pt x="10562" y="209"/>
                  <a:pt x="10216" y="203"/>
                  <a:pt x="9875" y="203"/>
                </a:cubicBezTo>
                <a:cubicBezTo>
                  <a:pt x="9562" y="203"/>
                  <a:pt x="9253" y="208"/>
                  <a:pt x="8948" y="227"/>
                </a:cubicBezTo>
                <a:cubicBezTo>
                  <a:pt x="8547" y="227"/>
                  <a:pt x="8146" y="252"/>
                  <a:pt x="7745" y="277"/>
                </a:cubicBezTo>
                <a:lnTo>
                  <a:pt x="6592" y="277"/>
                </a:lnTo>
                <a:cubicBezTo>
                  <a:pt x="5840" y="252"/>
                  <a:pt x="5113" y="227"/>
                  <a:pt x="4462" y="201"/>
                </a:cubicBezTo>
                <a:cubicBezTo>
                  <a:pt x="3810" y="201"/>
                  <a:pt x="3209" y="176"/>
                  <a:pt x="2657" y="176"/>
                </a:cubicBezTo>
                <a:cubicBezTo>
                  <a:pt x="2131" y="151"/>
                  <a:pt x="1655" y="151"/>
                  <a:pt x="1279" y="126"/>
                </a:cubicBezTo>
                <a:lnTo>
                  <a:pt x="76" y="126"/>
                </a:lnTo>
                <a:cubicBezTo>
                  <a:pt x="26" y="126"/>
                  <a:pt x="1" y="151"/>
                  <a:pt x="1" y="201"/>
                </a:cubicBezTo>
                <a:cubicBezTo>
                  <a:pt x="1" y="227"/>
                  <a:pt x="26" y="277"/>
                  <a:pt x="76" y="277"/>
                </a:cubicBezTo>
                <a:cubicBezTo>
                  <a:pt x="76" y="277"/>
                  <a:pt x="502" y="302"/>
                  <a:pt x="1279" y="352"/>
                </a:cubicBezTo>
                <a:cubicBezTo>
                  <a:pt x="1655" y="377"/>
                  <a:pt x="2131" y="402"/>
                  <a:pt x="2657" y="427"/>
                </a:cubicBezTo>
                <a:cubicBezTo>
                  <a:pt x="3183" y="452"/>
                  <a:pt x="3785" y="452"/>
                  <a:pt x="4462" y="477"/>
                </a:cubicBezTo>
                <a:lnTo>
                  <a:pt x="6592" y="477"/>
                </a:lnTo>
                <a:cubicBezTo>
                  <a:pt x="6968" y="502"/>
                  <a:pt x="7344" y="502"/>
                  <a:pt x="7745" y="527"/>
                </a:cubicBezTo>
                <a:cubicBezTo>
                  <a:pt x="8146" y="552"/>
                  <a:pt x="8547" y="602"/>
                  <a:pt x="8973" y="628"/>
                </a:cubicBezTo>
                <a:cubicBezTo>
                  <a:pt x="9085" y="631"/>
                  <a:pt x="9198" y="633"/>
                  <a:pt x="9312" y="633"/>
                </a:cubicBezTo>
                <a:cubicBezTo>
                  <a:pt x="10013" y="633"/>
                  <a:pt x="10750" y="574"/>
                  <a:pt x="11504" y="552"/>
                </a:cubicBezTo>
                <a:cubicBezTo>
                  <a:pt x="12356" y="527"/>
                  <a:pt x="13234" y="527"/>
                  <a:pt x="14111" y="477"/>
                </a:cubicBezTo>
                <a:cubicBezTo>
                  <a:pt x="14644" y="462"/>
                  <a:pt x="15177" y="437"/>
                  <a:pt x="15710" y="437"/>
                </a:cubicBezTo>
                <a:cubicBezTo>
                  <a:pt x="16054" y="437"/>
                  <a:pt x="16398" y="448"/>
                  <a:pt x="16742" y="477"/>
                </a:cubicBezTo>
                <a:cubicBezTo>
                  <a:pt x="16861" y="481"/>
                  <a:pt x="16980" y="482"/>
                  <a:pt x="17099" y="482"/>
                </a:cubicBezTo>
                <a:cubicBezTo>
                  <a:pt x="17832" y="482"/>
                  <a:pt x="18562" y="424"/>
                  <a:pt x="19274" y="402"/>
                </a:cubicBezTo>
                <a:cubicBezTo>
                  <a:pt x="20101" y="402"/>
                  <a:pt x="20903" y="377"/>
                  <a:pt x="21655" y="352"/>
                </a:cubicBezTo>
                <a:cubicBezTo>
                  <a:pt x="22256" y="352"/>
                  <a:pt x="22842" y="384"/>
                  <a:pt x="23385" y="384"/>
                </a:cubicBezTo>
                <a:cubicBezTo>
                  <a:pt x="23521" y="384"/>
                  <a:pt x="23655" y="382"/>
                  <a:pt x="23785" y="377"/>
                </a:cubicBezTo>
                <a:cubicBezTo>
                  <a:pt x="25088" y="352"/>
                  <a:pt x="26191" y="302"/>
                  <a:pt x="26968" y="277"/>
                </a:cubicBezTo>
                <a:cubicBezTo>
                  <a:pt x="27720" y="227"/>
                  <a:pt x="28171" y="201"/>
                  <a:pt x="28171" y="201"/>
                </a:cubicBezTo>
                <a:cubicBezTo>
                  <a:pt x="28221" y="201"/>
                  <a:pt x="28246" y="176"/>
                  <a:pt x="28246" y="126"/>
                </a:cubicBezTo>
                <a:cubicBezTo>
                  <a:pt x="28246" y="76"/>
                  <a:pt x="28221" y="51"/>
                  <a:pt x="28171" y="51"/>
                </a:cubicBezTo>
                <a:cubicBezTo>
                  <a:pt x="28171" y="51"/>
                  <a:pt x="27720" y="26"/>
                  <a:pt x="2696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8" name="Google Shape;1988;p59"/>
          <p:cNvSpPr/>
          <p:nvPr/>
        </p:nvSpPr>
        <p:spPr>
          <a:xfrm>
            <a:off x="5997335" y="3081515"/>
            <a:ext cx="1736979" cy="15825"/>
          </a:xfrm>
          <a:custGeom>
            <a:avLst/>
            <a:gdLst/>
            <a:ahLst/>
            <a:cxnLst/>
            <a:rect l="l" t="t" r="r" b="b"/>
            <a:pathLst>
              <a:path w="28247" h="633" extrusionOk="0">
                <a:moveTo>
                  <a:pt x="23785" y="1"/>
                </a:moveTo>
                <a:cubicBezTo>
                  <a:pt x="23108" y="1"/>
                  <a:pt x="22407" y="76"/>
                  <a:pt x="21655" y="101"/>
                </a:cubicBezTo>
                <a:lnTo>
                  <a:pt x="19274" y="101"/>
                </a:lnTo>
                <a:cubicBezTo>
                  <a:pt x="19086" y="107"/>
                  <a:pt x="18898" y="109"/>
                  <a:pt x="18708" y="109"/>
                </a:cubicBezTo>
                <a:cubicBezTo>
                  <a:pt x="18370" y="109"/>
                  <a:pt x="18028" y="103"/>
                  <a:pt x="17686" y="103"/>
                </a:cubicBezTo>
                <a:cubicBezTo>
                  <a:pt x="17372" y="103"/>
                  <a:pt x="17057" y="108"/>
                  <a:pt x="16742" y="126"/>
                </a:cubicBezTo>
                <a:cubicBezTo>
                  <a:pt x="16158" y="193"/>
                  <a:pt x="15573" y="204"/>
                  <a:pt x="14988" y="204"/>
                </a:cubicBezTo>
                <a:cubicBezTo>
                  <a:pt x="14696" y="204"/>
                  <a:pt x="14403" y="201"/>
                  <a:pt x="14111" y="201"/>
                </a:cubicBezTo>
                <a:cubicBezTo>
                  <a:pt x="13818" y="193"/>
                  <a:pt x="13526" y="190"/>
                  <a:pt x="13235" y="190"/>
                </a:cubicBezTo>
                <a:cubicBezTo>
                  <a:pt x="12652" y="190"/>
                  <a:pt x="12072" y="201"/>
                  <a:pt x="11504" y="201"/>
                </a:cubicBezTo>
                <a:cubicBezTo>
                  <a:pt x="11306" y="207"/>
                  <a:pt x="11108" y="209"/>
                  <a:pt x="10912" y="209"/>
                </a:cubicBezTo>
                <a:cubicBezTo>
                  <a:pt x="10562" y="209"/>
                  <a:pt x="10216" y="203"/>
                  <a:pt x="9875" y="203"/>
                </a:cubicBezTo>
                <a:cubicBezTo>
                  <a:pt x="9562" y="203"/>
                  <a:pt x="9253" y="208"/>
                  <a:pt x="8948" y="227"/>
                </a:cubicBezTo>
                <a:cubicBezTo>
                  <a:pt x="8547" y="227"/>
                  <a:pt x="8146" y="252"/>
                  <a:pt x="7745" y="277"/>
                </a:cubicBezTo>
                <a:lnTo>
                  <a:pt x="6592" y="277"/>
                </a:lnTo>
                <a:cubicBezTo>
                  <a:pt x="5840" y="252"/>
                  <a:pt x="5113" y="227"/>
                  <a:pt x="4462" y="201"/>
                </a:cubicBezTo>
                <a:cubicBezTo>
                  <a:pt x="3810" y="201"/>
                  <a:pt x="3209" y="176"/>
                  <a:pt x="2657" y="176"/>
                </a:cubicBezTo>
                <a:cubicBezTo>
                  <a:pt x="2131" y="151"/>
                  <a:pt x="1655" y="151"/>
                  <a:pt x="1279" y="126"/>
                </a:cubicBezTo>
                <a:lnTo>
                  <a:pt x="76" y="126"/>
                </a:lnTo>
                <a:cubicBezTo>
                  <a:pt x="26" y="126"/>
                  <a:pt x="1" y="151"/>
                  <a:pt x="1" y="201"/>
                </a:cubicBezTo>
                <a:cubicBezTo>
                  <a:pt x="1" y="227"/>
                  <a:pt x="26" y="277"/>
                  <a:pt x="76" y="277"/>
                </a:cubicBezTo>
                <a:cubicBezTo>
                  <a:pt x="76" y="277"/>
                  <a:pt x="502" y="302"/>
                  <a:pt x="1279" y="352"/>
                </a:cubicBezTo>
                <a:cubicBezTo>
                  <a:pt x="1655" y="377"/>
                  <a:pt x="2131" y="402"/>
                  <a:pt x="2657" y="427"/>
                </a:cubicBezTo>
                <a:cubicBezTo>
                  <a:pt x="3183" y="452"/>
                  <a:pt x="3785" y="452"/>
                  <a:pt x="4462" y="477"/>
                </a:cubicBezTo>
                <a:lnTo>
                  <a:pt x="6592" y="477"/>
                </a:lnTo>
                <a:cubicBezTo>
                  <a:pt x="6968" y="502"/>
                  <a:pt x="7344" y="502"/>
                  <a:pt x="7745" y="527"/>
                </a:cubicBezTo>
                <a:cubicBezTo>
                  <a:pt x="8146" y="552"/>
                  <a:pt x="8547" y="602"/>
                  <a:pt x="8973" y="628"/>
                </a:cubicBezTo>
                <a:cubicBezTo>
                  <a:pt x="9085" y="631"/>
                  <a:pt x="9198" y="633"/>
                  <a:pt x="9312" y="633"/>
                </a:cubicBezTo>
                <a:cubicBezTo>
                  <a:pt x="10013" y="633"/>
                  <a:pt x="10750" y="574"/>
                  <a:pt x="11504" y="552"/>
                </a:cubicBezTo>
                <a:cubicBezTo>
                  <a:pt x="12356" y="527"/>
                  <a:pt x="13234" y="527"/>
                  <a:pt x="14111" y="477"/>
                </a:cubicBezTo>
                <a:cubicBezTo>
                  <a:pt x="14644" y="462"/>
                  <a:pt x="15177" y="437"/>
                  <a:pt x="15710" y="437"/>
                </a:cubicBezTo>
                <a:cubicBezTo>
                  <a:pt x="16054" y="437"/>
                  <a:pt x="16398" y="448"/>
                  <a:pt x="16742" y="477"/>
                </a:cubicBezTo>
                <a:cubicBezTo>
                  <a:pt x="16861" y="481"/>
                  <a:pt x="16980" y="482"/>
                  <a:pt x="17099" y="482"/>
                </a:cubicBezTo>
                <a:cubicBezTo>
                  <a:pt x="17832" y="482"/>
                  <a:pt x="18562" y="424"/>
                  <a:pt x="19274" y="402"/>
                </a:cubicBezTo>
                <a:cubicBezTo>
                  <a:pt x="20101" y="402"/>
                  <a:pt x="20903" y="377"/>
                  <a:pt x="21655" y="352"/>
                </a:cubicBezTo>
                <a:cubicBezTo>
                  <a:pt x="22256" y="352"/>
                  <a:pt x="22842" y="384"/>
                  <a:pt x="23385" y="384"/>
                </a:cubicBezTo>
                <a:cubicBezTo>
                  <a:pt x="23521" y="384"/>
                  <a:pt x="23655" y="382"/>
                  <a:pt x="23785" y="377"/>
                </a:cubicBezTo>
                <a:cubicBezTo>
                  <a:pt x="25088" y="352"/>
                  <a:pt x="26191" y="302"/>
                  <a:pt x="26968" y="277"/>
                </a:cubicBezTo>
                <a:cubicBezTo>
                  <a:pt x="27720" y="227"/>
                  <a:pt x="28171" y="201"/>
                  <a:pt x="28171" y="201"/>
                </a:cubicBezTo>
                <a:cubicBezTo>
                  <a:pt x="28221" y="201"/>
                  <a:pt x="28246" y="176"/>
                  <a:pt x="28246" y="126"/>
                </a:cubicBezTo>
                <a:cubicBezTo>
                  <a:pt x="28246" y="76"/>
                  <a:pt x="28221" y="51"/>
                  <a:pt x="28171" y="51"/>
                </a:cubicBezTo>
                <a:cubicBezTo>
                  <a:pt x="28171" y="51"/>
                  <a:pt x="27720" y="26"/>
                  <a:pt x="2696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91B2EE12-C8E5-4CEC-A69D-B8E7754B726D}"/>
              </a:ext>
            </a:extLst>
          </p:cNvPr>
          <p:cNvSpPr txBox="1"/>
          <p:nvPr/>
        </p:nvSpPr>
        <p:spPr>
          <a:xfrm>
            <a:off x="1412100" y="3106550"/>
            <a:ext cx="3159900" cy="9035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s-CL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8A84B8AD-7682-452B-A162-E7850B40DE36}"/>
              </a:ext>
            </a:extLst>
          </p:cNvPr>
          <p:cNvSpPr txBox="1"/>
          <p:nvPr/>
        </p:nvSpPr>
        <p:spPr>
          <a:xfrm>
            <a:off x="5285874" y="3137651"/>
            <a:ext cx="3159900" cy="90350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s-C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9699D055-44B1-4610-BBC2-F70F4E96AFEE}"/>
              </a:ext>
            </a:extLst>
          </p:cNvPr>
          <p:cNvSpPr/>
          <p:nvPr/>
        </p:nvSpPr>
        <p:spPr>
          <a:xfrm>
            <a:off x="2011680" y="1524000"/>
            <a:ext cx="5120640" cy="26944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400" dirty="0"/>
              <a:t>¡¡¡EXCELENTE TRABAJO!!!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lementary Agenda - Book Planner by Slidesgo">
  <a:themeElements>
    <a:clrScheme name="Simple Light">
      <a:dk1>
        <a:srgbClr val="A64D79"/>
      </a:dk1>
      <a:lt1>
        <a:srgbClr val="6A6AAE"/>
      </a:lt1>
      <a:dk2>
        <a:srgbClr val="741B47"/>
      </a:dk2>
      <a:lt2>
        <a:srgbClr val="FFF9F0"/>
      </a:lt2>
      <a:accent1>
        <a:srgbClr val="2E3067"/>
      </a:accent1>
      <a:accent2>
        <a:srgbClr val="FFD260"/>
      </a:accent2>
      <a:accent3>
        <a:srgbClr val="F28F2D"/>
      </a:accent3>
      <a:accent4>
        <a:srgbClr val="E9515B"/>
      </a:accent4>
      <a:accent5>
        <a:srgbClr val="FAAC54"/>
      </a:accent5>
      <a:accent6>
        <a:srgbClr val="FFFFFF"/>
      </a:accent6>
      <a:hlink>
        <a:srgbClr val="741B4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303</Words>
  <Application>Microsoft Office PowerPoint</Application>
  <PresentationFormat>Presentación en pantalla (16:9)</PresentationFormat>
  <Paragraphs>48</Paragraphs>
  <Slides>9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Kirang Haerang</vt:lpstr>
      <vt:lpstr>Patua One</vt:lpstr>
      <vt:lpstr>Red Hat Text</vt:lpstr>
      <vt:lpstr>Elementary Agenda - Book Planner by Slidesgo</vt:lpstr>
      <vt:lpstr>Lenguaje y Comunicación Comprensión Lectora Estrategias</vt:lpstr>
      <vt:lpstr>Objetivos</vt:lpstr>
      <vt:lpstr>Objetivos</vt:lpstr>
      <vt:lpstr>Presentación de PowerPoint</vt:lpstr>
      <vt:lpstr>El perro y el pedazo de carne</vt:lpstr>
      <vt:lpstr>Vocabulario</vt:lpstr>
      <vt:lpstr>Actividad N°1 De acuerdo al texto leído, escribe tres características que describan al perro. </vt:lpstr>
      <vt:lpstr>Autoevaluación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Planner</dc:title>
  <dc:creator>pameo</dc:creator>
  <cp:lastModifiedBy>pame.ore@hotmail.com</cp:lastModifiedBy>
  <cp:revision>24</cp:revision>
  <dcterms:modified xsi:type="dcterms:W3CDTF">2021-03-22T18:11:27Z</dcterms:modified>
</cp:coreProperties>
</file>