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4" r:id="rId1"/>
  </p:sldMasterIdLst>
  <p:notesMasterIdLst>
    <p:notesMasterId r:id="rId9"/>
  </p:notesMasterIdLst>
  <p:sldIdLst>
    <p:sldId id="256" r:id="rId2"/>
    <p:sldId id="310" r:id="rId3"/>
    <p:sldId id="257" r:id="rId4"/>
    <p:sldId id="316" r:id="rId5"/>
    <p:sldId id="318" r:id="rId6"/>
    <p:sldId id="319" r:id="rId7"/>
    <p:sldId id="320" r:id="rId8"/>
  </p:sldIdLst>
  <p:sldSz cx="9144000" cy="5143500" type="screen16x9"/>
  <p:notesSz cx="6858000" cy="9144000"/>
  <p:embeddedFontLst>
    <p:embeddedFont>
      <p:font typeface="Work Sans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4840B0-990D-43E1-8BEF-AF9E67DA0006}">
  <a:tblStyle styleId="{344840B0-990D-43E1-8BEF-AF9E67DA000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3940716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40000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95b965402b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95b965402b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87479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95bae21e8b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95bae21e8b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1840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2365350"/>
            <a:ext cx="9144074" cy="2778148"/>
          </a:xfrm>
          <a:custGeom>
            <a:avLst/>
            <a:gdLst/>
            <a:ahLst/>
            <a:cxnLst/>
            <a:rect l="l" t="t" r="r" b="b"/>
            <a:pathLst>
              <a:path w="111622" h="38911" extrusionOk="0">
                <a:moveTo>
                  <a:pt x="3477" y="1"/>
                </a:moveTo>
                <a:lnTo>
                  <a:pt x="1250" y="905"/>
                </a:lnTo>
                <a:lnTo>
                  <a:pt x="0" y="417"/>
                </a:lnTo>
                <a:lnTo>
                  <a:pt x="0" y="2251"/>
                </a:lnTo>
                <a:lnTo>
                  <a:pt x="0" y="38910"/>
                </a:lnTo>
                <a:lnTo>
                  <a:pt x="111621" y="38910"/>
                </a:lnTo>
                <a:lnTo>
                  <a:pt x="111621" y="2251"/>
                </a:lnTo>
                <a:lnTo>
                  <a:pt x="111621" y="524"/>
                </a:lnTo>
                <a:lnTo>
                  <a:pt x="110383" y="1"/>
                </a:lnTo>
                <a:lnTo>
                  <a:pt x="108145" y="905"/>
                </a:lnTo>
                <a:lnTo>
                  <a:pt x="105918" y="1"/>
                </a:lnTo>
                <a:lnTo>
                  <a:pt x="103692" y="905"/>
                </a:lnTo>
                <a:lnTo>
                  <a:pt x="101465" y="1"/>
                </a:lnTo>
                <a:lnTo>
                  <a:pt x="99239" y="905"/>
                </a:lnTo>
                <a:lnTo>
                  <a:pt x="97012" y="1"/>
                </a:lnTo>
                <a:lnTo>
                  <a:pt x="94786" y="905"/>
                </a:lnTo>
                <a:lnTo>
                  <a:pt x="92559" y="1"/>
                </a:lnTo>
                <a:lnTo>
                  <a:pt x="90333" y="905"/>
                </a:lnTo>
                <a:lnTo>
                  <a:pt x="88106" y="1"/>
                </a:lnTo>
                <a:lnTo>
                  <a:pt x="85880" y="905"/>
                </a:lnTo>
                <a:lnTo>
                  <a:pt x="83641" y="1"/>
                </a:lnTo>
                <a:lnTo>
                  <a:pt x="81415" y="905"/>
                </a:lnTo>
                <a:lnTo>
                  <a:pt x="79189" y="1"/>
                </a:lnTo>
                <a:lnTo>
                  <a:pt x="76962" y="905"/>
                </a:lnTo>
                <a:lnTo>
                  <a:pt x="74736" y="1"/>
                </a:lnTo>
                <a:lnTo>
                  <a:pt x="72509" y="905"/>
                </a:lnTo>
                <a:lnTo>
                  <a:pt x="70283" y="1"/>
                </a:lnTo>
                <a:lnTo>
                  <a:pt x="68056" y="905"/>
                </a:lnTo>
                <a:lnTo>
                  <a:pt x="65830" y="1"/>
                </a:lnTo>
                <a:lnTo>
                  <a:pt x="63603" y="905"/>
                </a:lnTo>
                <a:lnTo>
                  <a:pt x="61377" y="1"/>
                </a:lnTo>
                <a:lnTo>
                  <a:pt x="59150" y="905"/>
                </a:lnTo>
                <a:lnTo>
                  <a:pt x="56924" y="1"/>
                </a:lnTo>
                <a:lnTo>
                  <a:pt x="54685" y="905"/>
                </a:lnTo>
                <a:lnTo>
                  <a:pt x="52459" y="1"/>
                </a:lnTo>
                <a:lnTo>
                  <a:pt x="50233" y="905"/>
                </a:lnTo>
                <a:lnTo>
                  <a:pt x="48006" y="1"/>
                </a:lnTo>
                <a:lnTo>
                  <a:pt x="45780" y="905"/>
                </a:lnTo>
                <a:lnTo>
                  <a:pt x="43553" y="1"/>
                </a:lnTo>
                <a:lnTo>
                  <a:pt x="41327" y="905"/>
                </a:lnTo>
                <a:lnTo>
                  <a:pt x="39100" y="1"/>
                </a:lnTo>
                <a:lnTo>
                  <a:pt x="36874" y="905"/>
                </a:lnTo>
                <a:lnTo>
                  <a:pt x="34647" y="1"/>
                </a:lnTo>
                <a:lnTo>
                  <a:pt x="32421" y="905"/>
                </a:lnTo>
                <a:lnTo>
                  <a:pt x="30194" y="1"/>
                </a:lnTo>
                <a:lnTo>
                  <a:pt x="27968" y="905"/>
                </a:lnTo>
                <a:lnTo>
                  <a:pt x="25741" y="1"/>
                </a:lnTo>
                <a:lnTo>
                  <a:pt x="23515" y="905"/>
                </a:lnTo>
                <a:lnTo>
                  <a:pt x="21288" y="1"/>
                </a:lnTo>
                <a:lnTo>
                  <a:pt x="19062" y="905"/>
                </a:lnTo>
                <a:lnTo>
                  <a:pt x="16836" y="1"/>
                </a:lnTo>
                <a:lnTo>
                  <a:pt x="14609" y="905"/>
                </a:lnTo>
                <a:lnTo>
                  <a:pt x="12383" y="1"/>
                </a:lnTo>
                <a:lnTo>
                  <a:pt x="10156" y="905"/>
                </a:lnTo>
                <a:lnTo>
                  <a:pt x="7930" y="1"/>
                </a:lnTo>
                <a:lnTo>
                  <a:pt x="5703" y="905"/>
                </a:lnTo>
                <a:lnTo>
                  <a:pt x="3477" y="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57750" y="1419675"/>
            <a:ext cx="5824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772675" y="2928150"/>
            <a:ext cx="3602700" cy="79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713100" y="1248300"/>
            <a:ext cx="7717800" cy="335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20" name="Google Shape;20;p4"/>
          <p:cNvGrpSpPr/>
          <p:nvPr/>
        </p:nvGrpSpPr>
        <p:grpSpPr>
          <a:xfrm>
            <a:off x="-47" y="-2"/>
            <a:ext cx="9144047" cy="238126"/>
            <a:chOff x="-47" y="-2"/>
            <a:chExt cx="9144047" cy="238126"/>
          </a:xfrm>
        </p:grpSpPr>
        <p:sp>
          <p:nvSpPr>
            <p:cNvPr id="21" name="Google Shape;21;p4"/>
            <p:cNvSpPr/>
            <p:nvPr/>
          </p:nvSpPr>
          <p:spPr>
            <a:xfrm rot="10800000">
              <a:off x="-47" y="-2"/>
              <a:ext cx="4572037" cy="238126"/>
            </a:xfrm>
            <a:custGeom>
              <a:avLst/>
              <a:gdLst/>
              <a:ahLst/>
              <a:cxnLst/>
              <a:rect l="l" t="t" r="r" b="b"/>
              <a:pathLst>
                <a:path w="111622" h="7431" extrusionOk="0">
                  <a:moveTo>
                    <a:pt x="3477" y="1"/>
                  </a:moveTo>
                  <a:lnTo>
                    <a:pt x="1250" y="906"/>
                  </a:lnTo>
                  <a:lnTo>
                    <a:pt x="0" y="417"/>
                  </a:lnTo>
                  <a:lnTo>
                    <a:pt x="0" y="2251"/>
                  </a:lnTo>
                  <a:lnTo>
                    <a:pt x="0" y="7430"/>
                  </a:lnTo>
                  <a:lnTo>
                    <a:pt x="111621" y="7430"/>
                  </a:lnTo>
                  <a:lnTo>
                    <a:pt x="111621" y="2251"/>
                  </a:lnTo>
                  <a:lnTo>
                    <a:pt x="111621" y="525"/>
                  </a:lnTo>
                  <a:lnTo>
                    <a:pt x="110383" y="1"/>
                  </a:lnTo>
                  <a:lnTo>
                    <a:pt x="108145" y="906"/>
                  </a:lnTo>
                  <a:lnTo>
                    <a:pt x="105918" y="1"/>
                  </a:lnTo>
                  <a:lnTo>
                    <a:pt x="103692" y="906"/>
                  </a:lnTo>
                  <a:lnTo>
                    <a:pt x="101465" y="1"/>
                  </a:lnTo>
                  <a:lnTo>
                    <a:pt x="99239" y="906"/>
                  </a:lnTo>
                  <a:lnTo>
                    <a:pt x="97012" y="1"/>
                  </a:lnTo>
                  <a:lnTo>
                    <a:pt x="94786" y="906"/>
                  </a:lnTo>
                  <a:lnTo>
                    <a:pt x="92559" y="1"/>
                  </a:lnTo>
                  <a:lnTo>
                    <a:pt x="90333" y="906"/>
                  </a:lnTo>
                  <a:lnTo>
                    <a:pt x="88106" y="1"/>
                  </a:lnTo>
                  <a:lnTo>
                    <a:pt x="85880" y="906"/>
                  </a:lnTo>
                  <a:lnTo>
                    <a:pt x="83641" y="1"/>
                  </a:lnTo>
                  <a:lnTo>
                    <a:pt x="81415" y="906"/>
                  </a:lnTo>
                  <a:lnTo>
                    <a:pt x="79189" y="1"/>
                  </a:lnTo>
                  <a:lnTo>
                    <a:pt x="76962" y="906"/>
                  </a:lnTo>
                  <a:lnTo>
                    <a:pt x="74736" y="1"/>
                  </a:lnTo>
                  <a:lnTo>
                    <a:pt x="72509" y="906"/>
                  </a:lnTo>
                  <a:lnTo>
                    <a:pt x="70283" y="1"/>
                  </a:lnTo>
                  <a:lnTo>
                    <a:pt x="68056" y="906"/>
                  </a:lnTo>
                  <a:lnTo>
                    <a:pt x="65830" y="1"/>
                  </a:lnTo>
                  <a:lnTo>
                    <a:pt x="63603" y="906"/>
                  </a:lnTo>
                  <a:lnTo>
                    <a:pt x="61377" y="1"/>
                  </a:lnTo>
                  <a:lnTo>
                    <a:pt x="59150" y="906"/>
                  </a:lnTo>
                  <a:lnTo>
                    <a:pt x="56924" y="1"/>
                  </a:lnTo>
                  <a:lnTo>
                    <a:pt x="54685" y="906"/>
                  </a:lnTo>
                  <a:lnTo>
                    <a:pt x="52459" y="1"/>
                  </a:lnTo>
                  <a:lnTo>
                    <a:pt x="50233" y="906"/>
                  </a:lnTo>
                  <a:lnTo>
                    <a:pt x="48006" y="1"/>
                  </a:lnTo>
                  <a:lnTo>
                    <a:pt x="45780" y="906"/>
                  </a:lnTo>
                  <a:lnTo>
                    <a:pt x="43553" y="1"/>
                  </a:lnTo>
                  <a:lnTo>
                    <a:pt x="41327" y="906"/>
                  </a:lnTo>
                  <a:lnTo>
                    <a:pt x="39100" y="1"/>
                  </a:lnTo>
                  <a:lnTo>
                    <a:pt x="36874" y="906"/>
                  </a:lnTo>
                  <a:lnTo>
                    <a:pt x="34647" y="1"/>
                  </a:lnTo>
                  <a:lnTo>
                    <a:pt x="32421" y="906"/>
                  </a:lnTo>
                  <a:lnTo>
                    <a:pt x="30194" y="1"/>
                  </a:lnTo>
                  <a:lnTo>
                    <a:pt x="27968" y="906"/>
                  </a:lnTo>
                  <a:lnTo>
                    <a:pt x="25741" y="1"/>
                  </a:lnTo>
                  <a:lnTo>
                    <a:pt x="23515" y="906"/>
                  </a:lnTo>
                  <a:lnTo>
                    <a:pt x="21288" y="1"/>
                  </a:lnTo>
                  <a:lnTo>
                    <a:pt x="19062" y="906"/>
                  </a:lnTo>
                  <a:lnTo>
                    <a:pt x="16836" y="1"/>
                  </a:lnTo>
                  <a:lnTo>
                    <a:pt x="14609" y="906"/>
                  </a:lnTo>
                  <a:lnTo>
                    <a:pt x="12383" y="1"/>
                  </a:lnTo>
                  <a:lnTo>
                    <a:pt x="10156" y="906"/>
                  </a:lnTo>
                  <a:lnTo>
                    <a:pt x="7930" y="1"/>
                  </a:lnTo>
                  <a:lnTo>
                    <a:pt x="5703" y="906"/>
                  </a:lnTo>
                  <a:lnTo>
                    <a:pt x="3477" y="1"/>
                  </a:ln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4"/>
            <p:cNvSpPr/>
            <p:nvPr/>
          </p:nvSpPr>
          <p:spPr>
            <a:xfrm rot="10800000">
              <a:off x="4571963" y="-2"/>
              <a:ext cx="4572037" cy="238126"/>
            </a:xfrm>
            <a:custGeom>
              <a:avLst/>
              <a:gdLst/>
              <a:ahLst/>
              <a:cxnLst/>
              <a:rect l="l" t="t" r="r" b="b"/>
              <a:pathLst>
                <a:path w="111622" h="7431" extrusionOk="0">
                  <a:moveTo>
                    <a:pt x="3477" y="1"/>
                  </a:moveTo>
                  <a:lnTo>
                    <a:pt x="1250" y="906"/>
                  </a:lnTo>
                  <a:lnTo>
                    <a:pt x="0" y="417"/>
                  </a:lnTo>
                  <a:lnTo>
                    <a:pt x="0" y="2251"/>
                  </a:lnTo>
                  <a:lnTo>
                    <a:pt x="0" y="7430"/>
                  </a:lnTo>
                  <a:lnTo>
                    <a:pt x="111621" y="7430"/>
                  </a:lnTo>
                  <a:lnTo>
                    <a:pt x="111621" y="2251"/>
                  </a:lnTo>
                  <a:lnTo>
                    <a:pt x="111621" y="525"/>
                  </a:lnTo>
                  <a:lnTo>
                    <a:pt x="110383" y="1"/>
                  </a:lnTo>
                  <a:lnTo>
                    <a:pt x="108145" y="906"/>
                  </a:lnTo>
                  <a:lnTo>
                    <a:pt x="105918" y="1"/>
                  </a:lnTo>
                  <a:lnTo>
                    <a:pt x="103692" y="906"/>
                  </a:lnTo>
                  <a:lnTo>
                    <a:pt x="101465" y="1"/>
                  </a:lnTo>
                  <a:lnTo>
                    <a:pt x="99239" y="906"/>
                  </a:lnTo>
                  <a:lnTo>
                    <a:pt x="97012" y="1"/>
                  </a:lnTo>
                  <a:lnTo>
                    <a:pt x="94786" y="906"/>
                  </a:lnTo>
                  <a:lnTo>
                    <a:pt x="92559" y="1"/>
                  </a:lnTo>
                  <a:lnTo>
                    <a:pt x="90333" y="906"/>
                  </a:lnTo>
                  <a:lnTo>
                    <a:pt x="88106" y="1"/>
                  </a:lnTo>
                  <a:lnTo>
                    <a:pt x="85880" y="906"/>
                  </a:lnTo>
                  <a:lnTo>
                    <a:pt x="83641" y="1"/>
                  </a:lnTo>
                  <a:lnTo>
                    <a:pt x="81415" y="906"/>
                  </a:lnTo>
                  <a:lnTo>
                    <a:pt x="79189" y="1"/>
                  </a:lnTo>
                  <a:lnTo>
                    <a:pt x="76962" y="906"/>
                  </a:lnTo>
                  <a:lnTo>
                    <a:pt x="74736" y="1"/>
                  </a:lnTo>
                  <a:lnTo>
                    <a:pt x="72509" y="906"/>
                  </a:lnTo>
                  <a:lnTo>
                    <a:pt x="70283" y="1"/>
                  </a:lnTo>
                  <a:lnTo>
                    <a:pt x="68056" y="906"/>
                  </a:lnTo>
                  <a:lnTo>
                    <a:pt x="65830" y="1"/>
                  </a:lnTo>
                  <a:lnTo>
                    <a:pt x="63603" y="906"/>
                  </a:lnTo>
                  <a:lnTo>
                    <a:pt x="61377" y="1"/>
                  </a:lnTo>
                  <a:lnTo>
                    <a:pt x="59150" y="906"/>
                  </a:lnTo>
                  <a:lnTo>
                    <a:pt x="56924" y="1"/>
                  </a:lnTo>
                  <a:lnTo>
                    <a:pt x="54685" y="906"/>
                  </a:lnTo>
                  <a:lnTo>
                    <a:pt x="52459" y="1"/>
                  </a:lnTo>
                  <a:lnTo>
                    <a:pt x="50233" y="906"/>
                  </a:lnTo>
                  <a:lnTo>
                    <a:pt x="48006" y="1"/>
                  </a:lnTo>
                  <a:lnTo>
                    <a:pt x="45780" y="906"/>
                  </a:lnTo>
                  <a:lnTo>
                    <a:pt x="43553" y="1"/>
                  </a:lnTo>
                  <a:lnTo>
                    <a:pt x="41327" y="906"/>
                  </a:lnTo>
                  <a:lnTo>
                    <a:pt x="39100" y="1"/>
                  </a:lnTo>
                  <a:lnTo>
                    <a:pt x="36874" y="906"/>
                  </a:lnTo>
                  <a:lnTo>
                    <a:pt x="34647" y="1"/>
                  </a:lnTo>
                  <a:lnTo>
                    <a:pt x="32421" y="906"/>
                  </a:lnTo>
                  <a:lnTo>
                    <a:pt x="30194" y="1"/>
                  </a:lnTo>
                  <a:lnTo>
                    <a:pt x="27968" y="906"/>
                  </a:lnTo>
                  <a:lnTo>
                    <a:pt x="25741" y="1"/>
                  </a:lnTo>
                  <a:lnTo>
                    <a:pt x="23515" y="906"/>
                  </a:lnTo>
                  <a:lnTo>
                    <a:pt x="21288" y="1"/>
                  </a:lnTo>
                  <a:lnTo>
                    <a:pt x="19062" y="906"/>
                  </a:lnTo>
                  <a:lnTo>
                    <a:pt x="16836" y="1"/>
                  </a:lnTo>
                  <a:lnTo>
                    <a:pt x="14609" y="906"/>
                  </a:lnTo>
                  <a:lnTo>
                    <a:pt x="12383" y="1"/>
                  </a:lnTo>
                  <a:lnTo>
                    <a:pt x="10156" y="906"/>
                  </a:lnTo>
                  <a:lnTo>
                    <a:pt x="7930" y="1"/>
                  </a:lnTo>
                  <a:lnTo>
                    <a:pt x="5703" y="906"/>
                  </a:lnTo>
                  <a:lnTo>
                    <a:pt x="3477" y="1"/>
                  </a:lnTo>
                  <a:close/>
                </a:path>
              </a:pathLst>
            </a:custGeom>
            <a:solidFill>
              <a:srgbClr val="F4E3D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chemeClr val="lt1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/>
          <p:nvPr/>
        </p:nvSpPr>
        <p:spPr>
          <a:xfrm>
            <a:off x="3289025" y="0"/>
            <a:ext cx="5854920" cy="5143565"/>
          </a:xfrm>
          <a:custGeom>
            <a:avLst/>
            <a:gdLst/>
            <a:ahLst/>
            <a:cxnLst/>
            <a:rect l="l" t="t" r="r" b="b"/>
            <a:pathLst>
              <a:path w="57674" h="74415" extrusionOk="0">
                <a:moveTo>
                  <a:pt x="524" y="0"/>
                </a:moveTo>
                <a:lnTo>
                  <a:pt x="0" y="1238"/>
                </a:lnTo>
                <a:lnTo>
                  <a:pt x="905" y="3465"/>
                </a:lnTo>
                <a:lnTo>
                  <a:pt x="0" y="5691"/>
                </a:lnTo>
                <a:lnTo>
                  <a:pt x="905" y="7930"/>
                </a:lnTo>
                <a:lnTo>
                  <a:pt x="0" y="10156"/>
                </a:lnTo>
                <a:lnTo>
                  <a:pt x="905" y="12383"/>
                </a:lnTo>
                <a:lnTo>
                  <a:pt x="0" y="14609"/>
                </a:lnTo>
                <a:lnTo>
                  <a:pt x="905" y="16836"/>
                </a:lnTo>
                <a:lnTo>
                  <a:pt x="0" y="19062"/>
                </a:lnTo>
                <a:lnTo>
                  <a:pt x="905" y="21288"/>
                </a:lnTo>
                <a:lnTo>
                  <a:pt x="0" y="23515"/>
                </a:lnTo>
                <a:lnTo>
                  <a:pt x="905" y="25741"/>
                </a:lnTo>
                <a:lnTo>
                  <a:pt x="0" y="27968"/>
                </a:lnTo>
                <a:lnTo>
                  <a:pt x="905" y="30194"/>
                </a:lnTo>
                <a:lnTo>
                  <a:pt x="0" y="32433"/>
                </a:lnTo>
                <a:lnTo>
                  <a:pt x="905" y="34659"/>
                </a:lnTo>
                <a:lnTo>
                  <a:pt x="0" y="36886"/>
                </a:lnTo>
                <a:lnTo>
                  <a:pt x="905" y="39112"/>
                </a:lnTo>
                <a:lnTo>
                  <a:pt x="0" y="41339"/>
                </a:lnTo>
                <a:lnTo>
                  <a:pt x="905" y="43565"/>
                </a:lnTo>
                <a:lnTo>
                  <a:pt x="0" y="45791"/>
                </a:lnTo>
                <a:lnTo>
                  <a:pt x="905" y="48018"/>
                </a:lnTo>
                <a:lnTo>
                  <a:pt x="0" y="50244"/>
                </a:lnTo>
                <a:lnTo>
                  <a:pt x="905" y="52471"/>
                </a:lnTo>
                <a:lnTo>
                  <a:pt x="0" y="54697"/>
                </a:lnTo>
                <a:lnTo>
                  <a:pt x="905" y="56924"/>
                </a:lnTo>
                <a:lnTo>
                  <a:pt x="0" y="59150"/>
                </a:lnTo>
                <a:lnTo>
                  <a:pt x="905" y="61377"/>
                </a:lnTo>
                <a:lnTo>
                  <a:pt x="0" y="63615"/>
                </a:lnTo>
                <a:lnTo>
                  <a:pt x="905" y="65842"/>
                </a:lnTo>
                <a:lnTo>
                  <a:pt x="0" y="68068"/>
                </a:lnTo>
                <a:lnTo>
                  <a:pt x="905" y="70294"/>
                </a:lnTo>
                <a:lnTo>
                  <a:pt x="0" y="72521"/>
                </a:lnTo>
                <a:lnTo>
                  <a:pt x="774" y="74414"/>
                </a:lnTo>
                <a:lnTo>
                  <a:pt x="57674" y="74414"/>
                </a:lnTo>
                <a:lnTo>
                  <a:pt x="57674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title"/>
          </p:nvPr>
        </p:nvSpPr>
        <p:spPr>
          <a:xfrm>
            <a:off x="643725" y="2019200"/>
            <a:ext cx="1993500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subTitle" idx="1"/>
          </p:nvPr>
        </p:nvSpPr>
        <p:spPr>
          <a:xfrm>
            <a:off x="5294163" y="455133"/>
            <a:ext cx="27888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title" idx="2" hasCustomPrompt="1"/>
          </p:nvPr>
        </p:nvSpPr>
        <p:spPr>
          <a:xfrm>
            <a:off x="4353625" y="73157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4" name="Google Shape;64;p13"/>
          <p:cNvSpPr txBox="1">
            <a:spLocks noGrp="1"/>
          </p:cNvSpPr>
          <p:nvPr>
            <p:ph type="subTitle" idx="3"/>
          </p:nvPr>
        </p:nvSpPr>
        <p:spPr>
          <a:xfrm>
            <a:off x="5294163" y="829380"/>
            <a:ext cx="27888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4"/>
          </p:nvPr>
        </p:nvSpPr>
        <p:spPr>
          <a:xfrm>
            <a:off x="5294163" y="1519500"/>
            <a:ext cx="27888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title" idx="5" hasCustomPrompt="1"/>
          </p:nvPr>
        </p:nvSpPr>
        <p:spPr>
          <a:xfrm>
            <a:off x="4353625" y="180337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67" name="Google Shape;67;p13"/>
          <p:cNvSpPr txBox="1">
            <a:spLocks noGrp="1"/>
          </p:cNvSpPr>
          <p:nvPr>
            <p:ph type="subTitle" idx="6"/>
          </p:nvPr>
        </p:nvSpPr>
        <p:spPr>
          <a:xfrm>
            <a:off x="5294163" y="1893747"/>
            <a:ext cx="27888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7"/>
          </p:nvPr>
        </p:nvSpPr>
        <p:spPr>
          <a:xfrm>
            <a:off x="5292350" y="2591300"/>
            <a:ext cx="27888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69" name="Google Shape;69;p13"/>
          <p:cNvSpPr txBox="1">
            <a:spLocks noGrp="1"/>
          </p:cNvSpPr>
          <p:nvPr>
            <p:ph type="title" idx="8" hasCustomPrompt="1"/>
          </p:nvPr>
        </p:nvSpPr>
        <p:spPr>
          <a:xfrm>
            <a:off x="4351813" y="287517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70" name="Google Shape;70;p13"/>
          <p:cNvSpPr txBox="1">
            <a:spLocks noGrp="1"/>
          </p:cNvSpPr>
          <p:nvPr>
            <p:ph type="subTitle" idx="9"/>
          </p:nvPr>
        </p:nvSpPr>
        <p:spPr>
          <a:xfrm>
            <a:off x="5292350" y="2965547"/>
            <a:ext cx="27888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3"/>
          <p:cNvSpPr txBox="1">
            <a:spLocks noGrp="1"/>
          </p:cNvSpPr>
          <p:nvPr>
            <p:ph type="subTitle" idx="13"/>
          </p:nvPr>
        </p:nvSpPr>
        <p:spPr>
          <a:xfrm>
            <a:off x="5292350" y="3663100"/>
            <a:ext cx="27888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3pPr>
            <a:lvl4pPr lvl="3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4pPr>
            <a:lvl5pPr lvl="4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5pPr>
            <a:lvl6pPr lvl="5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6pPr>
            <a:lvl7pPr lvl="6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7pPr>
            <a:lvl8pPr lvl="7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8pPr>
            <a:lvl9pPr lvl="8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 b="1"/>
            </a:lvl9pPr>
          </a:lstStyle>
          <a:p>
            <a:endParaRPr/>
          </a:p>
        </p:txBody>
      </p:sp>
      <p:sp>
        <p:nvSpPr>
          <p:cNvPr id="72" name="Google Shape;72;p13"/>
          <p:cNvSpPr txBox="1">
            <a:spLocks noGrp="1"/>
          </p:cNvSpPr>
          <p:nvPr>
            <p:ph type="title" idx="14" hasCustomPrompt="1"/>
          </p:nvPr>
        </p:nvSpPr>
        <p:spPr>
          <a:xfrm>
            <a:off x="4351813" y="394697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r>
              <a:t>xx%</a:t>
            </a:r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5"/>
          </p:nvPr>
        </p:nvSpPr>
        <p:spPr>
          <a:xfrm>
            <a:off x="5292350" y="4037347"/>
            <a:ext cx="2788800" cy="658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Work Sans"/>
              <a:buNone/>
              <a:defRPr sz="2800" b="1">
                <a:solidFill>
                  <a:schemeClr val="dk1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100" y="1152475"/>
            <a:ext cx="77178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●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○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■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●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○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■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●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○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Work Sans"/>
              <a:buChar char="■"/>
              <a:defRPr>
                <a:solidFill>
                  <a:schemeClr val="accent5"/>
                </a:solidFill>
                <a:latin typeface="Work Sans"/>
                <a:ea typeface="Work Sans"/>
                <a:cs typeface="Work Sans"/>
                <a:sym typeface="Work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59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Zul5API9_g" TargetMode="External"/><Relationship Id="rId2" Type="http://schemas.openxmlformats.org/officeDocument/2006/relationships/hyperlink" Target="https://www.youtube.com/watch?v=qdVGDHaeiT4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9"/>
          <p:cNvSpPr/>
          <p:nvPr/>
        </p:nvSpPr>
        <p:spPr>
          <a:xfrm>
            <a:off x="1464750" y="1015600"/>
            <a:ext cx="6214417" cy="3112255"/>
          </a:xfrm>
          <a:custGeom>
            <a:avLst/>
            <a:gdLst/>
            <a:ahLst/>
            <a:cxnLst/>
            <a:rect l="l" t="t" r="r" b="b"/>
            <a:pathLst>
              <a:path w="72713" h="41029" extrusionOk="0">
                <a:moveTo>
                  <a:pt x="3478" y="0"/>
                </a:moveTo>
                <a:lnTo>
                  <a:pt x="1251" y="905"/>
                </a:lnTo>
                <a:lnTo>
                  <a:pt x="1" y="417"/>
                </a:lnTo>
                <a:lnTo>
                  <a:pt x="1" y="39433"/>
                </a:lnTo>
                <a:lnTo>
                  <a:pt x="1" y="40207"/>
                </a:lnTo>
                <a:lnTo>
                  <a:pt x="215" y="40124"/>
                </a:lnTo>
                <a:lnTo>
                  <a:pt x="2442" y="41029"/>
                </a:lnTo>
                <a:lnTo>
                  <a:pt x="4668" y="40124"/>
                </a:lnTo>
                <a:lnTo>
                  <a:pt x="6895" y="41029"/>
                </a:lnTo>
                <a:lnTo>
                  <a:pt x="9121" y="40124"/>
                </a:lnTo>
                <a:lnTo>
                  <a:pt x="11348" y="41029"/>
                </a:lnTo>
                <a:lnTo>
                  <a:pt x="13574" y="40124"/>
                </a:lnTo>
                <a:lnTo>
                  <a:pt x="15801" y="41029"/>
                </a:lnTo>
                <a:lnTo>
                  <a:pt x="18027" y="40124"/>
                </a:lnTo>
                <a:lnTo>
                  <a:pt x="20253" y="41029"/>
                </a:lnTo>
                <a:lnTo>
                  <a:pt x="22480" y="40124"/>
                </a:lnTo>
                <a:lnTo>
                  <a:pt x="24706" y="41029"/>
                </a:lnTo>
                <a:lnTo>
                  <a:pt x="26933" y="40124"/>
                </a:lnTo>
                <a:lnTo>
                  <a:pt x="29159" y="41029"/>
                </a:lnTo>
                <a:lnTo>
                  <a:pt x="31386" y="40124"/>
                </a:lnTo>
                <a:lnTo>
                  <a:pt x="33612" y="41029"/>
                </a:lnTo>
                <a:lnTo>
                  <a:pt x="35851" y="40124"/>
                </a:lnTo>
                <a:lnTo>
                  <a:pt x="38077" y="41029"/>
                </a:lnTo>
                <a:lnTo>
                  <a:pt x="40304" y="40124"/>
                </a:lnTo>
                <a:lnTo>
                  <a:pt x="42530" y="41029"/>
                </a:lnTo>
                <a:lnTo>
                  <a:pt x="44757" y="40124"/>
                </a:lnTo>
                <a:lnTo>
                  <a:pt x="46983" y="41029"/>
                </a:lnTo>
                <a:lnTo>
                  <a:pt x="49209" y="40124"/>
                </a:lnTo>
                <a:lnTo>
                  <a:pt x="51436" y="41029"/>
                </a:lnTo>
                <a:lnTo>
                  <a:pt x="53662" y="40124"/>
                </a:lnTo>
                <a:lnTo>
                  <a:pt x="55889" y="41029"/>
                </a:lnTo>
                <a:lnTo>
                  <a:pt x="58115" y="40124"/>
                </a:lnTo>
                <a:lnTo>
                  <a:pt x="60342" y="41029"/>
                </a:lnTo>
                <a:lnTo>
                  <a:pt x="62568" y="40124"/>
                </a:lnTo>
                <a:lnTo>
                  <a:pt x="64795" y="41029"/>
                </a:lnTo>
                <a:lnTo>
                  <a:pt x="67021" y="40124"/>
                </a:lnTo>
                <a:lnTo>
                  <a:pt x="69248" y="41029"/>
                </a:lnTo>
                <a:lnTo>
                  <a:pt x="71474" y="40124"/>
                </a:lnTo>
                <a:lnTo>
                  <a:pt x="72712" y="40612"/>
                </a:lnTo>
                <a:lnTo>
                  <a:pt x="72712" y="822"/>
                </a:lnTo>
                <a:lnTo>
                  <a:pt x="72510" y="905"/>
                </a:lnTo>
                <a:lnTo>
                  <a:pt x="70284" y="0"/>
                </a:lnTo>
                <a:lnTo>
                  <a:pt x="68057" y="905"/>
                </a:lnTo>
                <a:lnTo>
                  <a:pt x="65831" y="0"/>
                </a:lnTo>
                <a:lnTo>
                  <a:pt x="63604" y="905"/>
                </a:lnTo>
                <a:lnTo>
                  <a:pt x="61378" y="0"/>
                </a:lnTo>
                <a:lnTo>
                  <a:pt x="59151" y="905"/>
                </a:lnTo>
                <a:lnTo>
                  <a:pt x="56925" y="0"/>
                </a:lnTo>
                <a:lnTo>
                  <a:pt x="54698" y="905"/>
                </a:lnTo>
                <a:lnTo>
                  <a:pt x="52460" y="0"/>
                </a:lnTo>
                <a:lnTo>
                  <a:pt x="50233" y="905"/>
                </a:lnTo>
                <a:lnTo>
                  <a:pt x="48007" y="0"/>
                </a:lnTo>
                <a:lnTo>
                  <a:pt x="45780" y="905"/>
                </a:lnTo>
                <a:lnTo>
                  <a:pt x="43554" y="0"/>
                </a:lnTo>
                <a:lnTo>
                  <a:pt x="41328" y="905"/>
                </a:lnTo>
                <a:lnTo>
                  <a:pt x="39101" y="0"/>
                </a:lnTo>
                <a:lnTo>
                  <a:pt x="36875" y="905"/>
                </a:lnTo>
                <a:lnTo>
                  <a:pt x="34648" y="0"/>
                </a:lnTo>
                <a:lnTo>
                  <a:pt x="32422" y="905"/>
                </a:lnTo>
                <a:lnTo>
                  <a:pt x="30195" y="0"/>
                </a:lnTo>
                <a:lnTo>
                  <a:pt x="27969" y="905"/>
                </a:lnTo>
                <a:lnTo>
                  <a:pt x="25742" y="0"/>
                </a:lnTo>
                <a:lnTo>
                  <a:pt x="23516" y="905"/>
                </a:lnTo>
                <a:lnTo>
                  <a:pt x="21289" y="0"/>
                </a:lnTo>
                <a:lnTo>
                  <a:pt x="19063" y="905"/>
                </a:lnTo>
                <a:lnTo>
                  <a:pt x="16836" y="0"/>
                </a:lnTo>
                <a:lnTo>
                  <a:pt x="14610" y="905"/>
                </a:lnTo>
                <a:lnTo>
                  <a:pt x="12383" y="0"/>
                </a:lnTo>
                <a:lnTo>
                  <a:pt x="10157" y="905"/>
                </a:lnTo>
                <a:lnTo>
                  <a:pt x="7930" y="0"/>
                </a:lnTo>
                <a:lnTo>
                  <a:pt x="5704" y="905"/>
                </a:lnTo>
                <a:lnTo>
                  <a:pt x="3478" y="0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9"/>
          <p:cNvSpPr txBox="1">
            <a:spLocks noGrp="1"/>
          </p:cNvSpPr>
          <p:nvPr>
            <p:ph type="ctrTitle"/>
          </p:nvPr>
        </p:nvSpPr>
        <p:spPr>
          <a:xfrm>
            <a:off x="1657750" y="1419675"/>
            <a:ext cx="5824800" cy="165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Identificamos argumentos </a:t>
            </a:r>
            <a:endParaRPr sz="4800" dirty="0"/>
          </a:p>
        </p:txBody>
      </p:sp>
      <p:sp>
        <p:nvSpPr>
          <p:cNvPr id="200" name="Google Shape;200;p29"/>
          <p:cNvSpPr txBox="1">
            <a:spLocks noGrp="1"/>
          </p:cNvSpPr>
          <p:nvPr>
            <p:ph type="subTitle" idx="1"/>
          </p:nvPr>
        </p:nvSpPr>
        <p:spPr>
          <a:xfrm>
            <a:off x="2772675" y="2928149"/>
            <a:ext cx="3602700" cy="116507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Electivo participación y argumentacion en democracia  3º medio A-B</a:t>
            </a:r>
            <a:endParaRPr sz="1800" dirty="0"/>
          </a:p>
        </p:txBody>
      </p:sp>
      <p:grpSp>
        <p:nvGrpSpPr>
          <p:cNvPr id="201" name="Google Shape;201;p29"/>
          <p:cNvGrpSpPr/>
          <p:nvPr/>
        </p:nvGrpSpPr>
        <p:grpSpPr>
          <a:xfrm>
            <a:off x="409573" y="1937900"/>
            <a:ext cx="2204452" cy="4461900"/>
            <a:chOff x="409573" y="1937900"/>
            <a:chExt cx="2204452" cy="4461900"/>
          </a:xfrm>
        </p:grpSpPr>
        <p:sp>
          <p:nvSpPr>
            <p:cNvPr id="202" name="Google Shape;202;p29"/>
            <p:cNvSpPr/>
            <p:nvPr/>
          </p:nvSpPr>
          <p:spPr>
            <a:xfrm>
              <a:off x="1235257" y="1937900"/>
              <a:ext cx="676665" cy="611112"/>
            </a:xfrm>
            <a:custGeom>
              <a:avLst/>
              <a:gdLst/>
              <a:ahLst/>
              <a:cxnLst/>
              <a:rect l="l" t="t" r="r" b="b"/>
              <a:pathLst>
                <a:path w="10343" h="9341" extrusionOk="0">
                  <a:moveTo>
                    <a:pt x="5610" y="1"/>
                  </a:moveTo>
                  <a:cubicBezTo>
                    <a:pt x="5547" y="1"/>
                    <a:pt x="5483" y="2"/>
                    <a:pt x="5418" y="5"/>
                  </a:cubicBezTo>
                  <a:cubicBezTo>
                    <a:pt x="1048" y="208"/>
                    <a:pt x="1393" y="1994"/>
                    <a:pt x="953" y="4256"/>
                  </a:cubicBezTo>
                  <a:cubicBezTo>
                    <a:pt x="501" y="6506"/>
                    <a:pt x="0" y="8816"/>
                    <a:pt x="477" y="8971"/>
                  </a:cubicBezTo>
                  <a:cubicBezTo>
                    <a:pt x="477" y="8971"/>
                    <a:pt x="2880" y="9289"/>
                    <a:pt x="4045" y="9289"/>
                  </a:cubicBezTo>
                  <a:cubicBezTo>
                    <a:pt x="4250" y="9289"/>
                    <a:pt x="4416" y="9280"/>
                    <a:pt x="4525" y="9257"/>
                  </a:cubicBezTo>
                  <a:cubicBezTo>
                    <a:pt x="4815" y="9194"/>
                    <a:pt x="4960" y="8925"/>
                    <a:pt x="5029" y="8627"/>
                  </a:cubicBezTo>
                  <a:lnTo>
                    <a:pt x="5029" y="8627"/>
                  </a:lnTo>
                  <a:cubicBezTo>
                    <a:pt x="5056" y="8827"/>
                    <a:pt x="5117" y="9006"/>
                    <a:pt x="5239" y="9102"/>
                  </a:cubicBezTo>
                  <a:cubicBezTo>
                    <a:pt x="5444" y="9267"/>
                    <a:pt x="6267" y="9341"/>
                    <a:pt x="6953" y="9341"/>
                  </a:cubicBezTo>
                  <a:cubicBezTo>
                    <a:pt x="7502" y="9341"/>
                    <a:pt x="7964" y="9294"/>
                    <a:pt x="7954" y="9209"/>
                  </a:cubicBezTo>
                  <a:cubicBezTo>
                    <a:pt x="7939" y="9132"/>
                    <a:pt x="7954" y="9000"/>
                    <a:pt x="7972" y="8884"/>
                  </a:cubicBezTo>
                  <a:lnTo>
                    <a:pt x="7972" y="8884"/>
                  </a:lnTo>
                  <a:cubicBezTo>
                    <a:pt x="7977" y="9035"/>
                    <a:pt x="8020" y="9210"/>
                    <a:pt x="8151" y="9210"/>
                  </a:cubicBezTo>
                  <a:cubicBezTo>
                    <a:pt x="8156" y="9210"/>
                    <a:pt x="8162" y="9210"/>
                    <a:pt x="8168" y="9209"/>
                  </a:cubicBezTo>
                  <a:cubicBezTo>
                    <a:pt x="8371" y="9185"/>
                    <a:pt x="9418" y="9257"/>
                    <a:pt x="9585" y="8971"/>
                  </a:cubicBezTo>
                  <a:cubicBezTo>
                    <a:pt x="9749" y="8689"/>
                    <a:pt x="10343" y="1"/>
                    <a:pt x="5610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9"/>
            <p:cNvSpPr/>
            <p:nvPr/>
          </p:nvSpPr>
          <p:spPr>
            <a:xfrm>
              <a:off x="484350" y="2595324"/>
              <a:ext cx="894326" cy="898578"/>
            </a:xfrm>
            <a:custGeom>
              <a:avLst/>
              <a:gdLst/>
              <a:ahLst/>
              <a:cxnLst/>
              <a:rect l="l" t="t" r="r" b="b"/>
              <a:pathLst>
                <a:path w="13670" h="13735" extrusionOk="0">
                  <a:moveTo>
                    <a:pt x="12243" y="0"/>
                  </a:moveTo>
                  <a:cubicBezTo>
                    <a:pt x="6582" y="0"/>
                    <a:pt x="3895" y="2788"/>
                    <a:pt x="1989" y="6030"/>
                  </a:cubicBezTo>
                  <a:cubicBezTo>
                    <a:pt x="739" y="8173"/>
                    <a:pt x="1" y="12542"/>
                    <a:pt x="1" y="12542"/>
                  </a:cubicBezTo>
                  <a:cubicBezTo>
                    <a:pt x="1" y="12542"/>
                    <a:pt x="6144" y="13735"/>
                    <a:pt x="8494" y="13735"/>
                  </a:cubicBezTo>
                  <a:cubicBezTo>
                    <a:pt x="8902" y="13735"/>
                    <a:pt x="9196" y="13699"/>
                    <a:pt x="9323" y="13614"/>
                  </a:cubicBezTo>
                  <a:cubicBezTo>
                    <a:pt x="10181" y="13043"/>
                    <a:pt x="13669" y="29"/>
                    <a:pt x="12669" y="5"/>
                  </a:cubicBezTo>
                  <a:cubicBezTo>
                    <a:pt x="12525" y="2"/>
                    <a:pt x="12383" y="0"/>
                    <a:pt x="12243" y="0"/>
                  </a:cubicBezTo>
                  <a:close/>
                </a:path>
              </a:pathLst>
            </a:custGeom>
            <a:solidFill>
              <a:srgbClr val="F7B1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9"/>
            <p:cNvSpPr/>
            <p:nvPr/>
          </p:nvSpPr>
          <p:spPr>
            <a:xfrm>
              <a:off x="1280464" y="1938096"/>
              <a:ext cx="652393" cy="487136"/>
            </a:xfrm>
            <a:custGeom>
              <a:avLst/>
              <a:gdLst/>
              <a:ahLst/>
              <a:cxnLst/>
              <a:rect l="l" t="t" r="r" b="b"/>
              <a:pathLst>
                <a:path w="9972" h="7446" extrusionOk="0">
                  <a:moveTo>
                    <a:pt x="4741" y="1"/>
                  </a:moveTo>
                  <a:cubicBezTo>
                    <a:pt x="4705" y="1"/>
                    <a:pt x="4668" y="1"/>
                    <a:pt x="4632" y="2"/>
                  </a:cubicBezTo>
                  <a:cubicBezTo>
                    <a:pt x="1381" y="86"/>
                    <a:pt x="0" y="2788"/>
                    <a:pt x="667" y="5110"/>
                  </a:cubicBezTo>
                  <a:cubicBezTo>
                    <a:pt x="1307" y="7352"/>
                    <a:pt x="3058" y="7396"/>
                    <a:pt x="3194" y="7396"/>
                  </a:cubicBezTo>
                  <a:cubicBezTo>
                    <a:pt x="3200" y="7396"/>
                    <a:pt x="3203" y="7396"/>
                    <a:pt x="3203" y="7396"/>
                  </a:cubicBezTo>
                  <a:cubicBezTo>
                    <a:pt x="3506" y="7430"/>
                    <a:pt x="3794" y="7446"/>
                    <a:pt x="4068" y="7446"/>
                  </a:cubicBezTo>
                  <a:cubicBezTo>
                    <a:pt x="9971" y="7446"/>
                    <a:pt x="9119" y="1"/>
                    <a:pt x="4741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9"/>
            <p:cNvSpPr/>
            <p:nvPr/>
          </p:nvSpPr>
          <p:spPr>
            <a:xfrm>
              <a:off x="1105199" y="4269009"/>
              <a:ext cx="494660" cy="1928459"/>
            </a:xfrm>
            <a:custGeom>
              <a:avLst/>
              <a:gdLst/>
              <a:ahLst/>
              <a:cxnLst/>
              <a:rect l="l" t="t" r="r" b="b"/>
              <a:pathLst>
                <a:path w="7561" h="29477" extrusionOk="0">
                  <a:moveTo>
                    <a:pt x="5958" y="1"/>
                  </a:moveTo>
                  <a:cubicBezTo>
                    <a:pt x="4381" y="1"/>
                    <a:pt x="1057" y="857"/>
                    <a:pt x="572" y="2950"/>
                  </a:cubicBezTo>
                  <a:cubicBezTo>
                    <a:pt x="0" y="5402"/>
                    <a:pt x="2762" y="27655"/>
                    <a:pt x="2858" y="28334"/>
                  </a:cubicBezTo>
                  <a:cubicBezTo>
                    <a:pt x="2941" y="29012"/>
                    <a:pt x="5560" y="29477"/>
                    <a:pt x="5560" y="29477"/>
                  </a:cubicBezTo>
                  <a:cubicBezTo>
                    <a:pt x="5560" y="29477"/>
                    <a:pt x="7561" y="414"/>
                    <a:pt x="6608" y="80"/>
                  </a:cubicBezTo>
                  <a:cubicBezTo>
                    <a:pt x="6464" y="28"/>
                    <a:pt x="6239" y="1"/>
                    <a:pt x="5958" y="1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9"/>
            <p:cNvSpPr/>
            <p:nvPr/>
          </p:nvSpPr>
          <p:spPr>
            <a:xfrm>
              <a:off x="1127770" y="6114820"/>
              <a:ext cx="356814" cy="284980"/>
            </a:xfrm>
            <a:custGeom>
              <a:avLst/>
              <a:gdLst/>
              <a:ahLst/>
              <a:cxnLst/>
              <a:rect l="l" t="t" r="r" b="b"/>
              <a:pathLst>
                <a:path w="5454" h="4356" extrusionOk="0">
                  <a:moveTo>
                    <a:pt x="4918" y="1"/>
                  </a:moveTo>
                  <a:lnTo>
                    <a:pt x="2679" y="286"/>
                  </a:lnTo>
                  <a:lnTo>
                    <a:pt x="2703" y="1560"/>
                  </a:lnTo>
                  <a:cubicBezTo>
                    <a:pt x="2727" y="2846"/>
                    <a:pt x="0" y="3811"/>
                    <a:pt x="239" y="4239"/>
                  </a:cubicBezTo>
                  <a:cubicBezTo>
                    <a:pt x="284" y="4320"/>
                    <a:pt x="459" y="4355"/>
                    <a:pt x="719" y="4355"/>
                  </a:cubicBezTo>
                  <a:cubicBezTo>
                    <a:pt x="1832" y="4355"/>
                    <a:pt x="4483" y="3709"/>
                    <a:pt x="4918" y="3275"/>
                  </a:cubicBezTo>
                  <a:cubicBezTo>
                    <a:pt x="5453" y="2739"/>
                    <a:pt x="4918" y="1"/>
                    <a:pt x="4918" y="1"/>
                  </a:cubicBezTo>
                  <a:close/>
                </a:path>
              </a:pathLst>
            </a:custGeom>
            <a:solidFill>
              <a:srgbClr val="1820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9"/>
            <p:cNvSpPr/>
            <p:nvPr/>
          </p:nvSpPr>
          <p:spPr>
            <a:xfrm>
              <a:off x="1243827" y="6064707"/>
              <a:ext cx="226754" cy="265092"/>
            </a:xfrm>
            <a:custGeom>
              <a:avLst/>
              <a:gdLst/>
              <a:ahLst/>
              <a:cxnLst/>
              <a:rect l="l" t="t" r="r" b="b"/>
              <a:pathLst>
                <a:path w="3466" h="4052" extrusionOk="0">
                  <a:moveTo>
                    <a:pt x="3403" y="1"/>
                  </a:moveTo>
                  <a:cubicBezTo>
                    <a:pt x="3024" y="1"/>
                    <a:pt x="693" y="612"/>
                    <a:pt x="739" y="886"/>
                  </a:cubicBezTo>
                  <a:cubicBezTo>
                    <a:pt x="774" y="1171"/>
                    <a:pt x="977" y="2541"/>
                    <a:pt x="798" y="2814"/>
                  </a:cubicBezTo>
                  <a:cubicBezTo>
                    <a:pt x="631" y="3088"/>
                    <a:pt x="0" y="3707"/>
                    <a:pt x="0" y="3707"/>
                  </a:cubicBezTo>
                  <a:cubicBezTo>
                    <a:pt x="0" y="3707"/>
                    <a:pt x="256" y="4052"/>
                    <a:pt x="589" y="4052"/>
                  </a:cubicBezTo>
                  <a:cubicBezTo>
                    <a:pt x="622" y="4052"/>
                    <a:pt x="656" y="4048"/>
                    <a:pt x="691" y="4041"/>
                  </a:cubicBezTo>
                  <a:cubicBezTo>
                    <a:pt x="1084" y="3957"/>
                    <a:pt x="3346" y="3100"/>
                    <a:pt x="3382" y="2779"/>
                  </a:cubicBezTo>
                  <a:cubicBezTo>
                    <a:pt x="3465" y="1779"/>
                    <a:pt x="3441" y="5"/>
                    <a:pt x="3441" y="5"/>
                  </a:cubicBezTo>
                  <a:cubicBezTo>
                    <a:pt x="3433" y="2"/>
                    <a:pt x="3420" y="1"/>
                    <a:pt x="3403" y="1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9"/>
            <p:cNvSpPr/>
            <p:nvPr/>
          </p:nvSpPr>
          <p:spPr>
            <a:xfrm>
              <a:off x="1537505" y="4269009"/>
              <a:ext cx="494660" cy="1928459"/>
            </a:xfrm>
            <a:custGeom>
              <a:avLst/>
              <a:gdLst/>
              <a:ahLst/>
              <a:cxnLst/>
              <a:rect l="l" t="t" r="r" b="b"/>
              <a:pathLst>
                <a:path w="7561" h="29477" extrusionOk="0">
                  <a:moveTo>
                    <a:pt x="1603" y="1"/>
                  </a:moveTo>
                  <a:cubicBezTo>
                    <a:pt x="1322" y="1"/>
                    <a:pt x="1097" y="28"/>
                    <a:pt x="953" y="80"/>
                  </a:cubicBezTo>
                  <a:cubicBezTo>
                    <a:pt x="0" y="414"/>
                    <a:pt x="2000" y="29477"/>
                    <a:pt x="2000" y="29477"/>
                  </a:cubicBezTo>
                  <a:cubicBezTo>
                    <a:pt x="2000" y="29477"/>
                    <a:pt x="4620" y="29012"/>
                    <a:pt x="4715" y="28334"/>
                  </a:cubicBezTo>
                  <a:cubicBezTo>
                    <a:pt x="4798" y="27655"/>
                    <a:pt x="7561" y="5402"/>
                    <a:pt x="6989" y="2950"/>
                  </a:cubicBezTo>
                  <a:cubicBezTo>
                    <a:pt x="6504" y="857"/>
                    <a:pt x="3179" y="1"/>
                    <a:pt x="1603" y="1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9"/>
            <p:cNvSpPr/>
            <p:nvPr/>
          </p:nvSpPr>
          <p:spPr>
            <a:xfrm>
              <a:off x="1652777" y="6114820"/>
              <a:ext cx="356814" cy="284980"/>
            </a:xfrm>
            <a:custGeom>
              <a:avLst/>
              <a:gdLst/>
              <a:ahLst/>
              <a:cxnLst/>
              <a:rect l="l" t="t" r="r" b="b"/>
              <a:pathLst>
                <a:path w="5454" h="4356" extrusionOk="0">
                  <a:moveTo>
                    <a:pt x="536" y="1"/>
                  </a:moveTo>
                  <a:cubicBezTo>
                    <a:pt x="536" y="1"/>
                    <a:pt x="0" y="2739"/>
                    <a:pt x="536" y="3275"/>
                  </a:cubicBezTo>
                  <a:cubicBezTo>
                    <a:pt x="970" y="3709"/>
                    <a:pt x="3621" y="4355"/>
                    <a:pt x="4735" y="4355"/>
                  </a:cubicBezTo>
                  <a:cubicBezTo>
                    <a:pt x="4994" y="4355"/>
                    <a:pt x="5170" y="4320"/>
                    <a:pt x="5215" y="4239"/>
                  </a:cubicBezTo>
                  <a:cubicBezTo>
                    <a:pt x="5453" y="3811"/>
                    <a:pt x="2739" y="2846"/>
                    <a:pt x="2762" y="1560"/>
                  </a:cubicBezTo>
                  <a:lnTo>
                    <a:pt x="2786" y="286"/>
                  </a:lnTo>
                  <a:lnTo>
                    <a:pt x="536" y="1"/>
                  </a:lnTo>
                  <a:close/>
                </a:path>
              </a:pathLst>
            </a:custGeom>
            <a:solidFill>
              <a:srgbClr val="18203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9"/>
            <p:cNvSpPr/>
            <p:nvPr/>
          </p:nvSpPr>
          <p:spPr>
            <a:xfrm>
              <a:off x="1666777" y="6064707"/>
              <a:ext cx="226754" cy="265092"/>
            </a:xfrm>
            <a:custGeom>
              <a:avLst/>
              <a:gdLst/>
              <a:ahLst/>
              <a:cxnLst/>
              <a:rect l="l" t="t" r="r" b="b"/>
              <a:pathLst>
                <a:path w="3466" h="4052" extrusionOk="0">
                  <a:moveTo>
                    <a:pt x="74" y="1"/>
                  </a:moveTo>
                  <a:cubicBezTo>
                    <a:pt x="57" y="1"/>
                    <a:pt x="44" y="2"/>
                    <a:pt x="36" y="5"/>
                  </a:cubicBezTo>
                  <a:cubicBezTo>
                    <a:pt x="36" y="5"/>
                    <a:pt x="1" y="1779"/>
                    <a:pt x="84" y="2779"/>
                  </a:cubicBezTo>
                  <a:cubicBezTo>
                    <a:pt x="120" y="3100"/>
                    <a:pt x="2382" y="3957"/>
                    <a:pt x="2775" y="4041"/>
                  </a:cubicBezTo>
                  <a:cubicBezTo>
                    <a:pt x="2809" y="4048"/>
                    <a:pt x="2843" y="4052"/>
                    <a:pt x="2877" y="4052"/>
                  </a:cubicBezTo>
                  <a:cubicBezTo>
                    <a:pt x="3209" y="4052"/>
                    <a:pt x="3465" y="3707"/>
                    <a:pt x="3465" y="3707"/>
                  </a:cubicBezTo>
                  <a:cubicBezTo>
                    <a:pt x="3465" y="3707"/>
                    <a:pt x="2834" y="3088"/>
                    <a:pt x="2668" y="2814"/>
                  </a:cubicBezTo>
                  <a:cubicBezTo>
                    <a:pt x="2489" y="2541"/>
                    <a:pt x="2691" y="1171"/>
                    <a:pt x="2739" y="886"/>
                  </a:cubicBezTo>
                  <a:cubicBezTo>
                    <a:pt x="2773" y="612"/>
                    <a:pt x="441" y="1"/>
                    <a:pt x="74" y="1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9"/>
            <p:cNvSpPr/>
            <p:nvPr/>
          </p:nvSpPr>
          <p:spPr>
            <a:xfrm>
              <a:off x="1775835" y="5063295"/>
              <a:ext cx="187763" cy="1224513"/>
            </a:xfrm>
            <a:custGeom>
              <a:avLst/>
              <a:gdLst/>
              <a:ahLst/>
              <a:cxnLst/>
              <a:rect l="l" t="t" r="r" b="b"/>
              <a:pathLst>
                <a:path w="2870" h="18717" extrusionOk="0">
                  <a:moveTo>
                    <a:pt x="2870" y="0"/>
                  </a:moveTo>
                  <a:cubicBezTo>
                    <a:pt x="2870" y="0"/>
                    <a:pt x="1798" y="262"/>
                    <a:pt x="881" y="1274"/>
                  </a:cubicBezTo>
                  <a:cubicBezTo>
                    <a:pt x="167" y="2072"/>
                    <a:pt x="0" y="16907"/>
                    <a:pt x="239" y="17705"/>
                  </a:cubicBezTo>
                  <a:cubicBezTo>
                    <a:pt x="477" y="18514"/>
                    <a:pt x="1512" y="18717"/>
                    <a:pt x="1512" y="18717"/>
                  </a:cubicBezTo>
                  <a:cubicBezTo>
                    <a:pt x="1512" y="18717"/>
                    <a:pt x="1072" y="18336"/>
                    <a:pt x="989" y="17824"/>
                  </a:cubicBezTo>
                  <a:cubicBezTo>
                    <a:pt x="881" y="17121"/>
                    <a:pt x="2870" y="0"/>
                    <a:pt x="2870" y="0"/>
                  </a:cubicBezTo>
                  <a:close/>
                </a:path>
              </a:pathLst>
            </a:custGeom>
            <a:solidFill>
              <a:srgbClr val="EFA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2" name="Google Shape;212;p29"/>
            <p:cNvSpPr/>
            <p:nvPr/>
          </p:nvSpPr>
          <p:spPr>
            <a:xfrm>
              <a:off x="1394951" y="5022799"/>
              <a:ext cx="157407" cy="1211494"/>
            </a:xfrm>
            <a:custGeom>
              <a:avLst/>
              <a:gdLst/>
              <a:ahLst/>
              <a:cxnLst/>
              <a:rect l="l" t="t" r="r" b="b"/>
              <a:pathLst>
                <a:path w="2406" h="18518" extrusionOk="0">
                  <a:moveTo>
                    <a:pt x="2179" y="0"/>
                  </a:moveTo>
                  <a:cubicBezTo>
                    <a:pt x="2179" y="0"/>
                    <a:pt x="691" y="619"/>
                    <a:pt x="191" y="3929"/>
                  </a:cubicBezTo>
                  <a:cubicBezTo>
                    <a:pt x="0" y="5251"/>
                    <a:pt x="381" y="17312"/>
                    <a:pt x="322" y="17955"/>
                  </a:cubicBezTo>
                  <a:cubicBezTo>
                    <a:pt x="284" y="18465"/>
                    <a:pt x="779" y="18518"/>
                    <a:pt x="985" y="18518"/>
                  </a:cubicBezTo>
                  <a:cubicBezTo>
                    <a:pt x="1038" y="18518"/>
                    <a:pt x="1072" y="18514"/>
                    <a:pt x="1072" y="18514"/>
                  </a:cubicBezTo>
                  <a:cubicBezTo>
                    <a:pt x="1072" y="18514"/>
                    <a:pt x="2405" y="857"/>
                    <a:pt x="2179" y="0"/>
                  </a:cubicBezTo>
                  <a:close/>
                </a:path>
              </a:pathLst>
            </a:custGeom>
            <a:solidFill>
              <a:srgbClr val="EFA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3" name="Google Shape;213;p29"/>
            <p:cNvSpPr/>
            <p:nvPr/>
          </p:nvSpPr>
          <p:spPr>
            <a:xfrm>
              <a:off x="958721" y="2184344"/>
              <a:ext cx="1300141" cy="1166941"/>
            </a:xfrm>
            <a:custGeom>
              <a:avLst/>
              <a:gdLst/>
              <a:ahLst/>
              <a:cxnLst/>
              <a:rect l="l" t="t" r="r" b="b"/>
              <a:pathLst>
                <a:path w="19873" h="17837" extrusionOk="0">
                  <a:moveTo>
                    <a:pt x="10669" y="1"/>
                  </a:moveTo>
                  <a:lnTo>
                    <a:pt x="8014" y="1108"/>
                  </a:lnTo>
                  <a:cubicBezTo>
                    <a:pt x="8014" y="1108"/>
                    <a:pt x="8359" y="5823"/>
                    <a:pt x="7787" y="6323"/>
                  </a:cubicBezTo>
                  <a:cubicBezTo>
                    <a:pt x="7228" y="6823"/>
                    <a:pt x="1215" y="7645"/>
                    <a:pt x="608" y="8609"/>
                  </a:cubicBezTo>
                  <a:cubicBezTo>
                    <a:pt x="1" y="9573"/>
                    <a:pt x="2525" y="16027"/>
                    <a:pt x="2525" y="16027"/>
                  </a:cubicBezTo>
                  <a:lnTo>
                    <a:pt x="15574" y="17836"/>
                  </a:lnTo>
                  <a:cubicBezTo>
                    <a:pt x="15574" y="17836"/>
                    <a:pt x="19872" y="8835"/>
                    <a:pt x="17062" y="7335"/>
                  </a:cubicBezTo>
                  <a:cubicBezTo>
                    <a:pt x="16515" y="7037"/>
                    <a:pt x="10681" y="6990"/>
                    <a:pt x="10562" y="5573"/>
                  </a:cubicBezTo>
                  <a:cubicBezTo>
                    <a:pt x="10502" y="4894"/>
                    <a:pt x="10669" y="1"/>
                    <a:pt x="10669" y="1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9"/>
            <p:cNvSpPr/>
            <p:nvPr/>
          </p:nvSpPr>
          <p:spPr>
            <a:xfrm>
              <a:off x="839588" y="3054846"/>
              <a:ext cx="1370994" cy="2574048"/>
            </a:xfrm>
            <a:custGeom>
              <a:avLst/>
              <a:gdLst/>
              <a:ahLst/>
              <a:cxnLst/>
              <a:rect l="l" t="t" r="r" b="b"/>
              <a:pathLst>
                <a:path w="20956" h="39345" extrusionOk="0">
                  <a:moveTo>
                    <a:pt x="13174" y="1"/>
                  </a:moveTo>
                  <a:cubicBezTo>
                    <a:pt x="8923" y="1"/>
                    <a:pt x="3751" y="756"/>
                    <a:pt x="3751" y="756"/>
                  </a:cubicBezTo>
                  <a:cubicBezTo>
                    <a:pt x="3751" y="756"/>
                    <a:pt x="4513" y="7102"/>
                    <a:pt x="3977" y="9781"/>
                  </a:cubicBezTo>
                  <a:cubicBezTo>
                    <a:pt x="3429" y="12460"/>
                    <a:pt x="0" y="17413"/>
                    <a:pt x="1798" y="39344"/>
                  </a:cubicBezTo>
                  <a:lnTo>
                    <a:pt x="20443" y="39344"/>
                  </a:lnTo>
                  <a:cubicBezTo>
                    <a:pt x="20443" y="39344"/>
                    <a:pt x="20955" y="29212"/>
                    <a:pt x="20122" y="17282"/>
                  </a:cubicBezTo>
                  <a:cubicBezTo>
                    <a:pt x="19860" y="13567"/>
                    <a:pt x="17181" y="5697"/>
                    <a:pt x="18574" y="2042"/>
                  </a:cubicBezTo>
                  <a:cubicBezTo>
                    <a:pt x="19186" y="450"/>
                    <a:pt x="16454" y="1"/>
                    <a:pt x="13174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9"/>
            <p:cNvSpPr/>
            <p:nvPr/>
          </p:nvSpPr>
          <p:spPr>
            <a:xfrm>
              <a:off x="868374" y="2595651"/>
              <a:ext cx="1458268" cy="969038"/>
            </a:xfrm>
            <a:custGeom>
              <a:avLst/>
              <a:gdLst/>
              <a:ahLst/>
              <a:cxnLst/>
              <a:rect l="l" t="t" r="r" b="b"/>
              <a:pathLst>
                <a:path w="22290" h="14812" extrusionOk="0">
                  <a:moveTo>
                    <a:pt x="13788" y="0"/>
                  </a:moveTo>
                  <a:cubicBezTo>
                    <a:pt x="13788" y="0"/>
                    <a:pt x="12511" y="3832"/>
                    <a:pt x="11387" y="3832"/>
                  </a:cubicBezTo>
                  <a:cubicBezTo>
                    <a:pt x="11318" y="3832"/>
                    <a:pt x="11249" y="3818"/>
                    <a:pt x="11181" y="3786"/>
                  </a:cubicBezTo>
                  <a:cubicBezTo>
                    <a:pt x="10002" y="3251"/>
                    <a:pt x="8085" y="238"/>
                    <a:pt x="8085" y="238"/>
                  </a:cubicBezTo>
                  <a:cubicBezTo>
                    <a:pt x="8085" y="238"/>
                    <a:pt x="7137" y="103"/>
                    <a:pt x="5968" y="103"/>
                  </a:cubicBezTo>
                  <a:cubicBezTo>
                    <a:pt x="4189" y="103"/>
                    <a:pt x="1900" y="415"/>
                    <a:pt x="1656" y="1989"/>
                  </a:cubicBezTo>
                  <a:cubicBezTo>
                    <a:pt x="1" y="12728"/>
                    <a:pt x="4192" y="14812"/>
                    <a:pt x="4192" y="14812"/>
                  </a:cubicBezTo>
                  <a:lnTo>
                    <a:pt x="18253" y="14812"/>
                  </a:lnTo>
                  <a:cubicBezTo>
                    <a:pt x="18253" y="14812"/>
                    <a:pt x="22289" y="1881"/>
                    <a:pt x="17669" y="655"/>
                  </a:cubicBezTo>
                  <a:cubicBezTo>
                    <a:pt x="16693" y="393"/>
                    <a:pt x="14383" y="167"/>
                    <a:pt x="13788" y="0"/>
                  </a:cubicBezTo>
                  <a:close/>
                </a:path>
              </a:pathLst>
            </a:custGeom>
            <a:solidFill>
              <a:srgbClr val="F7B1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9"/>
            <p:cNvSpPr/>
            <p:nvPr/>
          </p:nvSpPr>
          <p:spPr>
            <a:xfrm>
              <a:off x="1377811" y="2042640"/>
              <a:ext cx="373955" cy="446378"/>
            </a:xfrm>
            <a:custGeom>
              <a:avLst/>
              <a:gdLst/>
              <a:ahLst/>
              <a:cxnLst/>
              <a:rect l="l" t="t" r="r" b="b"/>
              <a:pathLst>
                <a:path w="5716" h="6823" extrusionOk="0">
                  <a:moveTo>
                    <a:pt x="2860" y="0"/>
                  </a:moveTo>
                  <a:cubicBezTo>
                    <a:pt x="1730" y="0"/>
                    <a:pt x="587" y="508"/>
                    <a:pt x="536" y="1583"/>
                  </a:cubicBezTo>
                  <a:cubicBezTo>
                    <a:pt x="536" y="1583"/>
                    <a:pt x="0" y="6822"/>
                    <a:pt x="2882" y="6822"/>
                  </a:cubicBezTo>
                  <a:cubicBezTo>
                    <a:pt x="4870" y="6822"/>
                    <a:pt x="5715" y="3417"/>
                    <a:pt x="5060" y="1143"/>
                  </a:cubicBezTo>
                  <a:cubicBezTo>
                    <a:pt x="4843" y="395"/>
                    <a:pt x="3856" y="0"/>
                    <a:pt x="2860" y="0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9"/>
            <p:cNvSpPr/>
            <p:nvPr/>
          </p:nvSpPr>
          <p:spPr>
            <a:xfrm>
              <a:off x="1624711" y="2272402"/>
              <a:ext cx="22636" cy="29636"/>
            </a:xfrm>
            <a:custGeom>
              <a:avLst/>
              <a:gdLst/>
              <a:ahLst/>
              <a:cxnLst/>
              <a:rect l="l" t="t" r="r" b="b"/>
              <a:pathLst>
                <a:path w="346" h="453" extrusionOk="0">
                  <a:moveTo>
                    <a:pt x="167" y="0"/>
                  </a:moveTo>
                  <a:cubicBezTo>
                    <a:pt x="72" y="0"/>
                    <a:pt x="1" y="107"/>
                    <a:pt x="1" y="226"/>
                  </a:cubicBezTo>
                  <a:cubicBezTo>
                    <a:pt x="1" y="357"/>
                    <a:pt x="72" y="453"/>
                    <a:pt x="167" y="453"/>
                  </a:cubicBezTo>
                  <a:cubicBezTo>
                    <a:pt x="274" y="453"/>
                    <a:pt x="346" y="357"/>
                    <a:pt x="346" y="226"/>
                  </a:cubicBezTo>
                  <a:cubicBezTo>
                    <a:pt x="346" y="107"/>
                    <a:pt x="274" y="0"/>
                    <a:pt x="167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9"/>
            <p:cNvSpPr/>
            <p:nvPr/>
          </p:nvSpPr>
          <p:spPr>
            <a:xfrm>
              <a:off x="1484513" y="2271617"/>
              <a:ext cx="22636" cy="29636"/>
            </a:xfrm>
            <a:custGeom>
              <a:avLst/>
              <a:gdLst/>
              <a:ahLst/>
              <a:cxnLst/>
              <a:rect l="l" t="t" r="r" b="b"/>
              <a:pathLst>
                <a:path w="346" h="453" extrusionOk="0">
                  <a:moveTo>
                    <a:pt x="179" y="0"/>
                  </a:moveTo>
                  <a:cubicBezTo>
                    <a:pt x="72" y="0"/>
                    <a:pt x="0" y="107"/>
                    <a:pt x="0" y="226"/>
                  </a:cubicBezTo>
                  <a:cubicBezTo>
                    <a:pt x="0" y="357"/>
                    <a:pt x="72" y="453"/>
                    <a:pt x="179" y="453"/>
                  </a:cubicBezTo>
                  <a:cubicBezTo>
                    <a:pt x="274" y="453"/>
                    <a:pt x="346" y="357"/>
                    <a:pt x="346" y="226"/>
                  </a:cubicBezTo>
                  <a:cubicBezTo>
                    <a:pt x="346" y="107"/>
                    <a:pt x="274" y="0"/>
                    <a:pt x="179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9"/>
            <p:cNvSpPr/>
            <p:nvPr/>
          </p:nvSpPr>
          <p:spPr>
            <a:xfrm>
              <a:off x="1690133" y="2259317"/>
              <a:ext cx="89629" cy="108928"/>
            </a:xfrm>
            <a:custGeom>
              <a:avLst/>
              <a:gdLst/>
              <a:ahLst/>
              <a:cxnLst/>
              <a:rect l="l" t="t" r="r" b="b"/>
              <a:pathLst>
                <a:path w="1370" h="1665" extrusionOk="0">
                  <a:moveTo>
                    <a:pt x="724" y="0"/>
                  </a:moveTo>
                  <a:cubicBezTo>
                    <a:pt x="409" y="0"/>
                    <a:pt x="191" y="653"/>
                    <a:pt x="191" y="653"/>
                  </a:cubicBezTo>
                  <a:cubicBezTo>
                    <a:pt x="1" y="1034"/>
                    <a:pt x="84" y="1665"/>
                    <a:pt x="489" y="1665"/>
                  </a:cubicBezTo>
                  <a:cubicBezTo>
                    <a:pt x="894" y="1665"/>
                    <a:pt x="1370" y="522"/>
                    <a:pt x="941" y="105"/>
                  </a:cubicBezTo>
                  <a:cubicBezTo>
                    <a:pt x="865" y="31"/>
                    <a:pt x="792" y="0"/>
                    <a:pt x="724" y="0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9"/>
            <p:cNvSpPr/>
            <p:nvPr/>
          </p:nvSpPr>
          <p:spPr>
            <a:xfrm>
              <a:off x="1362371" y="2262654"/>
              <a:ext cx="92573" cy="105592"/>
            </a:xfrm>
            <a:custGeom>
              <a:avLst/>
              <a:gdLst/>
              <a:ahLst/>
              <a:cxnLst/>
              <a:rect l="l" t="t" r="r" b="b"/>
              <a:pathLst>
                <a:path w="1415" h="1614" extrusionOk="0">
                  <a:moveTo>
                    <a:pt x="633" y="0"/>
                  </a:moveTo>
                  <a:cubicBezTo>
                    <a:pt x="570" y="0"/>
                    <a:pt x="498" y="33"/>
                    <a:pt x="415" y="113"/>
                  </a:cubicBezTo>
                  <a:cubicBezTo>
                    <a:pt x="0" y="528"/>
                    <a:pt x="587" y="1614"/>
                    <a:pt x="992" y="1614"/>
                  </a:cubicBezTo>
                  <a:cubicBezTo>
                    <a:pt x="994" y="1614"/>
                    <a:pt x="996" y="1614"/>
                    <a:pt x="998" y="1614"/>
                  </a:cubicBezTo>
                  <a:cubicBezTo>
                    <a:pt x="1415" y="1602"/>
                    <a:pt x="1177" y="947"/>
                    <a:pt x="986" y="566"/>
                  </a:cubicBezTo>
                  <a:cubicBezTo>
                    <a:pt x="986" y="566"/>
                    <a:pt x="893" y="0"/>
                    <a:pt x="633" y="0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9"/>
            <p:cNvSpPr/>
            <p:nvPr/>
          </p:nvSpPr>
          <p:spPr>
            <a:xfrm>
              <a:off x="1448139" y="2215943"/>
              <a:ext cx="70722" cy="23029"/>
            </a:xfrm>
            <a:custGeom>
              <a:avLst/>
              <a:gdLst/>
              <a:ahLst/>
              <a:cxnLst/>
              <a:rect l="l" t="t" r="r" b="b"/>
              <a:pathLst>
                <a:path w="1081" h="352" extrusionOk="0">
                  <a:moveTo>
                    <a:pt x="543" y="1"/>
                  </a:moveTo>
                  <a:cubicBezTo>
                    <a:pt x="410" y="1"/>
                    <a:pt x="245" y="51"/>
                    <a:pt x="80" y="232"/>
                  </a:cubicBezTo>
                  <a:cubicBezTo>
                    <a:pt x="1" y="316"/>
                    <a:pt x="118" y="351"/>
                    <a:pt x="287" y="351"/>
                  </a:cubicBezTo>
                  <a:cubicBezTo>
                    <a:pt x="598" y="351"/>
                    <a:pt x="1081" y="232"/>
                    <a:pt x="818" y="77"/>
                  </a:cubicBezTo>
                  <a:cubicBezTo>
                    <a:pt x="818" y="77"/>
                    <a:pt x="706" y="1"/>
                    <a:pt x="543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9"/>
            <p:cNvSpPr/>
            <p:nvPr/>
          </p:nvSpPr>
          <p:spPr>
            <a:xfrm>
              <a:off x="1611954" y="2221503"/>
              <a:ext cx="69871" cy="21524"/>
            </a:xfrm>
            <a:custGeom>
              <a:avLst/>
              <a:gdLst/>
              <a:ahLst/>
              <a:cxnLst/>
              <a:rect l="l" t="t" r="r" b="b"/>
              <a:pathLst>
                <a:path w="1068" h="329" extrusionOk="0">
                  <a:moveTo>
                    <a:pt x="524" y="0"/>
                  </a:moveTo>
                  <a:cubicBezTo>
                    <a:pt x="325" y="0"/>
                    <a:pt x="196" y="111"/>
                    <a:pt x="196" y="111"/>
                  </a:cubicBezTo>
                  <a:cubicBezTo>
                    <a:pt x="1" y="264"/>
                    <a:pt x="267" y="329"/>
                    <a:pt x="541" y="329"/>
                  </a:cubicBezTo>
                  <a:cubicBezTo>
                    <a:pt x="801" y="329"/>
                    <a:pt x="1068" y="270"/>
                    <a:pt x="946" y="171"/>
                  </a:cubicBezTo>
                  <a:cubicBezTo>
                    <a:pt x="789" y="41"/>
                    <a:pt x="644" y="0"/>
                    <a:pt x="524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9"/>
            <p:cNvSpPr/>
            <p:nvPr/>
          </p:nvSpPr>
          <p:spPr>
            <a:xfrm>
              <a:off x="1535149" y="2362487"/>
              <a:ext cx="70918" cy="46515"/>
            </a:xfrm>
            <a:custGeom>
              <a:avLst/>
              <a:gdLst/>
              <a:ahLst/>
              <a:cxnLst/>
              <a:rect l="l" t="t" r="r" b="b"/>
              <a:pathLst>
                <a:path w="1084" h="711" extrusionOk="0">
                  <a:moveTo>
                    <a:pt x="932" y="0"/>
                  </a:moveTo>
                  <a:cubicBezTo>
                    <a:pt x="631" y="0"/>
                    <a:pt x="0" y="111"/>
                    <a:pt x="0" y="111"/>
                  </a:cubicBezTo>
                  <a:cubicBezTo>
                    <a:pt x="0" y="111"/>
                    <a:pt x="131" y="635"/>
                    <a:pt x="548" y="707"/>
                  </a:cubicBezTo>
                  <a:cubicBezTo>
                    <a:pt x="564" y="709"/>
                    <a:pt x="579" y="710"/>
                    <a:pt x="594" y="710"/>
                  </a:cubicBezTo>
                  <a:cubicBezTo>
                    <a:pt x="963" y="710"/>
                    <a:pt x="1084" y="28"/>
                    <a:pt x="1084" y="28"/>
                  </a:cubicBezTo>
                  <a:cubicBezTo>
                    <a:pt x="1069" y="8"/>
                    <a:pt x="1012" y="0"/>
                    <a:pt x="932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9"/>
            <p:cNvSpPr/>
            <p:nvPr/>
          </p:nvSpPr>
          <p:spPr>
            <a:xfrm>
              <a:off x="1546075" y="2280187"/>
              <a:ext cx="40562" cy="66273"/>
            </a:xfrm>
            <a:custGeom>
              <a:avLst/>
              <a:gdLst/>
              <a:ahLst/>
              <a:cxnLst/>
              <a:rect l="l" t="t" r="r" b="b"/>
              <a:pathLst>
                <a:path w="620" h="1013" extrusionOk="0">
                  <a:moveTo>
                    <a:pt x="393" y="0"/>
                  </a:moveTo>
                  <a:lnTo>
                    <a:pt x="286" y="24"/>
                  </a:lnTo>
                  <a:cubicBezTo>
                    <a:pt x="393" y="393"/>
                    <a:pt x="488" y="810"/>
                    <a:pt x="476" y="905"/>
                  </a:cubicBezTo>
                  <a:cubicBezTo>
                    <a:pt x="471" y="906"/>
                    <a:pt x="465" y="907"/>
                    <a:pt x="457" y="907"/>
                  </a:cubicBezTo>
                  <a:cubicBezTo>
                    <a:pt x="387" y="907"/>
                    <a:pt x="207" y="862"/>
                    <a:pt x="36" y="798"/>
                  </a:cubicBezTo>
                  <a:lnTo>
                    <a:pt x="0" y="893"/>
                  </a:lnTo>
                  <a:cubicBezTo>
                    <a:pt x="202" y="965"/>
                    <a:pt x="345" y="1012"/>
                    <a:pt x="441" y="1012"/>
                  </a:cubicBezTo>
                  <a:cubicBezTo>
                    <a:pt x="512" y="1012"/>
                    <a:pt x="560" y="988"/>
                    <a:pt x="572" y="953"/>
                  </a:cubicBezTo>
                  <a:cubicBezTo>
                    <a:pt x="619" y="857"/>
                    <a:pt x="476" y="310"/>
                    <a:pt x="393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9"/>
            <p:cNvSpPr/>
            <p:nvPr/>
          </p:nvSpPr>
          <p:spPr>
            <a:xfrm>
              <a:off x="1403521" y="2287972"/>
              <a:ext cx="21066" cy="58488"/>
            </a:xfrm>
            <a:custGeom>
              <a:avLst/>
              <a:gdLst/>
              <a:ahLst/>
              <a:cxnLst/>
              <a:rect l="l" t="t" r="r" b="b"/>
              <a:pathLst>
                <a:path w="322" h="894" extrusionOk="0">
                  <a:moveTo>
                    <a:pt x="48" y="0"/>
                  </a:moveTo>
                  <a:lnTo>
                    <a:pt x="0" y="107"/>
                  </a:lnTo>
                  <a:cubicBezTo>
                    <a:pt x="12" y="107"/>
                    <a:pt x="215" y="203"/>
                    <a:pt x="179" y="881"/>
                  </a:cubicBezTo>
                  <a:lnTo>
                    <a:pt x="286" y="893"/>
                  </a:lnTo>
                  <a:cubicBezTo>
                    <a:pt x="322" y="131"/>
                    <a:pt x="72" y="12"/>
                    <a:pt x="48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9"/>
            <p:cNvSpPr/>
            <p:nvPr/>
          </p:nvSpPr>
          <p:spPr>
            <a:xfrm>
              <a:off x="1710413" y="2283262"/>
              <a:ext cx="35852" cy="56918"/>
            </a:xfrm>
            <a:custGeom>
              <a:avLst/>
              <a:gdLst/>
              <a:ahLst/>
              <a:cxnLst/>
              <a:rect l="l" t="t" r="r" b="b"/>
              <a:pathLst>
                <a:path w="548" h="870" extrusionOk="0">
                  <a:moveTo>
                    <a:pt x="512" y="1"/>
                  </a:moveTo>
                  <a:cubicBezTo>
                    <a:pt x="500" y="1"/>
                    <a:pt x="0" y="179"/>
                    <a:pt x="84" y="870"/>
                  </a:cubicBezTo>
                  <a:lnTo>
                    <a:pt x="191" y="858"/>
                  </a:lnTo>
                  <a:cubicBezTo>
                    <a:pt x="119" y="263"/>
                    <a:pt x="524" y="108"/>
                    <a:pt x="548" y="108"/>
                  </a:cubicBezTo>
                  <a:lnTo>
                    <a:pt x="512" y="1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9"/>
            <p:cNvSpPr/>
            <p:nvPr/>
          </p:nvSpPr>
          <p:spPr>
            <a:xfrm>
              <a:off x="1495439" y="2439096"/>
              <a:ext cx="170622" cy="51422"/>
            </a:xfrm>
            <a:custGeom>
              <a:avLst/>
              <a:gdLst/>
              <a:ahLst/>
              <a:cxnLst/>
              <a:rect l="l" t="t" r="r" b="b"/>
              <a:pathLst>
                <a:path w="2608" h="786" extrusionOk="0">
                  <a:moveTo>
                    <a:pt x="2524" y="0"/>
                  </a:moveTo>
                  <a:cubicBezTo>
                    <a:pt x="2075" y="532"/>
                    <a:pt x="1560" y="686"/>
                    <a:pt x="1117" y="686"/>
                  </a:cubicBezTo>
                  <a:cubicBezTo>
                    <a:pt x="538" y="686"/>
                    <a:pt x="81" y="425"/>
                    <a:pt x="48" y="405"/>
                  </a:cubicBezTo>
                  <a:lnTo>
                    <a:pt x="0" y="500"/>
                  </a:lnTo>
                  <a:cubicBezTo>
                    <a:pt x="12" y="500"/>
                    <a:pt x="500" y="786"/>
                    <a:pt x="1119" y="786"/>
                  </a:cubicBezTo>
                  <a:cubicBezTo>
                    <a:pt x="1596" y="786"/>
                    <a:pt x="2143" y="631"/>
                    <a:pt x="2608" y="72"/>
                  </a:cubicBezTo>
                  <a:lnTo>
                    <a:pt x="2524" y="0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9"/>
            <p:cNvSpPr/>
            <p:nvPr/>
          </p:nvSpPr>
          <p:spPr>
            <a:xfrm>
              <a:off x="1613786" y="2471807"/>
              <a:ext cx="130976" cy="143864"/>
            </a:xfrm>
            <a:custGeom>
              <a:avLst/>
              <a:gdLst/>
              <a:ahLst/>
              <a:cxnLst/>
              <a:rect l="l" t="t" r="r" b="b"/>
              <a:pathLst>
                <a:path w="2002" h="2199" extrusionOk="0">
                  <a:moveTo>
                    <a:pt x="549" y="0"/>
                  </a:moveTo>
                  <a:lnTo>
                    <a:pt x="549" y="0"/>
                  </a:lnTo>
                  <a:cubicBezTo>
                    <a:pt x="548" y="0"/>
                    <a:pt x="1" y="1429"/>
                    <a:pt x="680" y="2000"/>
                  </a:cubicBezTo>
                  <a:cubicBezTo>
                    <a:pt x="872" y="2158"/>
                    <a:pt x="1194" y="2198"/>
                    <a:pt x="1472" y="2198"/>
                  </a:cubicBezTo>
                  <a:cubicBezTo>
                    <a:pt x="1760" y="2198"/>
                    <a:pt x="2001" y="2155"/>
                    <a:pt x="2001" y="2155"/>
                  </a:cubicBezTo>
                  <a:cubicBezTo>
                    <a:pt x="2001" y="2155"/>
                    <a:pt x="882" y="1810"/>
                    <a:pt x="656" y="1453"/>
                  </a:cubicBezTo>
                  <a:cubicBezTo>
                    <a:pt x="501" y="1215"/>
                    <a:pt x="549" y="0"/>
                    <a:pt x="549" y="0"/>
                  </a:cubicBezTo>
                  <a:close/>
                </a:path>
              </a:pathLst>
            </a:custGeom>
            <a:solidFill>
              <a:srgbClr val="EFA2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9"/>
            <p:cNvSpPr/>
            <p:nvPr/>
          </p:nvSpPr>
          <p:spPr>
            <a:xfrm>
              <a:off x="1278108" y="2559669"/>
              <a:ext cx="611504" cy="411508"/>
            </a:xfrm>
            <a:custGeom>
              <a:avLst/>
              <a:gdLst/>
              <a:ahLst/>
              <a:cxnLst/>
              <a:rect l="l" t="t" r="r" b="b"/>
              <a:pathLst>
                <a:path w="9347" h="6290" extrusionOk="0">
                  <a:moveTo>
                    <a:pt x="7381" y="1"/>
                  </a:moveTo>
                  <a:cubicBezTo>
                    <a:pt x="6685" y="1"/>
                    <a:pt x="4465" y="3824"/>
                    <a:pt x="4465" y="3824"/>
                  </a:cubicBezTo>
                  <a:cubicBezTo>
                    <a:pt x="3941" y="2288"/>
                    <a:pt x="1711" y="35"/>
                    <a:pt x="1400" y="35"/>
                  </a:cubicBezTo>
                  <a:cubicBezTo>
                    <a:pt x="1393" y="35"/>
                    <a:pt x="1386" y="36"/>
                    <a:pt x="1381" y="38"/>
                  </a:cubicBezTo>
                  <a:cubicBezTo>
                    <a:pt x="1155" y="145"/>
                    <a:pt x="0" y="896"/>
                    <a:pt x="0" y="896"/>
                  </a:cubicBezTo>
                  <a:cubicBezTo>
                    <a:pt x="429" y="3301"/>
                    <a:pt x="2870" y="6289"/>
                    <a:pt x="2870" y="6289"/>
                  </a:cubicBezTo>
                  <a:lnTo>
                    <a:pt x="4620" y="4479"/>
                  </a:lnTo>
                  <a:cubicBezTo>
                    <a:pt x="4620" y="4479"/>
                    <a:pt x="6071" y="5711"/>
                    <a:pt x="6354" y="5711"/>
                  </a:cubicBezTo>
                  <a:cubicBezTo>
                    <a:pt x="6373" y="5711"/>
                    <a:pt x="6386" y="5706"/>
                    <a:pt x="6394" y="5694"/>
                  </a:cubicBezTo>
                  <a:cubicBezTo>
                    <a:pt x="6513" y="5515"/>
                    <a:pt x="9347" y="896"/>
                    <a:pt x="9347" y="896"/>
                  </a:cubicBezTo>
                  <a:cubicBezTo>
                    <a:pt x="8513" y="253"/>
                    <a:pt x="7406" y="3"/>
                    <a:pt x="7406" y="3"/>
                  </a:cubicBezTo>
                  <a:cubicBezTo>
                    <a:pt x="7398" y="1"/>
                    <a:pt x="7390" y="1"/>
                    <a:pt x="7381" y="1"/>
                  </a:cubicBezTo>
                  <a:close/>
                </a:path>
              </a:pathLst>
            </a:custGeom>
            <a:solidFill>
              <a:srgbClr val="F7B1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9"/>
            <p:cNvSpPr/>
            <p:nvPr/>
          </p:nvSpPr>
          <p:spPr>
            <a:xfrm>
              <a:off x="1261753" y="2633792"/>
              <a:ext cx="310822" cy="311673"/>
            </a:xfrm>
            <a:custGeom>
              <a:avLst/>
              <a:gdLst/>
              <a:ahLst/>
              <a:cxnLst/>
              <a:rect l="l" t="t" r="r" b="b"/>
              <a:pathLst>
                <a:path w="4751" h="4764" extrusionOk="0">
                  <a:moveTo>
                    <a:pt x="96" y="1"/>
                  </a:moveTo>
                  <a:lnTo>
                    <a:pt x="0" y="48"/>
                  </a:lnTo>
                  <a:cubicBezTo>
                    <a:pt x="96" y="227"/>
                    <a:pt x="2179" y="4477"/>
                    <a:pt x="2739" y="4739"/>
                  </a:cubicBezTo>
                  <a:lnTo>
                    <a:pt x="2774" y="4763"/>
                  </a:lnTo>
                  <a:lnTo>
                    <a:pt x="4751" y="2727"/>
                  </a:lnTo>
                  <a:lnTo>
                    <a:pt x="4679" y="2656"/>
                  </a:lnTo>
                  <a:lnTo>
                    <a:pt x="2751" y="4632"/>
                  </a:lnTo>
                  <a:cubicBezTo>
                    <a:pt x="2274" y="4299"/>
                    <a:pt x="679" y="1191"/>
                    <a:pt x="96" y="1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9"/>
            <p:cNvSpPr/>
            <p:nvPr/>
          </p:nvSpPr>
          <p:spPr>
            <a:xfrm>
              <a:off x="1567860" y="2617436"/>
              <a:ext cx="324888" cy="320243"/>
            </a:xfrm>
            <a:custGeom>
              <a:avLst/>
              <a:gdLst/>
              <a:ahLst/>
              <a:cxnLst/>
              <a:rect l="l" t="t" r="r" b="b"/>
              <a:pathLst>
                <a:path w="4966" h="4895" extrusionOk="0">
                  <a:moveTo>
                    <a:pt x="4858" y="1"/>
                  </a:moveTo>
                  <a:cubicBezTo>
                    <a:pt x="4846" y="870"/>
                    <a:pt x="2298" y="4287"/>
                    <a:pt x="1953" y="4739"/>
                  </a:cubicBezTo>
                  <a:lnTo>
                    <a:pt x="72" y="2906"/>
                  </a:lnTo>
                  <a:lnTo>
                    <a:pt x="0" y="2977"/>
                  </a:lnTo>
                  <a:lnTo>
                    <a:pt x="1965" y="4894"/>
                  </a:lnTo>
                  <a:lnTo>
                    <a:pt x="2001" y="4846"/>
                  </a:lnTo>
                  <a:cubicBezTo>
                    <a:pt x="2120" y="4692"/>
                    <a:pt x="4953" y="965"/>
                    <a:pt x="4965" y="13"/>
                  </a:cubicBezTo>
                  <a:lnTo>
                    <a:pt x="4858" y="1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9"/>
            <p:cNvSpPr/>
            <p:nvPr/>
          </p:nvSpPr>
          <p:spPr>
            <a:xfrm>
              <a:off x="2066372" y="4259392"/>
              <a:ext cx="141051" cy="1254934"/>
            </a:xfrm>
            <a:custGeom>
              <a:avLst/>
              <a:gdLst/>
              <a:ahLst/>
              <a:cxnLst/>
              <a:rect l="l" t="t" r="r" b="b"/>
              <a:pathLst>
                <a:path w="2156" h="19182" extrusionOk="0">
                  <a:moveTo>
                    <a:pt x="1572" y="1"/>
                  </a:moveTo>
                  <a:cubicBezTo>
                    <a:pt x="1572" y="1"/>
                    <a:pt x="858" y="108"/>
                    <a:pt x="429" y="3311"/>
                  </a:cubicBezTo>
                  <a:cubicBezTo>
                    <a:pt x="0" y="6514"/>
                    <a:pt x="477" y="18420"/>
                    <a:pt x="1834" y="19182"/>
                  </a:cubicBezTo>
                  <a:cubicBezTo>
                    <a:pt x="1834" y="19182"/>
                    <a:pt x="2155" y="5371"/>
                    <a:pt x="1572" y="1"/>
                  </a:cubicBezTo>
                  <a:close/>
                </a:path>
              </a:pathLst>
            </a:custGeom>
            <a:solidFill>
              <a:srgbClr val="4B45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9"/>
            <p:cNvSpPr/>
            <p:nvPr/>
          </p:nvSpPr>
          <p:spPr>
            <a:xfrm>
              <a:off x="1444017" y="2239691"/>
              <a:ext cx="103629" cy="102844"/>
            </a:xfrm>
            <a:custGeom>
              <a:avLst/>
              <a:gdLst/>
              <a:ahLst/>
              <a:cxnLst/>
              <a:rect l="l" t="t" r="r" b="b"/>
              <a:pathLst>
                <a:path w="1584" h="1572" extrusionOk="0">
                  <a:moveTo>
                    <a:pt x="798" y="107"/>
                  </a:moveTo>
                  <a:cubicBezTo>
                    <a:pt x="1167" y="107"/>
                    <a:pt x="1477" y="417"/>
                    <a:pt x="1477" y="786"/>
                  </a:cubicBezTo>
                  <a:cubicBezTo>
                    <a:pt x="1477" y="1167"/>
                    <a:pt x="1167" y="1476"/>
                    <a:pt x="798" y="1476"/>
                  </a:cubicBezTo>
                  <a:cubicBezTo>
                    <a:pt x="417" y="1476"/>
                    <a:pt x="107" y="1167"/>
                    <a:pt x="107" y="786"/>
                  </a:cubicBezTo>
                  <a:cubicBezTo>
                    <a:pt x="107" y="417"/>
                    <a:pt x="417" y="107"/>
                    <a:pt x="798" y="107"/>
                  </a:cubicBezTo>
                  <a:close/>
                  <a:moveTo>
                    <a:pt x="798" y="0"/>
                  </a:moveTo>
                  <a:cubicBezTo>
                    <a:pt x="358" y="0"/>
                    <a:pt x="0" y="357"/>
                    <a:pt x="0" y="786"/>
                  </a:cubicBezTo>
                  <a:cubicBezTo>
                    <a:pt x="0" y="1226"/>
                    <a:pt x="358" y="1572"/>
                    <a:pt x="798" y="1572"/>
                  </a:cubicBezTo>
                  <a:cubicBezTo>
                    <a:pt x="1227" y="1572"/>
                    <a:pt x="1584" y="1226"/>
                    <a:pt x="1584" y="786"/>
                  </a:cubicBezTo>
                  <a:cubicBezTo>
                    <a:pt x="1584" y="357"/>
                    <a:pt x="1227" y="0"/>
                    <a:pt x="798" y="0"/>
                  </a:cubicBez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9"/>
            <p:cNvSpPr/>
            <p:nvPr/>
          </p:nvSpPr>
          <p:spPr>
            <a:xfrm>
              <a:off x="1584215" y="2239691"/>
              <a:ext cx="103629" cy="102844"/>
            </a:xfrm>
            <a:custGeom>
              <a:avLst/>
              <a:gdLst/>
              <a:ahLst/>
              <a:cxnLst/>
              <a:rect l="l" t="t" r="r" b="b"/>
              <a:pathLst>
                <a:path w="1584" h="1572" extrusionOk="0">
                  <a:moveTo>
                    <a:pt x="798" y="107"/>
                  </a:moveTo>
                  <a:cubicBezTo>
                    <a:pt x="1167" y="107"/>
                    <a:pt x="1477" y="417"/>
                    <a:pt x="1477" y="786"/>
                  </a:cubicBezTo>
                  <a:cubicBezTo>
                    <a:pt x="1477" y="1167"/>
                    <a:pt x="1167" y="1476"/>
                    <a:pt x="798" y="1476"/>
                  </a:cubicBezTo>
                  <a:cubicBezTo>
                    <a:pt x="417" y="1476"/>
                    <a:pt x="108" y="1167"/>
                    <a:pt x="108" y="786"/>
                  </a:cubicBezTo>
                  <a:cubicBezTo>
                    <a:pt x="108" y="417"/>
                    <a:pt x="417" y="107"/>
                    <a:pt x="798" y="107"/>
                  </a:cubicBezTo>
                  <a:close/>
                  <a:moveTo>
                    <a:pt x="798" y="0"/>
                  </a:moveTo>
                  <a:cubicBezTo>
                    <a:pt x="358" y="0"/>
                    <a:pt x="0" y="357"/>
                    <a:pt x="0" y="786"/>
                  </a:cubicBezTo>
                  <a:cubicBezTo>
                    <a:pt x="0" y="1226"/>
                    <a:pt x="358" y="1572"/>
                    <a:pt x="798" y="1572"/>
                  </a:cubicBezTo>
                  <a:cubicBezTo>
                    <a:pt x="1227" y="1572"/>
                    <a:pt x="1584" y="1226"/>
                    <a:pt x="1584" y="786"/>
                  </a:cubicBezTo>
                  <a:cubicBezTo>
                    <a:pt x="1584" y="357"/>
                    <a:pt x="1227" y="0"/>
                    <a:pt x="798" y="0"/>
                  </a:cubicBez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9"/>
            <p:cNvSpPr/>
            <p:nvPr/>
          </p:nvSpPr>
          <p:spPr>
            <a:xfrm>
              <a:off x="1404306" y="2256046"/>
              <a:ext cx="49132" cy="28066"/>
            </a:xfrm>
            <a:custGeom>
              <a:avLst/>
              <a:gdLst/>
              <a:ahLst/>
              <a:cxnLst/>
              <a:rect l="l" t="t" r="r" b="b"/>
              <a:pathLst>
                <a:path w="751" h="429" extrusionOk="0">
                  <a:moveTo>
                    <a:pt x="36" y="0"/>
                  </a:moveTo>
                  <a:lnTo>
                    <a:pt x="0" y="95"/>
                  </a:lnTo>
                  <a:lnTo>
                    <a:pt x="703" y="429"/>
                  </a:lnTo>
                  <a:lnTo>
                    <a:pt x="750" y="322"/>
                  </a:lnTo>
                  <a:lnTo>
                    <a:pt x="36" y="0"/>
                  </a:ln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9"/>
            <p:cNvSpPr/>
            <p:nvPr/>
          </p:nvSpPr>
          <p:spPr>
            <a:xfrm>
              <a:off x="1542149" y="2281103"/>
              <a:ext cx="48347" cy="13150"/>
            </a:xfrm>
            <a:custGeom>
              <a:avLst/>
              <a:gdLst/>
              <a:ahLst/>
              <a:cxnLst/>
              <a:rect l="l" t="t" r="r" b="b"/>
              <a:pathLst>
                <a:path w="739" h="201" extrusionOk="0">
                  <a:moveTo>
                    <a:pt x="418" y="0"/>
                  </a:moveTo>
                  <a:cubicBezTo>
                    <a:pt x="211" y="0"/>
                    <a:pt x="16" y="98"/>
                    <a:pt x="1" y="105"/>
                  </a:cubicBezTo>
                  <a:lnTo>
                    <a:pt x="48" y="201"/>
                  </a:lnTo>
                  <a:cubicBezTo>
                    <a:pt x="56" y="201"/>
                    <a:pt x="233" y="111"/>
                    <a:pt x="414" y="111"/>
                  </a:cubicBezTo>
                  <a:cubicBezTo>
                    <a:pt x="505" y="111"/>
                    <a:pt x="596" y="133"/>
                    <a:pt x="667" y="201"/>
                  </a:cubicBezTo>
                  <a:lnTo>
                    <a:pt x="739" y="117"/>
                  </a:lnTo>
                  <a:cubicBezTo>
                    <a:pt x="646" y="29"/>
                    <a:pt x="530" y="0"/>
                    <a:pt x="418" y="0"/>
                  </a:cubicBez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9"/>
            <p:cNvSpPr/>
            <p:nvPr/>
          </p:nvSpPr>
          <p:spPr>
            <a:xfrm>
              <a:off x="1682348" y="2259121"/>
              <a:ext cx="47562" cy="30487"/>
            </a:xfrm>
            <a:custGeom>
              <a:avLst/>
              <a:gdLst/>
              <a:ahLst/>
              <a:cxnLst/>
              <a:rect l="l" t="t" r="r" b="b"/>
              <a:pathLst>
                <a:path w="727" h="466" extrusionOk="0">
                  <a:moveTo>
                    <a:pt x="679" y="1"/>
                  </a:moveTo>
                  <a:lnTo>
                    <a:pt x="1" y="370"/>
                  </a:lnTo>
                  <a:lnTo>
                    <a:pt x="48" y="465"/>
                  </a:lnTo>
                  <a:lnTo>
                    <a:pt x="727" y="96"/>
                  </a:lnTo>
                  <a:lnTo>
                    <a:pt x="679" y="1"/>
                  </a:lnTo>
                  <a:close/>
                </a:path>
              </a:pathLst>
            </a:custGeom>
            <a:solidFill>
              <a:srgbClr val="F3D3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9"/>
            <p:cNvSpPr/>
            <p:nvPr/>
          </p:nvSpPr>
          <p:spPr>
            <a:xfrm>
              <a:off x="852803" y="3046603"/>
              <a:ext cx="582653" cy="661552"/>
            </a:xfrm>
            <a:custGeom>
              <a:avLst/>
              <a:gdLst/>
              <a:ahLst/>
              <a:cxnLst/>
              <a:rect l="l" t="t" r="r" b="b"/>
              <a:pathLst>
                <a:path w="8906" h="10112" extrusionOk="0">
                  <a:moveTo>
                    <a:pt x="6331" y="0"/>
                  </a:moveTo>
                  <a:cubicBezTo>
                    <a:pt x="6328" y="0"/>
                    <a:pt x="6326" y="1"/>
                    <a:pt x="6323" y="1"/>
                  </a:cubicBezTo>
                  <a:cubicBezTo>
                    <a:pt x="5739" y="84"/>
                    <a:pt x="0" y="1739"/>
                    <a:pt x="0" y="1739"/>
                  </a:cubicBezTo>
                  <a:cubicBezTo>
                    <a:pt x="0" y="1739"/>
                    <a:pt x="2014" y="10111"/>
                    <a:pt x="2512" y="10111"/>
                  </a:cubicBezTo>
                  <a:cubicBezTo>
                    <a:pt x="2517" y="10111"/>
                    <a:pt x="2521" y="10111"/>
                    <a:pt x="2525" y="10109"/>
                  </a:cubicBezTo>
                  <a:cubicBezTo>
                    <a:pt x="3001" y="9978"/>
                    <a:pt x="8478" y="8740"/>
                    <a:pt x="8692" y="8633"/>
                  </a:cubicBezTo>
                  <a:cubicBezTo>
                    <a:pt x="8905" y="8526"/>
                    <a:pt x="6925" y="0"/>
                    <a:pt x="6331" y="0"/>
                  </a:cubicBezTo>
                  <a:close/>
                </a:path>
              </a:pathLst>
            </a:custGeom>
            <a:solidFill>
              <a:srgbClr val="E13D4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9"/>
            <p:cNvSpPr/>
            <p:nvPr/>
          </p:nvSpPr>
          <p:spPr>
            <a:xfrm>
              <a:off x="836448" y="3334721"/>
              <a:ext cx="578008" cy="440555"/>
            </a:xfrm>
            <a:custGeom>
              <a:avLst/>
              <a:gdLst/>
              <a:ahLst/>
              <a:cxnLst/>
              <a:rect l="l" t="t" r="r" b="b"/>
              <a:pathLst>
                <a:path w="8835" h="6734" extrusionOk="0">
                  <a:moveTo>
                    <a:pt x="7653" y="0"/>
                  </a:moveTo>
                  <a:cubicBezTo>
                    <a:pt x="7281" y="0"/>
                    <a:pt x="6648" y="152"/>
                    <a:pt x="5192" y="800"/>
                  </a:cubicBezTo>
                  <a:cubicBezTo>
                    <a:pt x="3334" y="1621"/>
                    <a:pt x="393" y="3955"/>
                    <a:pt x="393" y="3955"/>
                  </a:cubicBezTo>
                  <a:cubicBezTo>
                    <a:pt x="0" y="4741"/>
                    <a:pt x="1024" y="6408"/>
                    <a:pt x="1513" y="6717"/>
                  </a:cubicBezTo>
                  <a:cubicBezTo>
                    <a:pt x="1530" y="6728"/>
                    <a:pt x="1553" y="6734"/>
                    <a:pt x="1581" y="6734"/>
                  </a:cubicBezTo>
                  <a:cubicBezTo>
                    <a:pt x="2309" y="6734"/>
                    <a:pt x="6297" y="3094"/>
                    <a:pt x="6549" y="2681"/>
                  </a:cubicBezTo>
                  <a:cubicBezTo>
                    <a:pt x="6823" y="2253"/>
                    <a:pt x="7918" y="2348"/>
                    <a:pt x="8251" y="2288"/>
                  </a:cubicBezTo>
                  <a:cubicBezTo>
                    <a:pt x="8585" y="2229"/>
                    <a:pt x="8835" y="2348"/>
                    <a:pt x="8787" y="1979"/>
                  </a:cubicBezTo>
                  <a:cubicBezTo>
                    <a:pt x="8740" y="1610"/>
                    <a:pt x="8251" y="97"/>
                    <a:pt x="7906" y="26"/>
                  </a:cubicBezTo>
                  <a:cubicBezTo>
                    <a:pt x="7833" y="11"/>
                    <a:pt x="7753" y="0"/>
                    <a:pt x="7653" y="0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9"/>
            <p:cNvSpPr/>
            <p:nvPr/>
          </p:nvSpPr>
          <p:spPr>
            <a:xfrm>
              <a:off x="409573" y="3309402"/>
              <a:ext cx="863119" cy="605158"/>
            </a:xfrm>
            <a:custGeom>
              <a:avLst/>
              <a:gdLst/>
              <a:ahLst/>
              <a:cxnLst/>
              <a:rect l="l" t="t" r="r" b="b"/>
              <a:pathLst>
                <a:path w="13193" h="9250" extrusionOk="0">
                  <a:moveTo>
                    <a:pt x="3808" y="0"/>
                  </a:moveTo>
                  <a:cubicBezTo>
                    <a:pt x="2670" y="0"/>
                    <a:pt x="1823" y="89"/>
                    <a:pt x="1632" y="330"/>
                  </a:cubicBezTo>
                  <a:cubicBezTo>
                    <a:pt x="1" y="2413"/>
                    <a:pt x="358" y="8914"/>
                    <a:pt x="4406" y="9247"/>
                  </a:cubicBezTo>
                  <a:cubicBezTo>
                    <a:pt x="4420" y="9249"/>
                    <a:pt x="4435" y="9249"/>
                    <a:pt x="4451" y="9249"/>
                  </a:cubicBezTo>
                  <a:cubicBezTo>
                    <a:pt x="5915" y="9249"/>
                    <a:pt x="12956" y="3790"/>
                    <a:pt x="13074" y="3366"/>
                  </a:cubicBezTo>
                  <a:cubicBezTo>
                    <a:pt x="13193" y="2949"/>
                    <a:pt x="12109" y="723"/>
                    <a:pt x="12109" y="723"/>
                  </a:cubicBezTo>
                  <a:cubicBezTo>
                    <a:pt x="11739" y="611"/>
                    <a:pt x="6782" y="0"/>
                    <a:pt x="3808" y="0"/>
                  </a:cubicBezTo>
                  <a:close/>
                </a:path>
              </a:pathLst>
            </a:custGeom>
            <a:solidFill>
              <a:srgbClr val="F7B1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9"/>
            <p:cNvSpPr/>
            <p:nvPr/>
          </p:nvSpPr>
          <p:spPr>
            <a:xfrm>
              <a:off x="940010" y="3120006"/>
              <a:ext cx="326458" cy="211118"/>
            </a:xfrm>
            <a:custGeom>
              <a:avLst/>
              <a:gdLst/>
              <a:ahLst/>
              <a:cxnLst/>
              <a:rect l="l" t="t" r="r" b="b"/>
              <a:pathLst>
                <a:path w="4990" h="3227" extrusionOk="0">
                  <a:moveTo>
                    <a:pt x="4344" y="1"/>
                  </a:moveTo>
                  <a:cubicBezTo>
                    <a:pt x="3907" y="1"/>
                    <a:pt x="1" y="1177"/>
                    <a:pt x="1" y="1177"/>
                  </a:cubicBezTo>
                  <a:cubicBezTo>
                    <a:pt x="1" y="1177"/>
                    <a:pt x="358" y="3153"/>
                    <a:pt x="537" y="3225"/>
                  </a:cubicBezTo>
                  <a:cubicBezTo>
                    <a:pt x="540" y="3226"/>
                    <a:pt x="546" y="3227"/>
                    <a:pt x="553" y="3227"/>
                  </a:cubicBezTo>
                  <a:cubicBezTo>
                    <a:pt x="888" y="3227"/>
                    <a:pt x="4990" y="1855"/>
                    <a:pt x="4990" y="1855"/>
                  </a:cubicBezTo>
                  <a:cubicBezTo>
                    <a:pt x="4990" y="1855"/>
                    <a:pt x="4442" y="141"/>
                    <a:pt x="4382" y="10"/>
                  </a:cubicBezTo>
                  <a:cubicBezTo>
                    <a:pt x="4379" y="4"/>
                    <a:pt x="4366" y="1"/>
                    <a:pt x="4344" y="1"/>
                  </a:cubicBezTo>
                  <a:close/>
                </a:path>
              </a:pathLst>
            </a:custGeom>
            <a:solidFill>
              <a:srgbClr val="F4D4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9"/>
            <p:cNvSpPr/>
            <p:nvPr/>
          </p:nvSpPr>
          <p:spPr>
            <a:xfrm>
              <a:off x="1983025" y="4093221"/>
              <a:ext cx="220212" cy="436695"/>
            </a:xfrm>
            <a:custGeom>
              <a:avLst/>
              <a:gdLst/>
              <a:ahLst/>
              <a:cxnLst/>
              <a:rect l="l" t="t" r="r" b="b"/>
              <a:pathLst>
                <a:path w="3366" h="6675" extrusionOk="0">
                  <a:moveTo>
                    <a:pt x="1499" y="0"/>
                  </a:moveTo>
                  <a:cubicBezTo>
                    <a:pt x="1169" y="0"/>
                    <a:pt x="926" y="145"/>
                    <a:pt x="941" y="469"/>
                  </a:cubicBezTo>
                  <a:cubicBezTo>
                    <a:pt x="1001" y="1505"/>
                    <a:pt x="0" y="4065"/>
                    <a:pt x="262" y="4208"/>
                  </a:cubicBezTo>
                  <a:cubicBezTo>
                    <a:pt x="281" y="4219"/>
                    <a:pt x="299" y="4224"/>
                    <a:pt x="317" y="4224"/>
                  </a:cubicBezTo>
                  <a:cubicBezTo>
                    <a:pt x="596" y="4224"/>
                    <a:pt x="691" y="2886"/>
                    <a:pt x="893" y="2886"/>
                  </a:cubicBezTo>
                  <a:cubicBezTo>
                    <a:pt x="908" y="2886"/>
                    <a:pt x="924" y="2893"/>
                    <a:pt x="941" y="2910"/>
                  </a:cubicBezTo>
                  <a:cubicBezTo>
                    <a:pt x="1148" y="3117"/>
                    <a:pt x="732" y="6111"/>
                    <a:pt x="920" y="6111"/>
                  </a:cubicBezTo>
                  <a:cubicBezTo>
                    <a:pt x="926" y="6111"/>
                    <a:pt x="933" y="6108"/>
                    <a:pt x="941" y="6101"/>
                  </a:cubicBezTo>
                  <a:cubicBezTo>
                    <a:pt x="1164" y="5899"/>
                    <a:pt x="1425" y="4124"/>
                    <a:pt x="1496" y="4124"/>
                  </a:cubicBezTo>
                  <a:cubicBezTo>
                    <a:pt x="1504" y="4124"/>
                    <a:pt x="1510" y="4150"/>
                    <a:pt x="1513" y="4208"/>
                  </a:cubicBezTo>
                  <a:cubicBezTo>
                    <a:pt x="1536" y="4744"/>
                    <a:pt x="1310" y="6387"/>
                    <a:pt x="1608" y="6672"/>
                  </a:cubicBezTo>
                  <a:cubicBezTo>
                    <a:pt x="1610" y="6674"/>
                    <a:pt x="1611" y="6675"/>
                    <a:pt x="1613" y="6675"/>
                  </a:cubicBezTo>
                  <a:cubicBezTo>
                    <a:pt x="1698" y="6675"/>
                    <a:pt x="1942" y="5291"/>
                    <a:pt x="2029" y="4784"/>
                  </a:cubicBezTo>
                  <a:lnTo>
                    <a:pt x="2029" y="4784"/>
                  </a:lnTo>
                  <a:cubicBezTo>
                    <a:pt x="1893" y="5777"/>
                    <a:pt x="2272" y="6663"/>
                    <a:pt x="2423" y="6663"/>
                  </a:cubicBezTo>
                  <a:cubicBezTo>
                    <a:pt x="2476" y="6663"/>
                    <a:pt x="2501" y="6555"/>
                    <a:pt x="2465" y="6303"/>
                  </a:cubicBezTo>
                  <a:cubicBezTo>
                    <a:pt x="2334" y="5303"/>
                    <a:pt x="3120" y="1719"/>
                    <a:pt x="3120" y="1719"/>
                  </a:cubicBezTo>
                  <a:cubicBezTo>
                    <a:pt x="3365" y="697"/>
                    <a:pt x="2223" y="0"/>
                    <a:pt x="1499" y="0"/>
                  </a:cubicBezTo>
                  <a:close/>
                </a:path>
              </a:pathLst>
            </a:custGeom>
            <a:solidFill>
              <a:srgbClr val="EC8B8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9"/>
            <p:cNvSpPr/>
            <p:nvPr/>
          </p:nvSpPr>
          <p:spPr>
            <a:xfrm>
              <a:off x="1816723" y="2664147"/>
              <a:ext cx="788734" cy="1596898"/>
            </a:xfrm>
            <a:custGeom>
              <a:avLst/>
              <a:gdLst/>
              <a:ahLst/>
              <a:cxnLst/>
              <a:rect l="l" t="t" r="r" b="b"/>
              <a:pathLst>
                <a:path w="12056" h="24409" extrusionOk="0">
                  <a:moveTo>
                    <a:pt x="3947" y="1"/>
                  </a:moveTo>
                  <a:cubicBezTo>
                    <a:pt x="3947" y="1"/>
                    <a:pt x="1" y="8890"/>
                    <a:pt x="2070" y="8890"/>
                  </a:cubicBezTo>
                  <a:cubicBezTo>
                    <a:pt x="2124" y="8890"/>
                    <a:pt x="2182" y="8884"/>
                    <a:pt x="2245" y="8871"/>
                  </a:cubicBezTo>
                  <a:cubicBezTo>
                    <a:pt x="2312" y="8857"/>
                    <a:pt x="2375" y="8851"/>
                    <a:pt x="2433" y="8851"/>
                  </a:cubicBezTo>
                  <a:cubicBezTo>
                    <a:pt x="3942" y="8851"/>
                    <a:pt x="2518" y="13293"/>
                    <a:pt x="2804" y="14027"/>
                  </a:cubicBezTo>
                  <a:cubicBezTo>
                    <a:pt x="3090" y="14789"/>
                    <a:pt x="2185" y="22706"/>
                    <a:pt x="3328" y="23563"/>
                  </a:cubicBezTo>
                  <a:cubicBezTo>
                    <a:pt x="3995" y="24063"/>
                    <a:pt x="4174" y="23885"/>
                    <a:pt x="5388" y="24385"/>
                  </a:cubicBezTo>
                  <a:cubicBezTo>
                    <a:pt x="5428" y="24401"/>
                    <a:pt x="5470" y="24409"/>
                    <a:pt x="5515" y="24409"/>
                  </a:cubicBezTo>
                  <a:cubicBezTo>
                    <a:pt x="6818" y="24409"/>
                    <a:pt x="9784" y="17595"/>
                    <a:pt x="10555" y="12943"/>
                  </a:cubicBezTo>
                  <a:cubicBezTo>
                    <a:pt x="12056" y="3882"/>
                    <a:pt x="3947" y="1"/>
                    <a:pt x="3947" y="1"/>
                  </a:cubicBezTo>
                  <a:close/>
                </a:path>
              </a:pathLst>
            </a:custGeom>
            <a:solidFill>
              <a:srgbClr val="F7B16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9"/>
            <p:cNvSpPr/>
            <p:nvPr/>
          </p:nvSpPr>
          <p:spPr>
            <a:xfrm>
              <a:off x="1576430" y="2852693"/>
              <a:ext cx="7066" cy="694067"/>
            </a:xfrm>
            <a:custGeom>
              <a:avLst/>
              <a:gdLst/>
              <a:ahLst/>
              <a:cxnLst/>
              <a:rect l="l" t="t" r="r" b="b"/>
              <a:pathLst>
                <a:path w="108" h="10609" extrusionOk="0">
                  <a:moveTo>
                    <a:pt x="0" y="0"/>
                  </a:moveTo>
                  <a:lnTo>
                    <a:pt x="0" y="10609"/>
                  </a:lnTo>
                  <a:lnTo>
                    <a:pt x="108" y="10609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9"/>
            <p:cNvSpPr/>
            <p:nvPr/>
          </p:nvSpPr>
          <p:spPr>
            <a:xfrm>
              <a:off x="1976810" y="2934470"/>
              <a:ext cx="112200" cy="663711"/>
            </a:xfrm>
            <a:custGeom>
              <a:avLst/>
              <a:gdLst/>
              <a:ahLst/>
              <a:cxnLst/>
              <a:rect l="l" t="t" r="r" b="b"/>
              <a:pathLst>
                <a:path w="1715" h="10145" extrusionOk="0">
                  <a:moveTo>
                    <a:pt x="810" y="0"/>
                  </a:moveTo>
                  <a:lnTo>
                    <a:pt x="703" y="24"/>
                  </a:lnTo>
                  <a:cubicBezTo>
                    <a:pt x="715" y="72"/>
                    <a:pt x="1608" y="4680"/>
                    <a:pt x="1548" y="6037"/>
                  </a:cubicBezTo>
                  <a:cubicBezTo>
                    <a:pt x="1488" y="7406"/>
                    <a:pt x="12" y="10073"/>
                    <a:pt x="0" y="10097"/>
                  </a:cubicBezTo>
                  <a:lnTo>
                    <a:pt x="95" y="10145"/>
                  </a:lnTo>
                  <a:cubicBezTo>
                    <a:pt x="155" y="10037"/>
                    <a:pt x="1596" y="7430"/>
                    <a:pt x="1655" y="6049"/>
                  </a:cubicBezTo>
                  <a:cubicBezTo>
                    <a:pt x="1715" y="4668"/>
                    <a:pt x="846" y="191"/>
                    <a:pt x="810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9"/>
            <p:cNvSpPr/>
            <p:nvPr/>
          </p:nvSpPr>
          <p:spPr>
            <a:xfrm>
              <a:off x="908870" y="2934470"/>
              <a:ext cx="71768" cy="204118"/>
            </a:xfrm>
            <a:custGeom>
              <a:avLst/>
              <a:gdLst/>
              <a:ahLst/>
              <a:cxnLst/>
              <a:rect l="l" t="t" r="r" b="b"/>
              <a:pathLst>
                <a:path w="1097" h="3120" extrusionOk="0">
                  <a:moveTo>
                    <a:pt x="989" y="0"/>
                  </a:moveTo>
                  <a:cubicBezTo>
                    <a:pt x="822" y="489"/>
                    <a:pt x="1" y="2953"/>
                    <a:pt x="465" y="3120"/>
                  </a:cubicBezTo>
                  <a:lnTo>
                    <a:pt x="501" y="3025"/>
                  </a:lnTo>
                  <a:cubicBezTo>
                    <a:pt x="263" y="2929"/>
                    <a:pt x="608" y="1429"/>
                    <a:pt x="1096" y="36"/>
                  </a:cubicBezTo>
                  <a:lnTo>
                    <a:pt x="989" y="0"/>
                  </a:ln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9"/>
            <p:cNvSpPr/>
            <p:nvPr/>
          </p:nvSpPr>
          <p:spPr>
            <a:xfrm>
              <a:off x="591052" y="3310776"/>
              <a:ext cx="562503" cy="84199"/>
            </a:xfrm>
            <a:custGeom>
              <a:avLst/>
              <a:gdLst/>
              <a:ahLst/>
              <a:cxnLst/>
              <a:rect l="l" t="t" r="r" b="b"/>
              <a:pathLst>
                <a:path w="8598" h="1287" extrusionOk="0">
                  <a:moveTo>
                    <a:pt x="2824" y="0"/>
                  </a:moveTo>
                  <a:cubicBezTo>
                    <a:pt x="767" y="0"/>
                    <a:pt x="1" y="368"/>
                    <a:pt x="1" y="368"/>
                  </a:cubicBezTo>
                  <a:cubicBezTo>
                    <a:pt x="1" y="368"/>
                    <a:pt x="3918" y="1249"/>
                    <a:pt x="5561" y="1285"/>
                  </a:cubicBezTo>
                  <a:cubicBezTo>
                    <a:pt x="5605" y="1286"/>
                    <a:pt x="5648" y="1286"/>
                    <a:pt x="5692" y="1286"/>
                  </a:cubicBezTo>
                  <a:cubicBezTo>
                    <a:pt x="7277" y="1286"/>
                    <a:pt x="8597" y="666"/>
                    <a:pt x="8597" y="666"/>
                  </a:cubicBezTo>
                  <a:cubicBezTo>
                    <a:pt x="6035" y="155"/>
                    <a:pt x="4158" y="0"/>
                    <a:pt x="2824" y="0"/>
                  </a:cubicBezTo>
                  <a:close/>
                </a:path>
              </a:pathLst>
            </a:custGeom>
            <a:solidFill>
              <a:srgbClr val="FBC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9"/>
            <p:cNvSpPr/>
            <p:nvPr/>
          </p:nvSpPr>
          <p:spPr>
            <a:xfrm>
              <a:off x="1979885" y="2629147"/>
              <a:ext cx="634140" cy="1117024"/>
            </a:xfrm>
            <a:custGeom>
              <a:avLst/>
              <a:gdLst/>
              <a:ahLst/>
              <a:cxnLst/>
              <a:rect l="l" t="t" r="r" b="b"/>
              <a:pathLst>
                <a:path w="9693" h="17074" extrusionOk="0">
                  <a:moveTo>
                    <a:pt x="1" y="0"/>
                  </a:moveTo>
                  <a:lnTo>
                    <a:pt x="1" y="0"/>
                  </a:lnTo>
                  <a:cubicBezTo>
                    <a:pt x="1" y="0"/>
                    <a:pt x="3751" y="3393"/>
                    <a:pt x="5680" y="4763"/>
                  </a:cubicBezTo>
                  <a:cubicBezTo>
                    <a:pt x="7621" y="6132"/>
                    <a:pt x="7180" y="17074"/>
                    <a:pt x="7180" y="17074"/>
                  </a:cubicBezTo>
                  <a:cubicBezTo>
                    <a:pt x="7180" y="17074"/>
                    <a:pt x="9693" y="11704"/>
                    <a:pt x="7549" y="6215"/>
                  </a:cubicBezTo>
                  <a:cubicBezTo>
                    <a:pt x="5418" y="715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FBC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9"/>
            <p:cNvSpPr/>
            <p:nvPr/>
          </p:nvSpPr>
          <p:spPr>
            <a:xfrm>
              <a:off x="591052" y="2600296"/>
              <a:ext cx="593644" cy="435518"/>
            </a:xfrm>
            <a:custGeom>
              <a:avLst/>
              <a:gdLst/>
              <a:ahLst/>
              <a:cxnLst/>
              <a:rect l="l" t="t" r="r" b="b"/>
              <a:pathLst>
                <a:path w="9074" h="6657" extrusionOk="0">
                  <a:moveTo>
                    <a:pt x="9074" y="1"/>
                  </a:moveTo>
                  <a:lnTo>
                    <a:pt x="9074" y="1"/>
                  </a:lnTo>
                  <a:cubicBezTo>
                    <a:pt x="1704" y="798"/>
                    <a:pt x="1" y="6656"/>
                    <a:pt x="1" y="6656"/>
                  </a:cubicBezTo>
                  <a:cubicBezTo>
                    <a:pt x="1" y="6656"/>
                    <a:pt x="3561" y="2799"/>
                    <a:pt x="5514" y="2370"/>
                  </a:cubicBezTo>
                  <a:cubicBezTo>
                    <a:pt x="7454" y="1941"/>
                    <a:pt x="9073" y="1"/>
                    <a:pt x="9074" y="1"/>
                  </a:cubicBezTo>
                  <a:close/>
                </a:path>
              </a:pathLst>
            </a:custGeom>
            <a:solidFill>
              <a:srgbClr val="FBCF9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9"/>
            <p:cNvSpPr/>
            <p:nvPr/>
          </p:nvSpPr>
          <p:spPr>
            <a:xfrm>
              <a:off x="1311604" y="1978723"/>
              <a:ext cx="452462" cy="228128"/>
            </a:xfrm>
            <a:custGeom>
              <a:avLst/>
              <a:gdLst/>
              <a:ahLst/>
              <a:cxnLst/>
              <a:rect l="l" t="t" r="r" b="b"/>
              <a:pathLst>
                <a:path w="6916" h="3487" extrusionOk="0">
                  <a:moveTo>
                    <a:pt x="4374" y="0"/>
                  </a:moveTo>
                  <a:cubicBezTo>
                    <a:pt x="4364" y="0"/>
                    <a:pt x="4355" y="0"/>
                    <a:pt x="4346" y="1"/>
                  </a:cubicBezTo>
                  <a:cubicBezTo>
                    <a:pt x="1762" y="12"/>
                    <a:pt x="0" y="429"/>
                    <a:pt x="941" y="3263"/>
                  </a:cubicBezTo>
                  <a:cubicBezTo>
                    <a:pt x="980" y="3379"/>
                    <a:pt x="1646" y="3460"/>
                    <a:pt x="2184" y="3460"/>
                  </a:cubicBezTo>
                  <a:cubicBezTo>
                    <a:pt x="2474" y="3460"/>
                    <a:pt x="2726" y="3436"/>
                    <a:pt x="2822" y="3382"/>
                  </a:cubicBezTo>
                  <a:cubicBezTo>
                    <a:pt x="3001" y="3273"/>
                    <a:pt x="3012" y="2499"/>
                    <a:pt x="2998" y="1975"/>
                  </a:cubicBezTo>
                  <a:lnTo>
                    <a:pt x="2998" y="1975"/>
                  </a:lnTo>
                  <a:cubicBezTo>
                    <a:pt x="3028" y="2492"/>
                    <a:pt x="3091" y="3255"/>
                    <a:pt x="3215" y="3394"/>
                  </a:cubicBezTo>
                  <a:cubicBezTo>
                    <a:pt x="3280" y="3463"/>
                    <a:pt x="3459" y="3486"/>
                    <a:pt x="3673" y="3486"/>
                  </a:cubicBezTo>
                  <a:cubicBezTo>
                    <a:pt x="4124" y="3486"/>
                    <a:pt x="4727" y="3382"/>
                    <a:pt x="4727" y="3382"/>
                  </a:cubicBezTo>
                  <a:lnTo>
                    <a:pt x="4965" y="2108"/>
                  </a:lnTo>
                  <a:lnTo>
                    <a:pt x="4965" y="3429"/>
                  </a:lnTo>
                  <a:cubicBezTo>
                    <a:pt x="4965" y="3429"/>
                    <a:pt x="5575" y="3474"/>
                    <a:pt x="6040" y="3474"/>
                  </a:cubicBezTo>
                  <a:cubicBezTo>
                    <a:pt x="6298" y="3474"/>
                    <a:pt x="6510" y="3460"/>
                    <a:pt x="6549" y="3418"/>
                  </a:cubicBezTo>
                  <a:cubicBezTo>
                    <a:pt x="6655" y="3287"/>
                    <a:pt x="6916" y="0"/>
                    <a:pt x="4374" y="0"/>
                  </a:cubicBezTo>
                  <a:close/>
                </a:path>
              </a:pathLst>
            </a:custGeom>
            <a:solidFill>
              <a:srgbClr val="2F193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51" name="Google Shape;251;p29"/>
          <p:cNvSpPr/>
          <p:nvPr/>
        </p:nvSpPr>
        <p:spPr>
          <a:xfrm>
            <a:off x="6866700" y="884575"/>
            <a:ext cx="347400" cy="347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29"/>
          <p:cNvSpPr/>
          <p:nvPr/>
        </p:nvSpPr>
        <p:spPr>
          <a:xfrm rot="1655783">
            <a:off x="7537137" y="486502"/>
            <a:ext cx="380148" cy="328757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29"/>
          <p:cNvSpPr/>
          <p:nvPr/>
        </p:nvSpPr>
        <p:spPr>
          <a:xfrm>
            <a:off x="7738150" y="1231975"/>
            <a:ext cx="537300" cy="537300"/>
          </a:xfrm>
          <a:prstGeom prst="mathPlus">
            <a:avLst>
              <a:gd name="adj1" fmla="val 2352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31"/>
          <p:cNvSpPr/>
          <p:nvPr/>
        </p:nvSpPr>
        <p:spPr>
          <a:xfrm>
            <a:off x="4350013" y="610225"/>
            <a:ext cx="707700" cy="70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31"/>
          <p:cNvSpPr/>
          <p:nvPr/>
        </p:nvSpPr>
        <p:spPr>
          <a:xfrm>
            <a:off x="4350013" y="1682017"/>
            <a:ext cx="707700" cy="70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31"/>
          <p:cNvSpPr/>
          <p:nvPr/>
        </p:nvSpPr>
        <p:spPr>
          <a:xfrm>
            <a:off x="4350013" y="2753808"/>
            <a:ext cx="707700" cy="7077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31"/>
          <p:cNvSpPr txBox="1">
            <a:spLocks noGrp="1"/>
          </p:cNvSpPr>
          <p:nvPr>
            <p:ph type="title"/>
          </p:nvPr>
        </p:nvSpPr>
        <p:spPr>
          <a:xfrm>
            <a:off x="643724" y="2019200"/>
            <a:ext cx="2776147" cy="1106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Ruta de aprendizaje </a:t>
            </a:r>
            <a:endParaRPr dirty="0"/>
          </a:p>
        </p:txBody>
      </p:sp>
      <p:sp>
        <p:nvSpPr>
          <p:cNvPr id="269" name="Google Shape;269;p31"/>
          <p:cNvSpPr txBox="1">
            <a:spLocks noGrp="1"/>
          </p:cNvSpPr>
          <p:nvPr>
            <p:ph type="subTitle" idx="1"/>
          </p:nvPr>
        </p:nvSpPr>
        <p:spPr>
          <a:xfrm>
            <a:off x="5148064" y="897325"/>
            <a:ext cx="3600400" cy="42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/>
            <a:r>
              <a:rPr lang="es-CL" dirty="0" smtClean="0"/>
              <a:t>Saludo y bienvenida</a:t>
            </a:r>
            <a:endParaRPr dirty="0"/>
          </a:p>
        </p:txBody>
      </p:sp>
      <p:sp>
        <p:nvSpPr>
          <p:cNvPr id="270" name="Google Shape;270;p31"/>
          <p:cNvSpPr txBox="1">
            <a:spLocks noGrp="1"/>
          </p:cNvSpPr>
          <p:nvPr>
            <p:ph type="title" idx="2"/>
          </p:nvPr>
        </p:nvSpPr>
        <p:spPr>
          <a:xfrm>
            <a:off x="4353625" y="73157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01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73" name="Google Shape;273;p31"/>
          <p:cNvSpPr txBox="1">
            <a:spLocks noGrp="1"/>
          </p:cNvSpPr>
          <p:nvPr>
            <p:ph type="title" idx="5"/>
          </p:nvPr>
        </p:nvSpPr>
        <p:spPr>
          <a:xfrm>
            <a:off x="4353625" y="180337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02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76" name="Google Shape;276;p31"/>
          <p:cNvSpPr txBox="1">
            <a:spLocks noGrp="1"/>
          </p:cNvSpPr>
          <p:nvPr>
            <p:ph type="title" idx="8"/>
          </p:nvPr>
        </p:nvSpPr>
        <p:spPr>
          <a:xfrm>
            <a:off x="4351813" y="2875175"/>
            <a:ext cx="704100" cy="4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03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281" name="Google Shape;281;p31"/>
          <p:cNvSpPr/>
          <p:nvPr/>
        </p:nvSpPr>
        <p:spPr>
          <a:xfrm>
            <a:off x="449400" y="1802175"/>
            <a:ext cx="347400" cy="3474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31"/>
          <p:cNvSpPr/>
          <p:nvPr/>
        </p:nvSpPr>
        <p:spPr>
          <a:xfrm rot="1655783">
            <a:off x="2186302" y="3353323"/>
            <a:ext cx="380148" cy="328757"/>
          </a:xfrm>
          <a:prstGeom prst="triangle">
            <a:avLst>
              <a:gd name="adj" fmla="val 50000"/>
            </a:avLst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1"/>
          <p:cNvSpPr/>
          <p:nvPr/>
        </p:nvSpPr>
        <p:spPr>
          <a:xfrm>
            <a:off x="672300" y="3015325"/>
            <a:ext cx="537300" cy="537300"/>
          </a:xfrm>
          <a:prstGeom prst="mathPlus">
            <a:avLst>
              <a:gd name="adj1" fmla="val 2352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31"/>
          <p:cNvSpPr/>
          <p:nvPr/>
        </p:nvSpPr>
        <p:spPr>
          <a:xfrm>
            <a:off x="2448505" y="1480450"/>
            <a:ext cx="276000" cy="27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" name="2 Subtítulo"/>
          <p:cNvSpPr>
            <a:spLocks noGrp="1"/>
          </p:cNvSpPr>
          <p:nvPr>
            <p:ph type="subTitle" idx="9"/>
          </p:nvPr>
        </p:nvSpPr>
        <p:spPr/>
        <p:txBody>
          <a:bodyPr/>
          <a:lstStyle/>
          <a:p>
            <a:r>
              <a:rPr lang="es-CL" dirty="0" smtClean="0"/>
              <a:t>Profundización y ejercitación  </a:t>
            </a:r>
            <a:endParaRPr lang="es-CL" dirty="0"/>
          </a:p>
        </p:txBody>
      </p:sp>
      <p:sp>
        <p:nvSpPr>
          <p:cNvPr id="4" name="3 Subtítulo"/>
          <p:cNvSpPr>
            <a:spLocks noGrp="1"/>
          </p:cNvSpPr>
          <p:nvPr>
            <p:ph type="subTitle" idx="6"/>
          </p:nvPr>
        </p:nvSpPr>
        <p:spPr/>
        <p:txBody>
          <a:bodyPr/>
          <a:lstStyle/>
          <a:p>
            <a:r>
              <a:rPr lang="es-CL" dirty="0" smtClean="0"/>
              <a:t>Activación de conocimientos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39971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0"/>
          <p:cNvSpPr txBox="1">
            <a:spLocks noGrp="1"/>
          </p:cNvSpPr>
          <p:nvPr>
            <p:ph type="title"/>
          </p:nvPr>
        </p:nvSpPr>
        <p:spPr>
          <a:xfrm>
            <a:off x="713100" y="445025"/>
            <a:ext cx="77178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L" dirty="0" smtClean="0"/>
              <a:t>S</a:t>
            </a:r>
            <a:r>
              <a:rPr lang="en" dirty="0" smtClean="0"/>
              <a:t>intesis de la argumentación </a:t>
            </a:r>
            <a:endParaRPr dirty="0"/>
          </a:p>
        </p:txBody>
      </p:sp>
      <p:sp>
        <p:nvSpPr>
          <p:cNvPr id="259" name="Google Shape;259;p30"/>
          <p:cNvSpPr txBox="1">
            <a:spLocks noGrp="1"/>
          </p:cNvSpPr>
          <p:nvPr>
            <p:ph type="body" idx="1"/>
          </p:nvPr>
        </p:nvSpPr>
        <p:spPr>
          <a:xfrm>
            <a:off x="713100" y="1248300"/>
            <a:ext cx="7717800" cy="335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50" dirty="0">
              <a:solidFill>
                <a:schemeClr val="dk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lum bright="-2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039813"/>
            <a:ext cx="8369176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Existen dos tipos de argumentación </a:t>
            </a:r>
            <a:endParaRPr lang="es-C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Rectángulo 3"/>
          <p:cNvSpPr/>
          <p:nvPr/>
        </p:nvSpPr>
        <p:spPr>
          <a:xfrm>
            <a:off x="3137156" y="2110085"/>
            <a:ext cx="286969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err="1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¿Cuáles</a:t>
            </a:r>
            <a:r>
              <a:rPr lang="es-ES" sz="3200" b="1" cap="none" spc="0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son?</a:t>
            </a:r>
            <a:endParaRPr lang="es-ES" sz="3200" b="1" cap="none" spc="0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995244" y="3147814"/>
            <a:ext cx="491833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¿En qué se diferencian?</a:t>
            </a:r>
            <a:endParaRPr lang="es-ES" sz="32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5675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568" y="0"/>
            <a:ext cx="7848872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6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2000" dirty="0">
                <a:hlinkClick r:id="rId2"/>
              </a:rPr>
              <a:t>https://</a:t>
            </a:r>
            <a:r>
              <a:rPr lang="es-CL" sz="2000" dirty="0" smtClean="0">
                <a:hlinkClick r:id="rId2"/>
              </a:rPr>
              <a:t>www.youtube.com/watch?v=qdVGDHaeiT4</a:t>
            </a:r>
            <a:r>
              <a:rPr lang="es-CL" sz="2000" dirty="0" smtClean="0"/>
              <a:t> </a:t>
            </a:r>
            <a:endParaRPr lang="es-CL" sz="2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3363838"/>
            <a:ext cx="3602700" cy="795600"/>
          </a:xfrm>
        </p:spPr>
        <p:txBody>
          <a:bodyPr/>
          <a:lstStyle/>
          <a:p>
            <a:r>
              <a:rPr lang="es-CL" dirty="0">
                <a:hlinkClick r:id="rId3"/>
              </a:rPr>
              <a:t>https://</a:t>
            </a:r>
            <a:r>
              <a:rPr lang="es-CL" dirty="0" smtClean="0">
                <a:hlinkClick r:id="rId3"/>
              </a:rPr>
              <a:t>www.youtube.com/watch?v=SZul5API9_g</a:t>
            </a:r>
            <a:r>
              <a:rPr lang="es-CL" dirty="0" smtClean="0"/>
              <a:t> 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82345"/>
            <a:ext cx="2143125" cy="2143125"/>
          </a:xfrm>
          <a:prstGeom prst="rect">
            <a:avLst/>
          </a:prstGeom>
        </p:spPr>
      </p:pic>
      <p:sp>
        <p:nvSpPr>
          <p:cNvPr id="5" name="Rectángulo 4"/>
          <p:cNvSpPr/>
          <p:nvPr/>
        </p:nvSpPr>
        <p:spPr>
          <a:xfrm>
            <a:off x="4790324" y="4294612"/>
            <a:ext cx="40430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https://www.youtube.com/watch?v=ISfFGxzQiRk</a:t>
            </a:r>
          </a:p>
        </p:txBody>
      </p:sp>
      <p:sp>
        <p:nvSpPr>
          <p:cNvPr id="6" name="Rectángulo 5"/>
          <p:cNvSpPr/>
          <p:nvPr/>
        </p:nvSpPr>
        <p:spPr>
          <a:xfrm>
            <a:off x="4570150" y="3074775"/>
            <a:ext cx="410240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/>
              <a:t>https://www.youtube.com/watch?v=Aok4N89_A4I</a:t>
            </a:r>
          </a:p>
        </p:txBody>
      </p:sp>
    </p:spTree>
    <p:extLst>
      <p:ext uri="{BB962C8B-B14F-4D97-AF65-F5344CB8AC3E}">
        <p14:creationId xmlns:p14="http://schemas.microsoft.com/office/powerpoint/2010/main" val="17414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 smtClean="0"/>
              <a:t>¿Qué </a:t>
            </a:r>
            <a:r>
              <a:rPr lang="es-CL" smtClean="0"/>
              <a:t>aprendí hoy?</a:t>
            </a:r>
            <a:endParaRPr lang="es-CL" dirty="0"/>
          </a:p>
        </p:txBody>
      </p:sp>
      <p:sp>
        <p:nvSpPr>
          <p:cNvPr id="5" name="Subtítulo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0546979"/>
      </p:ext>
    </p:extLst>
  </p:cSld>
  <p:clrMapOvr>
    <a:masterClrMapping/>
  </p:clrMapOvr>
</p:sld>
</file>

<file path=ppt/theme/theme1.xml><?xml version="1.0" encoding="utf-8"?>
<a:theme xmlns:a="http://schemas.openxmlformats.org/drawingml/2006/main" name="Ultimate Teacher Handbook by Slidesgo">
  <a:themeElements>
    <a:clrScheme name="Simple Light">
      <a:dk1>
        <a:srgbClr val="2F1932"/>
      </a:dk1>
      <a:lt1>
        <a:srgbClr val="FFFFFF"/>
      </a:lt1>
      <a:dk2>
        <a:srgbClr val="4F476F"/>
      </a:dk2>
      <a:lt2>
        <a:srgbClr val="FFF6F0"/>
      </a:lt2>
      <a:accent1>
        <a:srgbClr val="FFF6F0"/>
      </a:accent1>
      <a:accent2>
        <a:srgbClr val="F5E4DC"/>
      </a:accent2>
      <a:accent3>
        <a:srgbClr val="E23D46"/>
      </a:accent3>
      <a:accent4>
        <a:srgbClr val="F8B360"/>
      </a:accent4>
      <a:accent5>
        <a:srgbClr val="4F476F"/>
      </a:accent5>
      <a:accent6>
        <a:srgbClr val="2F1932"/>
      </a:accent6>
      <a:hlink>
        <a:srgbClr val="4F476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63</Words>
  <Application>Microsoft Office PowerPoint</Application>
  <PresentationFormat>Presentación en pantalla (16:9)</PresentationFormat>
  <Paragraphs>18</Paragraphs>
  <Slides>7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Work Sans</vt:lpstr>
      <vt:lpstr>Arial</vt:lpstr>
      <vt:lpstr>Ultimate Teacher Handbook by Slidesgo</vt:lpstr>
      <vt:lpstr>Identificamos argumentos </vt:lpstr>
      <vt:lpstr>Ruta de aprendizaje </vt:lpstr>
      <vt:lpstr>Sintesis de la argumentación </vt:lpstr>
      <vt:lpstr>Existen dos tipos de argumentación </vt:lpstr>
      <vt:lpstr>Presentación de PowerPoint</vt:lpstr>
      <vt:lpstr>https://www.youtube.com/watch?v=qdVGDHaeiT4 </vt:lpstr>
      <vt:lpstr>¿Qué aprendí hoy?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Identificamos argumentos</dc:title>
  <dc:creator>vivi</dc:creator>
  <cp:lastModifiedBy>Cuenta Microsoft</cp:lastModifiedBy>
  <cp:revision>20</cp:revision>
  <dcterms:modified xsi:type="dcterms:W3CDTF">2021-03-22T14:41:28Z</dcterms:modified>
</cp:coreProperties>
</file>