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315" r:id="rId3"/>
    <p:sldId id="263" r:id="rId4"/>
    <p:sldId id="258" r:id="rId5"/>
    <p:sldId id="262" r:id="rId6"/>
    <p:sldId id="260" r:id="rId7"/>
    <p:sldId id="316" r:id="rId8"/>
    <p:sldId id="273" r:id="rId9"/>
  </p:sldIdLst>
  <p:sldSz cx="9144000" cy="5143500" type="screen16x9"/>
  <p:notesSz cx="6858000" cy="9144000"/>
  <p:embeddedFontLst>
    <p:embeddedFont>
      <p:font typeface="Comfortaa" panose="020B0604020202020204" charset="0"/>
      <p:regular r:id="rId11"/>
      <p:bold r:id="rId12"/>
    </p:embeddedFont>
    <p:embeddedFont>
      <p:font typeface="Fredoka One" panose="020B0604020202020204" charset="0"/>
      <p:regular r:id="rId13"/>
    </p:embeddedFont>
    <p:embeddedFont>
      <p:font typeface="Holtwood One S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0066"/>
    <a:srgbClr val="00CC00"/>
    <a:srgbClr val="FF3300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283B87-7D64-46EC-8ADE-897140101834}">
  <a:tblStyle styleId="{78283B87-7D64-46EC-8ADE-8971401018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958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77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37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c30849765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8c30849765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22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c3084976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c3084976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373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c30849765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c30849765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96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89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c847b2e0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c847b2e0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696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c901f3876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c901f3876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5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81550" y="9474"/>
            <a:ext cx="7047994" cy="514347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57400" y="934349"/>
            <a:ext cx="4429200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4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52688" y="3498075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Regular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822785">
            <a:off x="501646" y="1235392"/>
            <a:ext cx="986748" cy="979526"/>
            <a:chOff x="1193082" y="841697"/>
            <a:chExt cx="1170763" cy="1162329"/>
          </a:xfrm>
        </p:grpSpPr>
        <p:sp>
          <p:nvSpPr>
            <p:cNvPr id="13" name="Google Shape;13;p2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-41061" y="2221029"/>
            <a:ext cx="732039" cy="701437"/>
            <a:chOff x="7039475" y="481968"/>
            <a:chExt cx="476805" cy="456783"/>
          </a:xfrm>
        </p:grpSpPr>
        <p:sp>
          <p:nvSpPr>
            <p:cNvPr id="17" name="Google Shape;17;p2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-822915">
            <a:off x="1187007" y="550235"/>
            <a:ext cx="438181" cy="454907"/>
            <a:chOff x="614950" y="1682850"/>
            <a:chExt cx="438175" cy="454900"/>
          </a:xfrm>
        </p:grpSpPr>
        <p:sp>
          <p:nvSpPr>
            <p:cNvPr id="23" name="Google Shape;2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546724">
            <a:off x="219112" y="196368"/>
            <a:ext cx="656845" cy="687258"/>
            <a:chOff x="1761950" y="1669000"/>
            <a:chExt cx="482700" cy="529100"/>
          </a:xfrm>
        </p:grpSpPr>
        <p:sp>
          <p:nvSpPr>
            <p:cNvPr id="27" name="Google Shape;27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848546">
            <a:off x="1619898" y="3992037"/>
            <a:ext cx="669524" cy="727617"/>
            <a:chOff x="1761950" y="1669000"/>
            <a:chExt cx="482700" cy="529100"/>
          </a:xfrm>
        </p:grpSpPr>
        <p:sp>
          <p:nvSpPr>
            <p:cNvPr id="31" name="Google Shape;31;p2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-822750">
            <a:off x="515907" y="4403414"/>
            <a:ext cx="408183" cy="349991"/>
            <a:chOff x="2321700" y="1787550"/>
            <a:chExt cx="450675" cy="386425"/>
          </a:xfrm>
        </p:grpSpPr>
        <p:sp>
          <p:nvSpPr>
            <p:cNvPr id="35" name="Google Shape;35;p2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822915">
            <a:off x="486898" y="3016329"/>
            <a:ext cx="1016239" cy="1014109"/>
            <a:chOff x="345025" y="221948"/>
            <a:chExt cx="1016224" cy="1014094"/>
          </a:xfrm>
        </p:grpSpPr>
        <p:sp>
          <p:nvSpPr>
            <p:cNvPr id="39" name="Google Shape;39;p2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39325" y="25077"/>
            <a:ext cx="280152" cy="258246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938657">
            <a:off x="8146029" y="265411"/>
            <a:ext cx="259678" cy="24573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938657">
            <a:off x="8364240" y="503658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 rot="-1313014">
            <a:off x="2548815" y="4481240"/>
            <a:ext cx="417958" cy="427891"/>
            <a:chOff x="2797650" y="3803725"/>
            <a:chExt cx="787175" cy="819250"/>
          </a:xfrm>
        </p:grpSpPr>
        <p:sp>
          <p:nvSpPr>
            <p:cNvPr id="46" name="Google Shape;46;p2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7925529">
            <a:off x="253009" y="3613320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7925529">
            <a:off x="1351496" y="4748684"/>
            <a:ext cx="244370" cy="156769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2390256">
            <a:off x="3252091" y="4128624"/>
            <a:ext cx="341244" cy="354176"/>
            <a:chOff x="614950" y="1682850"/>
            <a:chExt cx="438175" cy="454900"/>
          </a:xfrm>
        </p:grpSpPr>
        <p:sp>
          <p:nvSpPr>
            <p:cNvPr id="53" name="Google Shape;53;p2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7925529">
            <a:off x="6478559" y="4606845"/>
            <a:ext cx="259678" cy="24573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152390" y="1594688"/>
            <a:ext cx="9486890" cy="3653587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8549447">
            <a:off x="818866" y="3953439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-7207332">
            <a:off x="8195943" y="585542"/>
            <a:ext cx="231437" cy="219006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3647476">
            <a:off x="7605364" y="4527908"/>
            <a:ext cx="222571" cy="21061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2195570">
            <a:off x="7453946" y="4697576"/>
            <a:ext cx="158461" cy="14995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4572000" y="1836000"/>
            <a:ext cx="38517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1610350" y="1917000"/>
            <a:ext cx="20751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4572000" y="2655000"/>
            <a:ext cx="3781500" cy="6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9" y="-230093"/>
            <a:ext cx="9222332" cy="1707949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734675" y="2957150"/>
            <a:ext cx="4029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0" y="-120750"/>
            <a:ext cx="9344063" cy="2768673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7482100" y="624540"/>
            <a:ext cx="190026" cy="17982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"/>
          <p:cNvSpPr/>
          <p:nvPr/>
        </p:nvSpPr>
        <p:spPr>
          <a:xfrm rot="5706286">
            <a:off x="217809" y="4365300"/>
            <a:ext cx="225857" cy="21372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66675" y="-25"/>
            <a:ext cx="3856688" cy="5206524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4"/>
          <p:cNvSpPr/>
          <p:nvPr/>
        </p:nvSpPr>
        <p:spPr>
          <a:xfrm>
            <a:off x="2263275" y="3115751"/>
            <a:ext cx="176590" cy="162787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"/>
          <p:cNvSpPr/>
          <p:nvPr/>
        </p:nvSpPr>
        <p:spPr>
          <a:xfrm rot="6532479">
            <a:off x="8438434" y="4494363"/>
            <a:ext cx="259677" cy="24573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 rot="-9224351">
            <a:off x="8657264" y="4331424"/>
            <a:ext cx="184881" cy="174952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title" hasCustomPrompt="1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2"/>
          </p:nvPr>
        </p:nvSpPr>
        <p:spPr>
          <a:xfrm>
            <a:off x="2760600" y="2175052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2760600" y="1806764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title" idx="3" hasCustomPrompt="1"/>
          </p:nvPr>
        </p:nvSpPr>
        <p:spPr>
          <a:xfrm>
            <a:off x="2760588" y="3124375"/>
            <a:ext cx="968100" cy="72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title" idx="4"/>
          </p:nvPr>
        </p:nvSpPr>
        <p:spPr>
          <a:xfrm>
            <a:off x="2760600" y="3956880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5"/>
          </p:nvPr>
        </p:nvSpPr>
        <p:spPr>
          <a:xfrm>
            <a:off x="2760600" y="3600186"/>
            <a:ext cx="24765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 idx="6" hasCustomPrompt="1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 idx="7"/>
          </p:nvPr>
        </p:nvSpPr>
        <p:spPr>
          <a:xfrm>
            <a:off x="5856257" y="2173164"/>
            <a:ext cx="2562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8"/>
          </p:nvPr>
        </p:nvSpPr>
        <p:spPr>
          <a:xfrm>
            <a:off x="5856257" y="1806739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 idx="9" hasCustomPrompt="1"/>
          </p:nvPr>
        </p:nvSpPr>
        <p:spPr>
          <a:xfrm>
            <a:off x="5856257" y="3275255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 idx="13"/>
          </p:nvPr>
        </p:nvSpPr>
        <p:spPr>
          <a:xfrm>
            <a:off x="5856257" y="3960493"/>
            <a:ext cx="24765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subTitle" idx="14"/>
          </p:nvPr>
        </p:nvSpPr>
        <p:spPr>
          <a:xfrm>
            <a:off x="5856257" y="3603986"/>
            <a:ext cx="25623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09" y="3543300"/>
            <a:ext cx="4314932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3267076" y="11"/>
            <a:ext cx="5876845" cy="1600189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5842582" y="1337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1937332" y="360423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833075"/>
            <a:ext cx="9143948" cy="597655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089607" y="2099283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8079107" y="1003908"/>
            <a:ext cx="288216" cy="279699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5075168" y="-12"/>
            <a:ext cx="14219160" cy="514351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"/>
          <p:cNvSpPr/>
          <p:nvPr/>
        </p:nvSpPr>
        <p:spPr>
          <a:xfrm rot="-1931421">
            <a:off x="4526218" y="613413"/>
            <a:ext cx="284370" cy="216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"/>
          <p:cNvSpPr/>
          <p:nvPr/>
        </p:nvSpPr>
        <p:spPr>
          <a:xfrm rot="-9295350">
            <a:off x="576899" y="4271472"/>
            <a:ext cx="284300" cy="24709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9295189">
            <a:off x="902985" y="4460081"/>
            <a:ext cx="196285" cy="170604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40169" y="-56014"/>
            <a:ext cx="775256" cy="630414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7736378" y="-359939"/>
            <a:ext cx="1769033" cy="1690522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238125" y="628198"/>
            <a:ext cx="396340" cy="346078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715069" y="288596"/>
            <a:ext cx="341248" cy="354185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279200" y="1423950"/>
            <a:ext cx="65856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3168900" y="3848300"/>
            <a:ext cx="46959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0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1828805" y="1120279"/>
            <a:ext cx="7315281" cy="4098577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10800000" flipH="1">
            <a:off x="-13734" y="-13780"/>
            <a:ext cx="2028867" cy="1581195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1"/>
          </p:nvPr>
        </p:nvSpPr>
        <p:spPr>
          <a:xfrm>
            <a:off x="1143528" y="1881200"/>
            <a:ext cx="1644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ubTitle" idx="2"/>
          </p:nvPr>
        </p:nvSpPr>
        <p:spPr>
          <a:xfrm>
            <a:off x="6398325" y="1881200"/>
            <a:ext cx="1560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3"/>
          </p:nvPr>
        </p:nvSpPr>
        <p:spPr>
          <a:xfrm>
            <a:off x="7218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ubTitle" idx="4"/>
          </p:nvPr>
        </p:nvSpPr>
        <p:spPr>
          <a:xfrm>
            <a:off x="5934375" y="2376425"/>
            <a:ext cx="2487900" cy="8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3274179" y="1771641"/>
            <a:ext cx="2412297" cy="3145859"/>
            <a:chOff x="4058918" y="-821387"/>
            <a:chExt cx="2335008" cy="2899677"/>
          </a:xfrm>
        </p:grpSpPr>
        <p:sp>
          <p:nvSpPr>
            <p:cNvPr id="162" name="Google Shape;162;p6"/>
            <p:cNvSpPr/>
            <p:nvPr/>
          </p:nvSpPr>
          <p:spPr>
            <a:xfrm rot="-2700000">
              <a:off x="6086752" y="-767114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7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9" r:id="rId4"/>
    <p:sldLayoutId id="2147483660" r:id="rId5"/>
    <p:sldLayoutId id="2147483675" r:id="rId6"/>
    <p:sldLayoutId id="2147483676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3"/>
          <p:cNvGrpSpPr/>
          <p:nvPr/>
        </p:nvGrpSpPr>
        <p:grpSpPr>
          <a:xfrm>
            <a:off x="1883204" y="430725"/>
            <a:ext cx="5377580" cy="2929928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33"/>
          <p:cNvSpPr txBox="1">
            <a:spLocks noGrp="1"/>
          </p:cNvSpPr>
          <p:nvPr>
            <p:ph type="ctrTitle"/>
          </p:nvPr>
        </p:nvSpPr>
        <p:spPr>
          <a:xfrm>
            <a:off x="1499418" y="807812"/>
            <a:ext cx="6115811" cy="19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accent4"/>
                </a:solidFill>
              </a:rPr>
              <a:t>Sumas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761668" y="4289479"/>
            <a:ext cx="5838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1400" dirty="0">
                <a:solidFill>
                  <a:schemeClr val="accent4"/>
                </a:solidFill>
              </a:rPr>
              <a:t>Curso: 1° Básico</a:t>
            </a:r>
          </a:p>
          <a:p>
            <a:pPr marL="0" lvl="0" indent="0"/>
            <a:r>
              <a:rPr lang="es-CL" sz="1400" dirty="0">
                <a:solidFill>
                  <a:schemeClr val="accent4"/>
                </a:solidFill>
              </a:rPr>
              <a:t>Asignatura: Matemáticas</a:t>
            </a:r>
          </a:p>
          <a:p>
            <a:pPr marL="0" lvl="0" indent="0"/>
            <a:r>
              <a:rPr lang="es-CL" sz="1400" dirty="0">
                <a:solidFill>
                  <a:schemeClr val="accent4"/>
                </a:solidFill>
              </a:rPr>
              <a:t>Profesora: Paola Sandaña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30" name="Google Shape;430;p33"/>
          <p:cNvGrpSpPr/>
          <p:nvPr/>
        </p:nvGrpSpPr>
        <p:grpSpPr>
          <a:xfrm>
            <a:off x="6708485" y="1542712"/>
            <a:ext cx="2581060" cy="3910725"/>
            <a:chOff x="6727039" y="1229170"/>
            <a:chExt cx="2581060" cy="3910725"/>
          </a:xfrm>
        </p:grpSpPr>
        <p:sp>
          <p:nvSpPr>
            <p:cNvPr id="431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2" descr="Colegio Numancia - Publicaciones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56" y="11391"/>
            <a:ext cx="1008181" cy="10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2760600" y="1426465"/>
            <a:ext cx="8559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77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2760588" y="1933176"/>
            <a:ext cx="1288898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 de la clase</a:t>
            </a:r>
            <a:endParaRPr dirty="0"/>
          </a:p>
        </p:txBody>
      </p:sp>
      <p:sp>
        <p:nvSpPr>
          <p:cNvPr id="478" name="Google Shape;478;p35"/>
          <p:cNvSpPr txBox="1">
            <a:spLocks noGrp="1"/>
          </p:cNvSpPr>
          <p:nvPr>
            <p:ph type="title" idx="3"/>
          </p:nvPr>
        </p:nvSpPr>
        <p:spPr>
          <a:xfrm>
            <a:off x="2760588" y="3155232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80" name="Google Shape;480;p35"/>
          <p:cNvSpPr txBox="1">
            <a:spLocks noGrp="1"/>
          </p:cNvSpPr>
          <p:nvPr>
            <p:ph type="title" idx="6"/>
          </p:nvPr>
        </p:nvSpPr>
        <p:spPr>
          <a:xfrm>
            <a:off x="5856257" y="1426453"/>
            <a:ext cx="968100" cy="63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</a:t>
            </a:r>
            <a:endParaRPr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9"/>
          </p:nvPr>
        </p:nvSpPr>
        <p:spPr>
          <a:xfrm>
            <a:off x="4727758" y="3155232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487" name="Google Shape;487;p35"/>
          <p:cNvGrpSpPr/>
          <p:nvPr/>
        </p:nvGrpSpPr>
        <p:grpSpPr>
          <a:xfrm>
            <a:off x="232500" y="1503594"/>
            <a:ext cx="1946171" cy="3165009"/>
            <a:chOff x="386200" y="894988"/>
            <a:chExt cx="1816475" cy="2954088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894988"/>
              <a:ext cx="1816475" cy="2848788"/>
              <a:chOff x="386200" y="894988"/>
              <a:chExt cx="1816475" cy="2848788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1001075" y="894988"/>
                <a:ext cx="592200" cy="696750"/>
              </a:xfrm>
              <a:custGeom>
                <a:avLst/>
                <a:gdLst/>
                <a:ahLst/>
                <a:cxnLst/>
                <a:rect l="l" t="t" r="r" b="b"/>
                <a:pathLst>
                  <a:path w="23688" h="27870" extrusionOk="0">
                    <a:moveTo>
                      <a:pt x="14091" y="0"/>
                    </a:moveTo>
                    <a:cubicBezTo>
                      <a:pt x="8456" y="0"/>
                      <a:pt x="1" y="3081"/>
                      <a:pt x="351" y="6249"/>
                    </a:cubicBezTo>
                    <a:cubicBezTo>
                      <a:pt x="523" y="7796"/>
                      <a:pt x="1904" y="8290"/>
                      <a:pt x="3621" y="8290"/>
                    </a:cubicBezTo>
                    <a:cubicBezTo>
                      <a:pt x="6646" y="8290"/>
                      <a:pt x="10711" y="6759"/>
                      <a:pt x="11036" y="6759"/>
                    </a:cubicBezTo>
                    <a:cubicBezTo>
                      <a:pt x="11065" y="6759"/>
                      <a:pt x="11064" y="6771"/>
                      <a:pt x="11031" y="6797"/>
                    </a:cubicBezTo>
                    <a:cubicBezTo>
                      <a:pt x="3756" y="12476"/>
                      <a:pt x="7042" y="14465"/>
                      <a:pt x="8435" y="14941"/>
                    </a:cubicBezTo>
                    <a:cubicBezTo>
                      <a:pt x="8530" y="14974"/>
                      <a:pt x="8644" y="14989"/>
                      <a:pt x="8772" y="14989"/>
                    </a:cubicBezTo>
                    <a:cubicBezTo>
                      <a:pt x="9701" y="14989"/>
                      <a:pt x="11433" y="14225"/>
                      <a:pt x="12968" y="14225"/>
                    </a:cubicBezTo>
                    <a:cubicBezTo>
                      <a:pt x="14334" y="14225"/>
                      <a:pt x="15544" y="14831"/>
                      <a:pt x="15889" y="17120"/>
                    </a:cubicBezTo>
                    <a:cubicBezTo>
                      <a:pt x="16471" y="21022"/>
                      <a:pt x="12591" y="22244"/>
                      <a:pt x="9423" y="22244"/>
                    </a:cubicBezTo>
                    <a:cubicBezTo>
                      <a:pt x="7603" y="22244"/>
                      <a:pt x="6019" y="21841"/>
                      <a:pt x="5649" y="21311"/>
                    </a:cubicBezTo>
                    <a:cubicBezTo>
                      <a:pt x="5146" y="20591"/>
                      <a:pt x="4321" y="20173"/>
                      <a:pt x="3535" y="20173"/>
                    </a:cubicBezTo>
                    <a:cubicBezTo>
                      <a:pt x="2723" y="20173"/>
                      <a:pt x="1952" y="20621"/>
                      <a:pt x="1625" y="21644"/>
                    </a:cubicBezTo>
                    <a:cubicBezTo>
                      <a:pt x="288" y="25820"/>
                      <a:pt x="5485" y="27869"/>
                      <a:pt x="10193" y="27869"/>
                    </a:cubicBezTo>
                    <a:cubicBezTo>
                      <a:pt x="11942" y="27869"/>
                      <a:pt x="13623" y="27587"/>
                      <a:pt x="14877" y="27026"/>
                    </a:cubicBezTo>
                    <a:cubicBezTo>
                      <a:pt x="19508" y="24942"/>
                      <a:pt x="23687" y="19703"/>
                      <a:pt x="21890" y="14322"/>
                    </a:cubicBezTo>
                    <a:cubicBezTo>
                      <a:pt x="20080" y="8940"/>
                      <a:pt x="15782" y="8428"/>
                      <a:pt x="15710" y="8083"/>
                    </a:cubicBezTo>
                    <a:cubicBezTo>
                      <a:pt x="15639" y="7738"/>
                      <a:pt x="20437" y="6487"/>
                      <a:pt x="18865" y="1927"/>
                    </a:cubicBezTo>
                    <a:cubicBezTo>
                      <a:pt x="18398" y="564"/>
                      <a:pt x="16503" y="0"/>
                      <a:pt x="140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2" name="Google Shape;522;p35"/>
          <p:cNvSpPr txBox="1">
            <a:spLocks noGrp="1"/>
          </p:cNvSpPr>
          <p:nvPr>
            <p:ph type="title" idx="15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58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5908500" y="1933176"/>
            <a:ext cx="15678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Activación de conocimientos</a:t>
            </a:r>
            <a:endParaRPr dirty="0"/>
          </a:p>
        </p:txBody>
      </p:sp>
      <p:sp>
        <p:nvSpPr>
          <p:cNvPr id="59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2760588" y="3730932"/>
            <a:ext cx="1288898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60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4727758" y="3730932"/>
            <a:ext cx="1288898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</a:t>
            </a:r>
            <a:endParaRPr dirty="0"/>
          </a:p>
        </p:txBody>
      </p:sp>
      <p:sp>
        <p:nvSpPr>
          <p:cNvPr id="61" name="Google Shape;483;p35"/>
          <p:cNvSpPr txBox="1">
            <a:spLocks noGrp="1"/>
          </p:cNvSpPr>
          <p:nvPr>
            <p:ph type="title" idx="9"/>
          </p:nvPr>
        </p:nvSpPr>
        <p:spPr>
          <a:xfrm>
            <a:off x="6694928" y="3155232"/>
            <a:ext cx="9681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05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Google Shape;477;p35"/>
          <p:cNvSpPr txBox="1">
            <a:spLocks noGrp="1"/>
          </p:cNvSpPr>
          <p:nvPr>
            <p:ph type="title" idx="2"/>
          </p:nvPr>
        </p:nvSpPr>
        <p:spPr>
          <a:xfrm>
            <a:off x="6694928" y="3730932"/>
            <a:ext cx="1288898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"/>
          <p:cNvSpPr txBox="1">
            <a:spLocks noGrp="1"/>
          </p:cNvSpPr>
          <p:nvPr>
            <p:ph type="body" idx="1"/>
          </p:nvPr>
        </p:nvSpPr>
        <p:spPr>
          <a:xfrm>
            <a:off x="1431017" y="2536916"/>
            <a:ext cx="3238611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Sumar cantidades de diferentes elementos</a:t>
            </a:r>
            <a:endParaRPr dirty="0"/>
          </a:p>
        </p:txBody>
      </p:sp>
      <p:sp>
        <p:nvSpPr>
          <p:cNvPr id="595" name="Google Shape;595;p40"/>
          <p:cNvSpPr txBox="1">
            <a:spLocks noGrp="1"/>
          </p:cNvSpPr>
          <p:nvPr>
            <p:ph type="title"/>
          </p:nvPr>
        </p:nvSpPr>
        <p:spPr>
          <a:xfrm>
            <a:off x="723900" y="445025"/>
            <a:ext cx="51846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 de la clase</a:t>
            </a:r>
            <a:endParaRPr dirty="0"/>
          </a:p>
        </p:txBody>
      </p:sp>
      <p:grpSp>
        <p:nvGrpSpPr>
          <p:cNvPr id="596" name="Google Shape;596;p40"/>
          <p:cNvGrpSpPr/>
          <p:nvPr/>
        </p:nvGrpSpPr>
        <p:grpSpPr>
          <a:xfrm>
            <a:off x="3361214" y="1628749"/>
            <a:ext cx="2188731" cy="483387"/>
            <a:chOff x="1254638" y="1847750"/>
            <a:chExt cx="2188731" cy="483387"/>
          </a:xfrm>
        </p:grpSpPr>
        <p:sp>
          <p:nvSpPr>
            <p:cNvPr id="600" name="Google Shape;600;p40"/>
            <p:cNvSpPr/>
            <p:nvPr/>
          </p:nvSpPr>
          <p:spPr>
            <a:xfrm rot="-265308">
              <a:off x="2151118" y="1854855"/>
              <a:ext cx="346597" cy="476282"/>
            </a:xfrm>
            <a:custGeom>
              <a:avLst/>
              <a:gdLst/>
              <a:ahLst/>
              <a:cxnLst/>
              <a:rect l="l" t="t" r="r" b="b"/>
              <a:pathLst>
                <a:path w="15183" h="20864" extrusionOk="0">
                  <a:moveTo>
                    <a:pt x="5535" y="1"/>
                  </a:moveTo>
                  <a:cubicBezTo>
                    <a:pt x="2828" y="1"/>
                    <a:pt x="1" y="8910"/>
                    <a:pt x="1788" y="10310"/>
                  </a:cubicBezTo>
                  <a:cubicBezTo>
                    <a:pt x="3657" y="11786"/>
                    <a:pt x="7289" y="11953"/>
                    <a:pt x="7289" y="11953"/>
                  </a:cubicBezTo>
                  <a:cubicBezTo>
                    <a:pt x="7289" y="11953"/>
                    <a:pt x="4372" y="19656"/>
                    <a:pt x="7015" y="20752"/>
                  </a:cubicBezTo>
                  <a:cubicBezTo>
                    <a:pt x="7196" y="20827"/>
                    <a:pt x="7372" y="20863"/>
                    <a:pt x="7545" y="20863"/>
                  </a:cubicBezTo>
                  <a:cubicBezTo>
                    <a:pt x="9884" y="20863"/>
                    <a:pt x="11503" y="14240"/>
                    <a:pt x="13277" y="8774"/>
                  </a:cubicBezTo>
                  <a:cubicBezTo>
                    <a:pt x="15182" y="2916"/>
                    <a:pt x="13754" y="2857"/>
                    <a:pt x="12384" y="2511"/>
                  </a:cubicBezTo>
                  <a:cubicBezTo>
                    <a:pt x="12343" y="2501"/>
                    <a:pt x="12302" y="2497"/>
                    <a:pt x="12260" y="2497"/>
                  </a:cubicBezTo>
                  <a:cubicBezTo>
                    <a:pt x="10905" y="2497"/>
                    <a:pt x="9152" y="7564"/>
                    <a:pt x="8979" y="8465"/>
                  </a:cubicBezTo>
                  <a:cubicBezTo>
                    <a:pt x="8979" y="8465"/>
                    <a:pt x="8979" y="8465"/>
                    <a:pt x="8979" y="8465"/>
                  </a:cubicBezTo>
                  <a:cubicBezTo>
                    <a:pt x="8977" y="8465"/>
                    <a:pt x="7518" y="7226"/>
                    <a:pt x="5729" y="7131"/>
                  </a:cubicBezTo>
                  <a:cubicBezTo>
                    <a:pt x="5729" y="7131"/>
                    <a:pt x="8729" y="952"/>
                    <a:pt x="5907" y="59"/>
                  </a:cubicBezTo>
                  <a:cubicBezTo>
                    <a:pt x="5784" y="19"/>
                    <a:pt x="5660" y="1"/>
                    <a:pt x="553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 rot="-265308">
              <a:off x="2183976" y="1881172"/>
              <a:ext cx="82592" cy="145460"/>
            </a:xfrm>
            <a:custGeom>
              <a:avLst/>
              <a:gdLst/>
              <a:ahLst/>
              <a:cxnLst/>
              <a:rect l="l" t="t" r="r" b="b"/>
              <a:pathLst>
                <a:path w="3618" h="6372" extrusionOk="0">
                  <a:moveTo>
                    <a:pt x="2894" y="1"/>
                  </a:moveTo>
                  <a:cubicBezTo>
                    <a:pt x="2158" y="1"/>
                    <a:pt x="0" y="6168"/>
                    <a:pt x="759" y="6366"/>
                  </a:cubicBezTo>
                  <a:cubicBezTo>
                    <a:pt x="771" y="6370"/>
                    <a:pt x="784" y="6371"/>
                    <a:pt x="797" y="6371"/>
                  </a:cubicBezTo>
                  <a:cubicBezTo>
                    <a:pt x="1610" y="6371"/>
                    <a:pt x="3617" y="266"/>
                    <a:pt x="2938" y="9"/>
                  </a:cubicBezTo>
                  <a:cubicBezTo>
                    <a:pt x="2924" y="3"/>
                    <a:pt x="2909" y="1"/>
                    <a:pt x="2894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 rot="-265308">
              <a:off x="2300120" y="1923250"/>
              <a:ext cx="142971" cy="371388"/>
            </a:xfrm>
            <a:custGeom>
              <a:avLst/>
              <a:gdLst/>
              <a:ahLst/>
              <a:cxnLst/>
              <a:rect l="l" t="t" r="r" b="b"/>
              <a:pathLst>
                <a:path w="6263" h="16269" extrusionOk="0">
                  <a:moveTo>
                    <a:pt x="5623" y="0"/>
                  </a:moveTo>
                  <a:cubicBezTo>
                    <a:pt x="5237" y="0"/>
                    <a:pt x="2897" y="5871"/>
                    <a:pt x="1845" y="8883"/>
                  </a:cubicBezTo>
                  <a:cubicBezTo>
                    <a:pt x="786" y="11919"/>
                    <a:pt x="0" y="16087"/>
                    <a:pt x="417" y="16265"/>
                  </a:cubicBezTo>
                  <a:cubicBezTo>
                    <a:pt x="422" y="16267"/>
                    <a:pt x="427" y="16268"/>
                    <a:pt x="433" y="16268"/>
                  </a:cubicBezTo>
                  <a:cubicBezTo>
                    <a:pt x="883" y="16268"/>
                    <a:pt x="2882" y="9144"/>
                    <a:pt x="3941" y="6097"/>
                  </a:cubicBezTo>
                  <a:cubicBezTo>
                    <a:pt x="5024" y="3014"/>
                    <a:pt x="6263" y="168"/>
                    <a:pt x="5632" y="1"/>
                  </a:cubicBezTo>
                  <a:cubicBezTo>
                    <a:pt x="5629" y="1"/>
                    <a:pt x="5626" y="0"/>
                    <a:pt x="5623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 rot="-265308">
              <a:off x="2196419" y="2046988"/>
              <a:ext cx="20408" cy="20408"/>
            </a:xfrm>
            <a:custGeom>
              <a:avLst/>
              <a:gdLst/>
              <a:ahLst/>
              <a:cxnLst/>
              <a:rect l="l" t="t" r="r" b="b"/>
              <a:pathLst>
                <a:path w="894" h="894" extrusionOk="0">
                  <a:moveTo>
                    <a:pt x="453" y="1"/>
                  </a:moveTo>
                  <a:cubicBezTo>
                    <a:pt x="203" y="1"/>
                    <a:pt x="0" y="203"/>
                    <a:pt x="0" y="442"/>
                  </a:cubicBezTo>
                  <a:cubicBezTo>
                    <a:pt x="0" y="692"/>
                    <a:pt x="203" y="894"/>
                    <a:pt x="453" y="894"/>
                  </a:cubicBezTo>
                  <a:cubicBezTo>
                    <a:pt x="703" y="894"/>
                    <a:pt x="893" y="692"/>
                    <a:pt x="893" y="442"/>
                  </a:cubicBezTo>
                  <a:cubicBezTo>
                    <a:pt x="893" y="203"/>
                    <a:pt x="703" y="1"/>
                    <a:pt x="4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4" name="Google Shape;604;p40"/>
            <p:cNvGrpSpPr/>
            <p:nvPr/>
          </p:nvGrpSpPr>
          <p:grpSpPr>
            <a:xfrm rot="1745982">
              <a:off x="1254638" y="1942750"/>
              <a:ext cx="371818" cy="380196"/>
              <a:chOff x="881650" y="1773075"/>
              <a:chExt cx="407175" cy="416350"/>
            </a:xfrm>
          </p:grpSpPr>
          <p:sp>
            <p:nvSpPr>
              <p:cNvPr id="605" name="Google Shape;605;p40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40"/>
            <p:cNvGrpSpPr/>
            <p:nvPr/>
          </p:nvGrpSpPr>
          <p:grpSpPr>
            <a:xfrm rot="-10695426">
              <a:off x="3000577" y="1847750"/>
              <a:ext cx="442792" cy="436191"/>
              <a:chOff x="1761950" y="1669000"/>
              <a:chExt cx="482700" cy="529100"/>
            </a:xfrm>
          </p:grpSpPr>
          <p:sp>
            <p:nvSpPr>
              <p:cNvPr id="613" name="Google Shape;613;p40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0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0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6" name="Google Shape;616;p40"/>
          <p:cNvGrpSpPr/>
          <p:nvPr/>
        </p:nvGrpSpPr>
        <p:grpSpPr>
          <a:xfrm rot="308040">
            <a:off x="5398083" y="1659757"/>
            <a:ext cx="2546625" cy="3139829"/>
            <a:chOff x="5616500" y="1812300"/>
            <a:chExt cx="2354194" cy="2902573"/>
          </a:xfrm>
        </p:grpSpPr>
        <p:sp>
          <p:nvSpPr>
            <p:cNvPr id="617" name="Google Shape;617;p40"/>
            <p:cNvSpPr/>
            <p:nvPr/>
          </p:nvSpPr>
          <p:spPr>
            <a:xfrm>
              <a:off x="5616500" y="4179784"/>
              <a:ext cx="290520" cy="141654"/>
            </a:xfrm>
            <a:custGeom>
              <a:avLst/>
              <a:gdLst/>
              <a:ahLst/>
              <a:cxnLst/>
              <a:rect l="l" t="t" r="r" b="b"/>
              <a:pathLst>
                <a:path w="10191" h="4969" extrusionOk="0">
                  <a:moveTo>
                    <a:pt x="8512" y="1"/>
                  </a:moveTo>
                  <a:lnTo>
                    <a:pt x="4690" y="72"/>
                  </a:lnTo>
                  <a:cubicBezTo>
                    <a:pt x="4690" y="72"/>
                    <a:pt x="904" y="858"/>
                    <a:pt x="368" y="2692"/>
                  </a:cubicBezTo>
                  <a:cubicBezTo>
                    <a:pt x="1" y="3913"/>
                    <a:pt x="2560" y="4968"/>
                    <a:pt x="4951" y="4968"/>
                  </a:cubicBezTo>
                  <a:cubicBezTo>
                    <a:pt x="6127" y="4968"/>
                    <a:pt x="7262" y="4713"/>
                    <a:pt x="7988" y="4097"/>
                  </a:cubicBezTo>
                  <a:cubicBezTo>
                    <a:pt x="10191" y="2227"/>
                    <a:pt x="8512" y="1"/>
                    <a:pt x="8512" y="1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6744695" y="4474697"/>
              <a:ext cx="206708" cy="240176"/>
            </a:xfrm>
            <a:custGeom>
              <a:avLst/>
              <a:gdLst/>
              <a:ahLst/>
              <a:cxnLst/>
              <a:rect l="l" t="t" r="r" b="b"/>
              <a:pathLst>
                <a:path w="7251" h="8425" extrusionOk="0">
                  <a:moveTo>
                    <a:pt x="5656" y="0"/>
                  </a:moveTo>
                  <a:cubicBezTo>
                    <a:pt x="4432" y="0"/>
                    <a:pt x="2453" y="2872"/>
                    <a:pt x="2453" y="2872"/>
                  </a:cubicBezTo>
                  <a:cubicBezTo>
                    <a:pt x="2453" y="2872"/>
                    <a:pt x="0" y="8206"/>
                    <a:pt x="3632" y="8420"/>
                  </a:cubicBezTo>
                  <a:cubicBezTo>
                    <a:pt x="3686" y="8423"/>
                    <a:pt x="3739" y="8425"/>
                    <a:pt x="3791" y="8425"/>
                  </a:cubicBezTo>
                  <a:cubicBezTo>
                    <a:pt x="7251" y="8425"/>
                    <a:pt x="7224" y="1531"/>
                    <a:pt x="6192" y="264"/>
                  </a:cubicBezTo>
                  <a:cubicBezTo>
                    <a:pt x="6042" y="79"/>
                    <a:pt x="5860" y="0"/>
                    <a:pt x="5656" y="0"/>
                  </a:cubicBezTo>
                  <a:close/>
                </a:path>
              </a:pathLst>
            </a:custGeom>
            <a:solidFill>
              <a:srgbClr val="7BC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719641" y="3354000"/>
              <a:ext cx="1224654" cy="1203017"/>
            </a:xfrm>
            <a:custGeom>
              <a:avLst/>
              <a:gdLst/>
              <a:ahLst/>
              <a:cxnLst/>
              <a:rect l="l" t="t" r="r" b="b"/>
              <a:pathLst>
                <a:path w="42959" h="42200" extrusionOk="0">
                  <a:moveTo>
                    <a:pt x="23599" y="0"/>
                  </a:moveTo>
                  <a:cubicBezTo>
                    <a:pt x="23599" y="0"/>
                    <a:pt x="16598" y="1334"/>
                    <a:pt x="8644" y="9573"/>
                  </a:cubicBezTo>
                  <a:cubicBezTo>
                    <a:pt x="679" y="17812"/>
                    <a:pt x="1" y="28408"/>
                    <a:pt x="1" y="28408"/>
                  </a:cubicBezTo>
                  <a:cubicBezTo>
                    <a:pt x="1" y="28408"/>
                    <a:pt x="1669" y="30118"/>
                    <a:pt x="3669" y="30118"/>
                  </a:cubicBezTo>
                  <a:cubicBezTo>
                    <a:pt x="4281" y="30118"/>
                    <a:pt x="4925" y="29958"/>
                    <a:pt x="5561" y="29539"/>
                  </a:cubicBezTo>
                  <a:cubicBezTo>
                    <a:pt x="5561" y="29539"/>
                    <a:pt x="7859" y="13740"/>
                    <a:pt x="26349" y="11228"/>
                  </a:cubicBezTo>
                  <a:lnTo>
                    <a:pt x="26349" y="11228"/>
                  </a:lnTo>
                  <a:cubicBezTo>
                    <a:pt x="26349" y="11228"/>
                    <a:pt x="25754" y="23491"/>
                    <a:pt x="30504" y="31409"/>
                  </a:cubicBezTo>
                  <a:cubicBezTo>
                    <a:pt x="35255" y="39326"/>
                    <a:pt x="37481" y="42124"/>
                    <a:pt x="37481" y="42124"/>
                  </a:cubicBezTo>
                  <a:cubicBezTo>
                    <a:pt x="37481" y="42124"/>
                    <a:pt x="37729" y="42199"/>
                    <a:pt x="38146" y="42199"/>
                  </a:cubicBezTo>
                  <a:cubicBezTo>
                    <a:pt x="39141" y="42199"/>
                    <a:pt x="41097" y="41774"/>
                    <a:pt x="42958" y="38898"/>
                  </a:cubicBezTo>
                  <a:cubicBezTo>
                    <a:pt x="42958" y="38898"/>
                    <a:pt x="32124" y="21431"/>
                    <a:pt x="35862" y="9192"/>
                  </a:cubicBezTo>
                  <a:cubicBezTo>
                    <a:pt x="38213" y="1502"/>
                    <a:pt x="38610" y="75"/>
                    <a:pt x="38581" y="75"/>
                  </a:cubicBezTo>
                  <a:cubicBezTo>
                    <a:pt x="38564" y="75"/>
                    <a:pt x="38398" y="572"/>
                    <a:pt x="38398" y="572"/>
                  </a:cubicBezTo>
                  <a:lnTo>
                    <a:pt x="23599" y="0"/>
                  </a:ln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7505681" y="2729024"/>
              <a:ext cx="171416" cy="180681"/>
            </a:xfrm>
            <a:custGeom>
              <a:avLst/>
              <a:gdLst/>
              <a:ahLst/>
              <a:cxnLst/>
              <a:rect l="l" t="t" r="r" b="b"/>
              <a:pathLst>
                <a:path w="6013" h="6338" extrusionOk="0">
                  <a:moveTo>
                    <a:pt x="3673" y="0"/>
                  </a:moveTo>
                  <a:cubicBezTo>
                    <a:pt x="1613" y="0"/>
                    <a:pt x="1463" y="2365"/>
                    <a:pt x="1405" y="2552"/>
                  </a:cubicBezTo>
                  <a:cubicBezTo>
                    <a:pt x="1334" y="2730"/>
                    <a:pt x="0" y="3373"/>
                    <a:pt x="0" y="3373"/>
                  </a:cubicBezTo>
                  <a:lnTo>
                    <a:pt x="238" y="5647"/>
                  </a:lnTo>
                  <a:cubicBezTo>
                    <a:pt x="238" y="5647"/>
                    <a:pt x="1511" y="4931"/>
                    <a:pt x="2178" y="4931"/>
                  </a:cubicBezTo>
                  <a:cubicBezTo>
                    <a:pt x="2345" y="4931"/>
                    <a:pt x="2474" y="4976"/>
                    <a:pt x="2536" y="5088"/>
                  </a:cubicBezTo>
                  <a:cubicBezTo>
                    <a:pt x="2846" y="5635"/>
                    <a:pt x="4310" y="6338"/>
                    <a:pt x="4310" y="6338"/>
                  </a:cubicBezTo>
                  <a:cubicBezTo>
                    <a:pt x="4310" y="6338"/>
                    <a:pt x="6013" y="123"/>
                    <a:pt x="3810" y="4"/>
                  </a:cubicBezTo>
                  <a:cubicBezTo>
                    <a:pt x="3764" y="1"/>
                    <a:pt x="3718" y="0"/>
                    <a:pt x="3673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740618" y="2778058"/>
              <a:ext cx="895078" cy="395485"/>
            </a:xfrm>
            <a:custGeom>
              <a:avLst/>
              <a:gdLst/>
              <a:ahLst/>
              <a:cxnLst/>
              <a:rect l="l" t="t" r="r" b="b"/>
              <a:pathLst>
                <a:path w="31398" h="13873" extrusionOk="0">
                  <a:moveTo>
                    <a:pt x="25875" y="1"/>
                  </a:moveTo>
                  <a:cubicBezTo>
                    <a:pt x="24767" y="1"/>
                    <a:pt x="22307" y="1146"/>
                    <a:pt x="16836" y="3106"/>
                  </a:cubicBezTo>
                  <a:cubicBezTo>
                    <a:pt x="14358" y="3994"/>
                    <a:pt x="11617" y="4267"/>
                    <a:pt x="9187" y="4267"/>
                  </a:cubicBezTo>
                  <a:cubicBezTo>
                    <a:pt x="5334" y="4267"/>
                    <a:pt x="2263" y="3582"/>
                    <a:pt x="2263" y="3582"/>
                  </a:cubicBezTo>
                  <a:lnTo>
                    <a:pt x="2263" y="3582"/>
                  </a:lnTo>
                  <a:cubicBezTo>
                    <a:pt x="1" y="4427"/>
                    <a:pt x="1346" y="10142"/>
                    <a:pt x="2560" y="11547"/>
                  </a:cubicBezTo>
                  <a:cubicBezTo>
                    <a:pt x="3413" y="12525"/>
                    <a:pt x="12864" y="13872"/>
                    <a:pt x="19972" y="13872"/>
                  </a:cubicBezTo>
                  <a:cubicBezTo>
                    <a:pt x="22990" y="13872"/>
                    <a:pt x="25586" y="13629"/>
                    <a:pt x="26921" y="13012"/>
                  </a:cubicBezTo>
                  <a:cubicBezTo>
                    <a:pt x="31397" y="10940"/>
                    <a:pt x="27159" y="582"/>
                    <a:pt x="26337" y="105"/>
                  </a:cubicBezTo>
                  <a:cubicBezTo>
                    <a:pt x="26218" y="35"/>
                    <a:pt x="26067" y="1"/>
                    <a:pt x="25875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8785" y="2843568"/>
              <a:ext cx="459911" cy="591901"/>
            </a:xfrm>
            <a:custGeom>
              <a:avLst/>
              <a:gdLst/>
              <a:ahLst/>
              <a:cxnLst/>
              <a:rect l="l" t="t" r="r" b="b"/>
              <a:pathLst>
                <a:path w="16133" h="20763" extrusionOk="0">
                  <a:moveTo>
                    <a:pt x="10905" y="1"/>
                  </a:moveTo>
                  <a:cubicBezTo>
                    <a:pt x="9768" y="1"/>
                    <a:pt x="8037" y="248"/>
                    <a:pt x="8037" y="248"/>
                  </a:cubicBezTo>
                  <a:lnTo>
                    <a:pt x="5620" y="1165"/>
                  </a:lnTo>
                  <a:lnTo>
                    <a:pt x="2738" y="8666"/>
                  </a:lnTo>
                  <a:cubicBezTo>
                    <a:pt x="2738" y="8666"/>
                    <a:pt x="0" y="16405"/>
                    <a:pt x="464" y="17345"/>
                  </a:cubicBezTo>
                  <a:cubicBezTo>
                    <a:pt x="848" y="18102"/>
                    <a:pt x="7019" y="20763"/>
                    <a:pt x="10924" y="20763"/>
                  </a:cubicBezTo>
                  <a:cubicBezTo>
                    <a:pt x="11872" y="20763"/>
                    <a:pt x="12686" y="20606"/>
                    <a:pt x="13252" y="20227"/>
                  </a:cubicBezTo>
                  <a:cubicBezTo>
                    <a:pt x="16133" y="18286"/>
                    <a:pt x="15954" y="9249"/>
                    <a:pt x="15954" y="9249"/>
                  </a:cubicBezTo>
                  <a:cubicBezTo>
                    <a:pt x="15954" y="9249"/>
                    <a:pt x="14764" y="3796"/>
                    <a:pt x="15657" y="1284"/>
                  </a:cubicBezTo>
                  <a:cubicBezTo>
                    <a:pt x="15657" y="1284"/>
                    <a:pt x="12466" y="296"/>
                    <a:pt x="11668" y="69"/>
                  </a:cubicBezTo>
                  <a:cubicBezTo>
                    <a:pt x="11494" y="20"/>
                    <a:pt x="11223" y="1"/>
                    <a:pt x="1090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6587190" y="2837724"/>
              <a:ext cx="119161" cy="74262"/>
            </a:xfrm>
            <a:custGeom>
              <a:avLst/>
              <a:gdLst/>
              <a:ahLst/>
              <a:cxnLst/>
              <a:rect l="l" t="t" r="r" b="b"/>
              <a:pathLst>
                <a:path w="4180" h="2605" extrusionOk="0">
                  <a:moveTo>
                    <a:pt x="49" y="1"/>
                  </a:moveTo>
                  <a:lnTo>
                    <a:pt x="49" y="1"/>
                  </a:lnTo>
                  <a:cubicBezTo>
                    <a:pt x="13" y="548"/>
                    <a:pt x="1" y="1167"/>
                    <a:pt x="84" y="1382"/>
                  </a:cubicBezTo>
                  <a:cubicBezTo>
                    <a:pt x="230" y="1775"/>
                    <a:pt x="696" y="2605"/>
                    <a:pt x="1811" y="2605"/>
                  </a:cubicBezTo>
                  <a:cubicBezTo>
                    <a:pt x="1876" y="2605"/>
                    <a:pt x="1943" y="2602"/>
                    <a:pt x="2013" y="2596"/>
                  </a:cubicBezTo>
                  <a:cubicBezTo>
                    <a:pt x="3287" y="2477"/>
                    <a:pt x="4132" y="953"/>
                    <a:pt x="4180" y="394"/>
                  </a:cubicBezTo>
                  <a:lnTo>
                    <a:pt x="4180" y="167"/>
                  </a:lnTo>
                  <a:cubicBezTo>
                    <a:pt x="3609" y="370"/>
                    <a:pt x="3013" y="477"/>
                    <a:pt x="2418" y="489"/>
                  </a:cubicBezTo>
                  <a:cubicBezTo>
                    <a:pt x="2366" y="490"/>
                    <a:pt x="2315" y="491"/>
                    <a:pt x="2264" y="491"/>
                  </a:cubicBezTo>
                  <a:cubicBezTo>
                    <a:pt x="1495" y="491"/>
                    <a:pt x="740" y="324"/>
                    <a:pt x="4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6588558" y="2767481"/>
              <a:ext cx="118135" cy="84268"/>
            </a:xfrm>
            <a:custGeom>
              <a:avLst/>
              <a:gdLst/>
              <a:ahLst/>
              <a:cxnLst/>
              <a:rect l="l" t="t" r="r" b="b"/>
              <a:pathLst>
                <a:path w="4144" h="2956" extrusionOk="0">
                  <a:moveTo>
                    <a:pt x="3942" y="0"/>
                  </a:moveTo>
                  <a:lnTo>
                    <a:pt x="72" y="1512"/>
                  </a:lnTo>
                  <a:cubicBezTo>
                    <a:pt x="72" y="1512"/>
                    <a:pt x="24" y="1965"/>
                    <a:pt x="1" y="2465"/>
                  </a:cubicBezTo>
                  <a:cubicBezTo>
                    <a:pt x="692" y="2788"/>
                    <a:pt x="1458" y="2955"/>
                    <a:pt x="2227" y="2955"/>
                  </a:cubicBezTo>
                  <a:cubicBezTo>
                    <a:pt x="2279" y="2955"/>
                    <a:pt x="2330" y="2954"/>
                    <a:pt x="2382" y="2953"/>
                  </a:cubicBezTo>
                  <a:cubicBezTo>
                    <a:pt x="2977" y="2941"/>
                    <a:pt x="3572" y="2834"/>
                    <a:pt x="4144" y="2631"/>
                  </a:cubicBezTo>
                  <a:cubicBezTo>
                    <a:pt x="4144" y="1846"/>
                    <a:pt x="3942" y="0"/>
                    <a:pt x="3942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273233" y="1812300"/>
              <a:ext cx="808929" cy="442493"/>
            </a:xfrm>
            <a:custGeom>
              <a:avLst/>
              <a:gdLst/>
              <a:ahLst/>
              <a:cxnLst/>
              <a:rect l="l" t="t" r="r" b="b"/>
              <a:pathLst>
                <a:path w="28376" h="15522" extrusionOk="0">
                  <a:moveTo>
                    <a:pt x="14394" y="1"/>
                  </a:moveTo>
                  <a:cubicBezTo>
                    <a:pt x="11064" y="1"/>
                    <a:pt x="9609" y="3264"/>
                    <a:pt x="9609" y="3264"/>
                  </a:cubicBezTo>
                  <a:cubicBezTo>
                    <a:pt x="9609" y="3264"/>
                    <a:pt x="8025" y="2068"/>
                    <a:pt x="5794" y="2068"/>
                  </a:cubicBezTo>
                  <a:cubicBezTo>
                    <a:pt x="4354" y="2068"/>
                    <a:pt x="2645" y="2566"/>
                    <a:pt x="917" y="4205"/>
                  </a:cubicBezTo>
                  <a:cubicBezTo>
                    <a:pt x="179" y="6419"/>
                    <a:pt x="1" y="9384"/>
                    <a:pt x="3144" y="11015"/>
                  </a:cubicBezTo>
                  <a:cubicBezTo>
                    <a:pt x="3860" y="11385"/>
                    <a:pt x="4521" y="11531"/>
                    <a:pt x="5118" y="11531"/>
                  </a:cubicBezTo>
                  <a:cubicBezTo>
                    <a:pt x="7370" y="11531"/>
                    <a:pt x="8716" y="9455"/>
                    <a:pt x="8716" y="9455"/>
                  </a:cubicBezTo>
                  <a:cubicBezTo>
                    <a:pt x="8716" y="9455"/>
                    <a:pt x="9061" y="12003"/>
                    <a:pt x="12145" y="12206"/>
                  </a:cubicBezTo>
                  <a:cubicBezTo>
                    <a:pt x="12250" y="12213"/>
                    <a:pt x="12353" y="12216"/>
                    <a:pt x="12453" y="12216"/>
                  </a:cubicBezTo>
                  <a:cubicBezTo>
                    <a:pt x="15281" y="12216"/>
                    <a:pt x="16169" y="9551"/>
                    <a:pt x="16169" y="9551"/>
                  </a:cubicBezTo>
                  <a:lnTo>
                    <a:pt x="16169" y="9551"/>
                  </a:lnTo>
                  <a:cubicBezTo>
                    <a:pt x="16169" y="9551"/>
                    <a:pt x="15729" y="12373"/>
                    <a:pt x="18515" y="12777"/>
                  </a:cubicBezTo>
                  <a:cubicBezTo>
                    <a:pt x="18879" y="12832"/>
                    <a:pt x="19207" y="12855"/>
                    <a:pt x="19503" y="12855"/>
                  </a:cubicBezTo>
                  <a:cubicBezTo>
                    <a:pt x="21478" y="12855"/>
                    <a:pt x="21991" y="11801"/>
                    <a:pt x="21991" y="11801"/>
                  </a:cubicBezTo>
                  <a:lnTo>
                    <a:pt x="21991" y="11801"/>
                  </a:lnTo>
                  <a:cubicBezTo>
                    <a:pt x="21991" y="11801"/>
                    <a:pt x="20932" y="15266"/>
                    <a:pt x="24051" y="15516"/>
                  </a:cubicBezTo>
                  <a:cubicBezTo>
                    <a:pt x="24105" y="15520"/>
                    <a:pt x="24159" y="15522"/>
                    <a:pt x="24213" y="15522"/>
                  </a:cubicBezTo>
                  <a:cubicBezTo>
                    <a:pt x="26509" y="15522"/>
                    <a:pt x="28375" y="11834"/>
                    <a:pt x="27957" y="8646"/>
                  </a:cubicBezTo>
                  <a:cubicBezTo>
                    <a:pt x="27402" y="8191"/>
                    <a:pt x="26810" y="8043"/>
                    <a:pt x="26276" y="8043"/>
                  </a:cubicBezTo>
                  <a:cubicBezTo>
                    <a:pt x="25285" y="8043"/>
                    <a:pt x="24492" y="8551"/>
                    <a:pt x="24492" y="8551"/>
                  </a:cubicBezTo>
                  <a:cubicBezTo>
                    <a:pt x="24492" y="8551"/>
                    <a:pt x="25420" y="7265"/>
                    <a:pt x="23396" y="4943"/>
                  </a:cubicBezTo>
                  <a:cubicBezTo>
                    <a:pt x="22707" y="4147"/>
                    <a:pt x="21966" y="3886"/>
                    <a:pt x="21289" y="3886"/>
                  </a:cubicBezTo>
                  <a:cubicBezTo>
                    <a:pt x="19991" y="3886"/>
                    <a:pt x="18932" y="4848"/>
                    <a:pt x="18932" y="4848"/>
                  </a:cubicBezTo>
                  <a:cubicBezTo>
                    <a:pt x="18932" y="4848"/>
                    <a:pt x="20098" y="1276"/>
                    <a:pt x="15788" y="181"/>
                  </a:cubicBezTo>
                  <a:cubicBezTo>
                    <a:pt x="15291" y="56"/>
                    <a:pt x="14826" y="1"/>
                    <a:pt x="14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160542" y="1932147"/>
              <a:ext cx="994199" cy="565845"/>
            </a:xfrm>
            <a:custGeom>
              <a:avLst/>
              <a:gdLst/>
              <a:ahLst/>
              <a:cxnLst/>
              <a:rect l="l" t="t" r="r" b="b"/>
              <a:pathLst>
                <a:path w="34875" h="19849" extrusionOk="0">
                  <a:moveTo>
                    <a:pt x="4870" y="1"/>
                  </a:moveTo>
                  <a:lnTo>
                    <a:pt x="4870" y="1"/>
                  </a:lnTo>
                  <a:cubicBezTo>
                    <a:pt x="4751" y="108"/>
                    <a:pt x="4644" y="227"/>
                    <a:pt x="4525" y="346"/>
                  </a:cubicBezTo>
                  <a:cubicBezTo>
                    <a:pt x="1" y="5049"/>
                    <a:pt x="4073" y="9466"/>
                    <a:pt x="4073" y="9466"/>
                  </a:cubicBezTo>
                  <a:cubicBezTo>
                    <a:pt x="2453" y="11598"/>
                    <a:pt x="4358" y="14229"/>
                    <a:pt x="4358" y="14229"/>
                  </a:cubicBezTo>
                  <a:lnTo>
                    <a:pt x="27588" y="19849"/>
                  </a:lnTo>
                  <a:cubicBezTo>
                    <a:pt x="27588" y="19849"/>
                    <a:pt x="30469" y="18503"/>
                    <a:pt x="31540" y="15658"/>
                  </a:cubicBezTo>
                  <a:cubicBezTo>
                    <a:pt x="32600" y="12800"/>
                    <a:pt x="30338" y="12371"/>
                    <a:pt x="30338" y="12371"/>
                  </a:cubicBezTo>
                  <a:cubicBezTo>
                    <a:pt x="30338" y="12371"/>
                    <a:pt x="34874" y="11443"/>
                    <a:pt x="33362" y="6811"/>
                  </a:cubicBezTo>
                  <a:cubicBezTo>
                    <a:pt x="32969" y="5621"/>
                    <a:pt x="32457" y="4894"/>
                    <a:pt x="31910" y="4454"/>
                  </a:cubicBezTo>
                  <a:lnTo>
                    <a:pt x="31910" y="4454"/>
                  </a:lnTo>
                  <a:cubicBezTo>
                    <a:pt x="32328" y="7625"/>
                    <a:pt x="30467" y="11319"/>
                    <a:pt x="28176" y="11319"/>
                  </a:cubicBezTo>
                  <a:cubicBezTo>
                    <a:pt x="28119" y="11319"/>
                    <a:pt x="28062" y="11316"/>
                    <a:pt x="28004" y="11312"/>
                  </a:cubicBezTo>
                  <a:cubicBezTo>
                    <a:pt x="24885" y="11074"/>
                    <a:pt x="25944" y="7597"/>
                    <a:pt x="25944" y="7597"/>
                  </a:cubicBezTo>
                  <a:lnTo>
                    <a:pt x="25944" y="7597"/>
                  </a:lnTo>
                  <a:cubicBezTo>
                    <a:pt x="25944" y="7597"/>
                    <a:pt x="25424" y="8656"/>
                    <a:pt x="23417" y="8656"/>
                  </a:cubicBezTo>
                  <a:cubicBezTo>
                    <a:pt x="23132" y="8656"/>
                    <a:pt x="22816" y="8634"/>
                    <a:pt x="22468" y="8585"/>
                  </a:cubicBezTo>
                  <a:cubicBezTo>
                    <a:pt x="19682" y="8180"/>
                    <a:pt x="20122" y="5347"/>
                    <a:pt x="20122" y="5347"/>
                  </a:cubicBezTo>
                  <a:lnTo>
                    <a:pt x="20122" y="5347"/>
                  </a:lnTo>
                  <a:cubicBezTo>
                    <a:pt x="20122" y="5347"/>
                    <a:pt x="19223" y="8012"/>
                    <a:pt x="16394" y="8012"/>
                  </a:cubicBezTo>
                  <a:cubicBezTo>
                    <a:pt x="16294" y="8012"/>
                    <a:pt x="16191" y="8009"/>
                    <a:pt x="16086" y="8002"/>
                  </a:cubicBezTo>
                  <a:cubicBezTo>
                    <a:pt x="13014" y="7799"/>
                    <a:pt x="12669" y="5251"/>
                    <a:pt x="12669" y="5251"/>
                  </a:cubicBezTo>
                  <a:cubicBezTo>
                    <a:pt x="12669" y="5251"/>
                    <a:pt x="11317" y="7331"/>
                    <a:pt x="9065" y="7331"/>
                  </a:cubicBezTo>
                  <a:cubicBezTo>
                    <a:pt x="8466" y="7331"/>
                    <a:pt x="7803" y="7184"/>
                    <a:pt x="7085" y="6811"/>
                  </a:cubicBezTo>
                  <a:cubicBezTo>
                    <a:pt x="3954" y="5180"/>
                    <a:pt x="4132" y="2215"/>
                    <a:pt x="4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546823" y="1957604"/>
              <a:ext cx="48206" cy="47893"/>
            </a:xfrm>
            <a:custGeom>
              <a:avLst/>
              <a:gdLst/>
              <a:ahLst/>
              <a:cxnLst/>
              <a:rect l="l" t="t" r="r" b="b"/>
              <a:pathLst>
                <a:path w="1691" h="1680" extrusionOk="0">
                  <a:moveTo>
                    <a:pt x="845" y="1"/>
                  </a:moveTo>
                  <a:cubicBezTo>
                    <a:pt x="381" y="1"/>
                    <a:pt x="0" y="382"/>
                    <a:pt x="0" y="846"/>
                  </a:cubicBezTo>
                  <a:cubicBezTo>
                    <a:pt x="0" y="1310"/>
                    <a:pt x="381" y="1680"/>
                    <a:pt x="845" y="1680"/>
                  </a:cubicBezTo>
                  <a:cubicBezTo>
                    <a:pt x="1310" y="1680"/>
                    <a:pt x="1691" y="1310"/>
                    <a:pt x="1691" y="846"/>
                  </a:cubicBezTo>
                  <a:cubicBezTo>
                    <a:pt x="1691" y="382"/>
                    <a:pt x="1310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362007" y="1917978"/>
              <a:ext cx="136494" cy="61890"/>
            </a:xfrm>
            <a:custGeom>
              <a:avLst/>
              <a:gdLst/>
              <a:ahLst/>
              <a:cxnLst/>
              <a:rect l="l" t="t" r="r" b="b"/>
              <a:pathLst>
                <a:path w="4788" h="2171" extrusionOk="0">
                  <a:moveTo>
                    <a:pt x="1213" y="1"/>
                  </a:moveTo>
                  <a:cubicBezTo>
                    <a:pt x="600" y="1"/>
                    <a:pt x="142" y="133"/>
                    <a:pt x="113" y="450"/>
                  </a:cubicBezTo>
                  <a:cubicBezTo>
                    <a:pt x="0" y="1688"/>
                    <a:pt x="1345" y="2171"/>
                    <a:pt x="2595" y="2171"/>
                  </a:cubicBezTo>
                  <a:cubicBezTo>
                    <a:pt x="3581" y="2171"/>
                    <a:pt x="4509" y="1870"/>
                    <a:pt x="4614" y="1403"/>
                  </a:cubicBezTo>
                  <a:cubicBezTo>
                    <a:pt x="4787" y="676"/>
                    <a:pt x="2601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238368" y="2314122"/>
              <a:ext cx="102114" cy="178942"/>
            </a:xfrm>
            <a:custGeom>
              <a:avLst/>
              <a:gdLst/>
              <a:ahLst/>
              <a:cxnLst/>
              <a:rect l="l" t="t" r="r" b="b"/>
              <a:pathLst>
                <a:path w="3582" h="6277" extrusionOk="0">
                  <a:moveTo>
                    <a:pt x="2930" y="0"/>
                  </a:moveTo>
                  <a:cubicBezTo>
                    <a:pt x="1944" y="0"/>
                    <a:pt x="178" y="364"/>
                    <a:pt x="93" y="2949"/>
                  </a:cubicBezTo>
                  <a:cubicBezTo>
                    <a:pt x="0" y="6063"/>
                    <a:pt x="2268" y="6276"/>
                    <a:pt x="2890" y="6276"/>
                  </a:cubicBezTo>
                  <a:cubicBezTo>
                    <a:pt x="2988" y="6276"/>
                    <a:pt x="3045" y="6271"/>
                    <a:pt x="3045" y="6271"/>
                  </a:cubicBezTo>
                  <a:lnTo>
                    <a:pt x="3581" y="56"/>
                  </a:lnTo>
                  <a:cubicBezTo>
                    <a:pt x="3581" y="56"/>
                    <a:pt x="3315" y="0"/>
                    <a:pt x="2930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839740" y="2434396"/>
              <a:ext cx="172613" cy="193395"/>
            </a:xfrm>
            <a:custGeom>
              <a:avLst/>
              <a:gdLst/>
              <a:ahLst/>
              <a:cxnLst/>
              <a:rect l="l" t="t" r="r" b="b"/>
              <a:pathLst>
                <a:path w="6055" h="6784" extrusionOk="0">
                  <a:moveTo>
                    <a:pt x="2903" y="0"/>
                  </a:moveTo>
                  <a:cubicBezTo>
                    <a:pt x="2424" y="0"/>
                    <a:pt x="2084" y="75"/>
                    <a:pt x="2084" y="75"/>
                  </a:cubicBezTo>
                  <a:cubicBezTo>
                    <a:pt x="2084" y="75"/>
                    <a:pt x="0" y="3314"/>
                    <a:pt x="584" y="5326"/>
                  </a:cubicBezTo>
                  <a:cubicBezTo>
                    <a:pt x="840" y="6211"/>
                    <a:pt x="1910" y="6783"/>
                    <a:pt x="3033" y="6783"/>
                  </a:cubicBezTo>
                  <a:cubicBezTo>
                    <a:pt x="4463" y="6783"/>
                    <a:pt x="5979" y="5856"/>
                    <a:pt x="6013" y="3469"/>
                  </a:cubicBezTo>
                  <a:cubicBezTo>
                    <a:pt x="6055" y="442"/>
                    <a:pt x="4067" y="0"/>
                    <a:pt x="2903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236230" y="2213547"/>
              <a:ext cx="662913" cy="599912"/>
            </a:xfrm>
            <a:custGeom>
              <a:avLst/>
              <a:gdLst/>
              <a:ahLst/>
              <a:cxnLst/>
              <a:rect l="l" t="t" r="r" b="b"/>
              <a:pathLst>
                <a:path w="23254" h="21044" extrusionOk="0">
                  <a:moveTo>
                    <a:pt x="4859" y="0"/>
                  </a:moveTo>
                  <a:lnTo>
                    <a:pt x="4859" y="0"/>
                  </a:lnTo>
                  <a:cubicBezTo>
                    <a:pt x="2239" y="6537"/>
                    <a:pt x="1" y="18240"/>
                    <a:pt x="11407" y="20765"/>
                  </a:cubicBezTo>
                  <a:cubicBezTo>
                    <a:pt x="12267" y="20955"/>
                    <a:pt x="13064" y="21043"/>
                    <a:pt x="13804" y="21043"/>
                  </a:cubicBezTo>
                  <a:cubicBezTo>
                    <a:pt x="22867" y="21043"/>
                    <a:pt x="23254" y="7822"/>
                    <a:pt x="23254" y="7822"/>
                  </a:cubicBezTo>
                  <a:cubicBezTo>
                    <a:pt x="20575" y="6120"/>
                    <a:pt x="21349" y="1822"/>
                    <a:pt x="21349" y="1822"/>
                  </a:cubicBezTo>
                  <a:lnTo>
                    <a:pt x="21349" y="1822"/>
                  </a:lnTo>
                  <a:cubicBezTo>
                    <a:pt x="21349" y="1822"/>
                    <a:pt x="20967" y="3215"/>
                    <a:pt x="18598" y="3310"/>
                  </a:cubicBezTo>
                  <a:cubicBezTo>
                    <a:pt x="18548" y="3312"/>
                    <a:pt x="18499" y="3313"/>
                    <a:pt x="18450" y="3313"/>
                  </a:cubicBezTo>
                  <a:cubicBezTo>
                    <a:pt x="16205" y="3313"/>
                    <a:pt x="15658" y="1203"/>
                    <a:pt x="15658" y="1203"/>
                  </a:cubicBezTo>
                  <a:cubicBezTo>
                    <a:pt x="14932" y="2014"/>
                    <a:pt x="13909" y="2471"/>
                    <a:pt x="12838" y="2471"/>
                  </a:cubicBezTo>
                  <a:cubicBezTo>
                    <a:pt x="12715" y="2471"/>
                    <a:pt x="12591" y="2465"/>
                    <a:pt x="12467" y="2453"/>
                  </a:cubicBezTo>
                  <a:cubicBezTo>
                    <a:pt x="10455" y="2262"/>
                    <a:pt x="10014" y="310"/>
                    <a:pt x="10014" y="310"/>
                  </a:cubicBezTo>
                  <a:cubicBezTo>
                    <a:pt x="10014" y="310"/>
                    <a:pt x="9562" y="1381"/>
                    <a:pt x="7287" y="1381"/>
                  </a:cubicBezTo>
                  <a:cubicBezTo>
                    <a:pt x="5013" y="1381"/>
                    <a:pt x="4859" y="0"/>
                    <a:pt x="4859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451093" y="2345908"/>
              <a:ext cx="99149" cy="160241"/>
            </a:xfrm>
            <a:custGeom>
              <a:avLst/>
              <a:gdLst/>
              <a:ahLst/>
              <a:cxnLst/>
              <a:rect l="l" t="t" r="r" b="b"/>
              <a:pathLst>
                <a:path w="3478" h="5621" extrusionOk="0">
                  <a:moveTo>
                    <a:pt x="2227" y="1"/>
                  </a:moveTo>
                  <a:cubicBezTo>
                    <a:pt x="1370" y="477"/>
                    <a:pt x="715" y="1251"/>
                    <a:pt x="393" y="2167"/>
                  </a:cubicBezTo>
                  <a:cubicBezTo>
                    <a:pt x="1" y="3322"/>
                    <a:pt x="131" y="4584"/>
                    <a:pt x="751" y="5620"/>
                  </a:cubicBezTo>
                  <a:cubicBezTo>
                    <a:pt x="1917" y="5346"/>
                    <a:pt x="2834" y="4453"/>
                    <a:pt x="3132" y="3287"/>
                  </a:cubicBezTo>
                  <a:cubicBezTo>
                    <a:pt x="3477" y="2025"/>
                    <a:pt x="3084" y="763"/>
                    <a:pt x="2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6365570" y="2326495"/>
              <a:ext cx="149009" cy="181650"/>
            </a:xfrm>
            <a:custGeom>
              <a:avLst/>
              <a:gdLst/>
              <a:ahLst/>
              <a:cxnLst/>
              <a:rect l="l" t="t" r="r" b="b"/>
              <a:pathLst>
                <a:path w="5227" h="6372" extrusionOk="0">
                  <a:moveTo>
                    <a:pt x="3434" y="1"/>
                  </a:moveTo>
                  <a:cubicBezTo>
                    <a:pt x="2115" y="1"/>
                    <a:pt x="868" y="957"/>
                    <a:pt x="464" y="2408"/>
                  </a:cubicBezTo>
                  <a:cubicBezTo>
                    <a:pt x="0" y="4111"/>
                    <a:pt x="881" y="5837"/>
                    <a:pt x="2453" y="6277"/>
                  </a:cubicBezTo>
                  <a:cubicBezTo>
                    <a:pt x="2680" y="6342"/>
                    <a:pt x="2917" y="6372"/>
                    <a:pt x="3156" y="6372"/>
                  </a:cubicBezTo>
                  <a:cubicBezTo>
                    <a:pt x="3355" y="6372"/>
                    <a:pt x="3555" y="6351"/>
                    <a:pt x="3751" y="6313"/>
                  </a:cubicBezTo>
                  <a:cubicBezTo>
                    <a:pt x="3131" y="5265"/>
                    <a:pt x="3001" y="4003"/>
                    <a:pt x="3393" y="2848"/>
                  </a:cubicBezTo>
                  <a:cubicBezTo>
                    <a:pt x="3715" y="1932"/>
                    <a:pt x="4370" y="1158"/>
                    <a:pt x="5227" y="682"/>
                  </a:cubicBezTo>
                  <a:cubicBezTo>
                    <a:pt x="4917" y="408"/>
                    <a:pt x="4548" y="217"/>
                    <a:pt x="4155" y="98"/>
                  </a:cubicBezTo>
                  <a:cubicBezTo>
                    <a:pt x="3916" y="32"/>
                    <a:pt x="3674" y="1"/>
                    <a:pt x="3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736542" y="2402582"/>
              <a:ext cx="104908" cy="169420"/>
            </a:xfrm>
            <a:custGeom>
              <a:avLst/>
              <a:gdLst/>
              <a:ahLst/>
              <a:cxnLst/>
              <a:rect l="l" t="t" r="r" b="b"/>
              <a:pathLst>
                <a:path w="3680" h="5943" extrusionOk="0">
                  <a:moveTo>
                    <a:pt x="2346" y="1"/>
                  </a:moveTo>
                  <a:cubicBezTo>
                    <a:pt x="1441" y="501"/>
                    <a:pt x="751" y="1311"/>
                    <a:pt x="417" y="2287"/>
                  </a:cubicBezTo>
                  <a:cubicBezTo>
                    <a:pt x="1" y="3501"/>
                    <a:pt x="132" y="4835"/>
                    <a:pt x="786" y="5942"/>
                  </a:cubicBezTo>
                  <a:cubicBezTo>
                    <a:pt x="2013" y="5644"/>
                    <a:pt x="2989" y="4692"/>
                    <a:pt x="3311" y="3466"/>
                  </a:cubicBezTo>
                  <a:cubicBezTo>
                    <a:pt x="3680" y="2144"/>
                    <a:pt x="3263" y="787"/>
                    <a:pt x="2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45916" y="2382227"/>
              <a:ext cx="157532" cy="191570"/>
            </a:xfrm>
            <a:custGeom>
              <a:avLst/>
              <a:gdLst/>
              <a:ahLst/>
              <a:cxnLst/>
              <a:rect l="l" t="t" r="r" b="b"/>
              <a:pathLst>
                <a:path w="5526" h="6720" extrusionOk="0">
                  <a:moveTo>
                    <a:pt x="3621" y="1"/>
                  </a:moveTo>
                  <a:cubicBezTo>
                    <a:pt x="2228" y="1"/>
                    <a:pt x="923" y="1018"/>
                    <a:pt x="501" y="2537"/>
                  </a:cubicBezTo>
                  <a:cubicBezTo>
                    <a:pt x="1" y="4334"/>
                    <a:pt x="941" y="6168"/>
                    <a:pt x="2584" y="6620"/>
                  </a:cubicBezTo>
                  <a:cubicBezTo>
                    <a:pt x="2836" y="6687"/>
                    <a:pt x="3091" y="6720"/>
                    <a:pt x="3347" y="6720"/>
                  </a:cubicBezTo>
                  <a:cubicBezTo>
                    <a:pt x="3553" y="6720"/>
                    <a:pt x="3759" y="6698"/>
                    <a:pt x="3965" y="6656"/>
                  </a:cubicBezTo>
                  <a:cubicBezTo>
                    <a:pt x="3311" y="5549"/>
                    <a:pt x="3168" y="4215"/>
                    <a:pt x="3584" y="3001"/>
                  </a:cubicBezTo>
                  <a:cubicBezTo>
                    <a:pt x="3930" y="2025"/>
                    <a:pt x="4620" y="1215"/>
                    <a:pt x="5525" y="715"/>
                  </a:cubicBezTo>
                  <a:cubicBezTo>
                    <a:pt x="5204" y="429"/>
                    <a:pt x="4811" y="215"/>
                    <a:pt x="4394" y="108"/>
                  </a:cubicBezTo>
                  <a:cubicBezTo>
                    <a:pt x="4137" y="35"/>
                    <a:pt x="3877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460244" y="2528643"/>
              <a:ext cx="74034" cy="40281"/>
            </a:xfrm>
            <a:custGeom>
              <a:avLst/>
              <a:gdLst/>
              <a:ahLst/>
              <a:cxnLst/>
              <a:rect l="l" t="t" r="r" b="b"/>
              <a:pathLst>
                <a:path w="2597" h="1413" extrusionOk="0">
                  <a:moveTo>
                    <a:pt x="1471" y="0"/>
                  </a:moveTo>
                  <a:cubicBezTo>
                    <a:pt x="1342" y="0"/>
                    <a:pt x="1201" y="24"/>
                    <a:pt x="1049" y="79"/>
                  </a:cubicBezTo>
                  <a:cubicBezTo>
                    <a:pt x="1" y="460"/>
                    <a:pt x="287" y="1413"/>
                    <a:pt x="287" y="1413"/>
                  </a:cubicBezTo>
                  <a:cubicBezTo>
                    <a:pt x="744" y="790"/>
                    <a:pt x="1295" y="628"/>
                    <a:pt x="1744" y="628"/>
                  </a:cubicBezTo>
                  <a:cubicBezTo>
                    <a:pt x="2230" y="628"/>
                    <a:pt x="2597" y="818"/>
                    <a:pt x="2597" y="818"/>
                  </a:cubicBezTo>
                  <a:cubicBezTo>
                    <a:pt x="2597" y="818"/>
                    <a:pt x="2231" y="0"/>
                    <a:pt x="1471" y="0"/>
                  </a:cubicBezTo>
                  <a:close/>
                </a:path>
              </a:pathLst>
            </a:custGeom>
            <a:solidFill>
              <a:srgbClr val="E4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510846" y="2613368"/>
              <a:ext cx="189746" cy="103568"/>
            </a:xfrm>
            <a:custGeom>
              <a:avLst/>
              <a:gdLst/>
              <a:ahLst/>
              <a:cxnLst/>
              <a:rect l="l" t="t" r="r" b="b"/>
              <a:pathLst>
                <a:path w="6656" h="3633" extrusionOk="0">
                  <a:moveTo>
                    <a:pt x="6656" y="1"/>
                  </a:moveTo>
                  <a:lnTo>
                    <a:pt x="6656" y="1"/>
                  </a:lnTo>
                  <a:cubicBezTo>
                    <a:pt x="5459" y="573"/>
                    <a:pt x="3875" y="722"/>
                    <a:pt x="2552" y="722"/>
                  </a:cubicBezTo>
                  <a:cubicBezTo>
                    <a:pt x="1124" y="722"/>
                    <a:pt x="0" y="548"/>
                    <a:pt x="0" y="548"/>
                  </a:cubicBezTo>
                  <a:lnTo>
                    <a:pt x="0" y="548"/>
                  </a:lnTo>
                  <a:cubicBezTo>
                    <a:pt x="0" y="548"/>
                    <a:pt x="211" y="3633"/>
                    <a:pt x="3299" y="3633"/>
                  </a:cubicBezTo>
                  <a:cubicBezTo>
                    <a:pt x="3322" y="3633"/>
                    <a:pt x="3346" y="3632"/>
                    <a:pt x="3369" y="3632"/>
                  </a:cubicBezTo>
                  <a:cubicBezTo>
                    <a:pt x="6513" y="3584"/>
                    <a:pt x="6656" y="1"/>
                    <a:pt x="6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396073" y="2271788"/>
              <a:ext cx="84297" cy="37430"/>
            </a:xfrm>
            <a:custGeom>
              <a:avLst/>
              <a:gdLst/>
              <a:ahLst/>
              <a:cxnLst/>
              <a:rect l="l" t="t" r="r" b="b"/>
              <a:pathLst>
                <a:path w="2957" h="1313" extrusionOk="0">
                  <a:moveTo>
                    <a:pt x="2337" y="1"/>
                  </a:moveTo>
                  <a:cubicBezTo>
                    <a:pt x="1577" y="1"/>
                    <a:pt x="0" y="824"/>
                    <a:pt x="156" y="1136"/>
                  </a:cubicBezTo>
                  <a:cubicBezTo>
                    <a:pt x="221" y="1260"/>
                    <a:pt x="383" y="1312"/>
                    <a:pt x="597" y="1312"/>
                  </a:cubicBezTo>
                  <a:cubicBezTo>
                    <a:pt x="1408" y="1312"/>
                    <a:pt x="2956" y="560"/>
                    <a:pt x="2693" y="136"/>
                  </a:cubicBezTo>
                  <a:cubicBezTo>
                    <a:pt x="2632" y="41"/>
                    <a:pt x="2504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6756868" y="2322446"/>
              <a:ext cx="81731" cy="67363"/>
            </a:xfrm>
            <a:custGeom>
              <a:avLst/>
              <a:gdLst/>
              <a:ahLst/>
              <a:cxnLst/>
              <a:rect l="l" t="t" r="r" b="b"/>
              <a:pathLst>
                <a:path w="2867" h="2363" extrusionOk="0">
                  <a:moveTo>
                    <a:pt x="699" y="0"/>
                  </a:moveTo>
                  <a:cubicBezTo>
                    <a:pt x="600" y="0"/>
                    <a:pt x="512" y="34"/>
                    <a:pt x="443" y="109"/>
                  </a:cubicBezTo>
                  <a:cubicBezTo>
                    <a:pt x="1" y="583"/>
                    <a:pt x="1645" y="2363"/>
                    <a:pt x="2297" y="2363"/>
                  </a:cubicBezTo>
                  <a:cubicBezTo>
                    <a:pt x="2366" y="2363"/>
                    <a:pt x="2423" y="2343"/>
                    <a:pt x="2467" y="2300"/>
                  </a:cubicBezTo>
                  <a:cubicBezTo>
                    <a:pt x="2866" y="1911"/>
                    <a:pt x="1447" y="0"/>
                    <a:pt x="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6402887" y="3023338"/>
              <a:ext cx="969939" cy="823183"/>
            </a:xfrm>
            <a:custGeom>
              <a:avLst/>
              <a:gdLst/>
              <a:ahLst/>
              <a:cxnLst/>
              <a:rect l="l" t="t" r="r" b="b"/>
              <a:pathLst>
                <a:path w="34024" h="28876" extrusionOk="0">
                  <a:moveTo>
                    <a:pt x="18197" y="0"/>
                  </a:moveTo>
                  <a:cubicBezTo>
                    <a:pt x="17253" y="0"/>
                    <a:pt x="16547" y="47"/>
                    <a:pt x="16217" y="133"/>
                  </a:cubicBezTo>
                  <a:cubicBezTo>
                    <a:pt x="14218" y="654"/>
                    <a:pt x="8553" y="20174"/>
                    <a:pt x="7720" y="20174"/>
                  </a:cubicBezTo>
                  <a:cubicBezTo>
                    <a:pt x="7715" y="20174"/>
                    <a:pt x="7709" y="20173"/>
                    <a:pt x="7704" y="20172"/>
                  </a:cubicBezTo>
                  <a:cubicBezTo>
                    <a:pt x="6930" y="19910"/>
                    <a:pt x="7918" y="12575"/>
                    <a:pt x="6252" y="8896"/>
                  </a:cubicBezTo>
                  <a:cubicBezTo>
                    <a:pt x="5535" y="7298"/>
                    <a:pt x="4468" y="6705"/>
                    <a:pt x="3446" y="6705"/>
                  </a:cubicBezTo>
                  <a:cubicBezTo>
                    <a:pt x="2107" y="6705"/>
                    <a:pt x="846" y="7723"/>
                    <a:pt x="549" y="8837"/>
                  </a:cubicBezTo>
                  <a:cubicBezTo>
                    <a:pt x="251" y="9968"/>
                    <a:pt x="1" y="28244"/>
                    <a:pt x="6895" y="28863"/>
                  </a:cubicBezTo>
                  <a:cubicBezTo>
                    <a:pt x="6987" y="28871"/>
                    <a:pt x="7080" y="28876"/>
                    <a:pt x="7172" y="28876"/>
                  </a:cubicBezTo>
                  <a:cubicBezTo>
                    <a:pt x="13914" y="28876"/>
                    <a:pt x="18937" y="6808"/>
                    <a:pt x="19289" y="6432"/>
                  </a:cubicBezTo>
                  <a:cubicBezTo>
                    <a:pt x="19311" y="6409"/>
                    <a:pt x="19380" y="6399"/>
                    <a:pt x="19490" y="6399"/>
                  </a:cubicBezTo>
                  <a:cubicBezTo>
                    <a:pt x="20399" y="6399"/>
                    <a:pt x="24123" y="7091"/>
                    <a:pt x="27477" y="7091"/>
                  </a:cubicBezTo>
                  <a:cubicBezTo>
                    <a:pt x="30309" y="7091"/>
                    <a:pt x="32878" y="6598"/>
                    <a:pt x="33267" y="4777"/>
                  </a:cubicBezTo>
                  <a:cubicBezTo>
                    <a:pt x="34023" y="1224"/>
                    <a:pt x="23008" y="0"/>
                    <a:pt x="18197" y="0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6491831" y="3256475"/>
              <a:ext cx="71981" cy="200493"/>
            </a:xfrm>
            <a:custGeom>
              <a:avLst/>
              <a:gdLst/>
              <a:ahLst/>
              <a:cxnLst/>
              <a:rect l="l" t="t" r="r" b="b"/>
              <a:pathLst>
                <a:path w="2525" h="7033" extrusionOk="0">
                  <a:moveTo>
                    <a:pt x="733" y="1"/>
                  </a:moveTo>
                  <a:cubicBezTo>
                    <a:pt x="719" y="1"/>
                    <a:pt x="705" y="2"/>
                    <a:pt x="691" y="4"/>
                  </a:cubicBezTo>
                  <a:cubicBezTo>
                    <a:pt x="167" y="87"/>
                    <a:pt x="0" y="1730"/>
                    <a:pt x="310" y="3671"/>
                  </a:cubicBezTo>
                  <a:cubicBezTo>
                    <a:pt x="610" y="5554"/>
                    <a:pt x="1258" y="7033"/>
                    <a:pt x="1774" y="7033"/>
                  </a:cubicBezTo>
                  <a:cubicBezTo>
                    <a:pt x="1790" y="7033"/>
                    <a:pt x="1806" y="7031"/>
                    <a:pt x="1822" y="7029"/>
                  </a:cubicBezTo>
                  <a:cubicBezTo>
                    <a:pt x="2346" y="6945"/>
                    <a:pt x="2524" y="5302"/>
                    <a:pt x="2203" y="3361"/>
                  </a:cubicBezTo>
                  <a:cubicBezTo>
                    <a:pt x="1902" y="1472"/>
                    <a:pt x="1250" y="1"/>
                    <a:pt x="733" y="1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703273" y="3439865"/>
              <a:ext cx="77084" cy="77084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8" y="0"/>
                  </a:moveTo>
                  <a:cubicBezTo>
                    <a:pt x="608" y="0"/>
                    <a:pt x="1" y="608"/>
                    <a:pt x="1" y="1358"/>
                  </a:cubicBezTo>
                  <a:cubicBezTo>
                    <a:pt x="1" y="2096"/>
                    <a:pt x="608" y="2703"/>
                    <a:pt x="1358" y="2703"/>
                  </a:cubicBezTo>
                  <a:cubicBezTo>
                    <a:pt x="2096" y="2703"/>
                    <a:pt x="2704" y="2096"/>
                    <a:pt x="2704" y="1358"/>
                  </a:cubicBezTo>
                  <a:cubicBezTo>
                    <a:pt x="2704" y="608"/>
                    <a:pt x="2096" y="0"/>
                    <a:pt x="1358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57923" y="3093752"/>
              <a:ext cx="180253" cy="295110"/>
            </a:xfrm>
            <a:custGeom>
              <a:avLst/>
              <a:gdLst/>
              <a:ahLst/>
              <a:cxnLst/>
              <a:rect l="l" t="t" r="r" b="b"/>
              <a:pathLst>
                <a:path w="6323" h="10352" extrusionOk="0">
                  <a:moveTo>
                    <a:pt x="4743" y="0"/>
                  </a:moveTo>
                  <a:cubicBezTo>
                    <a:pt x="4117" y="0"/>
                    <a:pt x="3559" y="777"/>
                    <a:pt x="2668" y="2902"/>
                  </a:cubicBezTo>
                  <a:cubicBezTo>
                    <a:pt x="1489" y="5712"/>
                    <a:pt x="1" y="8510"/>
                    <a:pt x="453" y="9808"/>
                  </a:cubicBezTo>
                  <a:cubicBezTo>
                    <a:pt x="582" y="10187"/>
                    <a:pt x="772" y="10351"/>
                    <a:pt x="1001" y="10351"/>
                  </a:cubicBezTo>
                  <a:cubicBezTo>
                    <a:pt x="1892" y="10351"/>
                    <a:pt x="3364" y="7856"/>
                    <a:pt x="4037" y="5867"/>
                  </a:cubicBezTo>
                  <a:cubicBezTo>
                    <a:pt x="4882" y="3366"/>
                    <a:pt x="6323" y="795"/>
                    <a:pt x="5382" y="223"/>
                  </a:cubicBezTo>
                  <a:cubicBezTo>
                    <a:pt x="5153" y="81"/>
                    <a:pt x="4944" y="0"/>
                    <a:pt x="474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6237599" y="3375580"/>
              <a:ext cx="313640" cy="253489"/>
            </a:xfrm>
            <a:custGeom>
              <a:avLst/>
              <a:gdLst/>
              <a:ahLst/>
              <a:cxnLst/>
              <a:rect l="l" t="t" r="r" b="b"/>
              <a:pathLst>
                <a:path w="11002" h="8892" extrusionOk="0">
                  <a:moveTo>
                    <a:pt x="8605" y="0"/>
                  </a:moveTo>
                  <a:cubicBezTo>
                    <a:pt x="7644" y="0"/>
                    <a:pt x="6174" y="2889"/>
                    <a:pt x="5870" y="3041"/>
                  </a:cubicBezTo>
                  <a:cubicBezTo>
                    <a:pt x="5847" y="3052"/>
                    <a:pt x="5816" y="3057"/>
                    <a:pt x="5781" y="3057"/>
                  </a:cubicBezTo>
                  <a:cubicBezTo>
                    <a:pt x="5313" y="3057"/>
                    <a:pt x="3906" y="2184"/>
                    <a:pt x="3906" y="2184"/>
                  </a:cubicBezTo>
                  <a:cubicBezTo>
                    <a:pt x="3906" y="2184"/>
                    <a:pt x="0" y="3244"/>
                    <a:pt x="2537" y="4136"/>
                  </a:cubicBezTo>
                  <a:cubicBezTo>
                    <a:pt x="5073" y="5029"/>
                    <a:pt x="4989" y="5530"/>
                    <a:pt x="5204" y="6053"/>
                  </a:cubicBezTo>
                  <a:cubicBezTo>
                    <a:pt x="5748" y="7405"/>
                    <a:pt x="7262" y="8892"/>
                    <a:pt x="8239" y="8892"/>
                  </a:cubicBezTo>
                  <a:cubicBezTo>
                    <a:pt x="8458" y="8892"/>
                    <a:pt x="8651" y="8817"/>
                    <a:pt x="8799" y="8649"/>
                  </a:cubicBezTo>
                  <a:cubicBezTo>
                    <a:pt x="9597" y="7732"/>
                    <a:pt x="7418" y="6732"/>
                    <a:pt x="7525" y="6422"/>
                  </a:cubicBezTo>
                  <a:cubicBezTo>
                    <a:pt x="7541" y="6380"/>
                    <a:pt x="7600" y="6363"/>
                    <a:pt x="7692" y="6363"/>
                  </a:cubicBezTo>
                  <a:cubicBezTo>
                    <a:pt x="8040" y="6363"/>
                    <a:pt x="8855" y="6605"/>
                    <a:pt x="9511" y="6605"/>
                  </a:cubicBezTo>
                  <a:cubicBezTo>
                    <a:pt x="9995" y="6605"/>
                    <a:pt x="10393" y="6474"/>
                    <a:pt x="10454" y="6018"/>
                  </a:cubicBezTo>
                  <a:cubicBezTo>
                    <a:pt x="10621" y="4791"/>
                    <a:pt x="7954" y="5208"/>
                    <a:pt x="8013" y="4982"/>
                  </a:cubicBezTo>
                  <a:cubicBezTo>
                    <a:pt x="8073" y="4744"/>
                    <a:pt x="11002" y="4458"/>
                    <a:pt x="10728" y="3279"/>
                  </a:cubicBezTo>
                  <a:cubicBezTo>
                    <a:pt x="10650" y="2959"/>
                    <a:pt x="10383" y="2847"/>
                    <a:pt x="10035" y="2847"/>
                  </a:cubicBezTo>
                  <a:cubicBezTo>
                    <a:pt x="9217" y="2847"/>
                    <a:pt x="7948" y="3466"/>
                    <a:pt x="7607" y="3466"/>
                  </a:cubicBezTo>
                  <a:cubicBezTo>
                    <a:pt x="7564" y="3466"/>
                    <a:pt x="7536" y="3456"/>
                    <a:pt x="7525" y="3434"/>
                  </a:cubicBezTo>
                  <a:cubicBezTo>
                    <a:pt x="7382" y="3160"/>
                    <a:pt x="9799" y="779"/>
                    <a:pt x="8871" y="88"/>
                  </a:cubicBezTo>
                  <a:cubicBezTo>
                    <a:pt x="8788" y="28"/>
                    <a:pt x="8699" y="0"/>
                    <a:pt x="8605" y="0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975555" y="2876096"/>
              <a:ext cx="547173" cy="700486"/>
            </a:xfrm>
            <a:custGeom>
              <a:avLst/>
              <a:gdLst/>
              <a:ahLst/>
              <a:cxnLst/>
              <a:rect l="l" t="t" r="r" b="b"/>
              <a:pathLst>
                <a:path w="19194" h="24572" extrusionOk="0">
                  <a:moveTo>
                    <a:pt x="19194" y="0"/>
                  </a:moveTo>
                  <a:lnTo>
                    <a:pt x="19194" y="0"/>
                  </a:lnTo>
                  <a:cubicBezTo>
                    <a:pt x="19193" y="0"/>
                    <a:pt x="10335" y="1298"/>
                    <a:pt x="5168" y="7787"/>
                  </a:cubicBezTo>
                  <a:cubicBezTo>
                    <a:pt x="1" y="14264"/>
                    <a:pt x="4954" y="24348"/>
                    <a:pt x="6752" y="24539"/>
                  </a:cubicBezTo>
                  <a:cubicBezTo>
                    <a:pt x="6965" y="24561"/>
                    <a:pt x="7173" y="24572"/>
                    <a:pt x="7375" y="24572"/>
                  </a:cubicBezTo>
                  <a:cubicBezTo>
                    <a:pt x="11949" y="24572"/>
                    <a:pt x="13467" y="19099"/>
                    <a:pt x="13479" y="18038"/>
                  </a:cubicBezTo>
                  <a:cubicBezTo>
                    <a:pt x="13491" y="16931"/>
                    <a:pt x="11979" y="14823"/>
                    <a:pt x="12169" y="12037"/>
                  </a:cubicBezTo>
                  <a:cubicBezTo>
                    <a:pt x="12348" y="9239"/>
                    <a:pt x="16277" y="7489"/>
                    <a:pt x="16277" y="7489"/>
                  </a:cubicBezTo>
                  <a:cubicBezTo>
                    <a:pt x="16729" y="6203"/>
                    <a:pt x="19194" y="0"/>
                    <a:pt x="19194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699135" y="2685550"/>
              <a:ext cx="85580" cy="158160"/>
            </a:xfrm>
            <a:custGeom>
              <a:avLst/>
              <a:gdLst/>
              <a:ahLst/>
              <a:cxnLst/>
              <a:rect l="l" t="t" r="r" b="b"/>
              <a:pathLst>
                <a:path w="3002" h="5548" extrusionOk="0">
                  <a:moveTo>
                    <a:pt x="1279" y="1"/>
                  </a:moveTo>
                  <a:cubicBezTo>
                    <a:pt x="586" y="1"/>
                    <a:pt x="96" y="721"/>
                    <a:pt x="156" y="1195"/>
                  </a:cubicBezTo>
                  <a:cubicBezTo>
                    <a:pt x="215" y="1779"/>
                    <a:pt x="858" y="2112"/>
                    <a:pt x="858" y="2112"/>
                  </a:cubicBezTo>
                  <a:cubicBezTo>
                    <a:pt x="858" y="2112"/>
                    <a:pt x="1" y="2362"/>
                    <a:pt x="156" y="3100"/>
                  </a:cubicBezTo>
                  <a:cubicBezTo>
                    <a:pt x="285" y="3719"/>
                    <a:pt x="850" y="3769"/>
                    <a:pt x="1029" y="3769"/>
                  </a:cubicBezTo>
                  <a:cubicBezTo>
                    <a:pt x="1064" y="3769"/>
                    <a:pt x="1084" y="3767"/>
                    <a:pt x="1084" y="3767"/>
                  </a:cubicBezTo>
                  <a:lnTo>
                    <a:pt x="1084" y="3767"/>
                  </a:lnTo>
                  <a:cubicBezTo>
                    <a:pt x="1084" y="3767"/>
                    <a:pt x="156" y="4148"/>
                    <a:pt x="382" y="4981"/>
                  </a:cubicBezTo>
                  <a:cubicBezTo>
                    <a:pt x="496" y="5386"/>
                    <a:pt x="888" y="5548"/>
                    <a:pt x="1299" y="5548"/>
                  </a:cubicBezTo>
                  <a:cubicBezTo>
                    <a:pt x="1746" y="5548"/>
                    <a:pt x="2215" y="5356"/>
                    <a:pt x="2370" y="5077"/>
                  </a:cubicBezTo>
                  <a:cubicBezTo>
                    <a:pt x="3001" y="3886"/>
                    <a:pt x="2632" y="517"/>
                    <a:pt x="1727" y="100"/>
                  </a:cubicBezTo>
                  <a:cubicBezTo>
                    <a:pt x="1571" y="31"/>
                    <a:pt x="1421" y="1"/>
                    <a:pt x="1279" y="1"/>
                  </a:cubicBezTo>
                  <a:close/>
                </a:path>
              </a:pathLst>
            </a:custGeom>
            <a:solidFill>
              <a:srgbClr val="EAC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35"/>
          <p:cNvGrpSpPr/>
          <p:nvPr/>
        </p:nvGrpSpPr>
        <p:grpSpPr>
          <a:xfrm rot="20322897">
            <a:off x="-715224" y="2349068"/>
            <a:ext cx="1946171" cy="3123666"/>
            <a:chOff x="386200" y="933575"/>
            <a:chExt cx="1816475" cy="2915500"/>
          </a:xfrm>
        </p:grpSpPr>
        <p:sp>
          <p:nvSpPr>
            <p:cNvPr id="488" name="Google Shape;488;p35"/>
            <p:cNvSpPr/>
            <p:nvPr/>
          </p:nvSpPr>
          <p:spPr>
            <a:xfrm>
              <a:off x="1364750" y="3637175"/>
              <a:ext cx="186525" cy="211900"/>
            </a:xfrm>
            <a:custGeom>
              <a:avLst/>
              <a:gdLst/>
              <a:ahLst/>
              <a:cxnLst/>
              <a:rect l="l" t="t" r="r" b="b"/>
              <a:pathLst>
                <a:path w="7461" h="8476" extrusionOk="0">
                  <a:moveTo>
                    <a:pt x="2965" y="1"/>
                  </a:moveTo>
                  <a:lnTo>
                    <a:pt x="810" y="4263"/>
                  </a:lnTo>
                  <a:cubicBezTo>
                    <a:pt x="810" y="4263"/>
                    <a:pt x="0" y="7633"/>
                    <a:pt x="1881" y="8407"/>
                  </a:cubicBezTo>
                  <a:cubicBezTo>
                    <a:pt x="1992" y="8453"/>
                    <a:pt x="2110" y="8475"/>
                    <a:pt x="2233" y="8475"/>
                  </a:cubicBezTo>
                  <a:cubicBezTo>
                    <a:pt x="4183" y="8475"/>
                    <a:pt x="7460" y="2912"/>
                    <a:pt x="5679" y="1501"/>
                  </a:cubicBezTo>
                  <a:cubicBezTo>
                    <a:pt x="3786" y="1"/>
                    <a:pt x="2965" y="1"/>
                    <a:pt x="2965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35"/>
            <p:cNvGrpSpPr/>
            <p:nvPr/>
          </p:nvGrpSpPr>
          <p:grpSpPr>
            <a:xfrm>
              <a:off x="386200" y="933575"/>
              <a:ext cx="1816475" cy="2810200"/>
              <a:chOff x="386200" y="933575"/>
              <a:chExt cx="1816475" cy="2810200"/>
            </a:xfrm>
          </p:grpSpPr>
          <p:sp>
            <p:nvSpPr>
              <p:cNvPr id="490" name="Google Shape;490;p35"/>
              <p:cNvSpPr/>
              <p:nvPr/>
            </p:nvSpPr>
            <p:spPr>
              <a:xfrm>
                <a:off x="386200" y="3156050"/>
                <a:ext cx="213600" cy="167350"/>
              </a:xfrm>
              <a:custGeom>
                <a:avLst/>
                <a:gdLst/>
                <a:ahLst/>
                <a:cxnLst/>
                <a:rect l="l" t="t" r="r" b="b"/>
                <a:pathLst>
                  <a:path w="8544" h="6694" extrusionOk="0">
                    <a:moveTo>
                      <a:pt x="2643" y="1"/>
                    </a:moveTo>
                    <a:cubicBezTo>
                      <a:pt x="2315" y="1"/>
                      <a:pt x="1975" y="141"/>
                      <a:pt x="1637" y="494"/>
                    </a:cubicBezTo>
                    <a:cubicBezTo>
                      <a:pt x="0" y="2189"/>
                      <a:pt x="1715" y="6693"/>
                      <a:pt x="4927" y="6693"/>
                    </a:cubicBezTo>
                    <a:cubicBezTo>
                      <a:pt x="5009" y="6693"/>
                      <a:pt x="5091" y="6691"/>
                      <a:pt x="5174" y="6685"/>
                    </a:cubicBezTo>
                    <a:cubicBezTo>
                      <a:pt x="8543" y="6447"/>
                      <a:pt x="7686" y="2172"/>
                      <a:pt x="7686" y="2172"/>
                    </a:cubicBezTo>
                    <a:lnTo>
                      <a:pt x="5019" y="2172"/>
                    </a:lnTo>
                    <a:cubicBezTo>
                      <a:pt x="5019" y="2172"/>
                      <a:pt x="3929" y="1"/>
                      <a:pt x="264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91425" y="2776375"/>
                <a:ext cx="997750" cy="967400"/>
              </a:xfrm>
              <a:custGeom>
                <a:avLst/>
                <a:gdLst/>
                <a:ahLst/>
                <a:cxnLst/>
                <a:rect l="l" t="t" r="r" b="b"/>
                <a:pathLst>
                  <a:path w="39910" h="38696" extrusionOk="0">
                    <a:moveTo>
                      <a:pt x="31826" y="0"/>
                    </a:moveTo>
                    <a:cubicBezTo>
                      <a:pt x="31826" y="0"/>
                      <a:pt x="10561" y="8430"/>
                      <a:pt x="965" y="16669"/>
                    </a:cubicBezTo>
                    <a:cubicBezTo>
                      <a:pt x="965" y="16669"/>
                      <a:pt x="0" y="19455"/>
                      <a:pt x="2358" y="21229"/>
                    </a:cubicBezTo>
                    <a:cubicBezTo>
                      <a:pt x="2358" y="21229"/>
                      <a:pt x="27412" y="13076"/>
                      <a:pt x="28888" y="13076"/>
                    </a:cubicBezTo>
                    <a:cubicBezTo>
                      <a:pt x="28931" y="13076"/>
                      <a:pt x="28954" y="13083"/>
                      <a:pt x="28956" y="13097"/>
                    </a:cubicBezTo>
                    <a:cubicBezTo>
                      <a:pt x="29016" y="13597"/>
                      <a:pt x="23860" y="22527"/>
                      <a:pt x="27194" y="30563"/>
                    </a:cubicBezTo>
                    <a:cubicBezTo>
                      <a:pt x="30516" y="38600"/>
                      <a:pt x="35743" y="38695"/>
                      <a:pt x="35743" y="38695"/>
                    </a:cubicBezTo>
                    <a:cubicBezTo>
                      <a:pt x="35743" y="38695"/>
                      <a:pt x="37922" y="37159"/>
                      <a:pt x="39291" y="34099"/>
                    </a:cubicBezTo>
                    <a:cubicBezTo>
                      <a:pt x="39291" y="34099"/>
                      <a:pt x="31969" y="27694"/>
                      <a:pt x="35159" y="20169"/>
                    </a:cubicBezTo>
                    <a:cubicBezTo>
                      <a:pt x="38338" y="12656"/>
                      <a:pt x="39910" y="11906"/>
                      <a:pt x="39910" y="11906"/>
                    </a:cubicBezTo>
                    <a:lnTo>
                      <a:pt x="31826" y="0"/>
                    </a:lnTo>
                    <a:close/>
                  </a:path>
                </a:pathLst>
              </a:custGeom>
              <a:solidFill>
                <a:srgbClr val="88D4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1586712" y="1610482"/>
                <a:ext cx="592182" cy="341266"/>
              </a:xfrm>
              <a:custGeom>
                <a:avLst/>
                <a:gdLst/>
                <a:ahLst/>
                <a:cxnLst/>
                <a:rect l="l" t="t" r="r" b="b"/>
                <a:pathLst>
                  <a:path w="23087" h="13306" extrusionOk="0">
                    <a:moveTo>
                      <a:pt x="8097" y="1"/>
                    </a:moveTo>
                    <a:cubicBezTo>
                      <a:pt x="5678" y="1"/>
                      <a:pt x="3072" y="723"/>
                      <a:pt x="632" y="2396"/>
                    </a:cubicBezTo>
                    <a:cubicBezTo>
                      <a:pt x="1" y="5087"/>
                      <a:pt x="36" y="8802"/>
                      <a:pt x="4477" y="9897"/>
                    </a:cubicBezTo>
                    <a:cubicBezTo>
                      <a:pt x="6225" y="10328"/>
                      <a:pt x="7659" y="10492"/>
                      <a:pt x="8828" y="10492"/>
                    </a:cubicBezTo>
                    <a:cubicBezTo>
                      <a:pt x="12467" y="10492"/>
                      <a:pt x="13538" y="8909"/>
                      <a:pt x="13538" y="8909"/>
                    </a:cubicBezTo>
                    <a:cubicBezTo>
                      <a:pt x="13538" y="8909"/>
                      <a:pt x="14892" y="13305"/>
                      <a:pt x="18876" y="13305"/>
                    </a:cubicBezTo>
                    <a:cubicBezTo>
                      <a:pt x="18934" y="13305"/>
                      <a:pt x="18992" y="13304"/>
                      <a:pt x="19051" y="13302"/>
                    </a:cubicBezTo>
                    <a:cubicBezTo>
                      <a:pt x="20753" y="13243"/>
                      <a:pt x="22099" y="12017"/>
                      <a:pt x="23087" y="10600"/>
                    </a:cubicBezTo>
                    <a:cubicBezTo>
                      <a:pt x="21617" y="8140"/>
                      <a:pt x="18865" y="7923"/>
                      <a:pt x="17937" y="7923"/>
                    </a:cubicBezTo>
                    <a:cubicBezTo>
                      <a:pt x="17737" y="7923"/>
                      <a:pt x="17622" y="7933"/>
                      <a:pt x="17622" y="7933"/>
                    </a:cubicBezTo>
                    <a:cubicBezTo>
                      <a:pt x="17761" y="3435"/>
                      <a:pt x="13372" y="1"/>
                      <a:pt x="8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1157275" y="1667600"/>
                <a:ext cx="1045400" cy="970800"/>
              </a:xfrm>
              <a:custGeom>
                <a:avLst/>
                <a:gdLst/>
                <a:ahLst/>
                <a:cxnLst/>
                <a:rect l="l" t="t" r="r" b="b"/>
                <a:pathLst>
                  <a:path w="41816" h="38832" extrusionOk="0">
                    <a:moveTo>
                      <a:pt x="18146" y="0"/>
                    </a:moveTo>
                    <a:cubicBezTo>
                      <a:pt x="18050" y="72"/>
                      <a:pt x="17943" y="131"/>
                      <a:pt x="17848" y="203"/>
                    </a:cubicBezTo>
                    <a:cubicBezTo>
                      <a:pt x="10026" y="5834"/>
                      <a:pt x="6966" y="18729"/>
                      <a:pt x="6966" y="18729"/>
                    </a:cubicBezTo>
                    <a:cubicBezTo>
                      <a:pt x="6966" y="18729"/>
                      <a:pt x="5311" y="24730"/>
                      <a:pt x="3525" y="25182"/>
                    </a:cubicBezTo>
                    <a:cubicBezTo>
                      <a:pt x="1751" y="25634"/>
                      <a:pt x="1" y="28337"/>
                      <a:pt x="2929" y="30790"/>
                    </a:cubicBezTo>
                    <a:cubicBezTo>
                      <a:pt x="3996" y="31675"/>
                      <a:pt x="4916" y="31958"/>
                      <a:pt x="5655" y="31958"/>
                    </a:cubicBezTo>
                    <a:cubicBezTo>
                      <a:pt x="6952" y="31958"/>
                      <a:pt x="7692" y="31088"/>
                      <a:pt x="7692" y="31087"/>
                    </a:cubicBezTo>
                    <a:lnTo>
                      <a:pt x="7692" y="31087"/>
                    </a:lnTo>
                    <a:cubicBezTo>
                      <a:pt x="7692" y="31088"/>
                      <a:pt x="5859" y="33838"/>
                      <a:pt x="9109" y="36231"/>
                    </a:cubicBezTo>
                    <a:cubicBezTo>
                      <a:pt x="9947" y="36845"/>
                      <a:pt x="10723" y="37072"/>
                      <a:pt x="11413" y="37072"/>
                    </a:cubicBezTo>
                    <a:cubicBezTo>
                      <a:pt x="13402" y="37072"/>
                      <a:pt x="14681" y="35183"/>
                      <a:pt x="14681" y="35183"/>
                    </a:cubicBezTo>
                    <a:lnTo>
                      <a:pt x="14681" y="35183"/>
                    </a:lnTo>
                    <a:cubicBezTo>
                      <a:pt x="14681" y="35184"/>
                      <a:pt x="14574" y="37862"/>
                      <a:pt x="18539" y="38136"/>
                    </a:cubicBezTo>
                    <a:cubicBezTo>
                      <a:pt x="18795" y="38154"/>
                      <a:pt x="19039" y="38162"/>
                      <a:pt x="19269" y="38162"/>
                    </a:cubicBezTo>
                    <a:cubicBezTo>
                      <a:pt x="22591" y="38162"/>
                      <a:pt x="23206" y="36433"/>
                      <a:pt x="23206" y="36433"/>
                    </a:cubicBezTo>
                    <a:cubicBezTo>
                      <a:pt x="23206" y="36433"/>
                      <a:pt x="25404" y="38832"/>
                      <a:pt x="28698" y="38832"/>
                    </a:cubicBezTo>
                    <a:cubicBezTo>
                      <a:pt x="29168" y="38832"/>
                      <a:pt x="29660" y="38783"/>
                      <a:pt x="30171" y="38672"/>
                    </a:cubicBezTo>
                    <a:cubicBezTo>
                      <a:pt x="34255" y="37779"/>
                      <a:pt x="32886" y="33386"/>
                      <a:pt x="32886" y="33385"/>
                    </a:cubicBezTo>
                    <a:lnTo>
                      <a:pt x="32886" y="33385"/>
                    </a:lnTo>
                    <a:cubicBezTo>
                      <a:pt x="32886" y="33385"/>
                      <a:pt x="33709" y="33785"/>
                      <a:pt x="34761" y="33785"/>
                    </a:cubicBezTo>
                    <a:cubicBezTo>
                      <a:pt x="35953" y="33785"/>
                      <a:pt x="37439" y="33271"/>
                      <a:pt x="38351" y="31076"/>
                    </a:cubicBezTo>
                    <a:cubicBezTo>
                      <a:pt x="40065" y="26956"/>
                      <a:pt x="35612" y="24587"/>
                      <a:pt x="35612" y="24587"/>
                    </a:cubicBezTo>
                    <a:cubicBezTo>
                      <a:pt x="35612" y="24587"/>
                      <a:pt x="40041" y="23896"/>
                      <a:pt x="41399" y="14371"/>
                    </a:cubicBezTo>
                    <a:cubicBezTo>
                      <a:pt x="41815" y="11454"/>
                      <a:pt x="41399" y="9501"/>
                      <a:pt x="40601" y="8192"/>
                    </a:cubicBezTo>
                    <a:cubicBezTo>
                      <a:pt x="39601" y="9621"/>
                      <a:pt x="38255" y="10847"/>
                      <a:pt x="36553" y="10906"/>
                    </a:cubicBezTo>
                    <a:cubicBezTo>
                      <a:pt x="36494" y="10908"/>
                      <a:pt x="36436" y="10909"/>
                      <a:pt x="36378" y="10909"/>
                    </a:cubicBezTo>
                    <a:cubicBezTo>
                      <a:pt x="32394" y="10909"/>
                      <a:pt x="31052" y="6513"/>
                      <a:pt x="31052" y="6513"/>
                    </a:cubicBezTo>
                    <a:cubicBezTo>
                      <a:pt x="31052" y="6513"/>
                      <a:pt x="29981" y="8096"/>
                      <a:pt x="26336" y="8096"/>
                    </a:cubicBezTo>
                    <a:cubicBezTo>
                      <a:pt x="25166" y="8096"/>
                      <a:pt x="23730" y="7932"/>
                      <a:pt x="21979" y="7501"/>
                    </a:cubicBezTo>
                    <a:cubicBezTo>
                      <a:pt x="17538" y="6406"/>
                      <a:pt x="17515" y="2691"/>
                      <a:pt x="18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1642150" y="1667900"/>
                <a:ext cx="810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239" extrusionOk="0">
                    <a:moveTo>
                      <a:pt x="1620" y="0"/>
                    </a:moveTo>
                    <a:cubicBezTo>
                      <a:pt x="727" y="0"/>
                      <a:pt x="1" y="727"/>
                      <a:pt x="1" y="1619"/>
                    </a:cubicBezTo>
                    <a:cubicBezTo>
                      <a:pt x="1" y="2512"/>
                      <a:pt x="727" y="3239"/>
                      <a:pt x="1620" y="3239"/>
                    </a:cubicBezTo>
                    <a:cubicBezTo>
                      <a:pt x="2513" y="3239"/>
                      <a:pt x="3239" y="2512"/>
                      <a:pt x="3239" y="1619"/>
                    </a:cubicBezTo>
                    <a:cubicBezTo>
                      <a:pt x="3239" y="727"/>
                      <a:pt x="2513" y="0"/>
                      <a:pt x="1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1742575" y="1661425"/>
                <a:ext cx="218175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8727" h="2780" extrusionOk="0">
                    <a:moveTo>
                      <a:pt x="3843" y="1"/>
                    </a:moveTo>
                    <a:cubicBezTo>
                      <a:pt x="1759" y="1"/>
                      <a:pt x="0" y="879"/>
                      <a:pt x="246" y="1617"/>
                    </a:cubicBezTo>
                    <a:cubicBezTo>
                      <a:pt x="532" y="2479"/>
                      <a:pt x="2297" y="2779"/>
                      <a:pt x="4111" y="2779"/>
                    </a:cubicBezTo>
                    <a:cubicBezTo>
                      <a:pt x="6381" y="2779"/>
                      <a:pt x="8726" y="2309"/>
                      <a:pt x="8342" y="1878"/>
                    </a:cubicBezTo>
                    <a:cubicBezTo>
                      <a:pt x="7124" y="487"/>
                      <a:pt x="5393" y="1"/>
                      <a:pt x="3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1168875" y="1540800"/>
                <a:ext cx="1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823" extrusionOk="0">
                    <a:moveTo>
                      <a:pt x="4192" y="0"/>
                    </a:moveTo>
                    <a:lnTo>
                      <a:pt x="930" y="1334"/>
                    </a:lnTo>
                    <a:lnTo>
                      <a:pt x="1" y="4132"/>
                    </a:lnTo>
                    <a:lnTo>
                      <a:pt x="3930" y="4822"/>
                    </a:lnTo>
                    <a:lnTo>
                      <a:pt x="4192" y="0"/>
                    </a:ln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1009050" y="1629450"/>
                <a:ext cx="506325" cy="917750"/>
              </a:xfrm>
              <a:custGeom>
                <a:avLst/>
                <a:gdLst/>
                <a:ahLst/>
                <a:cxnLst/>
                <a:rect l="l" t="t" r="r" b="b"/>
                <a:pathLst>
                  <a:path w="20253" h="36710" extrusionOk="0">
                    <a:moveTo>
                      <a:pt x="9055" y="1"/>
                    </a:moveTo>
                    <a:cubicBezTo>
                      <a:pt x="8686" y="1"/>
                      <a:pt x="8288" y="32"/>
                      <a:pt x="7858" y="98"/>
                    </a:cubicBezTo>
                    <a:cubicBezTo>
                      <a:pt x="95" y="1264"/>
                      <a:pt x="0" y="5717"/>
                      <a:pt x="3501" y="18445"/>
                    </a:cubicBezTo>
                    <a:cubicBezTo>
                      <a:pt x="6989" y="31173"/>
                      <a:pt x="17836" y="36709"/>
                      <a:pt x="17836" y="36709"/>
                    </a:cubicBezTo>
                    <a:lnTo>
                      <a:pt x="20253" y="32316"/>
                    </a:lnTo>
                    <a:cubicBezTo>
                      <a:pt x="20253" y="32316"/>
                      <a:pt x="14526" y="26958"/>
                      <a:pt x="13800" y="17826"/>
                    </a:cubicBezTo>
                    <a:cubicBezTo>
                      <a:pt x="13113" y="9211"/>
                      <a:pt x="15349" y="1"/>
                      <a:pt x="9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1165550" y="1399675"/>
                <a:ext cx="172125" cy="78375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3135" extrusionOk="0">
                    <a:moveTo>
                      <a:pt x="3270" y="1"/>
                    </a:moveTo>
                    <a:cubicBezTo>
                      <a:pt x="1442" y="1"/>
                      <a:pt x="1" y="1030"/>
                      <a:pt x="146" y="2014"/>
                    </a:cubicBezTo>
                    <a:cubicBezTo>
                      <a:pt x="146" y="2014"/>
                      <a:pt x="62" y="2800"/>
                      <a:pt x="1122" y="2919"/>
                    </a:cubicBezTo>
                    <a:cubicBezTo>
                      <a:pt x="1167" y="2923"/>
                      <a:pt x="1210" y="2925"/>
                      <a:pt x="1252" y="2925"/>
                    </a:cubicBezTo>
                    <a:cubicBezTo>
                      <a:pt x="2200" y="2925"/>
                      <a:pt x="2277" y="1801"/>
                      <a:pt x="2277" y="1800"/>
                    </a:cubicBezTo>
                    <a:lnTo>
                      <a:pt x="2277" y="1800"/>
                    </a:lnTo>
                    <a:cubicBezTo>
                      <a:pt x="2277" y="1801"/>
                      <a:pt x="2206" y="3074"/>
                      <a:pt x="3325" y="3133"/>
                    </a:cubicBezTo>
                    <a:cubicBezTo>
                      <a:pt x="3348" y="3134"/>
                      <a:pt x="3371" y="3135"/>
                      <a:pt x="3393" y="3135"/>
                    </a:cubicBezTo>
                    <a:cubicBezTo>
                      <a:pt x="4141" y="3135"/>
                      <a:pt x="4326" y="2582"/>
                      <a:pt x="4371" y="2274"/>
                    </a:cubicBezTo>
                    <a:lnTo>
                      <a:pt x="4371" y="2274"/>
                    </a:lnTo>
                    <a:cubicBezTo>
                      <a:pt x="4377" y="2580"/>
                      <a:pt x="4506" y="3128"/>
                      <a:pt x="5355" y="3128"/>
                    </a:cubicBezTo>
                    <a:cubicBezTo>
                      <a:pt x="5409" y="3128"/>
                      <a:pt x="5467" y="3126"/>
                      <a:pt x="5527" y="3121"/>
                    </a:cubicBezTo>
                    <a:cubicBezTo>
                      <a:pt x="6885" y="3002"/>
                      <a:pt x="6313" y="454"/>
                      <a:pt x="4111" y="73"/>
                    </a:cubicBezTo>
                    <a:cubicBezTo>
                      <a:pt x="3824" y="24"/>
                      <a:pt x="3543" y="1"/>
                      <a:pt x="3270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1283950" y="2437025"/>
                <a:ext cx="442175" cy="54162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21665" extrusionOk="0">
                    <a:moveTo>
                      <a:pt x="9245" y="1"/>
                    </a:moveTo>
                    <a:cubicBezTo>
                      <a:pt x="6554" y="1156"/>
                      <a:pt x="256" y="11395"/>
                      <a:pt x="125" y="13574"/>
                    </a:cubicBezTo>
                    <a:cubicBezTo>
                      <a:pt x="0" y="15641"/>
                      <a:pt x="3789" y="21665"/>
                      <a:pt x="9761" y="21665"/>
                    </a:cubicBezTo>
                    <a:cubicBezTo>
                      <a:pt x="10083" y="21665"/>
                      <a:pt x="10411" y="21647"/>
                      <a:pt x="10745" y="21611"/>
                    </a:cubicBezTo>
                    <a:cubicBezTo>
                      <a:pt x="17282" y="20884"/>
                      <a:pt x="17686" y="3180"/>
                      <a:pt x="17686" y="3180"/>
                    </a:cubicBezTo>
                    <a:cubicBezTo>
                      <a:pt x="16603" y="2346"/>
                      <a:pt x="14996" y="1537"/>
                      <a:pt x="14996" y="1537"/>
                    </a:cubicBezTo>
                    <a:cubicBezTo>
                      <a:pt x="14996" y="1537"/>
                      <a:pt x="13281" y="637"/>
                      <a:pt x="12361" y="637"/>
                    </a:cubicBezTo>
                    <a:cubicBezTo>
                      <a:pt x="12250" y="637"/>
                      <a:pt x="12150" y="650"/>
                      <a:pt x="12067" y="680"/>
                    </a:cubicBezTo>
                    <a:cubicBezTo>
                      <a:pt x="11969" y="714"/>
                      <a:pt x="11852" y="729"/>
                      <a:pt x="11721" y="729"/>
                    </a:cubicBezTo>
                    <a:cubicBezTo>
                      <a:pt x="10810" y="729"/>
                      <a:pt x="9245" y="1"/>
                      <a:pt x="9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868600" y="2634650"/>
                <a:ext cx="559275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22371" h="25831" extrusionOk="0">
                    <a:moveTo>
                      <a:pt x="12667" y="0"/>
                    </a:moveTo>
                    <a:cubicBezTo>
                      <a:pt x="7627" y="0"/>
                      <a:pt x="278" y="824"/>
                      <a:pt x="141" y="3812"/>
                    </a:cubicBezTo>
                    <a:cubicBezTo>
                      <a:pt x="0" y="6893"/>
                      <a:pt x="6161" y="7317"/>
                      <a:pt x="10290" y="7317"/>
                    </a:cubicBezTo>
                    <a:cubicBezTo>
                      <a:pt x="11044" y="7317"/>
                      <a:pt x="11730" y="7303"/>
                      <a:pt x="12298" y="7288"/>
                    </a:cubicBezTo>
                    <a:cubicBezTo>
                      <a:pt x="12298" y="7288"/>
                      <a:pt x="12299" y="7288"/>
                      <a:pt x="12299" y="7288"/>
                    </a:cubicBezTo>
                    <a:cubicBezTo>
                      <a:pt x="13060" y="7288"/>
                      <a:pt x="4813" y="23982"/>
                      <a:pt x="11309" y="25767"/>
                    </a:cubicBezTo>
                    <a:cubicBezTo>
                      <a:pt x="11465" y="25810"/>
                      <a:pt x="11616" y="25831"/>
                      <a:pt x="11762" y="25831"/>
                    </a:cubicBezTo>
                    <a:cubicBezTo>
                      <a:pt x="15451" y="25831"/>
                      <a:pt x="16227" y="12540"/>
                      <a:pt x="19239" y="7765"/>
                    </a:cubicBezTo>
                    <a:cubicBezTo>
                      <a:pt x="22370" y="2800"/>
                      <a:pt x="19918" y="466"/>
                      <a:pt x="15596" y="109"/>
                    </a:cubicBezTo>
                    <a:cubicBezTo>
                      <a:pt x="14806" y="41"/>
                      <a:pt x="13794" y="0"/>
                      <a:pt x="12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1267400" y="2705225"/>
                <a:ext cx="488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1965" extrusionOk="0">
                    <a:moveTo>
                      <a:pt x="977" y="0"/>
                    </a:moveTo>
                    <a:cubicBezTo>
                      <a:pt x="441" y="0"/>
                      <a:pt x="1" y="441"/>
                      <a:pt x="1" y="977"/>
                    </a:cubicBezTo>
                    <a:cubicBezTo>
                      <a:pt x="1" y="1524"/>
                      <a:pt x="441" y="1965"/>
                      <a:pt x="977" y="1965"/>
                    </a:cubicBezTo>
                    <a:cubicBezTo>
                      <a:pt x="1525" y="1965"/>
                      <a:pt x="1953" y="1524"/>
                      <a:pt x="1953" y="977"/>
                    </a:cubicBezTo>
                    <a:cubicBezTo>
                      <a:pt x="1953" y="441"/>
                      <a:pt x="1525" y="0"/>
                      <a:pt x="977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1156975" y="2908300"/>
                <a:ext cx="246200" cy="195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7820" extrusionOk="0">
                    <a:moveTo>
                      <a:pt x="4259" y="1"/>
                    </a:moveTo>
                    <a:cubicBezTo>
                      <a:pt x="4193" y="1"/>
                      <a:pt x="4127" y="7"/>
                      <a:pt x="4061" y="21"/>
                    </a:cubicBezTo>
                    <a:cubicBezTo>
                      <a:pt x="2596" y="319"/>
                      <a:pt x="5180" y="2641"/>
                      <a:pt x="4977" y="2772"/>
                    </a:cubicBezTo>
                    <a:cubicBezTo>
                      <a:pt x="4971" y="2776"/>
                      <a:pt x="4961" y="2779"/>
                      <a:pt x="4950" y="2779"/>
                    </a:cubicBezTo>
                    <a:cubicBezTo>
                      <a:pt x="4680" y="2779"/>
                      <a:pt x="3099" y="1628"/>
                      <a:pt x="1993" y="1628"/>
                    </a:cubicBezTo>
                    <a:cubicBezTo>
                      <a:pt x="1658" y="1628"/>
                      <a:pt x="1366" y="1734"/>
                      <a:pt x="1167" y="2010"/>
                    </a:cubicBezTo>
                    <a:cubicBezTo>
                      <a:pt x="286" y="3248"/>
                      <a:pt x="4061" y="3557"/>
                      <a:pt x="3787" y="4034"/>
                    </a:cubicBezTo>
                    <a:cubicBezTo>
                      <a:pt x="3744" y="4108"/>
                      <a:pt x="3651" y="4137"/>
                      <a:pt x="3522" y="4137"/>
                    </a:cubicBezTo>
                    <a:cubicBezTo>
                      <a:pt x="3081" y="4137"/>
                      <a:pt x="2226" y="3801"/>
                      <a:pt x="1555" y="3801"/>
                    </a:cubicBezTo>
                    <a:cubicBezTo>
                      <a:pt x="1166" y="3801"/>
                      <a:pt x="839" y="3914"/>
                      <a:pt x="691" y="4272"/>
                    </a:cubicBezTo>
                    <a:cubicBezTo>
                      <a:pt x="215" y="5427"/>
                      <a:pt x="3656" y="5534"/>
                      <a:pt x="3620" y="5843"/>
                    </a:cubicBezTo>
                    <a:cubicBezTo>
                      <a:pt x="3584" y="6141"/>
                      <a:pt x="1" y="5498"/>
                      <a:pt x="644" y="7367"/>
                    </a:cubicBezTo>
                    <a:cubicBezTo>
                      <a:pt x="747" y="7674"/>
                      <a:pt x="1352" y="7819"/>
                      <a:pt x="2135" y="7819"/>
                    </a:cubicBezTo>
                    <a:cubicBezTo>
                      <a:pt x="3694" y="7819"/>
                      <a:pt x="5958" y="7243"/>
                      <a:pt x="6370" y="6213"/>
                    </a:cubicBezTo>
                    <a:cubicBezTo>
                      <a:pt x="6399" y="6143"/>
                      <a:pt x="6525" y="6116"/>
                      <a:pt x="6709" y="6116"/>
                    </a:cubicBezTo>
                    <a:cubicBezTo>
                      <a:pt x="7443" y="6116"/>
                      <a:pt x="9097" y="6558"/>
                      <a:pt x="9097" y="6558"/>
                    </a:cubicBezTo>
                    <a:lnTo>
                      <a:pt x="9847" y="4034"/>
                    </a:lnTo>
                    <a:lnTo>
                      <a:pt x="9847" y="4034"/>
                    </a:lnTo>
                    <a:cubicBezTo>
                      <a:pt x="9847" y="4034"/>
                      <a:pt x="9811" y="4034"/>
                      <a:pt x="9746" y="4034"/>
                    </a:cubicBezTo>
                    <a:cubicBezTo>
                      <a:pt x="9253" y="4034"/>
                      <a:pt x="7114" y="4006"/>
                      <a:pt x="7061" y="3522"/>
                    </a:cubicBezTo>
                    <a:cubicBezTo>
                      <a:pt x="6993" y="2999"/>
                      <a:pt x="5654" y="1"/>
                      <a:pt x="4259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1339450" y="2516500"/>
                <a:ext cx="520025" cy="693975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27759" extrusionOk="0">
                    <a:moveTo>
                      <a:pt x="15478" y="1"/>
                    </a:moveTo>
                    <a:cubicBezTo>
                      <a:pt x="15478" y="1"/>
                      <a:pt x="14526" y="11848"/>
                      <a:pt x="11478" y="14443"/>
                    </a:cubicBezTo>
                    <a:cubicBezTo>
                      <a:pt x="8442" y="17027"/>
                      <a:pt x="4429" y="15622"/>
                      <a:pt x="3108" y="16396"/>
                    </a:cubicBezTo>
                    <a:cubicBezTo>
                      <a:pt x="1774" y="17170"/>
                      <a:pt x="0" y="23790"/>
                      <a:pt x="2512" y="26838"/>
                    </a:cubicBezTo>
                    <a:cubicBezTo>
                      <a:pt x="3027" y="27462"/>
                      <a:pt x="3893" y="27759"/>
                      <a:pt x="4965" y="27759"/>
                    </a:cubicBezTo>
                    <a:cubicBezTo>
                      <a:pt x="9102" y="27759"/>
                      <a:pt x="16314" y="23345"/>
                      <a:pt x="18300" y="16348"/>
                    </a:cubicBezTo>
                    <a:cubicBezTo>
                      <a:pt x="20800" y="7549"/>
                      <a:pt x="19479" y="2954"/>
                      <a:pt x="15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1305200" y="933575"/>
                <a:ext cx="411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44" extrusionOk="0">
                    <a:moveTo>
                      <a:pt x="822" y="1"/>
                    </a:moveTo>
                    <a:cubicBezTo>
                      <a:pt x="370" y="1"/>
                      <a:pt x="1" y="370"/>
                      <a:pt x="1" y="822"/>
                    </a:cubicBezTo>
                    <a:cubicBezTo>
                      <a:pt x="1" y="1275"/>
                      <a:pt x="370" y="1644"/>
                      <a:pt x="822" y="1644"/>
                    </a:cubicBezTo>
                    <a:cubicBezTo>
                      <a:pt x="1275" y="1644"/>
                      <a:pt x="1644" y="1275"/>
                      <a:pt x="1644" y="822"/>
                    </a:cubicBezTo>
                    <a:cubicBezTo>
                      <a:pt x="1644" y="370"/>
                      <a:pt x="1275" y="1"/>
                      <a:pt x="8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1042975" y="951675"/>
                <a:ext cx="231000" cy="88600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544" extrusionOk="0">
                    <a:moveTo>
                      <a:pt x="7451" y="1"/>
                    </a:moveTo>
                    <a:cubicBezTo>
                      <a:pt x="6376" y="1"/>
                      <a:pt x="4968" y="303"/>
                      <a:pt x="3763" y="741"/>
                    </a:cubicBezTo>
                    <a:cubicBezTo>
                      <a:pt x="1489" y="1551"/>
                      <a:pt x="1" y="2432"/>
                      <a:pt x="441" y="3241"/>
                    </a:cubicBezTo>
                    <a:cubicBezTo>
                      <a:pt x="559" y="3455"/>
                      <a:pt x="722" y="3543"/>
                      <a:pt x="926" y="3543"/>
                    </a:cubicBezTo>
                    <a:cubicBezTo>
                      <a:pt x="1786" y="3543"/>
                      <a:pt x="3374" y="1972"/>
                      <a:pt x="5406" y="1741"/>
                    </a:cubicBezTo>
                    <a:cubicBezTo>
                      <a:pt x="7251" y="1527"/>
                      <a:pt x="9240" y="1610"/>
                      <a:pt x="9156" y="812"/>
                    </a:cubicBezTo>
                    <a:cubicBezTo>
                      <a:pt x="9084" y="234"/>
                      <a:pt x="8395" y="1"/>
                      <a:pt x="7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945950" y="2688075"/>
                <a:ext cx="2839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1359" h="1992" extrusionOk="0">
                    <a:moveTo>
                      <a:pt x="5435" y="0"/>
                    </a:moveTo>
                    <a:cubicBezTo>
                      <a:pt x="2197" y="0"/>
                      <a:pt x="45" y="432"/>
                      <a:pt x="12" y="1163"/>
                    </a:cubicBezTo>
                    <a:cubicBezTo>
                      <a:pt x="0" y="1663"/>
                      <a:pt x="381" y="1889"/>
                      <a:pt x="4977" y="1972"/>
                    </a:cubicBezTo>
                    <a:cubicBezTo>
                      <a:pt x="5656" y="1985"/>
                      <a:pt x="6273" y="1991"/>
                      <a:pt x="6833" y="1991"/>
                    </a:cubicBezTo>
                    <a:cubicBezTo>
                      <a:pt x="10061" y="1991"/>
                      <a:pt x="11359" y="1772"/>
                      <a:pt x="11359" y="1163"/>
                    </a:cubicBezTo>
                    <a:cubicBezTo>
                      <a:pt x="11359" y="436"/>
                      <a:pt x="9858" y="91"/>
                      <a:pt x="6191" y="8"/>
                    </a:cubicBezTo>
                    <a:cubicBezTo>
                      <a:pt x="5933" y="3"/>
                      <a:pt x="5681" y="0"/>
                      <a:pt x="5435" y="0"/>
                    </a:cubicBezTo>
                    <a:close/>
                  </a:path>
                </a:pathLst>
              </a:custGeom>
              <a:solidFill>
                <a:srgbClr val="582F4E">
                  <a:alpha val="5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1571625" y="2393575"/>
                <a:ext cx="1217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4085" extrusionOk="0">
                    <a:moveTo>
                      <a:pt x="4870" y="1"/>
                    </a:moveTo>
                    <a:lnTo>
                      <a:pt x="762" y="584"/>
                    </a:lnTo>
                    <a:lnTo>
                      <a:pt x="0" y="2763"/>
                    </a:lnTo>
                    <a:cubicBezTo>
                      <a:pt x="0" y="2763"/>
                      <a:pt x="455" y="4085"/>
                      <a:pt x="1658" y="4085"/>
                    </a:cubicBezTo>
                    <a:cubicBezTo>
                      <a:pt x="2141" y="4085"/>
                      <a:pt x="2745" y="3872"/>
                      <a:pt x="3489" y="3275"/>
                    </a:cubicBezTo>
                    <a:lnTo>
                      <a:pt x="4870" y="1"/>
                    </a:ln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1833075" y="2160500"/>
                <a:ext cx="15962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6385" h="6785" extrusionOk="0">
                    <a:moveTo>
                      <a:pt x="2746" y="1"/>
                    </a:moveTo>
                    <a:cubicBezTo>
                      <a:pt x="2730" y="1"/>
                      <a:pt x="2722" y="1"/>
                      <a:pt x="2722" y="1"/>
                    </a:cubicBezTo>
                    <a:cubicBezTo>
                      <a:pt x="2722" y="1"/>
                      <a:pt x="674" y="2418"/>
                      <a:pt x="210" y="4990"/>
                    </a:cubicBezTo>
                    <a:cubicBezTo>
                      <a:pt x="0" y="6146"/>
                      <a:pt x="1102" y="6784"/>
                      <a:pt x="2405" y="6784"/>
                    </a:cubicBezTo>
                    <a:cubicBezTo>
                      <a:pt x="3987" y="6784"/>
                      <a:pt x="5867" y="5842"/>
                      <a:pt x="6056" y="3740"/>
                    </a:cubicBezTo>
                    <a:cubicBezTo>
                      <a:pt x="6385" y="87"/>
                      <a:pt x="3062" y="1"/>
                      <a:pt x="2746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1340025" y="1837550"/>
                <a:ext cx="5611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3259" extrusionOk="0">
                    <a:moveTo>
                      <a:pt x="7823" y="1"/>
                    </a:moveTo>
                    <a:lnTo>
                      <a:pt x="7823" y="1"/>
                    </a:lnTo>
                    <a:cubicBezTo>
                      <a:pt x="2644" y="10502"/>
                      <a:pt x="1" y="17812"/>
                      <a:pt x="8931" y="22349"/>
                    </a:cubicBezTo>
                    <a:cubicBezTo>
                      <a:pt x="10182" y="22985"/>
                      <a:pt x="11347" y="23259"/>
                      <a:pt x="12427" y="23259"/>
                    </a:cubicBezTo>
                    <a:cubicBezTo>
                      <a:pt x="19062" y="23259"/>
                      <a:pt x="22444" y="12919"/>
                      <a:pt x="22444" y="12919"/>
                    </a:cubicBezTo>
                    <a:cubicBezTo>
                      <a:pt x="20801" y="11657"/>
                      <a:pt x="21873" y="4716"/>
                      <a:pt x="21873" y="4716"/>
                    </a:cubicBezTo>
                    <a:lnTo>
                      <a:pt x="21873" y="4716"/>
                    </a:lnTo>
                    <a:cubicBezTo>
                      <a:pt x="21873" y="4716"/>
                      <a:pt x="21110" y="5300"/>
                      <a:pt x="18075" y="5300"/>
                    </a:cubicBezTo>
                    <a:cubicBezTo>
                      <a:pt x="17187" y="5300"/>
                      <a:pt x="16104" y="5250"/>
                      <a:pt x="14789" y="5120"/>
                    </a:cubicBezTo>
                    <a:cubicBezTo>
                      <a:pt x="8979" y="4561"/>
                      <a:pt x="7823" y="1"/>
                      <a:pt x="7823" y="1"/>
                    </a:cubicBezTo>
                    <a:close/>
                  </a:path>
                </a:pathLst>
              </a:custGeom>
              <a:solidFill>
                <a:srgbClr val="F3D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1737400" y="2097875"/>
                <a:ext cx="104200" cy="11832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733" extrusionOk="0">
                    <a:moveTo>
                      <a:pt x="3618" y="0"/>
                    </a:moveTo>
                    <a:cubicBezTo>
                      <a:pt x="2662" y="0"/>
                      <a:pt x="1744" y="412"/>
                      <a:pt x="1108" y="1137"/>
                    </a:cubicBezTo>
                    <a:cubicBezTo>
                      <a:pt x="287" y="2066"/>
                      <a:pt x="37" y="3363"/>
                      <a:pt x="1" y="4435"/>
                    </a:cubicBezTo>
                    <a:cubicBezTo>
                      <a:pt x="108" y="4494"/>
                      <a:pt x="227" y="4554"/>
                      <a:pt x="346" y="4602"/>
                    </a:cubicBezTo>
                    <a:cubicBezTo>
                      <a:pt x="589" y="4690"/>
                      <a:pt x="839" y="4733"/>
                      <a:pt x="1091" y="4733"/>
                    </a:cubicBezTo>
                    <a:cubicBezTo>
                      <a:pt x="2219" y="4733"/>
                      <a:pt x="3360" y="3878"/>
                      <a:pt x="3847" y="2554"/>
                    </a:cubicBezTo>
                    <a:cubicBezTo>
                      <a:pt x="4168" y="1732"/>
                      <a:pt x="4156" y="815"/>
                      <a:pt x="3811" y="6"/>
                    </a:cubicBezTo>
                    <a:cubicBezTo>
                      <a:pt x="3746" y="2"/>
                      <a:pt x="3682" y="0"/>
                      <a:pt x="36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1699000" y="2062875"/>
                <a:ext cx="133675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5835" extrusionOk="0">
                    <a:moveTo>
                      <a:pt x="3293" y="1"/>
                    </a:moveTo>
                    <a:cubicBezTo>
                      <a:pt x="2164" y="1"/>
                      <a:pt x="1024" y="855"/>
                      <a:pt x="537" y="2180"/>
                    </a:cubicBezTo>
                    <a:cubicBezTo>
                      <a:pt x="1" y="3644"/>
                      <a:pt x="453" y="5192"/>
                      <a:pt x="1537" y="5835"/>
                    </a:cubicBezTo>
                    <a:cubicBezTo>
                      <a:pt x="1573" y="4763"/>
                      <a:pt x="1811" y="3466"/>
                      <a:pt x="2644" y="2537"/>
                    </a:cubicBezTo>
                    <a:cubicBezTo>
                      <a:pt x="3280" y="1812"/>
                      <a:pt x="4198" y="1400"/>
                      <a:pt x="5154" y="1400"/>
                    </a:cubicBezTo>
                    <a:cubicBezTo>
                      <a:pt x="5218" y="1400"/>
                      <a:pt x="5282" y="1402"/>
                      <a:pt x="5347" y="1406"/>
                    </a:cubicBezTo>
                    <a:cubicBezTo>
                      <a:pt x="5097" y="822"/>
                      <a:pt x="4632" y="358"/>
                      <a:pt x="4037" y="132"/>
                    </a:cubicBezTo>
                    <a:cubicBezTo>
                      <a:pt x="3794" y="43"/>
                      <a:pt x="3544" y="1"/>
                      <a:pt x="3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1466550" y="2049100"/>
                <a:ext cx="121750" cy="82275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3291" extrusionOk="0">
                    <a:moveTo>
                      <a:pt x="1927" y="0"/>
                    </a:moveTo>
                    <a:cubicBezTo>
                      <a:pt x="774" y="0"/>
                      <a:pt x="0" y="885"/>
                      <a:pt x="0" y="885"/>
                    </a:cubicBezTo>
                    <a:cubicBezTo>
                      <a:pt x="0" y="885"/>
                      <a:pt x="526" y="716"/>
                      <a:pt x="1220" y="716"/>
                    </a:cubicBezTo>
                    <a:cubicBezTo>
                      <a:pt x="1749" y="716"/>
                      <a:pt x="2375" y="814"/>
                      <a:pt x="2941" y="1159"/>
                    </a:cubicBezTo>
                    <a:cubicBezTo>
                      <a:pt x="3715" y="1600"/>
                      <a:pt x="4203" y="2409"/>
                      <a:pt x="4239" y="3290"/>
                    </a:cubicBezTo>
                    <a:cubicBezTo>
                      <a:pt x="4239" y="3290"/>
                      <a:pt x="4870" y="1278"/>
                      <a:pt x="3108" y="314"/>
                    </a:cubicBezTo>
                    <a:cubicBezTo>
                      <a:pt x="2685" y="87"/>
                      <a:pt x="2288" y="0"/>
                      <a:pt x="19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1521000" y="2146225"/>
                <a:ext cx="6015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156" extrusionOk="0">
                    <a:moveTo>
                      <a:pt x="1287" y="1"/>
                    </a:moveTo>
                    <a:cubicBezTo>
                      <a:pt x="299" y="1"/>
                      <a:pt x="1" y="1060"/>
                      <a:pt x="1" y="1060"/>
                    </a:cubicBezTo>
                    <a:cubicBezTo>
                      <a:pt x="338" y="802"/>
                      <a:pt x="741" y="673"/>
                      <a:pt x="1144" y="673"/>
                    </a:cubicBezTo>
                    <a:cubicBezTo>
                      <a:pt x="1596" y="673"/>
                      <a:pt x="2047" y="835"/>
                      <a:pt x="2406" y="1155"/>
                    </a:cubicBezTo>
                    <a:cubicBezTo>
                      <a:pt x="2406" y="1155"/>
                      <a:pt x="2287" y="1"/>
                      <a:pt x="1287" y="1"/>
                    </a:cubicBezTo>
                    <a:close/>
                  </a:path>
                </a:pathLst>
              </a:custGeom>
              <a:solidFill>
                <a:srgbClr val="ECB7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1585600" y="2291275"/>
                <a:ext cx="11342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2095" extrusionOk="0">
                    <a:moveTo>
                      <a:pt x="2781" y="0"/>
                    </a:moveTo>
                    <a:cubicBezTo>
                      <a:pt x="2540" y="0"/>
                      <a:pt x="2298" y="27"/>
                      <a:pt x="2060" y="80"/>
                    </a:cubicBezTo>
                    <a:cubicBezTo>
                      <a:pt x="1156" y="295"/>
                      <a:pt x="394" y="926"/>
                      <a:pt x="1" y="1771"/>
                    </a:cubicBezTo>
                    <a:cubicBezTo>
                      <a:pt x="506" y="1996"/>
                      <a:pt x="1060" y="2095"/>
                      <a:pt x="1604" y="2095"/>
                    </a:cubicBezTo>
                    <a:cubicBezTo>
                      <a:pt x="3046" y="2095"/>
                      <a:pt x="4407" y="1396"/>
                      <a:pt x="4537" y="497"/>
                    </a:cubicBezTo>
                    <a:cubicBezTo>
                      <a:pt x="4006" y="172"/>
                      <a:pt x="3396" y="0"/>
                      <a:pt x="2781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1536950" y="2249050"/>
                <a:ext cx="1623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3460" extrusionOk="0">
                    <a:moveTo>
                      <a:pt x="1492" y="1"/>
                    </a:moveTo>
                    <a:cubicBezTo>
                      <a:pt x="343" y="1"/>
                      <a:pt x="0" y="1040"/>
                      <a:pt x="315" y="1781"/>
                    </a:cubicBezTo>
                    <a:cubicBezTo>
                      <a:pt x="613" y="2543"/>
                      <a:pt x="1197" y="3138"/>
                      <a:pt x="1947" y="3460"/>
                    </a:cubicBezTo>
                    <a:cubicBezTo>
                      <a:pt x="2340" y="2615"/>
                      <a:pt x="3102" y="1984"/>
                      <a:pt x="4006" y="1769"/>
                    </a:cubicBezTo>
                    <a:cubicBezTo>
                      <a:pt x="4244" y="1716"/>
                      <a:pt x="4486" y="1689"/>
                      <a:pt x="4726" y="1689"/>
                    </a:cubicBezTo>
                    <a:cubicBezTo>
                      <a:pt x="5341" y="1689"/>
                      <a:pt x="5949" y="1861"/>
                      <a:pt x="6471" y="2186"/>
                    </a:cubicBezTo>
                    <a:cubicBezTo>
                      <a:pt x="6495" y="2103"/>
                      <a:pt x="6495" y="2019"/>
                      <a:pt x="6483" y="1948"/>
                    </a:cubicBezTo>
                    <a:cubicBezTo>
                      <a:pt x="6361" y="836"/>
                      <a:pt x="5565" y="766"/>
                      <a:pt x="4741" y="766"/>
                    </a:cubicBezTo>
                    <a:cubicBezTo>
                      <a:pt x="4621" y="766"/>
                      <a:pt x="4501" y="767"/>
                      <a:pt x="4382" y="767"/>
                    </a:cubicBezTo>
                    <a:cubicBezTo>
                      <a:pt x="3960" y="767"/>
                      <a:pt x="3555" y="748"/>
                      <a:pt x="3256" y="579"/>
                    </a:cubicBezTo>
                    <a:cubicBezTo>
                      <a:pt x="2534" y="165"/>
                      <a:pt x="1950" y="1"/>
                      <a:pt x="1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1429625" y="2123225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76" y="0"/>
                    </a:moveTo>
                    <a:cubicBezTo>
                      <a:pt x="508" y="0"/>
                      <a:pt x="237" y="102"/>
                      <a:pt x="156" y="301"/>
                    </a:cubicBezTo>
                    <a:cubicBezTo>
                      <a:pt x="1" y="682"/>
                      <a:pt x="596" y="1278"/>
                      <a:pt x="1489" y="1635"/>
                    </a:cubicBezTo>
                    <a:cubicBezTo>
                      <a:pt x="1918" y="1812"/>
                      <a:pt x="2338" y="1899"/>
                      <a:pt x="2677" y="1899"/>
                    </a:cubicBezTo>
                    <a:cubicBezTo>
                      <a:pt x="3043" y="1899"/>
                      <a:pt x="3314" y="1797"/>
                      <a:pt x="3394" y="1599"/>
                    </a:cubicBezTo>
                    <a:cubicBezTo>
                      <a:pt x="3549" y="1218"/>
                      <a:pt x="2942" y="611"/>
                      <a:pt x="2049" y="254"/>
                    </a:cubicBezTo>
                    <a:cubicBezTo>
                      <a:pt x="1624" y="84"/>
                      <a:pt x="1210" y="0"/>
                      <a:pt x="87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1731450" y="2245150"/>
                <a:ext cx="88725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99" extrusionOk="0">
                    <a:moveTo>
                      <a:pt x="866" y="0"/>
                    </a:moveTo>
                    <a:cubicBezTo>
                      <a:pt x="503" y="0"/>
                      <a:pt x="236" y="102"/>
                      <a:pt x="155" y="306"/>
                    </a:cubicBezTo>
                    <a:cubicBezTo>
                      <a:pt x="1" y="687"/>
                      <a:pt x="608" y="1282"/>
                      <a:pt x="1501" y="1639"/>
                    </a:cubicBezTo>
                    <a:cubicBezTo>
                      <a:pt x="1933" y="1812"/>
                      <a:pt x="2354" y="1899"/>
                      <a:pt x="2691" y="1899"/>
                    </a:cubicBezTo>
                    <a:cubicBezTo>
                      <a:pt x="3050" y="1899"/>
                      <a:pt x="3314" y="1800"/>
                      <a:pt x="3394" y="1604"/>
                    </a:cubicBezTo>
                    <a:cubicBezTo>
                      <a:pt x="3549" y="1223"/>
                      <a:pt x="2942" y="616"/>
                      <a:pt x="2049" y="258"/>
                    </a:cubicBezTo>
                    <a:cubicBezTo>
                      <a:pt x="1620" y="87"/>
                      <a:pt x="1202" y="0"/>
                      <a:pt x="866" y="0"/>
                    </a:cubicBezTo>
                    <a:close/>
                  </a:path>
                </a:pathLst>
              </a:custGeom>
              <a:solidFill>
                <a:srgbClr val="E8A3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1524275" y="1929125"/>
                <a:ext cx="568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905" extrusionOk="0">
                    <a:moveTo>
                      <a:pt x="1055" y="1"/>
                    </a:moveTo>
                    <a:cubicBezTo>
                      <a:pt x="515" y="1"/>
                      <a:pt x="1" y="140"/>
                      <a:pt x="1" y="457"/>
                    </a:cubicBezTo>
                    <a:cubicBezTo>
                      <a:pt x="1" y="769"/>
                      <a:pt x="514" y="905"/>
                      <a:pt x="1053" y="905"/>
                    </a:cubicBezTo>
                    <a:cubicBezTo>
                      <a:pt x="1649" y="905"/>
                      <a:pt x="2275" y="739"/>
                      <a:pt x="2275" y="457"/>
                    </a:cubicBezTo>
                    <a:cubicBezTo>
                      <a:pt x="2275" y="170"/>
                      <a:pt x="1650" y="1"/>
                      <a:pt x="10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1815050" y="2013575"/>
                <a:ext cx="441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902" extrusionOk="0">
                    <a:moveTo>
                      <a:pt x="649" y="0"/>
                    </a:moveTo>
                    <a:cubicBezTo>
                      <a:pt x="597" y="0"/>
                      <a:pt x="543" y="14"/>
                      <a:pt x="490" y="44"/>
                    </a:cubicBezTo>
                    <a:cubicBezTo>
                      <a:pt x="0" y="311"/>
                      <a:pt x="865" y="1901"/>
                      <a:pt x="1310" y="1901"/>
                    </a:cubicBezTo>
                    <a:cubicBezTo>
                      <a:pt x="1340" y="1901"/>
                      <a:pt x="1369" y="1894"/>
                      <a:pt x="1395" y="1878"/>
                    </a:cubicBezTo>
                    <a:cubicBezTo>
                      <a:pt x="1766" y="1648"/>
                      <a:pt x="1228" y="0"/>
                      <a:pt x="6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1849950" y="1901525"/>
                <a:ext cx="134525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3837" extrusionOk="0">
                    <a:moveTo>
                      <a:pt x="3470" y="1"/>
                    </a:moveTo>
                    <a:cubicBezTo>
                      <a:pt x="2083" y="1"/>
                      <a:pt x="1" y="1975"/>
                      <a:pt x="130" y="2204"/>
                    </a:cubicBezTo>
                    <a:cubicBezTo>
                      <a:pt x="852" y="3533"/>
                      <a:pt x="1827" y="3837"/>
                      <a:pt x="2027" y="3837"/>
                    </a:cubicBezTo>
                    <a:cubicBezTo>
                      <a:pt x="2035" y="3837"/>
                      <a:pt x="2042" y="3836"/>
                      <a:pt x="2047" y="3835"/>
                    </a:cubicBezTo>
                    <a:cubicBezTo>
                      <a:pt x="2178" y="3812"/>
                      <a:pt x="5381" y="1347"/>
                      <a:pt x="4178" y="252"/>
                    </a:cubicBezTo>
                    <a:cubicBezTo>
                      <a:pt x="3983" y="75"/>
                      <a:pt x="3740" y="1"/>
                      <a:pt x="3470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2" name="Google Shape;522;p35"/>
          <p:cNvSpPr txBox="1">
            <a:spLocks noGrp="1"/>
          </p:cNvSpPr>
          <p:nvPr>
            <p:ph type="title" idx="15"/>
          </p:nvPr>
        </p:nvSpPr>
        <p:spPr>
          <a:xfrm>
            <a:off x="288550" y="79791"/>
            <a:ext cx="560425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Activación de conocimientos </a:t>
            </a:r>
            <a:endParaRPr dirty="0"/>
          </a:p>
        </p:txBody>
      </p:sp>
      <p:sp>
        <p:nvSpPr>
          <p:cNvPr id="51" name="Google Shape;594;p40">
            <a:extLst>
              <a:ext uri="{FF2B5EF4-FFF2-40B4-BE49-F238E27FC236}">
                <a16:creationId xmlns:a16="http://schemas.microsoft.com/office/drawing/2014/main" id="{73215D90-230F-4DA7-A4BD-7996E1893F1F}"/>
              </a:ext>
            </a:extLst>
          </p:cNvPr>
          <p:cNvSpPr txBox="1">
            <a:spLocks/>
          </p:cNvSpPr>
          <p:nvPr/>
        </p:nvSpPr>
        <p:spPr>
          <a:xfrm>
            <a:off x="296583" y="605726"/>
            <a:ext cx="6623506" cy="41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Recuerda que para sumar, podemos juntar o agregar.</a:t>
            </a:r>
          </a:p>
        </p:txBody>
      </p:sp>
      <p:sp>
        <p:nvSpPr>
          <p:cNvPr id="39" name="Google Shape;594;p40">
            <a:extLst>
              <a:ext uri="{FF2B5EF4-FFF2-40B4-BE49-F238E27FC236}">
                <a16:creationId xmlns:a16="http://schemas.microsoft.com/office/drawing/2014/main" id="{7D8A94A6-8F5C-4854-8723-616F73CE6915}"/>
              </a:ext>
            </a:extLst>
          </p:cNvPr>
          <p:cNvSpPr txBox="1">
            <a:spLocks/>
          </p:cNvSpPr>
          <p:nvPr/>
        </p:nvSpPr>
        <p:spPr>
          <a:xfrm>
            <a:off x="288550" y="1027707"/>
            <a:ext cx="8200694" cy="41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Junta las pelotas rojas y las azules, para saber cuantas hay en total.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C76D34-7DC5-474F-8790-738CEA5D0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1" b="94860" l="2191" r="98776">
                        <a14:foregroundMark x1="7023" y1="16822" x2="2255" y2="33645"/>
                        <a14:foregroundMark x1="2255" y1="33645" x2="4317" y2="74766"/>
                        <a14:foregroundMark x1="4317" y1="74766" x2="9987" y2="65888"/>
                        <a14:foregroundMark x1="9987" y1="65888" x2="7990" y2="28972"/>
                        <a14:foregroundMark x1="7990" y1="28972" x2="6637" y2="38318"/>
                        <a14:foregroundMark x1="20361" y1="28505" x2="19781" y2="69159"/>
                        <a14:foregroundMark x1="19781" y1="69159" x2="23454" y2="38318"/>
                        <a14:foregroundMark x1="23454" y1="38318" x2="19394" y2="56542"/>
                        <a14:foregroundMark x1="33441" y1="24299" x2="30863" y2="59346"/>
                        <a14:foregroundMark x1="30863" y1="59346" x2="36276" y2="63084"/>
                        <a14:foregroundMark x1="36276" y1="63084" x2="34021" y2="25234"/>
                        <a14:foregroundMark x1="34021" y1="25234" x2="31121" y2="35047"/>
                        <a14:foregroundMark x1="47165" y1="28505" x2="44523" y2="66822"/>
                        <a14:foregroundMark x1="44523" y1="66822" x2="49485" y2="55140"/>
                        <a14:foregroundMark x1="49485" y1="55140" x2="46070" y2="22430"/>
                        <a14:foregroundMark x1="46070" y1="22430" x2="45168" y2="50935"/>
                        <a14:foregroundMark x1="67397" y1="14486" x2="63144" y2="50467"/>
                        <a14:foregroundMark x1="63144" y1="50467" x2="68170" y2="71028"/>
                        <a14:foregroundMark x1="68170" y1="71028" x2="64175" y2="31776"/>
                        <a14:foregroundMark x1="64175" y1="31776" x2="60760" y2="35981"/>
                        <a14:foregroundMark x1="67655" y1="9813" x2="65335" y2="9813"/>
                        <a14:foregroundMark x1="66302" y1="91121" x2="68041" y2="78972"/>
                        <a14:foregroundMark x1="80155" y1="7944" x2="80155" y2="7944"/>
                        <a14:foregroundMark x1="93557" y1="34112" x2="87178" y2="28505"/>
                        <a14:foregroundMark x1="87178" y1="28505" x2="91753" y2="72897"/>
                        <a14:foregroundMark x1="91753" y1="72897" x2="96070" y2="55607"/>
                        <a14:foregroundMark x1="98003" y1="38318" x2="98776" y2="63551"/>
                        <a14:foregroundMark x1="80863" y1="95794" x2="78673" y2="90654"/>
                        <a14:foregroundMark x1="81379" y1="39252" x2="76095" y2="41589"/>
                        <a14:foregroundMark x1="76095" y1="41589" x2="78479" y2="81308"/>
                        <a14:foregroundMark x1="78479" y1="81308" x2="79510" y2="38785"/>
                        <a14:foregroundMark x1="79510" y1="38785" x2="77899" y2="41121"/>
                        <a14:foregroundMark x1="47874" y1="4673" x2="49356" y2="9813"/>
                        <a14:foregroundMark x1="18879" y1="3738" x2="20232" y2="3738"/>
                        <a14:foregroundMark x1="3802" y1="11682" x2="2191" y2="457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952" y="1527510"/>
            <a:ext cx="4357574" cy="600852"/>
          </a:xfrm>
          <a:prstGeom prst="rect">
            <a:avLst/>
          </a:prstGeom>
        </p:spPr>
      </p:pic>
      <p:sp>
        <p:nvSpPr>
          <p:cNvPr id="44" name="Google Shape;594;p40">
            <a:extLst>
              <a:ext uri="{FF2B5EF4-FFF2-40B4-BE49-F238E27FC236}">
                <a16:creationId xmlns:a16="http://schemas.microsoft.com/office/drawing/2014/main" id="{61D873BB-B481-4B89-94F3-41E2DDD273C2}"/>
              </a:ext>
            </a:extLst>
          </p:cNvPr>
          <p:cNvSpPr txBox="1">
            <a:spLocks/>
          </p:cNvSpPr>
          <p:nvPr/>
        </p:nvSpPr>
        <p:spPr>
          <a:xfrm>
            <a:off x="4923478" y="1627943"/>
            <a:ext cx="647096" cy="4275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4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45" name="Google Shape;594;p40">
            <a:extLst>
              <a:ext uri="{FF2B5EF4-FFF2-40B4-BE49-F238E27FC236}">
                <a16:creationId xmlns:a16="http://schemas.microsoft.com/office/drawing/2014/main" id="{C85E11E7-D143-4023-8654-FADE5DDB5D4D}"/>
              </a:ext>
            </a:extLst>
          </p:cNvPr>
          <p:cNvSpPr txBox="1">
            <a:spLocks/>
          </p:cNvSpPr>
          <p:nvPr/>
        </p:nvSpPr>
        <p:spPr>
          <a:xfrm>
            <a:off x="6482405" y="1623149"/>
            <a:ext cx="647096" cy="4215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3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46" name="Google Shape;594;p40">
            <a:extLst>
              <a:ext uri="{FF2B5EF4-FFF2-40B4-BE49-F238E27FC236}">
                <a16:creationId xmlns:a16="http://schemas.microsoft.com/office/drawing/2014/main" id="{F147E8D2-551A-40FC-81DF-BFC33C2C68F5}"/>
              </a:ext>
            </a:extLst>
          </p:cNvPr>
          <p:cNvSpPr txBox="1">
            <a:spLocks/>
          </p:cNvSpPr>
          <p:nvPr/>
        </p:nvSpPr>
        <p:spPr>
          <a:xfrm>
            <a:off x="8137166" y="1589110"/>
            <a:ext cx="647096" cy="4215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7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47" name="Google Shape;594;p40">
            <a:extLst>
              <a:ext uri="{FF2B5EF4-FFF2-40B4-BE49-F238E27FC236}">
                <a16:creationId xmlns:a16="http://schemas.microsoft.com/office/drawing/2014/main" id="{489FD0F8-D158-435B-A58C-0F8217D437AD}"/>
              </a:ext>
            </a:extLst>
          </p:cNvPr>
          <p:cNvSpPr txBox="1">
            <a:spLocks/>
          </p:cNvSpPr>
          <p:nvPr/>
        </p:nvSpPr>
        <p:spPr>
          <a:xfrm>
            <a:off x="5737716" y="1636336"/>
            <a:ext cx="647096" cy="71256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y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48" name="Google Shape;594;p40">
            <a:extLst>
              <a:ext uri="{FF2B5EF4-FFF2-40B4-BE49-F238E27FC236}">
                <a16:creationId xmlns:a16="http://schemas.microsoft.com/office/drawing/2014/main" id="{907921F5-2DC7-49EB-A03E-DB1480756C55}"/>
              </a:ext>
            </a:extLst>
          </p:cNvPr>
          <p:cNvSpPr txBox="1">
            <a:spLocks/>
          </p:cNvSpPr>
          <p:nvPr/>
        </p:nvSpPr>
        <p:spPr>
          <a:xfrm>
            <a:off x="7245702" y="1636336"/>
            <a:ext cx="820230" cy="71256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es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49" name="Google Shape;594;p40">
            <a:extLst>
              <a:ext uri="{FF2B5EF4-FFF2-40B4-BE49-F238E27FC236}">
                <a16:creationId xmlns:a16="http://schemas.microsoft.com/office/drawing/2014/main" id="{D825D045-98F1-4AA5-A192-C548814CCACE}"/>
              </a:ext>
            </a:extLst>
          </p:cNvPr>
          <p:cNvSpPr txBox="1">
            <a:spLocks/>
          </p:cNvSpPr>
          <p:nvPr/>
        </p:nvSpPr>
        <p:spPr>
          <a:xfrm>
            <a:off x="301328" y="2422546"/>
            <a:ext cx="8673300" cy="43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Agrega al portalápices los lápices que están afuera, para saber cuantas hay en total.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F8CA01-512A-4896-9699-6EB92A818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484" l="1220" r="98103">
                        <a14:foregroundMark x1="1355" y1="8491" x2="8808" y2="28774"/>
                        <a14:foregroundMark x1="11382" y1="4560" x2="11789" y2="7233"/>
                        <a14:foregroundMark x1="19783" y1="2358" x2="19783" y2="2358"/>
                        <a14:foregroundMark x1="9892" y1="1730" x2="9892" y2="1730"/>
                        <a14:foregroundMark x1="19512" y1="1101" x2="19512" y2="1101"/>
                        <a14:foregroundMark x1="37940" y1="157" x2="37940" y2="157"/>
                        <a14:foregroundMark x1="50949" y1="8176" x2="50949" y2="8176"/>
                        <a14:foregroundMark x1="52304" y1="5346" x2="49864" y2="8491"/>
                        <a14:foregroundMark x1="23577" y1="51101" x2="30352" y2="70912"/>
                        <a14:foregroundMark x1="27100" y1="51572" x2="30894" y2="75786"/>
                        <a14:foregroundMark x1="27100" y1="70440" x2="25203" y2="89151"/>
                        <a14:foregroundMark x1="31707" y1="69340" x2="34282" y2="87107"/>
                        <a14:foregroundMark x1="17480" y1="47642" x2="17480" y2="47642"/>
                        <a14:foregroundMark x1="13483" y1="45562" x2="19106" y2="48270"/>
                        <a14:foregroundMark x1="21680" y1="47799" x2="35501" y2="48113"/>
                        <a14:foregroundMark x1="37127" y1="47642" x2="45257" y2="45126"/>
                        <a14:foregroundMark x1="45257" y1="45126" x2="45257" y2="44969"/>
                        <a14:foregroundMark x1="48238" y1="48270" x2="48238" y2="51730"/>
                        <a14:foregroundMark x1="9334" y1="47524" x2="9079" y2="53302"/>
                        <a14:foregroundMark x1="8537" y1="88679" x2="9079" y2="92767"/>
                        <a14:foregroundMark x1="11247" y1="94182" x2="13196" y2="94401"/>
                        <a14:foregroundMark x1="17886" y1="96384" x2="28049" y2="97327"/>
                        <a14:foregroundMark x1="28049" y1="97327" x2="29133" y2="97170"/>
                        <a14:foregroundMark x1="39192" y1="94584" x2="39958" y2="94403"/>
                        <a14:foregroundMark x1="30894" y1="96541" x2="37166" y2="95062"/>
                        <a14:foregroundMark x1="44073" y1="95277" x2="43631" y2="95755"/>
                        <a14:foregroundMark x1="49593" y1="89308" x2="47415" y2="91663"/>
                        <a14:foregroundMark x1="40921" y1="87579" x2="45257" y2="89623"/>
                        <a14:foregroundMark x1="11653" y1="88208" x2="8401" y2="90409"/>
                        <a14:foregroundMark x1="8266" y1="59434" x2="8266" y2="59434"/>
                        <a14:foregroundMark x1="8943" y1="56132" x2="8943" y2="56132"/>
                        <a14:foregroundMark x1="9079" y1="55346" x2="9079" y2="64780"/>
                        <a14:foregroundMark x1="9079" y1="87421" x2="9614" y2="80188"/>
                        <a14:foregroundMark x1="8266" y1="65252" x2="8266" y2="70283"/>
                        <a14:foregroundMark x1="47696" y1="52201" x2="48509" y2="65252"/>
                        <a14:foregroundMark x1="48509" y1="65881" x2="48645" y2="73899"/>
                        <a14:foregroundMark x1="48103" y1="76101" x2="47696" y2="84434"/>
                        <a14:foregroundMark x1="44173" y1="47170" x2="51897" y2="44340"/>
                        <a14:foregroundMark x1="51897" y1="44340" x2="52033" y2="44182"/>
                        <a14:foregroundMark x1="86314" y1="53774" x2="84282" y2="60535"/>
                        <a14:foregroundMark x1="93631" y1="67138" x2="82114" y2="73113"/>
                        <a14:foregroundMark x1="96883" y1="64780" x2="95393" y2="66509"/>
                        <a14:foregroundMark x1="98103" y1="64465" x2="98103" y2="64465"/>
                        <a14:foregroundMark x1="80488" y1="73742" x2="68022" y2="78616"/>
                        <a14:foregroundMark x1="21274" y1="85849" x2="20461" y2="87736"/>
                        <a14:foregroundMark x1="35230" y1="97484" x2="42412" y2="95440"/>
                        <a14:foregroundMark x1="50136" y1="91352" x2="46612" y2="95283"/>
                        <a14:foregroundMark x1="41463" y1="88208" x2="42005" y2="88208"/>
                        <a14:foregroundMark x1="40786" y1="48899" x2="39160" y2="54874"/>
                        <a14:foregroundMark x1="8808" y1="41195" x2="13821" y2="48270"/>
                        <a14:foregroundMark x1="27913" y1="36950" x2="27913" y2="36950"/>
                        <a14:foregroundMark x1="8808" y1="72799" x2="8808" y2="72799"/>
                        <a14:foregroundMark x1="8537" y1="75786" x2="8537" y2="75786"/>
                        <a14:foregroundMark x1="9350" y1="70440" x2="9350" y2="71384"/>
                        <a14:foregroundMark x1="8943" y1="73742" x2="8943" y2="77516"/>
                        <a14:backgroundMark x1="10560" y1="72799" x2="10705" y2="73585"/>
                        <a14:backgroundMark x1="10298" y1="71384" x2="10560" y2="72799"/>
                        <a14:backgroundMark x1="10434" y1="77516" x2="10434" y2="78302"/>
                        <a14:backgroundMark x1="9914" y1="72799" x2="9946" y2="73742"/>
                        <a14:backgroundMark x1="9892" y1="72170" x2="9914" y2="72799"/>
                        <a14:backgroundMark x1="10434" y1="72799" x2="10434" y2="73270"/>
                        <a14:backgroundMark x1="10434" y1="70283" x2="10434" y2="72799"/>
                        <a14:backgroundMark x1="9892" y1="77673" x2="10298" y2="80031"/>
                        <a14:backgroundMark x1="45654" y1="92672" x2="43527" y2="93097"/>
                        <a14:backgroundMark x1="43030" y1="94141" x2="43225" y2="94182"/>
                        <a14:backgroundMark x1="45914" y1="92382" x2="45393" y2="92453"/>
                        <a14:backgroundMark x1="24797" y1="95283" x2="26558" y2="94811"/>
                        <a14:backgroundMark x1="12331" y1="91509" x2="14499" y2="91981"/>
                        <a14:backgroundMark x1="14092" y1="92767" x2="18564" y2="92767"/>
                        <a14:backgroundMark x1="72900" y1="50629" x2="72900" y2="50629"/>
                        <a14:backgroundMark x1="27642" y1="40094" x2="27642" y2="40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894" y="2853722"/>
            <a:ext cx="2603903" cy="2244014"/>
          </a:xfrm>
          <a:prstGeom prst="rect">
            <a:avLst/>
          </a:prstGeom>
        </p:spPr>
      </p:pic>
      <p:sp>
        <p:nvSpPr>
          <p:cNvPr id="58" name="Google Shape;594;p40">
            <a:extLst>
              <a:ext uri="{FF2B5EF4-FFF2-40B4-BE49-F238E27FC236}">
                <a16:creationId xmlns:a16="http://schemas.microsoft.com/office/drawing/2014/main" id="{7E034FC9-18D2-49D2-854C-978ADD8E0E2C}"/>
              </a:ext>
            </a:extLst>
          </p:cNvPr>
          <p:cNvSpPr txBox="1">
            <a:spLocks/>
          </p:cNvSpPr>
          <p:nvPr/>
        </p:nvSpPr>
        <p:spPr>
          <a:xfrm>
            <a:off x="4923478" y="3719218"/>
            <a:ext cx="647096" cy="4275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6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59" name="Google Shape;594;p40">
            <a:extLst>
              <a:ext uri="{FF2B5EF4-FFF2-40B4-BE49-F238E27FC236}">
                <a16:creationId xmlns:a16="http://schemas.microsoft.com/office/drawing/2014/main" id="{6F262D21-509E-405C-925C-2A287BD8E962}"/>
              </a:ext>
            </a:extLst>
          </p:cNvPr>
          <p:cNvSpPr txBox="1">
            <a:spLocks/>
          </p:cNvSpPr>
          <p:nvPr/>
        </p:nvSpPr>
        <p:spPr>
          <a:xfrm>
            <a:off x="6527372" y="3725244"/>
            <a:ext cx="647096" cy="4215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2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0" name="Google Shape;594;p40">
            <a:extLst>
              <a:ext uri="{FF2B5EF4-FFF2-40B4-BE49-F238E27FC236}">
                <a16:creationId xmlns:a16="http://schemas.microsoft.com/office/drawing/2014/main" id="{F6C60C5E-8BB4-4E59-B5D9-7C5CB89F8150}"/>
              </a:ext>
            </a:extLst>
          </p:cNvPr>
          <p:cNvSpPr txBox="1">
            <a:spLocks/>
          </p:cNvSpPr>
          <p:nvPr/>
        </p:nvSpPr>
        <p:spPr>
          <a:xfrm>
            <a:off x="8137166" y="3680385"/>
            <a:ext cx="647096" cy="4215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8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1" name="Google Shape;594;p40">
            <a:extLst>
              <a:ext uri="{FF2B5EF4-FFF2-40B4-BE49-F238E27FC236}">
                <a16:creationId xmlns:a16="http://schemas.microsoft.com/office/drawing/2014/main" id="{DDEB9B0D-9FB9-43FF-BDE4-09048274CF8A}"/>
              </a:ext>
            </a:extLst>
          </p:cNvPr>
          <p:cNvSpPr txBox="1">
            <a:spLocks/>
          </p:cNvSpPr>
          <p:nvPr/>
        </p:nvSpPr>
        <p:spPr>
          <a:xfrm>
            <a:off x="5737716" y="3727611"/>
            <a:ext cx="647096" cy="71256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y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2" name="Google Shape;594;p40">
            <a:extLst>
              <a:ext uri="{FF2B5EF4-FFF2-40B4-BE49-F238E27FC236}">
                <a16:creationId xmlns:a16="http://schemas.microsoft.com/office/drawing/2014/main" id="{2F2E21DF-F17E-4FEA-A5A2-0964EF89682E}"/>
              </a:ext>
            </a:extLst>
          </p:cNvPr>
          <p:cNvSpPr txBox="1">
            <a:spLocks/>
          </p:cNvSpPr>
          <p:nvPr/>
        </p:nvSpPr>
        <p:spPr>
          <a:xfrm>
            <a:off x="7245702" y="3727611"/>
            <a:ext cx="820230" cy="71256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es</a:t>
            </a:r>
          </a:p>
          <a:p>
            <a:pPr marL="0" indent="0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594;p40">
            <a:extLst>
              <a:ext uri="{FF2B5EF4-FFF2-40B4-BE49-F238E27FC236}">
                <a16:creationId xmlns:a16="http://schemas.microsoft.com/office/drawing/2014/main" id="{E2A40C2C-0CCB-44FA-B3DB-AEE6FDBA43BC}"/>
              </a:ext>
            </a:extLst>
          </p:cNvPr>
          <p:cNvSpPr txBox="1">
            <a:spLocks/>
          </p:cNvSpPr>
          <p:nvPr/>
        </p:nvSpPr>
        <p:spPr>
          <a:xfrm>
            <a:off x="895546" y="1902071"/>
            <a:ext cx="7488687" cy="42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Hay 8 botellas verdes y 1 azul ¿Cuántos botellas hay en total?</a:t>
            </a:r>
          </a:p>
          <a:p>
            <a:pPr marL="0" indent="0">
              <a:spcAft>
                <a:spcPts val="1600"/>
              </a:spcAft>
            </a:pPr>
            <a:endParaRPr lang="es-MX" sz="16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4" name="Google Shape;594;p40">
            <a:extLst>
              <a:ext uri="{FF2B5EF4-FFF2-40B4-BE49-F238E27FC236}">
                <a16:creationId xmlns:a16="http://schemas.microsoft.com/office/drawing/2014/main" id="{74017A26-AA15-490C-A22C-7D6E6162CD1A}"/>
              </a:ext>
            </a:extLst>
          </p:cNvPr>
          <p:cNvSpPr txBox="1">
            <a:spLocks/>
          </p:cNvSpPr>
          <p:nvPr/>
        </p:nvSpPr>
        <p:spPr>
          <a:xfrm>
            <a:off x="1128892" y="4267427"/>
            <a:ext cx="6925981" cy="8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s-MX" sz="2000" dirty="0">
                <a:solidFill>
                  <a:schemeClr val="accent4"/>
                </a:solidFill>
                <a:latin typeface="Comfortaa" panose="020B0604020202020204" charset="0"/>
              </a:rPr>
              <a:t>Hay 9 botellas en total</a:t>
            </a:r>
          </a:p>
          <a:p>
            <a:pPr marL="0" indent="0" algn="ctr">
              <a:spcAft>
                <a:spcPts val="1600"/>
              </a:spcAft>
            </a:pPr>
            <a:endParaRPr lang="es-MX" sz="2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5" name="Google Shape;594;p40">
            <a:extLst>
              <a:ext uri="{FF2B5EF4-FFF2-40B4-BE49-F238E27FC236}">
                <a16:creationId xmlns:a16="http://schemas.microsoft.com/office/drawing/2014/main" id="{7D738E4F-BBF9-4D37-90BB-C44629251D80}"/>
              </a:ext>
            </a:extLst>
          </p:cNvPr>
          <p:cNvSpPr txBox="1">
            <a:spLocks/>
          </p:cNvSpPr>
          <p:nvPr/>
        </p:nvSpPr>
        <p:spPr>
          <a:xfrm>
            <a:off x="2555857" y="2440399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8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6" name="Google Shape;594;p40">
            <a:extLst>
              <a:ext uri="{FF2B5EF4-FFF2-40B4-BE49-F238E27FC236}">
                <a16:creationId xmlns:a16="http://schemas.microsoft.com/office/drawing/2014/main" id="{D2CE1481-6A0F-4068-AB54-AB1D224180BE}"/>
              </a:ext>
            </a:extLst>
          </p:cNvPr>
          <p:cNvSpPr txBox="1">
            <a:spLocks/>
          </p:cNvSpPr>
          <p:nvPr/>
        </p:nvSpPr>
        <p:spPr>
          <a:xfrm>
            <a:off x="4114784" y="2435605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1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7" name="Google Shape;594;p40">
            <a:extLst>
              <a:ext uri="{FF2B5EF4-FFF2-40B4-BE49-F238E27FC236}">
                <a16:creationId xmlns:a16="http://schemas.microsoft.com/office/drawing/2014/main" id="{F7A402CD-A268-4039-A6EC-28838751553E}"/>
              </a:ext>
            </a:extLst>
          </p:cNvPr>
          <p:cNvSpPr txBox="1">
            <a:spLocks/>
          </p:cNvSpPr>
          <p:nvPr/>
        </p:nvSpPr>
        <p:spPr>
          <a:xfrm>
            <a:off x="5769545" y="2401567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9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8" name="Google Shape;594;p40">
            <a:extLst>
              <a:ext uri="{FF2B5EF4-FFF2-40B4-BE49-F238E27FC236}">
                <a16:creationId xmlns:a16="http://schemas.microsoft.com/office/drawing/2014/main" id="{A5AB9861-2F76-4625-B3D5-9AF932BE3079}"/>
              </a:ext>
            </a:extLst>
          </p:cNvPr>
          <p:cNvSpPr txBox="1">
            <a:spLocks/>
          </p:cNvSpPr>
          <p:nvPr/>
        </p:nvSpPr>
        <p:spPr>
          <a:xfrm>
            <a:off x="3370095" y="2448793"/>
            <a:ext cx="608524" cy="540135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y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29" name="Google Shape;594;p40">
            <a:extLst>
              <a:ext uri="{FF2B5EF4-FFF2-40B4-BE49-F238E27FC236}">
                <a16:creationId xmlns:a16="http://schemas.microsoft.com/office/drawing/2014/main" id="{FD646D2C-8747-44B8-A724-E6DD4AC4C629}"/>
              </a:ext>
            </a:extLst>
          </p:cNvPr>
          <p:cNvSpPr txBox="1">
            <a:spLocks/>
          </p:cNvSpPr>
          <p:nvPr/>
        </p:nvSpPr>
        <p:spPr>
          <a:xfrm>
            <a:off x="4878081" y="2448793"/>
            <a:ext cx="771338" cy="540135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es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10" name="Google Shape;594;p40">
            <a:extLst>
              <a:ext uri="{FF2B5EF4-FFF2-40B4-BE49-F238E27FC236}">
                <a16:creationId xmlns:a16="http://schemas.microsoft.com/office/drawing/2014/main" id="{A49B995D-4EA8-4E9D-8E26-E69C7F37B371}"/>
              </a:ext>
            </a:extLst>
          </p:cNvPr>
          <p:cNvSpPr txBox="1">
            <a:spLocks/>
          </p:cNvSpPr>
          <p:nvPr/>
        </p:nvSpPr>
        <p:spPr>
          <a:xfrm>
            <a:off x="1128892" y="196199"/>
            <a:ext cx="6186308" cy="42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Cuando sumemos vamos a usar estos signos </a:t>
            </a:r>
          </a:p>
        </p:txBody>
      </p:sp>
      <p:sp>
        <p:nvSpPr>
          <p:cNvPr id="11" name="Google Shape;594;p40">
            <a:extLst>
              <a:ext uri="{FF2B5EF4-FFF2-40B4-BE49-F238E27FC236}">
                <a16:creationId xmlns:a16="http://schemas.microsoft.com/office/drawing/2014/main" id="{ED9C85C7-53ED-4D1F-9ED0-B797E7972D21}"/>
              </a:ext>
            </a:extLst>
          </p:cNvPr>
          <p:cNvSpPr txBox="1">
            <a:spLocks/>
          </p:cNvSpPr>
          <p:nvPr/>
        </p:nvSpPr>
        <p:spPr>
          <a:xfrm>
            <a:off x="6284686" y="43799"/>
            <a:ext cx="608524" cy="973016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8000" dirty="0">
                <a:solidFill>
                  <a:srgbClr val="FF0000"/>
                </a:solidFill>
                <a:latin typeface="Comfortaa" panose="020B0604020202020204" charset="0"/>
              </a:rPr>
              <a:t>+</a:t>
            </a:r>
          </a:p>
        </p:txBody>
      </p:sp>
      <p:sp>
        <p:nvSpPr>
          <p:cNvPr id="12" name="Google Shape;594;p40">
            <a:extLst>
              <a:ext uri="{FF2B5EF4-FFF2-40B4-BE49-F238E27FC236}">
                <a16:creationId xmlns:a16="http://schemas.microsoft.com/office/drawing/2014/main" id="{C581615C-F401-44F6-B2E3-7BF269E3E4F9}"/>
              </a:ext>
            </a:extLst>
          </p:cNvPr>
          <p:cNvSpPr txBox="1">
            <a:spLocks/>
          </p:cNvSpPr>
          <p:nvPr/>
        </p:nvSpPr>
        <p:spPr>
          <a:xfrm>
            <a:off x="7122287" y="196199"/>
            <a:ext cx="608524" cy="668216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8000" dirty="0">
                <a:solidFill>
                  <a:srgbClr val="FF0000"/>
                </a:solidFill>
                <a:latin typeface="Comfortaa" panose="020B0604020202020204" charset="0"/>
              </a:rPr>
              <a:t>=</a:t>
            </a:r>
          </a:p>
        </p:txBody>
      </p:sp>
      <p:sp>
        <p:nvSpPr>
          <p:cNvPr id="13" name="Google Shape;594;p40">
            <a:extLst>
              <a:ext uri="{FF2B5EF4-FFF2-40B4-BE49-F238E27FC236}">
                <a16:creationId xmlns:a16="http://schemas.microsoft.com/office/drawing/2014/main" id="{A3DEB55E-C9B7-44C0-AE5E-F618F30B830D}"/>
              </a:ext>
            </a:extLst>
          </p:cNvPr>
          <p:cNvSpPr txBox="1">
            <a:spLocks/>
          </p:cNvSpPr>
          <p:nvPr/>
        </p:nvSpPr>
        <p:spPr>
          <a:xfrm>
            <a:off x="2555857" y="3496213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8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14" name="Google Shape;594;p40">
            <a:extLst>
              <a:ext uri="{FF2B5EF4-FFF2-40B4-BE49-F238E27FC236}">
                <a16:creationId xmlns:a16="http://schemas.microsoft.com/office/drawing/2014/main" id="{A0496324-110F-4869-A10F-4D38E21E2C80}"/>
              </a:ext>
            </a:extLst>
          </p:cNvPr>
          <p:cNvSpPr txBox="1">
            <a:spLocks/>
          </p:cNvSpPr>
          <p:nvPr/>
        </p:nvSpPr>
        <p:spPr>
          <a:xfrm>
            <a:off x="4114784" y="3491419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1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15" name="Google Shape;594;p40">
            <a:extLst>
              <a:ext uri="{FF2B5EF4-FFF2-40B4-BE49-F238E27FC236}">
                <a16:creationId xmlns:a16="http://schemas.microsoft.com/office/drawing/2014/main" id="{13C4A47B-0B90-479B-96D5-7326D69AA597}"/>
              </a:ext>
            </a:extLst>
          </p:cNvPr>
          <p:cNvSpPr txBox="1">
            <a:spLocks/>
          </p:cNvSpPr>
          <p:nvPr/>
        </p:nvSpPr>
        <p:spPr>
          <a:xfrm>
            <a:off x="5769545" y="3457381"/>
            <a:ext cx="608524" cy="5401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2800" dirty="0">
                <a:solidFill>
                  <a:schemeClr val="accent4"/>
                </a:solidFill>
                <a:latin typeface="Comfortaa" panose="020B0604020202020204" charset="0"/>
              </a:rPr>
              <a:t>9</a:t>
            </a:r>
          </a:p>
          <a:p>
            <a:pPr marL="0" indent="0">
              <a:spcAft>
                <a:spcPts val="1600"/>
              </a:spcAft>
            </a:pPr>
            <a:endParaRPr lang="es-MX" sz="28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16" name="Google Shape;594;p40">
            <a:extLst>
              <a:ext uri="{FF2B5EF4-FFF2-40B4-BE49-F238E27FC236}">
                <a16:creationId xmlns:a16="http://schemas.microsoft.com/office/drawing/2014/main" id="{32A26CF1-6205-4ED9-A530-69A7D1BA03EA}"/>
              </a:ext>
            </a:extLst>
          </p:cNvPr>
          <p:cNvSpPr txBox="1">
            <a:spLocks/>
          </p:cNvSpPr>
          <p:nvPr/>
        </p:nvSpPr>
        <p:spPr>
          <a:xfrm>
            <a:off x="3370095" y="3504607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6600" dirty="0">
                <a:solidFill>
                  <a:srgbClr val="FF0000"/>
                </a:solidFill>
                <a:latin typeface="Comfortaa" panose="020B0604020202020204" charset="0"/>
              </a:rPr>
              <a:t>+</a:t>
            </a:r>
          </a:p>
        </p:txBody>
      </p:sp>
      <p:sp>
        <p:nvSpPr>
          <p:cNvPr id="17" name="Google Shape;594;p40">
            <a:extLst>
              <a:ext uri="{FF2B5EF4-FFF2-40B4-BE49-F238E27FC236}">
                <a16:creationId xmlns:a16="http://schemas.microsoft.com/office/drawing/2014/main" id="{1DAD3882-C77F-46AD-906D-DF53DDAA24BF}"/>
              </a:ext>
            </a:extLst>
          </p:cNvPr>
          <p:cNvSpPr txBox="1">
            <a:spLocks/>
          </p:cNvSpPr>
          <p:nvPr/>
        </p:nvSpPr>
        <p:spPr>
          <a:xfrm>
            <a:off x="4878081" y="3504607"/>
            <a:ext cx="771338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6600" dirty="0">
                <a:solidFill>
                  <a:srgbClr val="FF0000"/>
                </a:solidFill>
                <a:latin typeface="Comfortaa" panose="020B0604020202020204" charset="0"/>
              </a:rPr>
              <a:t>=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F6704E-26D8-4D25-AF11-A739F5861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7" b="91758" l="4306" r="93056">
                        <a14:foregroundMark x1="4861" y1="8242" x2="7639" y2="82418"/>
                        <a14:foregroundMark x1="15833" y1="9341" x2="17639" y2="67582"/>
                        <a14:foregroundMark x1="25694" y1="10440" x2="27639" y2="78571"/>
                        <a14:foregroundMark x1="35972" y1="7692" x2="37639" y2="77473"/>
                        <a14:foregroundMark x1="45556" y1="6044" x2="46944" y2="88462"/>
                        <a14:foregroundMark x1="56111" y1="7143" x2="56111" y2="89011"/>
                        <a14:foregroundMark x1="66111" y1="3297" x2="66806" y2="86813"/>
                        <a14:foregroundMark x1="76389" y1="4945" x2="77917" y2="84066"/>
                        <a14:foregroundMark x1="92917" y1="12088" x2="93056" y2="89560"/>
                        <a14:foregroundMark x1="91944" y1="6593" x2="91944" y2="6593"/>
                        <a14:foregroundMark x1="92500" y1="3846" x2="92500" y2="3846"/>
                        <a14:foregroundMark x1="14028" y1="91758" x2="14028" y2="917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6301" y="828187"/>
            <a:ext cx="3781768" cy="955947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C6C0720-35FB-46EA-B4E4-FA52C35CD7E2}"/>
              </a:ext>
            </a:extLst>
          </p:cNvPr>
          <p:cNvCxnSpPr>
            <a:endCxn id="16" idx="0"/>
          </p:cNvCxnSpPr>
          <p:nvPr/>
        </p:nvCxnSpPr>
        <p:spPr>
          <a:xfrm>
            <a:off x="3674357" y="3118338"/>
            <a:ext cx="0" cy="386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0ED77E8-197C-4AC7-8C74-9D454E3EB49B}"/>
              </a:ext>
            </a:extLst>
          </p:cNvPr>
          <p:cNvCxnSpPr/>
          <p:nvPr/>
        </p:nvCxnSpPr>
        <p:spPr>
          <a:xfrm>
            <a:off x="5268784" y="3071112"/>
            <a:ext cx="0" cy="3862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4;p40">
            <a:extLst>
              <a:ext uri="{FF2B5EF4-FFF2-40B4-BE49-F238E27FC236}">
                <a16:creationId xmlns:a16="http://schemas.microsoft.com/office/drawing/2014/main" id="{45EC7C60-BD79-45F4-9DD3-74732108F02C}"/>
              </a:ext>
            </a:extLst>
          </p:cNvPr>
          <p:cNvSpPr txBox="1">
            <a:spLocks/>
          </p:cNvSpPr>
          <p:nvPr/>
        </p:nvSpPr>
        <p:spPr>
          <a:xfrm>
            <a:off x="26518" y="1743034"/>
            <a:ext cx="3340963" cy="14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Ahora desarrolla las actividades de tu libro de matemáticas</a:t>
            </a:r>
          </a:p>
          <a:p>
            <a:pPr marL="0" indent="0" algn="ctr">
              <a:lnSpc>
                <a:spcPct val="100000"/>
              </a:lnSpc>
            </a:pPr>
            <a:r>
              <a:rPr lang="es-MX" sz="1600" dirty="0">
                <a:solidFill>
                  <a:schemeClr val="accent4"/>
                </a:solidFill>
                <a:latin typeface="Comfortaa" panose="020B0604020202020204" charset="0"/>
              </a:rPr>
              <a:t>TEXTO DEL ESTUDIANTE, PÁGINAS 54 Y 55</a:t>
            </a:r>
          </a:p>
          <a:p>
            <a:pPr marL="0" indent="0" algn="ctr">
              <a:lnSpc>
                <a:spcPct val="100000"/>
              </a:lnSpc>
            </a:pPr>
            <a:endParaRPr lang="es-MX" sz="16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0D33DB-9DC7-4ADF-8F1C-A0B9DE740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28" t="21283" r="37692" b="10157"/>
          <a:stretch/>
        </p:blipFill>
        <p:spPr>
          <a:xfrm>
            <a:off x="3915507" y="0"/>
            <a:ext cx="4489825" cy="513769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FFEAE6D-2668-4BBE-863F-5CE8C08AFFCE}"/>
              </a:ext>
            </a:extLst>
          </p:cNvPr>
          <p:cNvSpPr/>
          <p:nvPr/>
        </p:nvSpPr>
        <p:spPr>
          <a:xfrm>
            <a:off x="4572000" y="2368062"/>
            <a:ext cx="246185" cy="203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BB776A0-63B0-4815-AB1B-23F3E0B2DC31}"/>
              </a:ext>
            </a:extLst>
          </p:cNvPr>
          <p:cNvSpPr/>
          <p:nvPr/>
        </p:nvSpPr>
        <p:spPr>
          <a:xfrm>
            <a:off x="4876800" y="2365160"/>
            <a:ext cx="246185" cy="2036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21415CE-C175-44AA-AEF0-FA748C1AA815}"/>
              </a:ext>
            </a:extLst>
          </p:cNvPr>
          <p:cNvSpPr/>
          <p:nvPr/>
        </p:nvSpPr>
        <p:spPr>
          <a:xfrm>
            <a:off x="5169818" y="2368062"/>
            <a:ext cx="246185" cy="2036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4AF4A77-8C40-46CC-BDAE-AD15066021A7}"/>
              </a:ext>
            </a:extLst>
          </p:cNvPr>
          <p:cNvSpPr/>
          <p:nvPr/>
        </p:nvSpPr>
        <p:spPr>
          <a:xfrm>
            <a:off x="5474618" y="2365160"/>
            <a:ext cx="246185" cy="2036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E421F3C-9BC4-4DFA-AA42-B743677FDC4D}"/>
              </a:ext>
            </a:extLst>
          </p:cNvPr>
          <p:cNvSpPr/>
          <p:nvPr/>
        </p:nvSpPr>
        <p:spPr>
          <a:xfrm>
            <a:off x="6506839" y="2368062"/>
            <a:ext cx="246185" cy="20368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BB41D38-508D-466E-B345-87C70DD81319}"/>
              </a:ext>
            </a:extLst>
          </p:cNvPr>
          <p:cNvSpPr/>
          <p:nvPr/>
        </p:nvSpPr>
        <p:spPr>
          <a:xfrm>
            <a:off x="6799857" y="2365160"/>
            <a:ext cx="246185" cy="20368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1E5D1E5-FA0F-4AC3-8CDA-250D56446A46}"/>
              </a:ext>
            </a:extLst>
          </p:cNvPr>
          <p:cNvSpPr/>
          <p:nvPr/>
        </p:nvSpPr>
        <p:spPr>
          <a:xfrm>
            <a:off x="7092701" y="2365160"/>
            <a:ext cx="246185" cy="203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41AEE6E-D23C-4742-8A05-4FC100562136}"/>
              </a:ext>
            </a:extLst>
          </p:cNvPr>
          <p:cNvSpPr/>
          <p:nvPr/>
        </p:nvSpPr>
        <p:spPr>
          <a:xfrm>
            <a:off x="7385545" y="2365160"/>
            <a:ext cx="246185" cy="203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E9EDE9D-E577-48FF-95D7-F6DBB17BB909}"/>
              </a:ext>
            </a:extLst>
          </p:cNvPr>
          <p:cNvSpPr/>
          <p:nvPr/>
        </p:nvSpPr>
        <p:spPr>
          <a:xfrm>
            <a:off x="7678389" y="2365160"/>
            <a:ext cx="246185" cy="2036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69EDAF99-0B9D-4726-BA93-1311B574CCAF}"/>
              </a:ext>
            </a:extLst>
          </p:cNvPr>
          <p:cNvSpPr/>
          <p:nvPr/>
        </p:nvSpPr>
        <p:spPr>
          <a:xfrm>
            <a:off x="4572000" y="3903785"/>
            <a:ext cx="246185" cy="20368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BC09A717-9E2D-4B5D-A3E0-A9665D9E9708}"/>
              </a:ext>
            </a:extLst>
          </p:cNvPr>
          <p:cNvSpPr/>
          <p:nvPr/>
        </p:nvSpPr>
        <p:spPr>
          <a:xfrm>
            <a:off x="4876800" y="3900883"/>
            <a:ext cx="246185" cy="20368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30BE828B-C285-4E6F-9DE1-50738F022047}"/>
              </a:ext>
            </a:extLst>
          </p:cNvPr>
          <p:cNvSpPr/>
          <p:nvPr/>
        </p:nvSpPr>
        <p:spPr>
          <a:xfrm>
            <a:off x="5169818" y="3903785"/>
            <a:ext cx="246185" cy="20368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22BFB738-6DF9-468F-89C1-455DF0B071E8}"/>
              </a:ext>
            </a:extLst>
          </p:cNvPr>
          <p:cNvSpPr/>
          <p:nvPr/>
        </p:nvSpPr>
        <p:spPr>
          <a:xfrm>
            <a:off x="5474618" y="3900883"/>
            <a:ext cx="246185" cy="20368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A5078CC-E31A-4D8D-80A3-0B6DEFFECDA2}"/>
              </a:ext>
            </a:extLst>
          </p:cNvPr>
          <p:cNvSpPr/>
          <p:nvPr/>
        </p:nvSpPr>
        <p:spPr>
          <a:xfrm>
            <a:off x="6506839" y="3903785"/>
            <a:ext cx="246185" cy="203688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C27EBEA-B2A0-4686-82CF-4BD8430347A0}"/>
              </a:ext>
            </a:extLst>
          </p:cNvPr>
          <p:cNvSpPr/>
          <p:nvPr/>
        </p:nvSpPr>
        <p:spPr>
          <a:xfrm>
            <a:off x="6799857" y="3900883"/>
            <a:ext cx="246185" cy="203688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51471B12-D704-4C7D-8B47-1EC2F179130C}"/>
              </a:ext>
            </a:extLst>
          </p:cNvPr>
          <p:cNvSpPr/>
          <p:nvPr/>
        </p:nvSpPr>
        <p:spPr>
          <a:xfrm>
            <a:off x="7092701" y="3900883"/>
            <a:ext cx="246185" cy="203688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75200CD8-9A8D-4175-8402-B2EEBDF91FDD}"/>
              </a:ext>
            </a:extLst>
          </p:cNvPr>
          <p:cNvSpPr/>
          <p:nvPr/>
        </p:nvSpPr>
        <p:spPr>
          <a:xfrm>
            <a:off x="7385545" y="3900883"/>
            <a:ext cx="246185" cy="203688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6B13797-23B4-45CC-860F-1E63DCDD8C05}"/>
              </a:ext>
            </a:extLst>
          </p:cNvPr>
          <p:cNvSpPr/>
          <p:nvPr/>
        </p:nvSpPr>
        <p:spPr>
          <a:xfrm>
            <a:off x="7678389" y="3900883"/>
            <a:ext cx="246185" cy="203688"/>
          </a:xfrm>
          <a:prstGeom prst="ellipse">
            <a:avLst/>
          </a:prstGeom>
          <a:solidFill>
            <a:srgbClr val="33330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B47C48-E4BE-4BAC-B672-A6D7A74883E1}"/>
              </a:ext>
            </a:extLst>
          </p:cNvPr>
          <p:cNvSpPr txBox="1"/>
          <p:nvPr/>
        </p:nvSpPr>
        <p:spPr>
          <a:xfrm>
            <a:off x="4516998" y="28531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1</a:t>
            </a:r>
            <a:endParaRPr lang="es-CL" sz="24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8A29191-0B40-4CCD-9053-03DB7184B715}"/>
              </a:ext>
            </a:extLst>
          </p:cNvPr>
          <p:cNvSpPr txBox="1"/>
          <p:nvPr/>
        </p:nvSpPr>
        <p:spPr>
          <a:xfrm>
            <a:off x="5109639" y="28443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3</a:t>
            </a:r>
            <a:endParaRPr lang="es-CL" sz="24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22E9A34-BCA4-4501-A1A6-4FF5F1C516B4}"/>
              </a:ext>
            </a:extLst>
          </p:cNvPr>
          <p:cNvSpPr txBox="1"/>
          <p:nvPr/>
        </p:nvSpPr>
        <p:spPr>
          <a:xfrm>
            <a:off x="5702280" y="2844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4</a:t>
            </a:r>
            <a:endParaRPr lang="es-CL" sz="24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AA9FF07-3D6C-4A8D-B4DC-E840B1705774}"/>
              </a:ext>
            </a:extLst>
          </p:cNvPr>
          <p:cNvSpPr txBox="1"/>
          <p:nvPr/>
        </p:nvSpPr>
        <p:spPr>
          <a:xfrm>
            <a:off x="6417569" y="28503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2</a:t>
            </a:r>
            <a:endParaRPr lang="es-CL" sz="24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7C51398-D347-487C-ACEF-167949E9E745}"/>
              </a:ext>
            </a:extLst>
          </p:cNvPr>
          <p:cNvSpPr txBox="1"/>
          <p:nvPr/>
        </p:nvSpPr>
        <p:spPr>
          <a:xfrm>
            <a:off x="7010210" y="284149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3</a:t>
            </a:r>
            <a:endParaRPr lang="es-CL" sz="24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7F49F00-85B3-49EC-BD0B-8E9AB708C50D}"/>
              </a:ext>
            </a:extLst>
          </p:cNvPr>
          <p:cNvSpPr txBox="1"/>
          <p:nvPr/>
        </p:nvSpPr>
        <p:spPr>
          <a:xfrm>
            <a:off x="7602851" y="28414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5</a:t>
            </a:r>
            <a:endParaRPr lang="es-CL" sz="2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2F4E49B-EA54-4A7A-AD0F-8F4BB7A2E9E8}"/>
              </a:ext>
            </a:extLst>
          </p:cNvPr>
          <p:cNvSpPr txBox="1"/>
          <p:nvPr/>
        </p:nvSpPr>
        <p:spPr>
          <a:xfrm>
            <a:off x="4516998" y="43641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2</a:t>
            </a:r>
            <a:endParaRPr lang="es-CL" sz="24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8715FB7-517B-4E7B-A0E4-88EA89617274}"/>
              </a:ext>
            </a:extLst>
          </p:cNvPr>
          <p:cNvSpPr txBox="1"/>
          <p:nvPr/>
        </p:nvSpPr>
        <p:spPr>
          <a:xfrm>
            <a:off x="5109639" y="43553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2</a:t>
            </a:r>
            <a:endParaRPr lang="es-CL" sz="2400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09D66C2-5CF0-4248-9B8C-98A569C24331}"/>
              </a:ext>
            </a:extLst>
          </p:cNvPr>
          <p:cNvSpPr txBox="1"/>
          <p:nvPr/>
        </p:nvSpPr>
        <p:spPr>
          <a:xfrm>
            <a:off x="5702280" y="43553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4</a:t>
            </a:r>
            <a:endParaRPr lang="es-CL" sz="240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7D4B298-3812-4E06-995D-6E3D637F64C3}"/>
              </a:ext>
            </a:extLst>
          </p:cNvPr>
          <p:cNvSpPr txBox="1"/>
          <p:nvPr/>
        </p:nvSpPr>
        <p:spPr>
          <a:xfrm>
            <a:off x="6417569" y="43613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4</a:t>
            </a:r>
            <a:endParaRPr lang="es-CL" sz="24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0056DB5-F62E-4990-A344-E19F2AF20749}"/>
              </a:ext>
            </a:extLst>
          </p:cNvPr>
          <p:cNvSpPr txBox="1"/>
          <p:nvPr/>
        </p:nvSpPr>
        <p:spPr>
          <a:xfrm>
            <a:off x="7010210" y="43525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1</a:t>
            </a:r>
            <a:endParaRPr lang="es-CL" sz="24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15CD6C8-C7CA-44E7-9186-49E357CAEA38}"/>
              </a:ext>
            </a:extLst>
          </p:cNvPr>
          <p:cNvSpPr txBox="1"/>
          <p:nvPr/>
        </p:nvSpPr>
        <p:spPr>
          <a:xfrm>
            <a:off x="7602851" y="43525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5</a:t>
            </a:r>
            <a:endParaRPr lang="es-C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BA366B-79CE-46F3-BA2D-0B74C6F27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79" t="25025" r="36543" b="5711"/>
          <a:stretch/>
        </p:blipFill>
        <p:spPr>
          <a:xfrm>
            <a:off x="2235200" y="-10484"/>
            <a:ext cx="4730044" cy="519057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4CBE4CC-5180-488A-B243-E741479F9666}"/>
              </a:ext>
            </a:extLst>
          </p:cNvPr>
          <p:cNvSpPr/>
          <p:nvPr/>
        </p:nvSpPr>
        <p:spPr>
          <a:xfrm>
            <a:off x="3014133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F4401CC-97F4-47A7-8A86-FC58FB20719C}"/>
              </a:ext>
            </a:extLst>
          </p:cNvPr>
          <p:cNvSpPr/>
          <p:nvPr/>
        </p:nvSpPr>
        <p:spPr>
          <a:xfrm>
            <a:off x="3166533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779D895-D704-4D53-8E81-2AAD1A7298F2}"/>
              </a:ext>
            </a:extLst>
          </p:cNvPr>
          <p:cNvSpPr/>
          <p:nvPr/>
        </p:nvSpPr>
        <p:spPr>
          <a:xfrm>
            <a:off x="3318933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978097E-91BE-46C1-BA8E-6412EF93889F}"/>
              </a:ext>
            </a:extLst>
          </p:cNvPr>
          <p:cNvSpPr/>
          <p:nvPr/>
        </p:nvSpPr>
        <p:spPr>
          <a:xfrm>
            <a:off x="3471333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55FEEA4-046E-4ADE-9D5A-D89B55C8C586}"/>
              </a:ext>
            </a:extLst>
          </p:cNvPr>
          <p:cNvSpPr/>
          <p:nvPr/>
        </p:nvSpPr>
        <p:spPr>
          <a:xfrm>
            <a:off x="3643488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C79DC17-4E9B-4DCE-8D7C-7E738E6F03F6}"/>
              </a:ext>
            </a:extLst>
          </p:cNvPr>
          <p:cNvSpPr/>
          <p:nvPr/>
        </p:nvSpPr>
        <p:spPr>
          <a:xfrm>
            <a:off x="4368799" y="406400"/>
            <a:ext cx="124178" cy="101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55CF54-D64B-4ECF-B923-64787FEFCAD2}"/>
              </a:ext>
            </a:extLst>
          </p:cNvPr>
          <p:cNvCxnSpPr>
            <a:cxnSpLocks/>
          </p:cNvCxnSpPr>
          <p:nvPr/>
        </p:nvCxnSpPr>
        <p:spPr>
          <a:xfrm flipV="1">
            <a:off x="5881512" y="1100666"/>
            <a:ext cx="101601" cy="56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FF6CFA8-D957-4B21-BC06-BBD85ACA05F9}"/>
              </a:ext>
            </a:extLst>
          </p:cNvPr>
          <p:cNvCxnSpPr>
            <a:cxnSpLocks/>
          </p:cNvCxnSpPr>
          <p:nvPr/>
        </p:nvCxnSpPr>
        <p:spPr>
          <a:xfrm>
            <a:off x="6090356" y="1100666"/>
            <a:ext cx="11853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874FC2D-E7EB-4526-B774-AC37D585E7C5}"/>
              </a:ext>
            </a:extLst>
          </p:cNvPr>
          <p:cNvCxnSpPr>
            <a:cxnSpLocks/>
          </p:cNvCxnSpPr>
          <p:nvPr/>
        </p:nvCxnSpPr>
        <p:spPr>
          <a:xfrm flipV="1">
            <a:off x="4651025" y="400757"/>
            <a:ext cx="1109135" cy="287865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78684389-BB9D-4341-AAE9-401045DC0B81}"/>
              </a:ext>
            </a:extLst>
          </p:cNvPr>
          <p:cNvSpPr/>
          <p:nvPr/>
        </p:nvSpPr>
        <p:spPr>
          <a:xfrm>
            <a:off x="3014133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3E287E0-DFD8-407F-AA3A-1C377BCC0218}"/>
              </a:ext>
            </a:extLst>
          </p:cNvPr>
          <p:cNvSpPr/>
          <p:nvPr/>
        </p:nvSpPr>
        <p:spPr>
          <a:xfrm>
            <a:off x="3166533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BC805EA3-E221-45D0-9C72-0D62D473DA2B}"/>
              </a:ext>
            </a:extLst>
          </p:cNvPr>
          <p:cNvSpPr/>
          <p:nvPr/>
        </p:nvSpPr>
        <p:spPr>
          <a:xfrm>
            <a:off x="3318933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8401038-E1D1-4A88-801A-11F68C63E1B8}"/>
              </a:ext>
            </a:extLst>
          </p:cNvPr>
          <p:cNvSpPr/>
          <p:nvPr/>
        </p:nvSpPr>
        <p:spPr>
          <a:xfrm>
            <a:off x="3471333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CFC9A3D-7E45-48E1-82BB-CB9F3EFB34A3}"/>
              </a:ext>
            </a:extLst>
          </p:cNvPr>
          <p:cNvSpPr/>
          <p:nvPr/>
        </p:nvSpPr>
        <p:spPr>
          <a:xfrm>
            <a:off x="4049892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1E5D632-F2BE-40E8-B289-F616A2405F93}"/>
              </a:ext>
            </a:extLst>
          </p:cNvPr>
          <p:cNvSpPr/>
          <p:nvPr/>
        </p:nvSpPr>
        <p:spPr>
          <a:xfrm>
            <a:off x="4202292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BA28473-BCB5-4F57-ADD1-5234841F75E1}"/>
              </a:ext>
            </a:extLst>
          </p:cNvPr>
          <p:cNvSpPr/>
          <p:nvPr/>
        </p:nvSpPr>
        <p:spPr>
          <a:xfrm>
            <a:off x="4354692" y="649110"/>
            <a:ext cx="124178" cy="101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A00BD4-AD42-4DCE-9848-ACA96CE27903}"/>
              </a:ext>
            </a:extLst>
          </p:cNvPr>
          <p:cNvCxnSpPr>
            <a:cxnSpLocks/>
          </p:cNvCxnSpPr>
          <p:nvPr/>
        </p:nvCxnSpPr>
        <p:spPr>
          <a:xfrm flipV="1">
            <a:off x="5898446" y="508000"/>
            <a:ext cx="101601" cy="5644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A9C1DDF-3B18-43D4-A380-7698645164EE}"/>
              </a:ext>
            </a:extLst>
          </p:cNvPr>
          <p:cNvCxnSpPr>
            <a:cxnSpLocks/>
          </p:cNvCxnSpPr>
          <p:nvPr/>
        </p:nvCxnSpPr>
        <p:spPr>
          <a:xfrm>
            <a:off x="6090356" y="507999"/>
            <a:ext cx="118533" cy="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DCA04BE1-84CD-4991-B424-EFBFB50EF5EE}"/>
              </a:ext>
            </a:extLst>
          </p:cNvPr>
          <p:cNvSpPr/>
          <p:nvPr/>
        </p:nvSpPr>
        <p:spPr>
          <a:xfrm>
            <a:off x="3014133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364AB79-8999-4596-96D0-B5337222D405}"/>
              </a:ext>
            </a:extLst>
          </p:cNvPr>
          <p:cNvSpPr/>
          <p:nvPr/>
        </p:nvSpPr>
        <p:spPr>
          <a:xfrm>
            <a:off x="3166533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3C7AF9A-960E-4864-8F2F-6DBE03BA0D6B}"/>
              </a:ext>
            </a:extLst>
          </p:cNvPr>
          <p:cNvSpPr/>
          <p:nvPr/>
        </p:nvSpPr>
        <p:spPr>
          <a:xfrm>
            <a:off x="3318933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5ADE4C9-1DA7-4665-900E-351984C9A80B}"/>
              </a:ext>
            </a:extLst>
          </p:cNvPr>
          <p:cNvSpPr/>
          <p:nvPr/>
        </p:nvSpPr>
        <p:spPr>
          <a:xfrm>
            <a:off x="3471333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082C8308-89C5-4C09-8328-7ED8C0FC5D38}"/>
              </a:ext>
            </a:extLst>
          </p:cNvPr>
          <p:cNvSpPr/>
          <p:nvPr/>
        </p:nvSpPr>
        <p:spPr>
          <a:xfrm>
            <a:off x="4049892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8CB8C83-B3D8-4FC7-A8E6-9BE983911808}"/>
              </a:ext>
            </a:extLst>
          </p:cNvPr>
          <p:cNvSpPr/>
          <p:nvPr/>
        </p:nvSpPr>
        <p:spPr>
          <a:xfrm>
            <a:off x="4202292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8E772B8B-4929-4DD1-99C2-9A65604345A2}"/>
              </a:ext>
            </a:extLst>
          </p:cNvPr>
          <p:cNvSpPr/>
          <p:nvPr/>
        </p:nvSpPr>
        <p:spPr>
          <a:xfrm>
            <a:off x="4354692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16F00441-A005-415F-933A-90E43D756F70}"/>
              </a:ext>
            </a:extLst>
          </p:cNvPr>
          <p:cNvSpPr/>
          <p:nvPr/>
        </p:nvSpPr>
        <p:spPr>
          <a:xfrm>
            <a:off x="4507092" y="924884"/>
            <a:ext cx="124178" cy="1016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B0DF5CD-7593-444F-9053-496AD373029E}"/>
              </a:ext>
            </a:extLst>
          </p:cNvPr>
          <p:cNvCxnSpPr>
            <a:cxnSpLocks/>
          </p:cNvCxnSpPr>
          <p:nvPr/>
        </p:nvCxnSpPr>
        <p:spPr>
          <a:xfrm flipV="1">
            <a:off x="5898445" y="798688"/>
            <a:ext cx="101601" cy="5644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7922655-F5C4-4338-B9F5-E96A9071E811}"/>
              </a:ext>
            </a:extLst>
          </p:cNvPr>
          <p:cNvCxnSpPr>
            <a:cxnSpLocks/>
          </p:cNvCxnSpPr>
          <p:nvPr/>
        </p:nvCxnSpPr>
        <p:spPr>
          <a:xfrm>
            <a:off x="6081889" y="804331"/>
            <a:ext cx="118533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341210CA-A692-4FBE-AD80-041C5ED3AF6D}"/>
              </a:ext>
            </a:extLst>
          </p:cNvPr>
          <p:cNvCxnSpPr>
            <a:cxnSpLocks/>
          </p:cNvCxnSpPr>
          <p:nvPr/>
        </p:nvCxnSpPr>
        <p:spPr>
          <a:xfrm flipV="1">
            <a:off x="4792136" y="750710"/>
            <a:ext cx="908755" cy="23706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F627FB4-BB49-4ADE-A1D4-B31A6D1C42E9}"/>
              </a:ext>
            </a:extLst>
          </p:cNvPr>
          <p:cNvSpPr txBox="1"/>
          <p:nvPr/>
        </p:nvSpPr>
        <p:spPr>
          <a:xfrm>
            <a:off x="2940762" y="2519738"/>
            <a:ext cx="1109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  +  5  =  8</a:t>
            </a:r>
            <a:endParaRPr lang="es-CL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069010D-8E6B-4EFD-ABF6-F6A8B4358524}"/>
              </a:ext>
            </a:extLst>
          </p:cNvPr>
          <p:cNvSpPr txBox="1"/>
          <p:nvPr/>
        </p:nvSpPr>
        <p:spPr>
          <a:xfrm>
            <a:off x="4237571" y="2516409"/>
            <a:ext cx="1109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4  +  4  =  8</a:t>
            </a:r>
            <a:endParaRPr lang="es-CL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A09F715-3231-4F1E-A3EC-7E26A029D1FC}"/>
              </a:ext>
            </a:extLst>
          </p:cNvPr>
          <p:cNvSpPr txBox="1"/>
          <p:nvPr/>
        </p:nvSpPr>
        <p:spPr>
          <a:xfrm>
            <a:off x="5586590" y="2511239"/>
            <a:ext cx="1109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  +  4  =10</a:t>
            </a:r>
            <a:endParaRPr lang="es-CL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D117F38-4978-4A34-81C2-2E634D4241A6}"/>
              </a:ext>
            </a:extLst>
          </p:cNvPr>
          <p:cNvSpPr txBox="1"/>
          <p:nvPr/>
        </p:nvSpPr>
        <p:spPr>
          <a:xfrm>
            <a:off x="3381022" y="275924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10</a:t>
            </a:r>
            <a:endParaRPr lang="es-CL" sz="2000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47B83E2-F70C-4312-9801-9BADFB3F4D04}"/>
              </a:ext>
            </a:extLst>
          </p:cNvPr>
          <p:cNvSpPr txBox="1"/>
          <p:nvPr/>
        </p:nvSpPr>
        <p:spPr>
          <a:xfrm>
            <a:off x="4792135" y="27592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9</a:t>
            </a:r>
            <a:endParaRPr lang="es-CL" sz="2000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B2B5CB-8E98-4F80-B0D0-88FB56122D96}"/>
              </a:ext>
            </a:extLst>
          </p:cNvPr>
          <p:cNvSpPr txBox="1"/>
          <p:nvPr/>
        </p:nvSpPr>
        <p:spPr>
          <a:xfrm>
            <a:off x="6124146" y="27592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7</a:t>
            </a:r>
            <a:endParaRPr lang="es-CL" sz="20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9EDA773B-918C-4220-9844-734051C803B1}"/>
              </a:ext>
            </a:extLst>
          </p:cNvPr>
          <p:cNvSpPr txBox="1"/>
          <p:nvPr/>
        </p:nvSpPr>
        <p:spPr>
          <a:xfrm>
            <a:off x="3468510" y="3126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9</a:t>
            </a:r>
            <a:endParaRPr lang="es-CL" sz="20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C52144B-DE06-43F5-9884-9BB8A0CE05B9}"/>
              </a:ext>
            </a:extLst>
          </p:cNvPr>
          <p:cNvSpPr txBox="1"/>
          <p:nvPr/>
        </p:nvSpPr>
        <p:spPr>
          <a:xfrm>
            <a:off x="4810579" y="3126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6</a:t>
            </a:r>
            <a:endParaRPr lang="es-CL" sz="20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6D6BC81-9356-4F43-A831-303951D34072}"/>
              </a:ext>
            </a:extLst>
          </p:cNvPr>
          <p:cNvSpPr txBox="1"/>
          <p:nvPr/>
        </p:nvSpPr>
        <p:spPr>
          <a:xfrm>
            <a:off x="6142590" y="3126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8</a:t>
            </a:r>
            <a:endParaRPr lang="es-CL" sz="20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C57253F-4447-4905-A3B3-CE89CBC79E3E}"/>
              </a:ext>
            </a:extLst>
          </p:cNvPr>
          <p:cNvSpPr txBox="1"/>
          <p:nvPr/>
        </p:nvSpPr>
        <p:spPr>
          <a:xfrm>
            <a:off x="3399466" y="346828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10</a:t>
            </a:r>
            <a:endParaRPr lang="es-CL" sz="2000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588D955-2C8D-43D4-9CB2-5DEF161D97A8}"/>
              </a:ext>
            </a:extLst>
          </p:cNvPr>
          <p:cNvSpPr txBox="1"/>
          <p:nvPr/>
        </p:nvSpPr>
        <p:spPr>
          <a:xfrm>
            <a:off x="4810579" y="35111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8</a:t>
            </a:r>
            <a:endParaRPr lang="es-CL" sz="20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4BFCA7DF-E1A0-4753-A51A-3A482955EF53}"/>
              </a:ext>
            </a:extLst>
          </p:cNvPr>
          <p:cNvSpPr txBox="1"/>
          <p:nvPr/>
        </p:nvSpPr>
        <p:spPr>
          <a:xfrm>
            <a:off x="6142590" y="35111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7</a:t>
            </a:r>
            <a:endParaRPr lang="es-CL" sz="2000" dirty="0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DF881C7E-F191-4551-AD66-38E89A0E8C6A}"/>
              </a:ext>
            </a:extLst>
          </p:cNvPr>
          <p:cNvSpPr/>
          <p:nvPr/>
        </p:nvSpPr>
        <p:spPr>
          <a:xfrm>
            <a:off x="3835402" y="1597805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BC91A9D6-7837-44FC-8A6F-2FC1D501BD3B}"/>
              </a:ext>
            </a:extLst>
          </p:cNvPr>
          <p:cNvSpPr/>
          <p:nvPr/>
        </p:nvSpPr>
        <p:spPr>
          <a:xfrm>
            <a:off x="4016027" y="1597805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A03918A7-72D3-4BD6-8267-34B6300EF31A}"/>
              </a:ext>
            </a:extLst>
          </p:cNvPr>
          <p:cNvSpPr/>
          <p:nvPr/>
        </p:nvSpPr>
        <p:spPr>
          <a:xfrm>
            <a:off x="4202292" y="1597805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0EEFD43F-4E4E-4EE5-8C37-1AC8FD402003}"/>
              </a:ext>
            </a:extLst>
          </p:cNvPr>
          <p:cNvSpPr/>
          <p:nvPr/>
        </p:nvSpPr>
        <p:spPr>
          <a:xfrm>
            <a:off x="4382914" y="1597805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660AF3CB-91E6-4ED3-90A0-8529F45FB09E}"/>
              </a:ext>
            </a:extLst>
          </p:cNvPr>
          <p:cNvSpPr/>
          <p:nvPr/>
        </p:nvSpPr>
        <p:spPr>
          <a:xfrm>
            <a:off x="4557891" y="1597805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81DA24E0-B175-49DA-A630-74989F96F67B}"/>
              </a:ext>
            </a:extLst>
          </p:cNvPr>
          <p:cNvSpPr/>
          <p:nvPr/>
        </p:nvSpPr>
        <p:spPr>
          <a:xfrm>
            <a:off x="3835402" y="1747047"/>
            <a:ext cx="124178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873857F4-37F2-4157-8D32-D44593F9007B}"/>
              </a:ext>
            </a:extLst>
          </p:cNvPr>
          <p:cNvSpPr/>
          <p:nvPr/>
        </p:nvSpPr>
        <p:spPr>
          <a:xfrm>
            <a:off x="4016027" y="1747047"/>
            <a:ext cx="124178" cy="101600"/>
          </a:xfrm>
          <a:prstGeom prst="ellipse">
            <a:avLst/>
          </a:prstGeom>
          <a:solidFill>
            <a:schemeClr val="accent2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D7836E5D-16C5-4A95-844A-362BDC1BC9F1}"/>
              </a:ext>
            </a:extLst>
          </p:cNvPr>
          <p:cNvSpPr/>
          <p:nvPr/>
        </p:nvSpPr>
        <p:spPr>
          <a:xfrm>
            <a:off x="4202292" y="1747047"/>
            <a:ext cx="124178" cy="101600"/>
          </a:xfrm>
          <a:prstGeom prst="ellipse">
            <a:avLst/>
          </a:prstGeom>
          <a:solidFill>
            <a:schemeClr val="accent2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A93D92B1-BA97-4432-B3AA-0F8F124F3080}"/>
              </a:ext>
            </a:extLst>
          </p:cNvPr>
          <p:cNvSpPr/>
          <p:nvPr/>
        </p:nvSpPr>
        <p:spPr>
          <a:xfrm>
            <a:off x="4382914" y="1747047"/>
            <a:ext cx="124178" cy="101600"/>
          </a:xfrm>
          <a:prstGeom prst="ellipse">
            <a:avLst/>
          </a:prstGeom>
          <a:solidFill>
            <a:schemeClr val="accent2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F4B3B417-7103-4F4A-8211-A4AACC56E316}"/>
              </a:ext>
            </a:extLst>
          </p:cNvPr>
          <p:cNvCxnSpPr>
            <a:cxnSpLocks/>
          </p:cNvCxnSpPr>
          <p:nvPr/>
        </p:nvCxnSpPr>
        <p:spPr>
          <a:xfrm flipV="1">
            <a:off x="4923445" y="1817371"/>
            <a:ext cx="101601" cy="56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115632D0-871A-4B02-A9EE-D0991EDA0A54}"/>
              </a:ext>
            </a:extLst>
          </p:cNvPr>
          <p:cNvCxnSpPr>
            <a:cxnSpLocks/>
          </p:cNvCxnSpPr>
          <p:nvPr/>
        </p:nvCxnSpPr>
        <p:spPr>
          <a:xfrm>
            <a:off x="5127980" y="1825835"/>
            <a:ext cx="11853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0"/>
          <p:cNvSpPr txBox="1">
            <a:spLocks noGrp="1"/>
          </p:cNvSpPr>
          <p:nvPr>
            <p:ph type="title"/>
          </p:nvPr>
        </p:nvSpPr>
        <p:spPr>
          <a:xfrm>
            <a:off x="1906914" y="173289"/>
            <a:ext cx="50673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grpSp>
        <p:nvGrpSpPr>
          <p:cNvPr id="970" name="Google Shape;970;p50"/>
          <p:cNvGrpSpPr/>
          <p:nvPr/>
        </p:nvGrpSpPr>
        <p:grpSpPr>
          <a:xfrm rot="19899518">
            <a:off x="6928645" y="2118261"/>
            <a:ext cx="2621747" cy="3390903"/>
            <a:chOff x="701275" y="2586234"/>
            <a:chExt cx="1756850" cy="2272266"/>
          </a:xfrm>
        </p:grpSpPr>
        <p:sp>
          <p:nvSpPr>
            <p:cNvPr id="971" name="Google Shape;971;p50"/>
            <p:cNvSpPr/>
            <p:nvPr/>
          </p:nvSpPr>
          <p:spPr>
            <a:xfrm>
              <a:off x="1429625" y="4590275"/>
              <a:ext cx="427175" cy="156000"/>
            </a:xfrm>
            <a:custGeom>
              <a:avLst/>
              <a:gdLst/>
              <a:ahLst/>
              <a:cxnLst/>
              <a:rect l="l" t="t" r="r" b="b"/>
              <a:pathLst>
                <a:path w="17087" h="6240" extrusionOk="0">
                  <a:moveTo>
                    <a:pt x="941" y="1"/>
                  </a:moveTo>
                  <a:cubicBezTo>
                    <a:pt x="941" y="1"/>
                    <a:pt x="453" y="1703"/>
                    <a:pt x="1" y="3465"/>
                  </a:cubicBezTo>
                  <a:cubicBezTo>
                    <a:pt x="1239" y="4239"/>
                    <a:pt x="4275" y="5847"/>
                    <a:pt x="8704" y="6192"/>
                  </a:cubicBezTo>
                  <a:cubicBezTo>
                    <a:pt x="9065" y="6223"/>
                    <a:pt x="9425" y="6239"/>
                    <a:pt x="9784" y="6239"/>
                  </a:cubicBezTo>
                  <a:cubicBezTo>
                    <a:pt x="12402" y="6239"/>
                    <a:pt x="14961" y="5406"/>
                    <a:pt x="17086" y="3846"/>
                  </a:cubicBezTo>
                  <a:cubicBezTo>
                    <a:pt x="16765" y="2739"/>
                    <a:pt x="16384" y="1644"/>
                    <a:pt x="15931" y="584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1391525" y="4676900"/>
              <a:ext cx="507225" cy="181600"/>
            </a:xfrm>
            <a:custGeom>
              <a:avLst/>
              <a:gdLst/>
              <a:ahLst/>
              <a:cxnLst/>
              <a:rect l="l" t="t" r="r" b="b"/>
              <a:pathLst>
                <a:path w="20289" h="7264" extrusionOk="0">
                  <a:moveTo>
                    <a:pt x="1525" y="0"/>
                  </a:moveTo>
                  <a:cubicBezTo>
                    <a:pt x="1287" y="917"/>
                    <a:pt x="1060" y="1858"/>
                    <a:pt x="906" y="2584"/>
                  </a:cubicBezTo>
                  <a:cubicBezTo>
                    <a:pt x="477" y="4727"/>
                    <a:pt x="1" y="7263"/>
                    <a:pt x="1" y="7263"/>
                  </a:cubicBezTo>
                  <a:lnTo>
                    <a:pt x="20289" y="7263"/>
                  </a:lnTo>
                  <a:cubicBezTo>
                    <a:pt x="20289" y="7263"/>
                    <a:pt x="19587" y="3656"/>
                    <a:pt x="18610" y="381"/>
                  </a:cubicBezTo>
                  <a:cubicBezTo>
                    <a:pt x="16485" y="1941"/>
                    <a:pt x="13926" y="2774"/>
                    <a:pt x="11308" y="2774"/>
                  </a:cubicBezTo>
                  <a:cubicBezTo>
                    <a:pt x="10949" y="2774"/>
                    <a:pt x="10589" y="2758"/>
                    <a:pt x="10228" y="2727"/>
                  </a:cubicBezTo>
                  <a:cubicBezTo>
                    <a:pt x="5799" y="2382"/>
                    <a:pt x="2763" y="774"/>
                    <a:pt x="1525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701275" y="3719675"/>
              <a:ext cx="387850" cy="425350"/>
            </a:xfrm>
            <a:custGeom>
              <a:avLst/>
              <a:gdLst/>
              <a:ahLst/>
              <a:cxnLst/>
              <a:rect l="l" t="t" r="r" b="b"/>
              <a:pathLst>
                <a:path w="15514" h="17014" extrusionOk="0">
                  <a:moveTo>
                    <a:pt x="6719" y="1"/>
                  </a:moveTo>
                  <a:cubicBezTo>
                    <a:pt x="5496" y="1"/>
                    <a:pt x="4727" y="633"/>
                    <a:pt x="3846" y="2297"/>
                  </a:cubicBezTo>
                  <a:cubicBezTo>
                    <a:pt x="2262" y="5309"/>
                    <a:pt x="167" y="11905"/>
                    <a:pt x="83" y="13203"/>
                  </a:cubicBezTo>
                  <a:cubicBezTo>
                    <a:pt x="0" y="14489"/>
                    <a:pt x="476" y="14977"/>
                    <a:pt x="3560" y="16179"/>
                  </a:cubicBezTo>
                  <a:cubicBezTo>
                    <a:pt x="4908" y="16700"/>
                    <a:pt x="5837" y="17013"/>
                    <a:pt x="6582" y="17013"/>
                  </a:cubicBezTo>
                  <a:cubicBezTo>
                    <a:pt x="7541" y="17013"/>
                    <a:pt x="8193" y="16494"/>
                    <a:pt x="9037" y="15227"/>
                  </a:cubicBezTo>
                  <a:cubicBezTo>
                    <a:pt x="10525" y="12977"/>
                    <a:pt x="12145" y="10203"/>
                    <a:pt x="12145" y="10203"/>
                  </a:cubicBezTo>
                  <a:cubicBezTo>
                    <a:pt x="12145" y="10203"/>
                    <a:pt x="13930" y="7726"/>
                    <a:pt x="14728" y="6000"/>
                  </a:cubicBezTo>
                  <a:cubicBezTo>
                    <a:pt x="15514" y="4273"/>
                    <a:pt x="15121" y="2404"/>
                    <a:pt x="10894" y="1035"/>
                  </a:cubicBezTo>
                  <a:cubicBezTo>
                    <a:pt x="9002" y="416"/>
                    <a:pt x="7711" y="1"/>
                    <a:pt x="6719" y="1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927175" y="3910400"/>
              <a:ext cx="142325" cy="195375"/>
            </a:xfrm>
            <a:custGeom>
              <a:avLst/>
              <a:gdLst/>
              <a:ahLst/>
              <a:cxnLst/>
              <a:rect l="l" t="t" r="r" b="b"/>
              <a:pathLst>
                <a:path w="5693" h="7815" extrusionOk="0">
                  <a:moveTo>
                    <a:pt x="3876" y="1"/>
                  </a:moveTo>
                  <a:cubicBezTo>
                    <a:pt x="3676" y="1"/>
                    <a:pt x="3479" y="75"/>
                    <a:pt x="3323" y="228"/>
                  </a:cubicBezTo>
                  <a:cubicBezTo>
                    <a:pt x="2799" y="752"/>
                    <a:pt x="3109" y="2574"/>
                    <a:pt x="3109" y="2574"/>
                  </a:cubicBezTo>
                  <a:lnTo>
                    <a:pt x="1" y="7598"/>
                  </a:lnTo>
                  <a:cubicBezTo>
                    <a:pt x="1" y="7598"/>
                    <a:pt x="652" y="7815"/>
                    <a:pt x="1276" y="7815"/>
                  </a:cubicBezTo>
                  <a:cubicBezTo>
                    <a:pt x="1588" y="7815"/>
                    <a:pt x="1894" y="7761"/>
                    <a:pt x="2108" y="7598"/>
                  </a:cubicBezTo>
                  <a:cubicBezTo>
                    <a:pt x="2370" y="7407"/>
                    <a:pt x="2608" y="7205"/>
                    <a:pt x="2847" y="6979"/>
                  </a:cubicBezTo>
                  <a:lnTo>
                    <a:pt x="4335" y="7812"/>
                  </a:lnTo>
                  <a:lnTo>
                    <a:pt x="5692" y="5502"/>
                  </a:lnTo>
                  <a:lnTo>
                    <a:pt x="4359" y="3990"/>
                  </a:lnTo>
                  <a:cubicBezTo>
                    <a:pt x="4359" y="3990"/>
                    <a:pt x="4954" y="2288"/>
                    <a:pt x="4883" y="1180"/>
                  </a:cubicBezTo>
                  <a:cubicBezTo>
                    <a:pt x="4841" y="412"/>
                    <a:pt x="4348" y="1"/>
                    <a:pt x="3876" y="1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798600" y="382477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20" y="1700"/>
                    <a:pt x="358" y="1808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841175" y="3750075"/>
              <a:ext cx="200325" cy="111200"/>
            </a:xfrm>
            <a:custGeom>
              <a:avLst/>
              <a:gdLst/>
              <a:ahLst/>
              <a:cxnLst/>
              <a:rect l="l" t="t" r="r" b="b"/>
              <a:pathLst>
                <a:path w="8013" h="4448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5" y="1188"/>
                  </a:lnTo>
                  <a:cubicBezTo>
                    <a:pt x="0" y="1438"/>
                    <a:pt x="119" y="1712"/>
                    <a:pt x="369" y="1807"/>
                  </a:cubicBezTo>
                  <a:lnTo>
                    <a:pt x="6953" y="4415"/>
                  </a:lnTo>
                  <a:cubicBezTo>
                    <a:pt x="7009" y="4437"/>
                    <a:pt x="7066" y="4447"/>
                    <a:pt x="7123" y="4447"/>
                  </a:cubicBezTo>
                  <a:cubicBezTo>
                    <a:pt x="7309" y="4447"/>
                    <a:pt x="7487" y="4333"/>
                    <a:pt x="7561" y="4141"/>
                  </a:cubicBezTo>
                  <a:lnTo>
                    <a:pt x="7918" y="3260"/>
                  </a:lnTo>
                  <a:cubicBezTo>
                    <a:pt x="8013" y="3010"/>
                    <a:pt x="7894" y="2736"/>
                    <a:pt x="7644" y="2641"/>
                  </a:cubicBezTo>
                  <a:lnTo>
                    <a:pt x="1072" y="33"/>
                  </a:lnTo>
                  <a:cubicBezTo>
                    <a:pt x="1013" y="11"/>
                    <a:pt x="954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868250" y="385485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0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7" y="0"/>
                    <a:pt x="890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931350" y="3878900"/>
              <a:ext cx="60450" cy="55600"/>
            </a:xfrm>
            <a:custGeom>
              <a:avLst/>
              <a:gdLst/>
              <a:ahLst/>
              <a:cxnLst/>
              <a:rect l="l" t="t" r="r" b="b"/>
              <a:pathLst>
                <a:path w="2418" h="2224" extrusionOk="0">
                  <a:moveTo>
                    <a:pt x="881" y="1"/>
                  </a:moveTo>
                  <a:cubicBezTo>
                    <a:pt x="694" y="1"/>
                    <a:pt x="513" y="108"/>
                    <a:pt x="441" y="297"/>
                  </a:cubicBezTo>
                  <a:lnTo>
                    <a:pt x="96" y="1178"/>
                  </a:lnTo>
                  <a:cubicBezTo>
                    <a:pt x="1" y="1428"/>
                    <a:pt x="120" y="1702"/>
                    <a:pt x="358" y="1798"/>
                  </a:cubicBezTo>
                  <a:lnTo>
                    <a:pt x="1358" y="2190"/>
                  </a:lnTo>
                  <a:cubicBezTo>
                    <a:pt x="1417" y="2213"/>
                    <a:pt x="1477" y="2223"/>
                    <a:pt x="1535" y="2223"/>
                  </a:cubicBezTo>
                  <a:cubicBezTo>
                    <a:pt x="1727" y="2223"/>
                    <a:pt x="1904" y="2111"/>
                    <a:pt x="1977" y="1929"/>
                  </a:cubicBezTo>
                  <a:lnTo>
                    <a:pt x="2322" y="1047"/>
                  </a:lnTo>
                  <a:cubicBezTo>
                    <a:pt x="2418" y="797"/>
                    <a:pt x="2299" y="524"/>
                    <a:pt x="2060" y="428"/>
                  </a:cubicBezTo>
                  <a:lnTo>
                    <a:pt x="1060" y="35"/>
                  </a:lnTo>
                  <a:cubicBezTo>
                    <a:pt x="1002" y="12"/>
                    <a:pt x="941" y="1"/>
                    <a:pt x="881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770325" y="3886400"/>
              <a:ext cx="60450" cy="55825"/>
            </a:xfrm>
            <a:custGeom>
              <a:avLst/>
              <a:gdLst/>
              <a:ahLst/>
              <a:cxnLst/>
              <a:rect l="l" t="t" r="r" b="b"/>
              <a:pathLst>
                <a:path w="2418" h="2233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6" y="1188"/>
                  </a:lnTo>
                  <a:cubicBezTo>
                    <a:pt x="0" y="1426"/>
                    <a:pt x="119" y="1700"/>
                    <a:pt x="358" y="1795"/>
                  </a:cubicBezTo>
                  <a:lnTo>
                    <a:pt x="1358" y="2200"/>
                  </a:lnTo>
                  <a:cubicBezTo>
                    <a:pt x="1416" y="2222"/>
                    <a:pt x="1475" y="2233"/>
                    <a:pt x="1534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39975" y="3915575"/>
              <a:ext cx="60750" cy="55525"/>
            </a:xfrm>
            <a:custGeom>
              <a:avLst/>
              <a:gdLst/>
              <a:ahLst/>
              <a:cxnLst/>
              <a:rect l="l" t="t" r="r" b="b"/>
              <a:pathLst>
                <a:path w="2430" h="2221" extrusionOk="0">
                  <a:moveTo>
                    <a:pt x="895" y="0"/>
                  </a:moveTo>
                  <a:cubicBezTo>
                    <a:pt x="703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0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25" y="2210"/>
                    <a:pt x="1483" y="2221"/>
                    <a:pt x="1540" y="2221"/>
                  </a:cubicBezTo>
                  <a:cubicBezTo>
                    <a:pt x="1727" y="2221"/>
                    <a:pt x="1907" y="2108"/>
                    <a:pt x="1989" y="1926"/>
                  </a:cubicBezTo>
                  <a:lnTo>
                    <a:pt x="2334" y="1045"/>
                  </a:lnTo>
                  <a:cubicBezTo>
                    <a:pt x="2429" y="795"/>
                    <a:pt x="2310" y="521"/>
                    <a:pt x="2072" y="426"/>
                  </a:cubicBezTo>
                  <a:lnTo>
                    <a:pt x="1072" y="33"/>
                  </a:lnTo>
                  <a:cubicBezTo>
                    <a:pt x="1013" y="11"/>
                    <a:pt x="953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909925" y="3941750"/>
              <a:ext cx="60750" cy="55725"/>
            </a:xfrm>
            <a:custGeom>
              <a:avLst/>
              <a:gdLst/>
              <a:ahLst/>
              <a:cxnLst/>
              <a:rect l="l" t="t" r="r" b="b"/>
              <a:pathLst>
                <a:path w="2430" h="2229" extrusionOk="0">
                  <a:moveTo>
                    <a:pt x="895" y="1"/>
                  </a:moveTo>
                  <a:cubicBezTo>
                    <a:pt x="703" y="1"/>
                    <a:pt x="526" y="113"/>
                    <a:pt x="453" y="296"/>
                  </a:cubicBezTo>
                  <a:lnTo>
                    <a:pt x="108" y="1189"/>
                  </a:lnTo>
                  <a:cubicBezTo>
                    <a:pt x="0" y="1427"/>
                    <a:pt x="119" y="1701"/>
                    <a:pt x="370" y="1796"/>
                  </a:cubicBezTo>
                  <a:lnTo>
                    <a:pt x="1370" y="2189"/>
                  </a:lnTo>
                  <a:cubicBezTo>
                    <a:pt x="1429" y="2215"/>
                    <a:pt x="1491" y="2228"/>
                    <a:pt x="1552" y="2228"/>
                  </a:cubicBezTo>
                  <a:cubicBezTo>
                    <a:pt x="1734" y="2228"/>
                    <a:pt x="1905" y="2114"/>
                    <a:pt x="1977" y="1927"/>
                  </a:cubicBezTo>
                  <a:lnTo>
                    <a:pt x="2334" y="1046"/>
                  </a:lnTo>
                  <a:cubicBezTo>
                    <a:pt x="2429" y="796"/>
                    <a:pt x="2310" y="522"/>
                    <a:pt x="2060" y="427"/>
                  </a:cubicBezTo>
                  <a:lnTo>
                    <a:pt x="1072" y="34"/>
                  </a:lnTo>
                  <a:cubicBezTo>
                    <a:pt x="1013" y="11"/>
                    <a:pt x="953" y="1"/>
                    <a:pt x="895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743225" y="3947125"/>
              <a:ext cx="60450" cy="55525"/>
            </a:xfrm>
            <a:custGeom>
              <a:avLst/>
              <a:gdLst/>
              <a:ahLst/>
              <a:cxnLst/>
              <a:rect l="l" t="t" r="r" b="b"/>
              <a:pathLst>
                <a:path w="2418" h="2221" extrusionOk="0">
                  <a:moveTo>
                    <a:pt x="883" y="0"/>
                  </a:moveTo>
                  <a:cubicBezTo>
                    <a:pt x="692" y="0"/>
                    <a:pt x="514" y="113"/>
                    <a:pt x="441" y="295"/>
                  </a:cubicBezTo>
                  <a:lnTo>
                    <a:pt x="96" y="1176"/>
                  </a:lnTo>
                  <a:cubicBezTo>
                    <a:pt x="1" y="1426"/>
                    <a:pt x="120" y="1700"/>
                    <a:pt x="358" y="1795"/>
                  </a:cubicBezTo>
                  <a:lnTo>
                    <a:pt x="1358" y="2188"/>
                  </a:lnTo>
                  <a:cubicBezTo>
                    <a:pt x="1417" y="2210"/>
                    <a:pt x="1477" y="2221"/>
                    <a:pt x="1535" y="2221"/>
                  </a:cubicBezTo>
                  <a:cubicBezTo>
                    <a:pt x="1727" y="2221"/>
                    <a:pt x="1904" y="2108"/>
                    <a:pt x="1977" y="1926"/>
                  </a:cubicBezTo>
                  <a:lnTo>
                    <a:pt x="2323" y="1045"/>
                  </a:lnTo>
                  <a:cubicBezTo>
                    <a:pt x="2418" y="795"/>
                    <a:pt x="2299" y="521"/>
                    <a:pt x="2061" y="426"/>
                  </a:cubicBezTo>
                  <a:lnTo>
                    <a:pt x="1061" y="33"/>
                  </a:lnTo>
                  <a:cubicBezTo>
                    <a:pt x="1002" y="11"/>
                    <a:pt x="942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8725" y="3977175"/>
              <a:ext cx="60750" cy="55850"/>
            </a:xfrm>
            <a:custGeom>
              <a:avLst/>
              <a:gdLst/>
              <a:ahLst/>
              <a:cxnLst/>
              <a:rect l="l" t="t" r="r" b="b"/>
              <a:pathLst>
                <a:path w="2430" h="2234" extrusionOk="0">
                  <a:moveTo>
                    <a:pt x="889" y="1"/>
                  </a:moveTo>
                  <a:cubicBezTo>
                    <a:pt x="703" y="1"/>
                    <a:pt x="526" y="113"/>
                    <a:pt x="453" y="295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69" y="1796"/>
                  </a:cubicBezTo>
                  <a:lnTo>
                    <a:pt x="1358" y="2200"/>
                  </a:lnTo>
                  <a:cubicBezTo>
                    <a:pt x="1416" y="2223"/>
                    <a:pt x="1475" y="2233"/>
                    <a:pt x="1534" y="2233"/>
                  </a:cubicBezTo>
                  <a:cubicBezTo>
                    <a:pt x="1725" y="2233"/>
                    <a:pt x="1904" y="2118"/>
                    <a:pt x="1977" y="1927"/>
                  </a:cubicBezTo>
                  <a:lnTo>
                    <a:pt x="2334" y="1046"/>
                  </a:lnTo>
                  <a:cubicBezTo>
                    <a:pt x="2429" y="795"/>
                    <a:pt x="2310" y="522"/>
                    <a:pt x="2060" y="426"/>
                  </a:cubicBezTo>
                  <a:lnTo>
                    <a:pt x="1060" y="33"/>
                  </a:lnTo>
                  <a:cubicBezTo>
                    <a:pt x="1004" y="11"/>
                    <a:pt x="946" y="1"/>
                    <a:pt x="889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874200" y="4001300"/>
              <a:ext cx="60750" cy="55825"/>
            </a:xfrm>
            <a:custGeom>
              <a:avLst/>
              <a:gdLst/>
              <a:ahLst/>
              <a:cxnLst/>
              <a:rect l="l" t="t" r="r" b="b"/>
              <a:pathLst>
                <a:path w="2430" h="2233" extrusionOk="0">
                  <a:moveTo>
                    <a:pt x="896" y="0"/>
                  </a:moveTo>
                  <a:cubicBezTo>
                    <a:pt x="704" y="0"/>
                    <a:pt x="526" y="115"/>
                    <a:pt x="453" y="307"/>
                  </a:cubicBezTo>
                  <a:lnTo>
                    <a:pt x="96" y="1188"/>
                  </a:lnTo>
                  <a:cubicBezTo>
                    <a:pt x="1" y="1426"/>
                    <a:pt x="120" y="1700"/>
                    <a:pt x="370" y="1807"/>
                  </a:cubicBezTo>
                  <a:lnTo>
                    <a:pt x="1370" y="2200"/>
                  </a:lnTo>
                  <a:cubicBezTo>
                    <a:pt x="1425" y="2222"/>
                    <a:pt x="1483" y="2233"/>
                    <a:pt x="1539" y="2233"/>
                  </a:cubicBezTo>
                  <a:cubicBezTo>
                    <a:pt x="1726" y="2233"/>
                    <a:pt x="1904" y="2118"/>
                    <a:pt x="1977" y="1926"/>
                  </a:cubicBezTo>
                  <a:lnTo>
                    <a:pt x="2334" y="1045"/>
                  </a:lnTo>
                  <a:cubicBezTo>
                    <a:pt x="2430" y="807"/>
                    <a:pt x="2310" y="521"/>
                    <a:pt x="2060" y="426"/>
                  </a:cubicBezTo>
                  <a:lnTo>
                    <a:pt x="1072" y="33"/>
                  </a:lnTo>
                  <a:cubicBezTo>
                    <a:pt x="1014" y="11"/>
                    <a:pt x="955" y="0"/>
                    <a:pt x="896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718225" y="4009625"/>
              <a:ext cx="60750" cy="55700"/>
            </a:xfrm>
            <a:custGeom>
              <a:avLst/>
              <a:gdLst/>
              <a:ahLst/>
              <a:cxnLst/>
              <a:rect l="l" t="t" r="r" b="b"/>
              <a:pathLst>
                <a:path w="2430" h="2228" extrusionOk="0">
                  <a:moveTo>
                    <a:pt x="895" y="0"/>
                  </a:moveTo>
                  <a:cubicBezTo>
                    <a:pt x="704" y="0"/>
                    <a:pt x="526" y="113"/>
                    <a:pt x="453" y="295"/>
                  </a:cubicBezTo>
                  <a:lnTo>
                    <a:pt x="108" y="1176"/>
                  </a:lnTo>
                  <a:cubicBezTo>
                    <a:pt x="1" y="1426"/>
                    <a:pt x="120" y="1700"/>
                    <a:pt x="370" y="1795"/>
                  </a:cubicBezTo>
                  <a:lnTo>
                    <a:pt x="1370" y="2188"/>
                  </a:lnTo>
                  <a:cubicBezTo>
                    <a:pt x="1430" y="2215"/>
                    <a:pt x="1491" y="2228"/>
                    <a:pt x="1552" y="2228"/>
                  </a:cubicBezTo>
                  <a:cubicBezTo>
                    <a:pt x="1735" y="2228"/>
                    <a:pt x="1909" y="2114"/>
                    <a:pt x="1989" y="1926"/>
                  </a:cubicBezTo>
                  <a:lnTo>
                    <a:pt x="2334" y="1045"/>
                  </a:lnTo>
                  <a:cubicBezTo>
                    <a:pt x="2430" y="795"/>
                    <a:pt x="2311" y="521"/>
                    <a:pt x="2072" y="426"/>
                  </a:cubicBezTo>
                  <a:lnTo>
                    <a:pt x="1072" y="33"/>
                  </a:lnTo>
                  <a:cubicBezTo>
                    <a:pt x="1014" y="11"/>
                    <a:pt x="954" y="0"/>
                    <a:pt x="895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783425" y="4034025"/>
              <a:ext cx="60450" cy="55850"/>
            </a:xfrm>
            <a:custGeom>
              <a:avLst/>
              <a:gdLst/>
              <a:ahLst/>
              <a:cxnLst/>
              <a:rect l="l" t="t" r="r" b="b"/>
              <a:pathLst>
                <a:path w="2418" h="2234" extrusionOk="0">
                  <a:moveTo>
                    <a:pt x="884" y="1"/>
                  </a:moveTo>
                  <a:cubicBezTo>
                    <a:pt x="692" y="1"/>
                    <a:pt x="514" y="116"/>
                    <a:pt x="441" y="307"/>
                  </a:cubicBezTo>
                  <a:lnTo>
                    <a:pt x="96" y="1188"/>
                  </a:lnTo>
                  <a:cubicBezTo>
                    <a:pt x="0" y="1427"/>
                    <a:pt x="119" y="1700"/>
                    <a:pt x="357" y="1808"/>
                  </a:cubicBezTo>
                  <a:lnTo>
                    <a:pt x="1358" y="2201"/>
                  </a:lnTo>
                  <a:cubicBezTo>
                    <a:pt x="1416" y="2223"/>
                    <a:pt x="1475" y="2233"/>
                    <a:pt x="1533" y="2233"/>
                  </a:cubicBezTo>
                  <a:cubicBezTo>
                    <a:pt x="1725" y="2233"/>
                    <a:pt x="1904" y="2119"/>
                    <a:pt x="1977" y="1927"/>
                  </a:cubicBezTo>
                  <a:lnTo>
                    <a:pt x="2322" y="1046"/>
                  </a:lnTo>
                  <a:cubicBezTo>
                    <a:pt x="2417" y="807"/>
                    <a:pt x="2298" y="522"/>
                    <a:pt x="2060" y="426"/>
                  </a:cubicBezTo>
                  <a:lnTo>
                    <a:pt x="1060" y="34"/>
                  </a:lnTo>
                  <a:cubicBezTo>
                    <a:pt x="1002" y="11"/>
                    <a:pt x="942" y="1"/>
                    <a:pt x="884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843850" y="4063500"/>
              <a:ext cx="60450" cy="55550"/>
            </a:xfrm>
            <a:custGeom>
              <a:avLst/>
              <a:gdLst/>
              <a:ahLst/>
              <a:cxnLst/>
              <a:rect l="l" t="t" r="r" b="b"/>
              <a:pathLst>
                <a:path w="2418" h="2222" extrusionOk="0">
                  <a:moveTo>
                    <a:pt x="883" y="0"/>
                  </a:moveTo>
                  <a:cubicBezTo>
                    <a:pt x="691" y="0"/>
                    <a:pt x="514" y="113"/>
                    <a:pt x="441" y="295"/>
                  </a:cubicBezTo>
                  <a:lnTo>
                    <a:pt x="95" y="1176"/>
                  </a:lnTo>
                  <a:cubicBezTo>
                    <a:pt x="0" y="1426"/>
                    <a:pt x="119" y="1700"/>
                    <a:pt x="357" y="1795"/>
                  </a:cubicBezTo>
                  <a:lnTo>
                    <a:pt x="1358" y="2188"/>
                  </a:lnTo>
                  <a:cubicBezTo>
                    <a:pt x="1416" y="2211"/>
                    <a:pt x="1476" y="2221"/>
                    <a:pt x="1535" y="2221"/>
                  </a:cubicBezTo>
                  <a:cubicBezTo>
                    <a:pt x="1726" y="2221"/>
                    <a:pt x="1904" y="2109"/>
                    <a:pt x="1977" y="1926"/>
                  </a:cubicBezTo>
                  <a:lnTo>
                    <a:pt x="2322" y="1045"/>
                  </a:lnTo>
                  <a:cubicBezTo>
                    <a:pt x="2417" y="795"/>
                    <a:pt x="2298" y="521"/>
                    <a:pt x="2060" y="426"/>
                  </a:cubicBezTo>
                  <a:lnTo>
                    <a:pt x="1060" y="33"/>
                  </a:lnTo>
                  <a:cubicBezTo>
                    <a:pt x="1001" y="11"/>
                    <a:pt x="941" y="0"/>
                    <a:pt x="883" y="0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985825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3" y="0"/>
                  </a:moveTo>
                  <a:cubicBezTo>
                    <a:pt x="24" y="1107"/>
                    <a:pt x="1" y="2239"/>
                    <a:pt x="120" y="3358"/>
                  </a:cubicBezTo>
                  <a:cubicBezTo>
                    <a:pt x="120" y="3358"/>
                    <a:pt x="4239" y="6644"/>
                    <a:pt x="9490" y="8132"/>
                  </a:cubicBezTo>
                  <a:cubicBezTo>
                    <a:pt x="13412" y="9235"/>
                    <a:pt x="17414" y="9374"/>
                    <a:pt x="19188" y="9374"/>
                  </a:cubicBezTo>
                  <a:cubicBezTo>
                    <a:pt x="19789" y="9374"/>
                    <a:pt x="20134" y="9358"/>
                    <a:pt x="20134" y="9358"/>
                  </a:cubicBezTo>
                  <a:lnTo>
                    <a:pt x="20610" y="2750"/>
                  </a:lnTo>
                  <a:lnTo>
                    <a:pt x="20610" y="2750"/>
                  </a:lnTo>
                  <a:cubicBezTo>
                    <a:pt x="20610" y="2750"/>
                    <a:pt x="20448" y="2777"/>
                    <a:pt x="20114" y="2777"/>
                  </a:cubicBezTo>
                  <a:cubicBezTo>
                    <a:pt x="19561" y="2777"/>
                    <a:pt x="18535" y="2703"/>
                    <a:pt x="16991" y="2310"/>
                  </a:cubicBezTo>
                  <a:cubicBezTo>
                    <a:pt x="15856" y="3111"/>
                    <a:pt x="13702" y="4256"/>
                    <a:pt x="10619" y="4256"/>
                  </a:cubicBezTo>
                  <a:cubicBezTo>
                    <a:pt x="10080" y="4256"/>
                    <a:pt x="9513" y="4221"/>
                    <a:pt x="8918" y="4143"/>
                  </a:cubicBezTo>
                  <a:cubicBezTo>
                    <a:pt x="4918" y="3620"/>
                    <a:pt x="1775" y="1357"/>
                    <a:pt x="20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990141" y="3971437"/>
              <a:ext cx="419700" cy="265075"/>
            </a:xfrm>
            <a:custGeom>
              <a:avLst/>
              <a:gdLst/>
              <a:ahLst/>
              <a:cxnLst/>
              <a:rect l="l" t="t" r="r" b="b"/>
              <a:pathLst>
                <a:path w="16788" h="10603" extrusionOk="0">
                  <a:moveTo>
                    <a:pt x="4632" y="0"/>
                  </a:moveTo>
                  <a:cubicBezTo>
                    <a:pt x="2893" y="643"/>
                    <a:pt x="1488" y="1977"/>
                    <a:pt x="750" y="3691"/>
                  </a:cubicBezTo>
                  <a:cubicBezTo>
                    <a:pt x="393" y="4536"/>
                    <a:pt x="131" y="5429"/>
                    <a:pt x="0" y="6346"/>
                  </a:cubicBezTo>
                  <a:cubicBezTo>
                    <a:pt x="1572" y="7703"/>
                    <a:pt x="4727" y="9966"/>
                    <a:pt x="8715" y="10489"/>
                  </a:cubicBezTo>
                  <a:cubicBezTo>
                    <a:pt x="9310" y="10567"/>
                    <a:pt x="9878" y="10602"/>
                    <a:pt x="10417" y="10602"/>
                  </a:cubicBezTo>
                  <a:cubicBezTo>
                    <a:pt x="13502" y="10602"/>
                    <a:pt x="15663" y="9457"/>
                    <a:pt x="16788" y="8656"/>
                  </a:cubicBezTo>
                  <a:cubicBezTo>
                    <a:pt x="15526" y="8311"/>
                    <a:pt x="14276" y="7894"/>
                    <a:pt x="13073" y="7382"/>
                  </a:cubicBezTo>
                  <a:cubicBezTo>
                    <a:pt x="8001" y="5275"/>
                    <a:pt x="4632" y="0"/>
                    <a:pt x="4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213050" y="3755350"/>
              <a:ext cx="70275" cy="84275"/>
            </a:xfrm>
            <a:custGeom>
              <a:avLst/>
              <a:gdLst/>
              <a:ahLst/>
              <a:cxnLst/>
              <a:rect l="l" t="t" r="r" b="b"/>
              <a:pathLst>
                <a:path w="2811" h="3371" extrusionOk="0">
                  <a:moveTo>
                    <a:pt x="1" y="1"/>
                  </a:moveTo>
                  <a:lnTo>
                    <a:pt x="906" y="3370"/>
                  </a:lnTo>
                  <a:lnTo>
                    <a:pt x="2811" y="2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A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2213050" y="3755350"/>
              <a:ext cx="20875" cy="26825"/>
            </a:xfrm>
            <a:custGeom>
              <a:avLst/>
              <a:gdLst/>
              <a:ahLst/>
              <a:cxnLst/>
              <a:rect l="l" t="t" r="r" b="b"/>
              <a:pathLst>
                <a:path w="835" h="1073" extrusionOk="0">
                  <a:moveTo>
                    <a:pt x="1" y="1"/>
                  </a:moveTo>
                  <a:lnTo>
                    <a:pt x="287" y="1060"/>
                  </a:lnTo>
                  <a:cubicBezTo>
                    <a:pt x="321" y="1068"/>
                    <a:pt x="356" y="1072"/>
                    <a:pt x="389" y="1072"/>
                  </a:cubicBezTo>
                  <a:cubicBezTo>
                    <a:pt x="602" y="1072"/>
                    <a:pt x="793" y="919"/>
                    <a:pt x="834" y="7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2398200" y="4050325"/>
              <a:ext cx="59925" cy="54075"/>
            </a:xfrm>
            <a:custGeom>
              <a:avLst/>
              <a:gdLst/>
              <a:ahLst/>
              <a:cxnLst/>
              <a:rect l="l" t="t" r="r" b="b"/>
              <a:pathLst>
                <a:path w="2397" h="2163" extrusionOk="0">
                  <a:moveTo>
                    <a:pt x="1620" y="1"/>
                  </a:moveTo>
                  <a:lnTo>
                    <a:pt x="1" y="1013"/>
                  </a:lnTo>
                  <a:cubicBezTo>
                    <a:pt x="1" y="1013"/>
                    <a:pt x="394" y="2072"/>
                    <a:pt x="965" y="2156"/>
                  </a:cubicBezTo>
                  <a:cubicBezTo>
                    <a:pt x="994" y="2160"/>
                    <a:pt x="1024" y="2162"/>
                    <a:pt x="1054" y="2162"/>
                  </a:cubicBezTo>
                  <a:cubicBezTo>
                    <a:pt x="1622" y="2162"/>
                    <a:pt x="2397" y="1446"/>
                    <a:pt x="2227" y="870"/>
                  </a:cubicBezTo>
                  <a:cubicBezTo>
                    <a:pt x="2132" y="513"/>
                    <a:pt x="1918" y="203"/>
                    <a:pt x="162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366950" y="4002700"/>
              <a:ext cx="77725" cy="82275"/>
            </a:xfrm>
            <a:custGeom>
              <a:avLst/>
              <a:gdLst/>
              <a:ahLst/>
              <a:cxnLst/>
              <a:rect l="l" t="t" r="r" b="b"/>
              <a:pathLst>
                <a:path w="3109" h="3291" extrusionOk="0">
                  <a:moveTo>
                    <a:pt x="1846" y="1"/>
                  </a:moveTo>
                  <a:lnTo>
                    <a:pt x="1" y="1298"/>
                  </a:lnTo>
                  <a:lnTo>
                    <a:pt x="1120" y="3263"/>
                  </a:lnTo>
                  <a:cubicBezTo>
                    <a:pt x="1218" y="3282"/>
                    <a:pt x="1317" y="3291"/>
                    <a:pt x="1416" y="3291"/>
                  </a:cubicBezTo>
                  <a:cubicBezTo>
                    <a:pt x="1758" y="3291"/>
                    <a:pt x="2092" y="3181"/>
                    <a:pt x="2370" y="2977"/>
                  </a:cubicBezTo>
                  <a:cubicBezTo>
                    <a:pt x="2727" y="2692"/>
                    <a:pt x="2989" y="2299"/>
                    <a:pt x="3108" y="1846"/>
                  </a:cubicBezTo>
                  <a:lnTo>
                    <a:pt x="184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231825" y="3868325"/>
              <a:ext cx="119375" cy="164175"/>
            </a:xfrm>
            <a:custGeom>
              <a:avLst/>
              <a:gdLst/>
              <a:ahLst/>
              <a:cxnLst/>
              <a:rect l="l" t="t" r="r" b="b"/>
              <a:pathLst>
                <a:path w="4775" h="6567" extrusionOk="0">
                  <a:moveTo>
                    <a:pt x="2133" y="0"/>
                  </a:moveTo>
                  <a:cubicBezTo>
                    <a:pt x="1631" y="0"/>
                    <a:pt x="876" y="734"/>
                    <a:pt x="655" y="1482"/>
                  </a:cubicBezTo>
                  <a:cubicBezTo>
                    <a:pt x="381" y="2411"/>
                    <a:pt x="1036" y="3899"/>
                    <a:pt x="1036" y="3899"/>
                  </a:cubicBezTo>
                  <a:lnTo>
                    <a:pt x="0" y="5078"/>
                  </a:lnTo>
                  <a:lnTo>
                    <a:pt x="1369" y="6566"/>
                  </a:lnTo>
                  <a:lnTo>
                    <a:pt x="2584" y="5673"/>
                  </a:lnTo>
                  <a:cubicBezTo>
                    <a:pt x="2584" y="5673"/>
                    <a:pt x="2869" y="5900"/>
                    <a:pt x="3584" y="6019"/>
                  </a:cubicBezTo>
                  <a:cubicBezTo>
                    <a:pt x="3674" y="6034"/>
                    <a:pt x="3764" y="6042"/>
                    <a:pt x="3855" y="6042"/>
                  </a:cubicBezTo>
                  <a:cubicBezTo>
                    <a:pt x="4182" y="6042"/>
                    <a:pt x="4504" y="5941"/>
                    <a:pt x="4774" y="5745"/>
                  </a:cubicBezTo>
                  <a:lnTo>
                    <a:pt x="2060" y="1720"/>
                  </a:lnTo>
                  <a:cubicBezTo>
                    <a:pt x="2060" y="1720"/>
                    <a:pt x="2858" y="637"/>
                    <a:pt x="2441" y="137"/>
                  </a:cubicBezTo>
                  <a:cubicBezTo>
                    <a:pt x="2360" y="42"/>
                    <a:pt x="2254" y="0"/>
                    <a:pt x="2133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2235675" y="3811525"/>
              <a:ext cx="177425" cy="223725"/>
            </a:xfrm>
            <a:custGeom>
              <a:avLst/>
              <a:gdLst/>
              <a:ahLst/>
              <a:cxnLst/>
              <a:rect l="l" t="t" r="r" b="b"/>
              <a:pathLst>
                <a:path w="7097" h="8949" extrusionOk="0">
                  <a:moveTo>
                    <a:pt x="1222" y="1"/>
                  </a:moveTo>
                  <a:cubicBezTo>
                    <a:pt x="1011" y="1"/>
                    <a:pt x="789" y="36"/>
                    <a:pt x="620" y="147"/>
                  </a:cubicBezTo>
                  <a:cubicBezTo>
                    <a:pt x="179" y="444"/>
                    <a:pt x="1" y="1123"/>
                    <a:pt x="1" y="1123"/>
                  </a:cubicBezTo>
                  <a:lnTo>
                    <a:pt x="1906" y="3981"/>
                  </a:lnTo>
                  <a:lnTo>
                    <a:pt x="4620" y="8017"/>
                  </a:lnTo>
                  <a:lnTo>
                    <a:pt x="5252" y="8945"/>
                  </a:lnTo>
                  <a:cubicBezTo>
                    <a:pt x="5252" y="8945"/>
                    <a:pt x="5301" y="8948"/>
                    <a:pt x="5381" y="8948"/>
                  </a:cubicBezTo>
                  <a:cubicBezTo>
                    <a:pt x="5622" y="8948"/>
                    <a:pt x="6144" y="8922"/>
                    <a:pt x="6466" y="8707"/>
                  </a:cubicBezTo>
                  <a:cubicBezTo>
                    <a:pt x="6883" y="8422"/>
                    <a:pt x="7097" y="7648"/>
                    <a:pt x="7097" y="7648"/>
                  </a:cubicBezTo>
                  <a:lnTo>
                    <a:pt x="1906" y="99"/>
                  </a:lnTo>
                  <a:cubicBezTo>
                    <a:pt x="1906" y="99"/>
                    <a:pt x="1578" y="1"/>
                    <a:pt x="1222" y="1"/>
                  </a:cubicBezTo>
                  <a:close/>
                </a:path>
              </a:pathLst>
            </a:custGeom>
            <a:solidFill>
              <a:srgbClr val="F5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2298775" y="3858925"/>
              <a:ext cx="105400" cy="108525"/>
            </a:xfrm>
            <a:custGeom>
              <a:avLst/>
              <a:gdLst/>
              <a:ahLst/>
              <a:cxnLst/>
              <a:rect l="l" t="t" r="r" b="b"/>
              <a:pathLst>
                <a:path w="4216" h="4341" extrusionOk="0">
                  <a:moveTo>
                    <a:pt x="1226" y="0"/>
                  </a:moveTo>
                  <a:cubicBezTo>
                    <a:pt x="1132" y="0"/>
                    <a:pt x="1040" y="12"/>
                    <a:pt x="953" y="37"/>
                  </a:cubicBezTo>
                  <a:cubicBezTo>
                    <a:pt x="25" y="299"/>
                    <a:pt x="1" y="977"/>
                    <a:pt x="239" y="1299"/>
                  </a:cubicBezTo>
                  <a:cubicBezTo>
                    <a:pt x="357" y="1471"/>
                    <a:pt x="569" y="1524"/>
                    <a:pt x="787" y="1524"/>
                  </a:cubicBezTo>
                  <a:cubicBezTo>
                    <a:pt x="1142" y="1524"/>
                    <a:pt x="1513" y="1382"/>
                    <a:pt x="1513" y="1382"/>
                  </a:cubicBezTo>
                  <a:lnTo>
                    <a:pt x="1513" y="1382"/>
                  </a:lnTo>
                  <a:cubicBezTo>
                    <a:pt x="1513" y="1382"/>
                    <a:pt x="656" y="2156"/>
                    <a:pt x="1144" y="2728"/>
                  </a:cubicBezTo>
                  <a:cubicBezTo>
                    <a:pt x="1307" y="2914"/>
                    <a:pt x="1502" y="2976"/>
                    <a:pt x="1691" y="2976"/>
                  </a:cubicBezTo>
                  <a:cubicBezTo>
                    <a:pt x="2069" y="2976"/>
                    <a:pt x="2418" y="2728"/>
                    <a:pt x="2418" y="2728"/>
                  </a:cubicBezTo>
                  <a:lnTo>
                    <a:pt x="2418" y="2728"/>
                  </a:lnTo>
                  <a:cubicBezTo>
                    <a:pt x="2418" y="2728"/>
                    <a:pt x="1501" y="3537"/>
                    <a:pt x="2108" y="4156"/>
                  </a:cubicBezTo>
                  <a:cubicBezTo>
                    <a:pt x="2230" y="4283"/>
                    <a:pt x="2393" y="4341"/>
                    <a:pt x="2570" y="4341"/>
                  </a:cubicBezTo>
                  <a:cubicBezTo>
                    <a:pt x="3275" y="4341"/>
                    <a:pt x="4215" y="3429"/>
                    <a:pt x="3787" y="2335"/>
                  </a:cubicBezTo>
                  <a:cubicBezTo>
                    <a:pt x="3313" y="1084"/>
                    <a:pt x="2126" y="0"/>
                    <a:pt x="1226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807050" y="4128325"/>
              <a:ext cx="515275" cy="234375"/>
            </a:xfrm>
            <a:custGeom>
              <a:avLst/>
              <a:gdLst/>
              <a:ahLst/>
              <a:cxnLst/>
              <a:rect l="l" t="t" r="r" b="b"/>
              <a:pathLst>
                <a:path w="20611" h="9375" extrusionOk="0">
                  <a:moveTo>
                    <a:pt x="20408" y="0"/>
                  </a:moveTo>
                  <a:cubicBezTo>
                    <a:pt x="18837" y="1357"/>
                    <a:pt x="15681" y="3620"/>
                    <a:pt x="11693" y="4143"/>
                  </a:cubicBezTo>
                  <a:cubicBezTo>
                    <a:pt x="11098" y="4221"/>
                    <a:pt x="10531" y="4256"/>
                    <a:pt x="9992" y="4256"/>
                  </a:cubicBezTo>
                  <a:cubicBezTo>
                    <a:pt x="6909" y="4256"/>
                    <a:pt x="4755" y="3111"/>
                    <a:pt x="3620" y="2310"/>
                  </a:cubicBezTo>
                  <a:cubicBezTo>
                    <a:pt x="2076" y="2703"/>
                    <a:pt x="1050" y="2777"/>
                    <a:pt x="497" y="2777"/>
                  </a:cubicBezTo>
                  <a:cubicBezTo>
                    <a:pt x="163" y="2777"/>
                    <a:pt x="1" y="2750"/>
                    <a:pt x="1" y="2750"/>
                  </a:cubicBezTo>
                  <a:lnTo>
                    <a:pt x="1" y="2750"/>
                  </a:lnTo>
                  <a:lnTo>
                    <a:pt x="465" y="9358"/>
                  </a:lnTo>
                  <a:cubicBezTo>
                    <a:pt x="465" y="9358"/>
                    <a:pt x="810" y="9374"/>
                    <a:pt x="1411" y="9374"/>
                  </a:cubicBezTo>
                  <a:cubicBezTo>
                    <a:pt x="3185" y="9374"/>
                    <a:pt x="7187" y="9235"/>
                    <a:pt x="11109" y="8132"/>
                  </a:cubicBezTo>
                  <a:cubicBezTo>
                    <a:pt x="16360" y="6644"/>
                    <a:pt x="20492" y="3358"/>
                    <a:pt x="20492" y="3358"/>
                  </a:cubicBezTo>
                  <a:cubicBezTo>
                    <a:pt x="20611" y="2239"/>
                    <a:pt x="20587" y="1107"/>
                    <a:pt x="20408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897850" y="3971109"/>
              <a:ext cx="419725" cy="265075"/>
            </a:xfrm>
            <a:custGeom>
              <a:avLst/>
              <a:gdLst/>
              <a:ahLst/>
              <a:cxnLst/>
              <a:rect l="l" t="t" r="r" b="b"/>
              <a:pathLst>
                <a:path w="16789" h="10603" extrusionOk="0">
                  <a:moveTo>
                    <a:pt x="12157" y="0"/>
                  </a:moveTo>
                  <a:cubicBezTo>
                    <a:pt x="12157" y="0"/>
                    <a:pt x="8787" y="5275"/>
                    <a:pt x="3715" y="7382"/>
                  </a:cubicBezTo>
                  <a:cubicBezTo>
                    <a:pt x="2512" y="7894"/>
                    <a:pt x="1262" y="8311"/>
                    <a:pt x="0" y="8656"/>
                  </a:cubicBezTo>
                  <a:cubicBezTo>
                    <a:pt x="1125" y="9457"/>
                    <a:pt x="3294" y="10602"/>
                    <a:pt x="6375" y="10602"/>
                  </a:cubicBezTo>
                  <a:cubicBezTo>
                    <a:pt x="6913" y="10602"/>
                    <a:pt x="7479" y="10567"/>
                    <a:pt x="8073" y="10489"/>
                  </a:cubicBezTo>
                  <a:cubicBezTo>
                    <a:pt x="12061" y="9966"/>
                    <a:pt x="15216" y="7703"/>
                    <a:pt x="16788" y="6346"/>
                  </a:cubicBezTo>
                  <a:cubicBezTo>
                    <a:pt x="16657" y="5429"/>
                    <a:pt x="16395" y="4536"/>
                    <a:pt x="16038" y="3691"/>
                  </a:cubicBezTo>
                  <a:cubicBezTo>
                    <a:pt x="15300" y="1977"/>
                    <a:pt x="13895" y="643"/>
                    <a:pt x="1215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530525" y="4174550"/>
              <a:ext cx="253350" cy="187750"/>
            </a:xfrm>
            <a:custGeom>
              <a:avLst/>
              <a:gdLst/>
              <a:ahLst/>
              <a:cxnLst/>
              <a:rect l="l" t="t" r="r" b="b"/>
              <a:pathLst>
                <a:path w="10134" h="7510" extrusionOk="0">
                  <a:moveTo>
                    <a:pt x="5646" y="0"/>
                  </a:moveTo>
                  <a:cubicBezTo>
                    <a:pt x="4022" y="0"/>
                    <a:pt x="2287" y="175"/>
                    <a:pt x="2287" y="175"/>
                  </a:cubicBezTo>
                  <a:cubicBezTo>
                    <a:pt x="2287" y="175"/>
                    <a:pt x="942" y="437"/>
                    <a:pt x="1" y="628"/>
                  </a:cubicBezTo>
                  <a:cubicBezTo>
                    <a:pt x="394" y="1842"/>
                    <a:pt x="1751" y="5414"/>
                    <a:pt x="4847" y="7509"/>
                  </a:cubicBezTo>
                  <a:cubicBezTo>
                    <a:pt x="6061" y="6366"/>
                    <a:pt x="7192" y="5116"/>
                    <a:pt x="8204" y="3783"/>
                  </a:cubicBezTo>
                  <a:cubicBezTo>
                    <a:pt x="8919" y="2806"/>
                    <a:pt x="9574" y="1771"/>
                    <a:pt x="10133" y="699"/>
                  </a:cubicBezTo>
                  <a:cubicBezTo>
                    <a:pt x="9466" y="544"/>
                    <a:pt x="8514" y="330"/>
                    <a:pt x="7609" y="139"/>
                  </a:cubicBezTo>
                  <a:cubicBezTo>
                    <a:pt x="7090" y="36"/>
                    <a:pt x="6379" y="0"/>
                    <a:pt x="564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1452999" y="4189156"/>
              <a:ext cx="385775" cy="394725"/>
            </a:xfrm>
            <a:custGeom>
              <a:avLst/>
              <a:gdLst/>
              <a:ahLst/>
              <a:cxnLst/>
              <a:rect l="l" t="t" r="r" b="b"/>
              <a:pathLst>
                <a:path w="15431" h="15789" extrusionOk="0">
                  <a:moveTo>
                    <a:pt x="3096" y="1"/>
                  </a:moveTo>
                  <a:lnTo>
                    <a:pt x="2834" y="60"/>
                  </a:lnTo>
                  <a:cubicBezTo>
                    <a:pt x="2405" y="155"/>
                    <a:pt x="1977" y="239"/>
                    <a:pt x="1548" y="274"/>
                  </a:cubicBezTo>
                  <a:cubicBezTo>
                    <a:pt x="1548" y="274"/>
                    <a:pt x="441" y="6704"/>
                    <a:pt x="131" y="9633"/>
                  </a:cubicBezTo>
                  <a:cubicBezTo>
                    <a:pt x="96" y="10014"/>
                    <a:pt x="48" y="10419"/>
                    <a:pt x="0" y="10823"/>
                  </a:cubicBezTo>
                  <a:cubicBezTo>
                    <a:pt x="1155" y="12716"/>
                    <a:pt x="3691" y="15788"/>
                    <a:pt x="7966" y="15788"/>
                  </a:cubicBezTo>
                  <a:cubicBezTo>
                    <a:pt x="11752" y="15788"/>
                    <a:pt x="14145" y="13490"/>
                    <a:pt x="15431" y="11704"/>
                  </a:cubicBezTo>
                  <a:cubicBezTo>
                    <a:pt x="15359" y="10276"/>
                    <a:pt x="15264" y="8799"/>
                    <a:pt x="15157" y="7633"/>
                  </a:cubicBezTo>
                  <a:cubicBezTo>
                    <a:pt x="14824" y="4311"/>
                    <a:pt x="14157" y="274"/>
                    <a:pt x="14157" y="274"/>
                  </a:cubicBezTo>
                  <a:lnTo>
                    <a:pt x="13240" y="72"/>
                  </a:lnTo>
                  <a:cubicBezTo>
                    <a:pt x="12669" y="1144"/>
                    <a:pt x="12026" y="2179"/>
                    <a:pt x="11299" y="3156"/>
                  </a:cubicBezTo>
                  <a:cubicBezTo>
                    <a:pt x="10287" y="4489"/>
                    <a:pt x="9156" y="5739"/>
                    <a:pt x="7942" y="6882"/>
                  </a:cubicBezTo>
                  <a:cubicBezTo>
                    <a:pt x="4846" y="4787"/>
                    <a:pt x="3489" y="1215"/>
                    <a:pt x="3096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1437675" y="4458285"/>
              <a:ext cx="405725" cy="213450"/>
            </a:xfrm>
            <a:custGeom>
              <a:avLst/>
              <a:gdLst/>
              <a:ahLst/>
              <a:cxnLst/>
              <a:rect l="l" t="t" r="r" b="b"/>
              <a:pathLst>
                <a:path w="16229" h="8538" extrusionOk="0">
                  <a:moveTo>
                    <a:pt x="619" y="0"/>
                  </a:moveTo>
                  <a:cubicBezTo>
                    <a:pt x="334" y="2715"/>
                    <a:pt x="0" y="5727"/>
                    <a:pt x="0" y="5727"/>
                  </a:cubicBezTo>
                  <a:cubicBezTo>
                    <a:pt x="0" y="5727"/>
                    <a:pt x="3739" y="8537"/>
                    <a:pt x="8335" y="8537"/>
                  </a:cubicBezTo>
                  <a:cubicBezTo>
                    <a:pt x="12942" y="8537"/>
                    <a:pt x="16228" y="5942"/>
                    <a:pt x="16228" y="5942"/>
                  </a:cubicBezTo>
                  <a:cubicBezTo>
                    <a:pt x="16228" y="5942"/>
                    <a:pt x="16169" y="3501"/>
                    <a:pt x="16050" y="881"/>
                  </a:cubicBezTo>
                  <a:cubicBezTo>
                    <a:pt x="14764" y="2667"/>
                    <a:pt x="12371" y="4965"/>
                    <a:pt x="8585" y="4965"/>
                  </a:cubicBezTo>
                  <a:cubicBezTo>
                    <a:pt x="4310" y="4965"/>
                    <a:pt x="1774" y="1893"/>
                    <a:pt x="619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1612700" y="4097650"/>
              <a:ext cx="85450" cy="61075"/>
            </a:xfrm>
            <a:custGeom>
              <a:avLst/>
              <a:gdLst/>
              <a:ahLst/>
              <a:cxnLst/>
              <a:rect l="l" t="t" r="r" b="b"/>
              <a:pathLst>
                <a:path w="3418" h="2443" extrusionOk="0">
                  <a:moveTo>
                    <a:pt x="131" y="1"/>
                  </a:moveTo>
                  <a:cubicBezTo>
                    <a:pt x="131" y="691"/>
                    <a:pt x="95" y="1382"/>
                    <a:pt x="0" y="2072"/>
                  </a:cubicBezTo>
                  <a:cubicBezTo>
                    <a:pt x="559" y="2312"/>
                    <a:pt x="1162" y="2442"/>
                    <a:pt x="1777" y="2442"/>
                  </a:cubicBezTo>
                  <a:cubicBezTo>
                    <a:pt x="1804" y="2442"/>
                    <a:pt x="1831" y="2442"/>
                    <a:pt x="1857" y="2442"/>
                  </a:cubicBezTo>
                  <a:cubicBezTo>
                    <a:pt x="2381" y="2430"/>
                    <a:pt x="2905" y="2346"/>
                    <a:pt x="3417" y="2192"/>
                  </a:cubicBezTo>
                  <a:cubicBezTo>
                    <a:pt x="3358" y="2001"/>
                    <a:pt x="3322" y="1811"/>
                    <a:pt x="3322" y="1608"/>
                  </a:cubicBezTo>
                  <a:cubicBezTo>
                    <a:pt x="3310" y="358"/>
                    <a:pt x="3310" y="203"/>
                    <a:pt x="3310" y="20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1587400" y="4149450"/>
              <a:ext cx="133075" cy="125625"/>
            </a:xfrm>
            <a:custGeom>
              <a:avLst/>
              <a:gdLst/>
              <a:ahLst/>
              <a:cxnLst/>
              <a:rect l="l" t="t" r="r" b="b"/>
              <a:pathLst>
                <a:path w="5323" h="5025" extrusionOk="0">
                  <a:moveTo>
                    <a:pt x="1012" y="0"/>
                  </a:moveTo>
                  <a:cubicBezTo>
                    <a:pt x="988" y="155"/>
                    <a:pt x="953" y="310"/>
                    <a:pt x="893" y="465"/>
                  </a:cubicBezTo>
                  <a:cubicBezTo>
                    <a:pt x="726" y="822"/>
                    <a:pt x="393" y="1096"/>
                    <a:pt x="0" y="1179"/>
                  </a:cubicBezTo>
                  <a:cubicBezTo>
                    <a:pt x="0" y="1179"/>
                    <a:pt x="1000" y="3632"/>
                    <a:pt x="2643" y="5025"/>
                  </a:cubicBezTo>
                  <a:cubicBezTo>
                    <a:pt x="3274" y="4311"/>
                    <a:pt x="3846" y="3572"/>
                    <a:pt x="4382" y="2787"/>
                  </a:cubicBezTo>
                  <a:cubicBezTo>
                    <a:pt x="4739" y="2263"/>
                    <a:pt x="5048" y="1715"/>
                    <a:pt x="5322" y="1143"/>
                  </a:cubicBezTo>
                  <a:cubicBezTo>
                    <a:pt x="4894" y="941"/>
                    <a:pt x="4560" y="572"/>
                    <a:pt x="4429" y="120"/>
                  </a:cubicBezTo>
                  <a:cubicBezTo>
                    <a:pt x="3917" y="274"/>
                    <a:pt x="3393" y="358"/>
                    <a:pt x="2869" y="370"/>
                  </a:cubicBezTo>
                  <a:cubicBezTo>
                    <a:pt x="2843" y="370"/>
                    <a:pt x="2816" y="370"/>
                    <a:pt x="2789" y="370"/>
                  </a:cubicBezTo>
                  <a:cubicBezTo>
                    <a:pt x="2174" y="370"/>
                    <a:pt x="1571" y="240"/>
                    <a:pt x="1012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013800" y="3145600"/>
              <a:ext cx="1236800" cy="864600"/>
            </a:xfrm>
            <a:custGeom>
              <a:avLst/>
              <a:gdLst/>
              <a:ahLst/>
              <a:cxnLst/>
              <a:rect l="l" t="t" r="r" b="b"/>
              <a:pathLst>
                <a:path w="49472" h="34584" extrusionOk="0">
                  <a:moveTo>
                    <a:pt x="42359" y="0"/>
                  </a:moveTo>
                  <a:cubicBezTo>
                    <a:pt x="41931" y="0"/>
                    <a:pt x="41649" y="78"/>
                    <a:pt x="41649" y="78"/>
                  </a:cubicBezTo>
                  <a:cubicBezTo>
                    <a:pt x="42697" y="804"/>
                    <a:pt x="41946" y="2471"/>
                    <a:pt x="41946" y="2471"/>
                  </a:cubicBezTo>
                  <a:cubicBezTo>
                    <a:pt x="41946" y="2471"/>
                    <a:pt x="43720" y="3852"/>
                    <a:pt x="42994" y="5436"/>
                  </a:cubicBezTo>
                  <a:cubicBezTo>
                    <a:pt x="42256" y="7031"/>
                    <a:pt x="40315" y="7031"/>
                    <a:pt x="40315" y="7031"/>
                  </a:cubicBezTo>
                  <a:cubicBezTo>
                    <a:pt x="40315" y="7031"/>
                    <a:pt x="40454" y="9390"/>
                    <a:pt x="37894" y="9390"/>
                  </a:cubicBezTo>
                  <a:cubicBezTo>
                    <a:pt x="37856" y="9390"/>
                    <a:pt x="37818" y="9390"/>
                    <a:pt x="37779" y="9389"/>
                  </a:cubicBezTo>
                  <a:cubicBezTo>
                    <a:pt x="35100" y="9317"/>
                    <a:pt x="35541" y="5293"/>
                    <a:pt x="35541" y="5293"/>
                  </a:cubicBezTo>
                  <a:lnTo>
                    <a:pt x="35541" y="5293"/>
                  </a:lnTo>
                  <a:cubicBezTo>
                    <a:pt x="35541" y="5293"/>
                    <a:pt x="34713" y="6001"/>
                    <a:pt x="33675" y="6001"/>
                  </a:cubicBezTo>
                  <a:cubicBezTo>
                    <a:pt x="33321" y="6001"/>
                    <a:pt x="32943" y="5919"/>
                    <a:pt x="32564" y="5698"/>
                  </a:cubicBezTo>
                  <a:cubicBezTo>
                    <a:pt x="31076" y="4829"/>
                    <a:pt x="31874" y="2364"/>
                    <a:pt x="31874" y="2364"/>
                  </a:cubicBezTo>
                  <a:lnTo>
                    <a:pt x="31874" y="2364"/>
                  </a:lnTo>
                  <a:cubicBezTo>
                    <a:pt x="31874" y="2364"/>
                    <a:pt x="30909" y="3594"/>
                    <a:pt x="29321" y="3594"/>
                  </a:cubicBezTo>
                  <a:cubicBezTo>
                    <a:pt x="29162" y="3594"/>
                    <a:pt x="28997" y="3582"/>
                    <a:pt x="28826" y="3555"/>
                  </a:cubicBezTo>
                  <a:cubicBezTo>
                    <a:pt x="26945" y="3257"/>
                    <a:pt x="25933" y="1162"/>
                    <a:pt x="25933" y="1162"/>
                  </a:cubicBezTo>
                  <a:lnTo>
                    <a:pt x="25933" y="1162"/>
                  </a:lnTo>
                  <a:cubicBezTo>
                    <a:pt x="25933" y="1162"/>
                    <a:pt x="26254" y="3662"/>
                    <a:pt x="24444" y="4674"/>
                  </a:cubicBezTo>
                  <a:cubicBezTo>
                    <a:pt x="24023" y="4910"/>
                    <a:pt x="23613" y="5000"/>
                    <a:pt x="23232" y="5000"/>
                  </a:cubicBezTo>
                  <a:cubicBezTo>
                    <a:pt x="21978" y="5000"/>
                    <a:pt x="21039" y="4019"/>
                    <a:pt x="21039" y="4019"/>
                  </a:cubicBezTo>
                  <a:lnTo>
                    <a:pt x="21039" y="4019"/>
                  </a:lnTo>
                  <a:cubicBezTo>
                    <a:pt x="21039" y="4019"/>
                    <a:pt x="21622" y="6091"/>
                    <a:pt x="20313" y="6591"/>
                  </a:cubicBezTo>
                  <a:cubicBezTo>
                    <a:pt x="20089" y="6679"/>
                    <a:pt x="19871" y="6716"/>
                    <a:pt x="19665" y="6716"/>
                  </a:cubicBezTo>
                  <a:cubicBezTo>
                    <a:pt x="18677" y="6716"/>
                    <a:pt x="17943" y="5876"/>
                    <a:pt x="17943" y="5876"/>
                  </a:cubicBezTo>
                  <a:cubicBezTo>
                    <a:pt x="17943" y="5876"/>
                    <a:pt x="17574" y="8058"/>
                    <a:pt x="15271" y="8058"/>
                  </a:cubicBezTo>
                  <a:cubicBezTo>
                    <a:pt x="15162" y="8058"/>
                    <a:pt x="15049" y="8054"/>
                    <a:pt x="14931" y="8043"/>
                  </a:cubicBezTo>
                  <a:cubicBezTo>
                    <a:pt x="12324" y="7829"/>
                    <a:pt x="12288" y="4495"/>
                    <a:pt x="12288" y="4495"/>
                  </a:cubicBezTo>
                  <a:cubicBezTo>
                    <a:pt x="12288" y="4495"/>
                    <a:pt x="11433" y="5446"/>
                    <a:pt x="10236" y="5446"/>
                  </a:cubicBezTo>
                  <a:cubicBezTo>
                    <a:pt x="9798" y="5446"/>
                    <a:pt x="9315" y="5319"/>
                    <a:pt x="8811" y="4972"/>
                  </a:cubicBezTo>
                  <a:cubicBezTo>
                    <a:pt x="6918" y="3662"/>
                    <a:pt x="8811" y="650"/>
                    <a:pt x="8811" y="650"/>
                  </a:cubicBezTo>
                  <a:cubicBezTo>
                    <a:pt x="8811" y="650"/>
                    <a:pt x="8565" y="608"/>
                    <a:pt x="8184" y="608"/>
                  </a:cubicBezTo>
                  <a:cubicBezTo>
                    <a:pt x="7317" y="608"/>
                    <a:pt x="5750" y="821"/>
                    <a:pt x="4775" y="2209"/>
                  </a:cubicBezTo>
                  <a:cubicBezTo>
                    <a:pt x="3358" y="4210"/>
                    <a:pt x="4549" y="6234"/>
                    <a:pt x="4549" y="6234"/>
                  </a:cubicBezTo>
                  <a:cubicBezTo>
                    <a:pt x="4549" y="6234"/>
                    <a:pt x="4538" y="6233"/>
                    <a:pt x="4518" y="6233"/>
                  </a:cubicBezTo>
                  <a:cubicBezTo>
                    <a:pt x="4236" y="6233"/>
                    <a:pt x="2095" y="6326"/>
                    <a:pt x="1084" y="9115"/>
                  </a:cubicBezTo>
                  <a:cubicBezTo>
                    <a:pt x="1" y="12103"/>
                    <a:pt x="2489" y="13889"/>
                    <a:pt x="2489" y="13889"/>
                  </a:cubicBezTo>
                  <a:cubicBezTo>
                    <a:pt x="2489" y="13889"/>
                    <a:pt x="155" y="15080"/>
                    <a:pt x="489" y="18187"/>
                  </a:cubicBezTo>
                  <a:cubicBezTo>
                    <a:pt x="810" y="21283"/>
                    <a:pt x="3858" y="21628"/>
                    <a:pt x="3858" y="21628"/>
                  </a:cubicBezTo>
                  <a:cubicBezTo>
                    <a:pt x="3858" y="21628"/>
                    <a:pt x="2822" y="23450"/>
                    <a:pt x="3858" y="25260"/>
                  </a:cubicBezTo>
                  <a:cubicBezTo>
                    <a:pt x="4882" y="27070"/>
                    <a:pt x="6835" y="27260"/>
                    <a:pt x="6835" y="27260"/>
                  </a:cubicBezTo>
                  <a:cubicBezTo>
                    <a:pt x="6835" y="27260"/>
                    <a:pt x="6454" y="28665"/>
                    <a:pt x="7871" y="30082"/>
                  </a:cubicBezTo>
                  <a:cubicBezTo>
                    <a:pt x="8553" y="30764"/>
                    <a:pt x="9402" y="30941"/>
                    <a:pt x="10098" y="30941"/>
                  </a:cubicBezTo>
                  <a:cubicBezTo>
                    <a:pt x="10846" y="30941"/>
                    <a:pt x="11419" y="30737"/>
                    <a:pt x="11419" y="30737"/>
                  </a:cubicBezTo>
                  <a:lnTo>
                    <a:pt x="11419" y="30737"/>
                  </a:lnTo>
                  <a:cubicBezTo>
                    <a:pt x="11419" y="30737"/>
                    <a:pt x="11407" y="31820"/>
                    <a:pt x="13193" y="33154"/>
                  </a:cubicBezTo>
                  <a:cubicBezTo>
                    <a:pt x="13792" y="33602"/>
                    <a:pt x="14389" y="33752"/>
                    <a:pt x="14918" y="33752"/>
                  </a:cubicBezTo>
                  <a:cubicBezTo>
                    <a:pt x="15976" y="33752"/>
                    <a:pt x="16765" y="33154"/>
                    <a:pt x="16765" y="33154"/>
                  </a:cubicBezTo>
                  <a:cubicBezTo>
                    <a:pt x="16765" y="33154"/>
                    <a:pt x="31886" y="34535"/>
                    <a:pt x="34612" y="34582"/>
                  </a:cubicBezTo>
                  <a:cubicBezTo>
                    <a:pt x="34638" y="34583"/>
                    <a:pt x="34663" y="34583"/>
                    <a:pt x="34688" y="34583"/>
                  </a:cubicBezTo>
                  <a:cubicBezTo>
                    <a:pt x="37328" y="34583"/>
                    <a:pt x="37386" y="32130"/>
                    <a:pt x="37386" y="32130"/>
                  </a:cubicBezTo>
                  <a:cubicBezTo>
                    <a:pt x="37386" y="32130"/>
                    <a:pt x="37899" y="32347"/>
                    <a:pt x="38596" y="32347"/>
                  </a:cubicBezTo>
                  <a:cubicBezTo>
                    <a:pt x="39173" y="32347"/>
                    <a:pt x="39876" y="32198"/>
                    <a:pt x="40518" y="31653"/>
                  </a:cubicBezTo>
                  <a:cubicBezTo>
                    <a:pt x="41923" y="30463"/>
                    <a:pt x="41327" y="29308"/>
                    <a:pt x="41327" y="29308"/>
                  </a:cubicBezTo>
                  <a:cubicBezTo>
                    <a:pt x="41327" y="29308"/>
                    <a:pt x="42970" y="29105"/>
                    <a:pt x="44482" y="27534"/>
                  </a:cubicBezTo>
                  <a:cubicBezTo>
                    <a:pt x="45995" y="25950"/>
                    <a:pt x="44375" y="24057"/>
                    <a:pt x="44375" y="24057"/>
                  </a:cubicBezTo>
                  <a:cubicBezTo>
                    <a:pt x="44375" y="24057"/>
                    <a:pt x="47197" y="23843"/>
                    <a:pt x="48340" y="21343"/>
                  </a:cubicBezTo>
                  <a:cubicBezTo>
                    <a:pt x="49471" y="18842"/>
                    <a:pt x="47626" y="17092"/>
                    <a:pt x="47626" y="17092"/>
                  </a:cubicBezTo>
                  <a:cubicBezTo>
                    <a:pt x="47626" y="17092"/>
                    <a:pt x="49412" y="16175"/>
                    <a:pt x="49316" y="14330"/>
                  </a:cubicBezTo>
                  <a:cubicBezTo>
                    <a:pt x="49209" y="12484"/>
                    <a:pt x="46971" y="12151"/>
                    <a:pt x="46971" y="12151"/>
                  </a:cubicBezTo>
                  <a:cubicBezTo>
                    <a:pt x="46971" y="12151"/>
                    <a:pt x="48007" y="10794"/>
                    <a:pt x="47566" y="8567"/>
                  </a:cubicBezTo>
                  <a:cubicBezTo>
                    <a:pt x="47138" y="6341"/>
                    <a:pt x="45411" y="6019"/>
                    <a:pt x="45411" y="6019"/>
                  </a:cubicBezTo>
                  <a:cubicBezTo>
                    <a:pt x="45411" y="6019"/>
                    <a:pt x="46864" y="4233"/>
                    <a:pt x="45411" y="1840"/>
                  </a:cubicBezTo>
                  <a:cubicBezTo>
                    <a:pt x="44472" y="273"/>
                    <a:pt x="43160" y="0"/>
                    <a:pt x="42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459700" y="3460975"/>
              <a:ext cx="388450" cy="130400"/>
            </a:xfrm>
            <a:custGeom>
              <a:avLst/>
              <a:gdLst/>
              <a:ahLst/>
              <a:cxnLst/>
              <a:rect l="l" t="t" r="r" b="b"/>
              <a:pathLst>
                <a:path w="15538" h="5216" extrusionOk="0">
                  <a:moveTo>
                    <a:pt x="8049" y="0"/>
                  </a:moveTo>
                  <a:cubicBezTo>
                    <a:pt x="1786" y="0"/>
                    <a:pt x="0" y="5215"/>
                    <a:pt x="0" y="5215"/>
                  </a:cubicBezTo>
                  <a:cubicBezTo>
                    <a:pt x="0" y="5215"/>
                    <a:pt x="3441" y="2608"/>
                    <a:pt x="8156" y="2608"/>
                  </a:cubicBezTo>
                  <a:cubicBezTo>
                    <a:pt x="12871" y="2608"/>
                    <a:pt x="15538" y="5025"/>
                    <a:pt x="15538" y="5025"/>
                  </a:cubicBezTo>
                  <a:cubicBezTo>
                    <a:pt x="15538" y="5025"/>
                    <a:pt x="14300" y="0"/>
                    <a:pt x="8049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79475" y="3705775"/>
              <a:ext cx="144225" cy="166625"/>
            </a:xfrm>
            <a:custGeom>
              <a:avLst/>
              <a:gdLst/>
              <a:ahLst/>
              <a:cxnLst/>
              <a:rect l="l" t="t" r="r" b="b"/>
              <a:pathLst>
                <a:path w="5769" h="6665" extrusionOk="0">
                  <a:moveTo>
                    <a:pt x="4330" y="0"/>
                  </a:moveTo>
                  <a:cubicBezTo>
                    <a:pt x="3274" y="0"/>
                    <a:pt x="1904" y="293"/>
                    <a:pt x="1185" y="1638"/>
                  </a:cubicBezTo>
                  <a:cubicBezTo>
                    <a:pt x="0" y="3863"/>
                    <a:pt x="1677" y="6665"/>
                    <a:pt x="4110" y="6665"/>
                  </a:cubicBezTo>
                  <a:cubicBezTo>
                    <a:pt x="4293" y="6665"/>
                    <a:pt x="4482" y="6649"/>
                    <a:pt x="4673" y="6615"/>
                  </a:cubicBezTo>
                  <a:lnTo>
                    <a:pt x="5769" y="174"/>
                  </a:lnTo>
                  <a:cubicBezTo>
                    <a:pt x="5769" y="174"/>
                    <a:pt x="5142" y="0"/>
                    <a:pt x="4330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45100" y="3761875"/>
              <a:ext cx="41400" cy="54825"/>
            </a:xfrm>
            <a:custGeom>
              <a:avLst/>
              <a:gdLst/>
              <a:ahLst/>
              <a:cxnLst/>
              <a:rect l="l" t="t" r="r" b="b"/>
              <a:pathLst>
                <a:path w="1656" h="2193" extrusionOk="0">
                  <a:moveTo>
                    <a:pt x="1618" y="1"/>
                  </a:moveTo>
                  <a:cubicBezTo>
                    <a:pt x="1417" y="1"/>
                    <a:pt x="462" y="48"/>
                    <a:pt x="238" y="942"/>
                  </a:cubicBezTo>
                  <a:cubicBezTo>
                    <a:pt x="0" y="1954"/>
                    <a:pt x="1251" y="2192"/>
                    <a:pt x="1251" y="2192"/>
                  </a:cubicBezTo>
                  <a:cubicBezTo>
                    <a:pt x="1251" y="2192"/>
                    <a:pt x="727" y="1657"/>
                    <a:pt x="834" y="978"/>
                  </a:cubicBezTo>
                  <a:cubicBezTo>
                    <a:pt x="941" y="299"/>
                    <a:pt x="1655" y="2"/>
                    <a:pt x="1655" y="2"/>
                  </a:cubicBezTo>
                  <a:cubicBezTo>
                    <a:pt x="1655" y="2"/>
                    <a:pt x="1642" y="1"/>
                    <a:pt x="1618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874925" y="3719975"/>
              <a:ext cx="144475" cy="166475"/>
            </a:xfrm>
            <a:custGeom>
              <a:avLst/>
              <a:gdLst/>
              <a:ahLst/>
              <a:cxnLst/>
              <a:rect l="l" t="t" r="r" b="b"/>
              <a:pathLst>
                <a:path w="5779" h="6659" extrusionOk="0">
                  <a:moveTo>
                    <a:pt x="1451" y="0"/>
                  </a:moveTo>
                  <a:cubicBezTo>
                    <a:pt x="632" y="0"/>
                    <a:pt x="0" y="177"/>
                    <a:pt x="0" y="177"/>
                  </a:cubicBezTo>
                  <a:lnTo>
                    <a:pt x="1108" y="6607"/>
                  </a:lnTo>
                  <a:cubicBezTo>
                    <a:pt x="1303" y="6642"/>
                    <a:pt x="1494" y="6659"/>
                    <a:pt x="1682" y="6659"/>
                  </a:cubicBezTo>
                  <a:cubicBezTo>
                    <a:pt x="4100" y="6659"/>
                    <a:pt x="5779" y="3863"/>
                    <a:pt x="4596" y="1642"/>
                  </a:cubicBezTo>
                  <a:cubicBezTo>
                    <a:pt x="3872" y="294"/>
                    <a:pt x="2507" y="0"/>
                    <a:pt x="1451" y="0"/>
                  </a:cubicBezTo>
                  <a:close/>
                </a:path>
              </a:pathLst>
            </a:custGeom>
            <a:solidFill>
              <a:srgbClr val="694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912425" y="3775875"/>
              <a:ext cx="41400" cy="55100"/>
            </a:xfrm>
            <a:custGeom>
              <a:avLst/>
              <a:gdLst/>
              <a:ahLst/>
              <a:cxnLst/>
              <a:rect l="l" t="t" r="r" b="b"/>
              <a:pathLst>
                <a:path w="1656" h="2204" extrusionOk="0">
                  <a:moveTo>
                    <a:pt x="26" y="1"/>
                  </a:moveTo>
                  <a:cubicBezTo>
                    <a:pt x="9" y="1"/>
                    <a:pt x="1" y="1"/>
                    <a:pt x="1" y="1"/>
                  </a:cubicBezTo>
                  <a:cubicBezTo>
                    <a:pt x="1" y="1"/>
                    <a:pt x="703" y="299"/>
                    <a:pt x="822" y="977"/>
                  </a:cubicBezTo>
                  <a:cubicBezTo>
                    <a:pt x="929" y="1656"/>
                    <a:pt x="405" y="2204"/>
                    <a:pt x="405" y="2204"/>
                  </a:cubicBezTo>
                  <a:cubicBezTo>
                    <a:pt x="405" y="2204"/>
                    <a:pt x="1656" y="1954"/>
                    <a:pt x="1418" y="954"/>
                  </a:cubicBezTo>
                  <a:cubicBezTo>
                    <a:pt x="1189" y="41"/>
                    <a:pt x="197" y="1"/>
                    <a:pt x="26" y="1"/>
                  </a:cubicBezTo>
                  <a:close/>
                </a:path>
              </a:pathLst>
            </a:custGeom>
            <a:solidFill>
              <a:srgbClr val="553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1412375" y="3627950"/>
              <a:ext cx="487275" cy="142500"/>
            </a:xfrm>
            <a:custGeom>
              <a:avLst/>
              <a:gdLst/>
              <a:ahLst/>
              <a:cxnLst/>
              <a:rect l="l" t="t" r="r" b="b"/>
              <a:pathLst>
                <a:path w="19491" h="5700" extrusionOk="0">
                  <a:moveTo>
                    <a:pt x="7108" y="1"/>
                  </a:moveTo>
                  <a:cubicBezTo>
                    <a:pt x="7108" y="1"/>
                    <a:pt x="6811" y="1144"/>
                    <a:pt x="5810" y="1465"/>
                  </a:cubicBezTo>
                  <a:cubicBezTo>
                    <a:pt x="5658" y="1516"/>
                    <a:pt x="5504" y="1537"/>
                    <a:pt x="5351" y="1537"/>
                  </a:cubicBezTo>
                  <a:cubicBezTo>
                    <a:pt x="4502" y="1537"/>
                    <a:pt x="3715" y="870"/>
                    <a:pt x="3715" y="870"/>
                  </a:cubicBezTo>
                  <a:lnTo>
                    <a:pt x="3715" y="870"/>
                  </a:lnTo>
                  <a:cubicBezTo>
                    <a:pt x="3715" y="870"/>
                    <a:pt x="3822" y="2263"/>
                    <a:pt x="2691" y="3025"/>
                  </a:cubicBezTo>
                  <a:cubicBezTo>
                    <a:pt x="2281" y="3301"/>
                    <a:pt x="1801" y="3446"/>
                    <a:pt x="1319" y="3446"/>
                  </a:cubicBezTo>
                  <a:cubicBezTo>
                    <a:pt x="1030" y="3446"/>
                    <a:pt x="741" y="3394"/>
                    <a:pt x="465" y="3287"/>
                  </a:cubicBezTo>
                  <a:cubicBezTo>
                    <a:pt x="286" y="3882"/>
                    <a:pt x="131" y="4478"/>
                    <a:pt x="0" y="5073"/>
                  </a:cubicBezTo>
                  <a:cubicBezTo>
                    <a:pt x="261" y="5114"/>
                    <a:pt x="578" y="5144"/>
                    <a:pt x="915" y="5144"/>
                  </a:cubicBezTo>
                  <a:cubicBezTo>
                    <a:pt x="1361" y="5144"/>
                    <a:pt x="1845" y="5091"/>
                    <a:pt x="2286" y="4942"/>
                  </a:cubicBezTo>
                  <a:cubicBezTo>
                    <a:pt x="3072" y="4656"/>
                    <a:pt x="3715" y="4073"/>
                    <a:pt x="4060" y="3311"/>
                  </a:cubicBezTo>
                  <a:cubicBezTo>
                    <a:pt x="4060" y="3311"/>
                    <a:pt x="4632" y="3663"/>
                    <a:pt x="5254" y="3663"/>
                  </a:cubicBezTo>
                  <a:cubicBezTo>
                    <a:pt x="5399" y="3663"/>
                    <a:pt x="5547" y="3644"/>
                    <a:pt x="5691" y="3596"/>
                  </a:cubicBezTo>
                  <a:cubicBezTo>
                    <a:pt x="6453" y="3346"/>
                    <a:pt x="6561" y="2477"/>
                    <a:pt x="6561" y="2477"/>
                  </a:cubicBezTo>
                  <a:cubicBezTo>
                    <a:pt x="6561" y="2477"/>
                    <a:pt x="7168" y="3596"/>
                    <a:pt x="8108" y="3596"/>
                  </a:cubicBezTo>
                  <a:cubicBezTo>
                    <a:pt x="9049" y="3596"/>
                    <a:pt x="9418" y="2477"/>
                    <a:pt x="9418" y="2477"/>
                  </a:cubicBezTo>
                  <a:cubicBezTo>
                    <a:pt x="9418" y="2477"/>
                    <a:pt x="9632" y="3561"/>
                    <a:pt x="10573" y="3561"/>
                  </a:cubicBezTo>
                  <a:cubicBezTo>
                    <a:pt x="11514" y="3561"/>
                    <a:pt x="11883" y="2334"/>
                    <a:pt x="11883" y="2334"/>
                  </a:cubicBezTo>
                  <a:cubicBezTo>
                    <a:pt x="12049" y="3049"/>
                    <a:pt x="12633" y="3608"/>
                    <a:pt x="13371" y="3739"/>
                  </a:cubicBezTo>
                  <a:cubicBezTo>
                    <a:pt x="13564" y="3779"/>
                    <a:pt x="13736" y="3796"/>
                    <a:pt x="13891" y="3796"/>
                  </a:cubicBezTo>
                  <a:cubicBezTo>
                    <a:pt x="14747" y="3796"/>
                    <a:pt x="15038" y="3275"/>
                    <a:pt x="15038" y="3275"/>
                  </a:cubicBezTo>
                  <a:cubicBezTo>
                    <a:pt x="15038" y="3275"/>
                    <a:pt x="15216" y="4870"/>
                    <a:pt x="17383" y="5442"/>
                  </a:cubicBezTo>
                  <a:cubicBezTo>
                    <a:pt x="17970" y="5614"/>
                    <a:pt x="18566" y="5700"/>
                    <a:pt x="19170" y="5700"/>
                  </a:cubicBezTo>
                  <a:cubicBezTo>
                    <a:pt x="19277" y="5700"/>
                    <a:pt x="19384" y="5697"/>
                    <a:pt x="19491" y="5692"/>
                  </a:cubicBezTo>
                  <a:cubicBezTo>
                    <a:pt x="19324" y="4430"/>
                    <a:pt x="19145" y="3585"/>
                    <a:pt x="19145" y="3585"/>
                  </a:cubicBezTo>
                  <a:cubicBezTo>
                    <a:pt x="17669" y="3537"/>
                    <a:pt x="16836" y="1013"/>
                    <a:pt x="16836" y="1013"/>
                  </a:cubicBezTo>
                  <a:cubicBezTo>
                    <a:pt x="16494" y="1610"/>
                    <a:pt x="15867" y="1968"/>
                    <a:pt x="15201" y="1968"/>
                  </a:cubicBezTo>
                  <a:cubicBezTo>
                    <a:pt x="15123" y="1968"/>
                    <a:pt x="15045" y="1963"/>
                    <a:pt x="14966" y="1953"/>
                  </a:cubicBezTo>
                  <a:cubicBezTo>
                    <a:pt x="13633" y="1822"/>
                    <a:pt x="13299" y="251"/>
                    <a:pt x="13299" y="251"/>
                  </a:cubicBezTo>
                  <a:cubicBezTo>
                    <a:pt x="13299" y="251"/>
                    <a:pt x="13061" y="1203"/>
                    <a:pt x="11728" y="1251"/>
                  </a:cubicBezTo>
                  <a:cubicBezTo>
                    <a:pt x="11698" y="1252"/>
                    <a:pt x="11669" y="1253"/>
                    <a:pt x="11640" y="1253"/>
                  </a:cubicBezTo>
                  <a:cubicBezTo>
                    <a:pt x="10379" y="1253"/>
                    <a:pt x="10049" y="1"/>
                    <a:pt x="10049" y="1"/>
                  </a:cubicBezTo>
                  <a:cubicBezTo>
                    <a:pt x="9775" y="584"/>
                    <a:pt x="9216" y="977"/>
                    <a:pt x="8585" y="1060"/>
                  </a:cubicBezTo>
                  <a:cubicBezTo>
                    <a:pt x="8513" y="1071"/>
                    <a:pt x="8445" y="1076"/>
                    <a:pt x="8380" y="1076"/>
                  </a:cubicBezTo>
                  <a:cubicBezTo>
                    <a:pt x="7421" y="1076"/>
                    <a:pt x="7108" y="1"/>
                    <a:pt x="7108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381400" y="3686300"/>
              <a:ext cx="536125" cy="422425"/>
            </a:xfrm>
            <a:custGeom>
              <a:avLst/>
              <a:gdLst/>
              <a:ahLst/>
              <a:cxnLst/>
              <a:rect l="l" t="t" r="r" b="b"/>
              <a:pathLst>
                <a:path w="21445" h="16897" extrusionOk="0">
                  <a:moveTo>
                    <a:pt x="13110" y="0"/>
                  </a:moveTo>
                  <a:cubicBezTo>
                    <a:pt x="13110" y="0"/>
                    <a:pt x="12753" y="1227"/>
                    <a:pt x="11812" y="1227"/>
                  </a:cubicBezTo>
                  <a:cubicBezTo>
                    <a:pt x="10871" y="1227"/>
                    <a:pt x="10657" y="143"/>
                    <a:pt x="10657" y="143"/>
                  </a:cubicBezTo>
                  <a:cubicBezTo>
                    <a:pt x="10657" y="143"/>
                    <a:pt x="10288" y="1262"/>
                    <a:pt x="9347" y="1262"/>
                  </a:cubicBezTo>
                  <a:cubicBezTo>
                    <a:pt x="8407" y="1262"/>
                    <a:pt x="7788" y="143"/>
                    <a:pt x="7788" y="143"/>
                  </a:cubicBezTo>
                  <a:cubicBezTo>
                    <a:pt x="7788" y="143"/>
                    <a:pt x="7680" y="1012"/>
                    <a:pt x="6918" y="1262"/>
                  </a:cubicBezTo>
                  <a:cubicBezTo>
                    <a:pt x="6774" y="1310"/>
                    <a:pt x="6626" y="1329"/>
                    <a:pt x="6481" y="1329"/>
                  </a:cubicBezTo>
                  <a:cubicBezTo>
                    <a:pt x="5859" y="1329"/>
                    <a:pt x="5287" y="977"/>
                    <a:pt x="5287" y="977"/>
                  </a:cubicBezTo>
                  <a:cubicBezTo>
                    <a:pt x="4954" y="1739"/>
                    <a:pt x="4311" y="2322"/>
                    <a:pt x="3513" y="2608"/>
                  </a:cubicBezTo>
                  <a:cubicBezTo>
                    <a:pt x="3069" y="2760"/>
                    <a:pt x="2577" y="2812"/>
                    <a:pt x="2119" y="2812"/>
                  </a:cubicBezTo>
                  <a:cubicBezTo>
                    <a:pt x="1790" y="2812"/>
                    <a:pt x="1479" y="2786"/>
                    <a:pt x="1215" y="2751"/>
                  </a:cubicBezTo>
                  <a:lnTo>
                    <a:pt x="1215" y="2751"/>
                  </a:lnTo>
                  <a:cubicBezTo>
                    <a:pt x="1" y="8120"/>
                    <a:pt x="477" y="13597"/>
                    <a:pt x="3239" y="14919"/>
                  </a:cubicBezTo>
                  <a:cubicBezTo>
                    <a:pt x="6179" y="16325"/>
                    <a:pt x="8827" y="16897"/>
                    <a:pt x="11134" y="16897"/>
                  </a:cubicBezTo>
                  <a:cubicBezTo>
                    <a:pt x="14882" y="16897"/>
                    <a:pt x="17733" y="15389"/>
                    <a:pt x="19480" y="13502"/>
                  </a:cubicBezTo>
                  <a:cubicBezTo>
                    <a:pt x="21444" y="11383"/>
                    <a:pt x="21099" y="6263"/>
                    <a:pt x="20718" y="3358"/>
                  </a:cubicBezTo>
                  <a:lnTo>
                    <a:pt x="20718" y="3358"/>
                  </a:lnTo>
                  <a:cubicBezTo>
                    <a:pt x="20611" y="3363"/>
                    <a:pt x="20504" y="3366"/>
                    <a:pt x="20397" y="3366"/>
                  </a:cubicBezTo>
                  <a:cubicBezTo>
                    <a:pt x="19793" y="3366"/>
                    <a:pt x="19199" y="3280"/>
                    <a:pt x="18622" y="3108"/>
                  </a:cubicBezTo>
                  <a:cubicBezTo>
                    <a:pt x="16443" y="2536"/>
                    <a:pt x="16265" y="941"/>
                    <a:pt x="16265" y="941"/>
                  </a:cubicBezTo>
                  <a:cubicBezTo>
                    <a:pt x="16265" y="941"/>
                    <a:pt x="15983" y="1462"/>
                    <a:pt x="15122" y="1462"/>
                  </a:cubicBezTo>
                  <a:cubicBezTo>
                    <a:pt x="14967" y="1462"/>
                    <a:pt x="14793" y="1445"/>
                    <a:pt x="14598" y="1405"/>
                  </a:cubicBezTo>
                  <a:cubicBezTo>
                    <a:pt x="13872" y="1274"/>
                    <a:pt x="13288" y="715"/>
                    <a:pt x="13110" y="0"/>
                  </a:cubicBezTo>
                  <a:close/>
                </a:path>
              </a:pathLst>
            </a:custGeom>
            <a:solidFill>
              <a:srgbClr val="946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631450" y="3877975"/>
              <a:ext cx="56275" cy="31000"/>
            </a:xfrm>
            <a:custGeom>
              <a:avLst/>
              <a:gdLst/>
              <a:ahLst/>
              <a:cxnLst/>
              <a:rect l="l" t="t" r="r" b="b"/>
              <a:pathLst>
                <a:path w="2251" h="1240" extrusionOk="0">
                  <a:moveTo>
                    <a:pt x="1119" y="1"/>
                  </a:moveTo>
                  <a:cubicBezTo>
                    <a:pt x="0" y="1"/>
                    <a:pt x="36" y="1239"/>
                    <a:pt x="36" y="1239"/>
                  </a:cubicBezTo>
                  <a:cubicBezTo>
                    <a:pt x="36" y="1239"/>
                    <a:pt x="441" y="620"/>
                    <a:pt x="1107" y="620"/>
                  </a:cubicBezTo>
                  <a:cubicBezTo>
                    <a:pt x="1774" y="620"/>
                    <a:pt x="2215" y="1239"/>
                    <a:pt x="2215" y="1239"/>
                  </a:cubicBezTo>
                  <a:cubicBezTo>
                    <a:pt x="2215" y="1239"/>
                    <a:pt x="2250" y="1"/>
                    <a:pt x="1119" y="1"/>
                  </a:cubicBezTo>
                  <a:close/>
                </a:path>
              </a:pathLst>
            </a:custGeom>
            <a:solidFill>
              <a:srgbClr val="7C5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432900" y="3900600"/>
              <a:ext cx="93500" cy="54500"/>
            </a:xfrm>
            <a:custGeom>
              <a:avLst/>
              <a:gdLst/>
              <a:ahLst/>
              <a:cxnLst/>
              <a:rect l="l" t="t" r="r" b="b"/>
              <a:pathLst>
                <a:path w="3740" h="2180" extrusionOk="0">
                  <a:moveTo>
                    <a:pt x="1870" y="1"/>
                  </a:moveTo>
                  <a:cubicBezTo>
                    <a:pt x="834" y="1"/>
                    <a:pt x="1" y="489"/>
                    <a:pt x="1" y="1084"/>
                  </a:cubicBezTo>
                  <a:cubicBezTo>
                    <a:pt x="1" y="1692"/>
                    <a:pt x="834" y="2180"/>
                    <a:pt x="1870" y="2180"/>
                  </a:cubicBezTo>
                  <a:cubicBezTo>
                    <a:pt x="2906" y="2180"/>
                    <a:pt x="3739" y="1692"/>
                    <a:pt x="3739" y="1084"/>
                  </a:cubicBezTo>
                  <a:cubicBezTo>
                    <a:pt x="3739" y="489"/>
                    <a:pt x="2906" y="1"/>
                    <a:pt x="187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635025" y="3948825"/>
              <a:ext cx="51800" cy="51225"/>
            </a:xfrm>
            <a:custGeom>
              <a:avLst/>
              <a:gdLst/>
              <a:ahLst/>
              <a:cxnLst/>
              <a:rect l="l" t="t" r="r" b="b"/>
              <a:pathLst>
                <a:path w="2072" h="2049" extrusionOk="0">
                  <a:moveTo>
                    <a:pt x="1036" y="1"/>
                  </a:moveTo>
                  <a:cubicBezTo>
                    <a:pt x="464" y="1"/>
                    <a:pt x="0" y="727"/>
                    <a:pt x="0" y="1632"/>
                  </a:cubicBezTo>
                  <a:cubicBezTo>
                    <a:pt x="0" y="1763"/>
                    <a:pt x="12" y="1894"/>
                    <a:pt x="36" y="2025"/>
                  </a:cubicBezTo>
                  <a:cubicBezTo>
                    <a:pt x="311" y="1761"/>
                    <a:pt x="667" y="1630"/>
                    <a:pt x="1022" y="1630"/>
                  </a:cubicBezTo>
                  <a:cubicBezTo>
                    <a:pt x="1390" y="1630"/>
                    <a:pt x="1758" y="1770"/>
                    <a:pt x="2036" y="2049"/>
                  </a:cubicBezTo>
                  <a:cubicBezTo>
                    <a:pt x="2060" y="1918"/>
                    <a:pt x="2072" y="1775"/>
                    <a:pt x="2072" y="1632"/>
                  </a:cubicBezTo>
                  <a:cubicBezTo>
                    <a:pt x="2072" y="727"/>
                    <a:pt x="1607" y="1"/>
                    <a:pt x="1036" y="1"/>
                  </a:cubicBez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635900" y="3989575"/>
              <a:ext cx="50025" cy="41125"/>
            </a:xfrm>
            <a:custGeom>
              <a:avLst/>
              <a:gdLst/>
              <a:ahLst/>
              <a:cxnLst/>
              <a:rect l="l" t="t" r="r" b="b"/>
              <a:pathLst>
                <a:path w="2001" h="1645" extrusionOk="0">
                  <a:moveTo>
                    <a:pt x="987" y="0"/>
                  </a:moveTo>
                  <a:cubicBezTo>
                    <a:pt x="632" y="0"/>
                    <a:pt x="276" y="131"/>
                    <a:pt x="1" y="395"/>
                  </a:cubicBezTo>
                  <a:cubicBezTo>
                    <a:pt x="108" y="1109"/>
                    <a:pt x="513" y="1645"/>
                    <a:pt x="1001" y="1645"/>
                  </a:cubicBezTo>
                  <a:cubicBezTo>
                    <a:pt x="1477" y="1645"/>
                    <a:pt x="1882" y="1121"/>
                    <a:pt x="2001" y="419"/>
                  </a:cubicBezTo>
                  <a:cubicBezTo>
                    <a:pt x="1723" y="140"/>
                    <a:pt x="1355" y="0"/>
                    <a:pt x="987" y="0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1449575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8" y="1"/>
                  </a:moveTo>
                  <a:cubicBezTo>
                    <a:pt x="1370" y="1"/>
                    <a:pt x="0" y="1680"/>
                    <a:pt x="0" y="3751"/>
                  </a:cubicBezTo>
                  <a:cubicBezTo>
                    <a:pt x="0" y="5823"/>
                    <a:pt x="1370" y="7502"/>
                    <a:pt x="3048" y="7502"/>
                  </a:cubicBezTo>
                  <a:cubicBezTo>
                    <a:pt x="4739" y="7502"/>
                    <a:pt x="6108" y="5823"/>
                    <a:pt x="6108" y="3751"/>
                  </a:cubicBezTo>
                  <a:cubicBezTo>
                    <a:pt x="6108" y="1680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1448741" y="3709797"/>
              <a:ext cx="155684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1" y="1"/>
                  </a:moveTo>
                  <a:cubicBezTo>
                    <a:pt x="1554" y="1"/>
                    <a:pt x="965" y="1049"/>
                    <a:pt x="965" y="1049"/>
                  </a:cubicBezTo>
                  <a:cubicBezTo>
                    <a:pt x="965" y="1049"/>
                    <a:pt x="1" y="5347"/>
                    <a:pt x="3108" y="5347"/>
                  </a:cubicBezTo>
                  <a:cubicBezTo>
                    <a:pt x="6228" y="5347"/>
                    <a:pt x="5323" y="1191"/>
                    <a:pt x="5323" y="1191"/>
                  </a:cubicBezTo>
                  <a:cubicBezTo>
                    <a:pt x="4835" y="441"/>
                    <a:pt x="3989" y="1"/>
                    <a:pt x="3096" y="1"/>
                  </a:cubicBezTo>
                  <a:cubicBezTo>
                    <a:pt x="3088" y="1"/>
                    <a:pt x="3079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1705550" y="3710100"/>
              <a:ext cx="152725" cy="187550"/>
            </a:xfrm>
            <a:custGeom>
              <a:avLst/>
              <a:gdLst/>
              <a:ahLst/>
              <a:cxnLst/>
              <a:rect l="l" t="t" r="r" b="b"/>
              <a:pathLst>
                <a:path w="6109" h="7502" extrusionOk="0">
                  <a:moveTo>
                    <a:pt x="3049" y="1"/>
                  </a:moveTo>
                  <a:cubicBezTo>
                    <a:pt x="1370" y="1"/>
                    <a:pt x="1" y="1680"/>
                    <a:pt x="1" y="3751"/>
                  </a:cubicBezTo>
                  <a:cubicBezTo>
                    <a:pt x="1" y="5823"/>
                    <a:pt x="1370" y="7502"/>
                    <a:pt x="3049" y="7502"/>
                  </a:cubicBezTo>
                  <a:cubicBezTo>
                    <a:pt x="4740" y="7502"/>
                    <a:pt x="6109" y="5823"/>
                    <a:pt x="6109" y="3751"/>
                  </a:cubicBezTo>
                  <a:cubicBezTo>
                    <a:pt x="6109" y="1680"/>
                    <a:pt x="4740" y="1"/>
                    <a:pt x="3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704675" y="3709161"/>
              <a:ext cx="155700" cy="133675"/>
            </a:xfrm>
            <a:custGeom>
              <a:avLst/>
              <a:gdLst/>
              <a:ahLst/>
              <a:cxnLst/>
              <a:rect l="l" t="t" r="r" b="b"/>
              <a:pathLst>
                <a:path w="6228" h="5347" extrusionOk="0">
                  <a:moveTo>
                    <a:pt x="3070" y="1"/>
                  </a:moveTo>
                  <a:cubicBezTo>
                    <a:pt x="1541" y="1"/>
                    <a:pt x="965" y="1049"/>
                    <a:pt x="965" y="1049"/>
                  </a:cubicBezTo>
                  <a:cubicBezTo>
                    <a:pt x="965" y="1049"/>
                    <a:pt x="0" y="5347"/>
                    <a:pt x="3108" y="5347"/>
                  </a:cubicBezTo>
                  <a:cubicBezTo>
                    <a:pt x="6227" y="5347"/>
                    <a:pt x="5322" y="1191"/>
                    <a:pt x="5322" y="1191"/>
                  </a:cubicBezTo>
                  <a:cubicBezTo>
                    <a:pt x="4822" y="441"/>
                    <a:pt x="3989" y="1"/>
                    <a:pt x="3096" y="1"/>
                  </a:cubicBezTo>
                  <a:cubicBezTo>
                    <a:pt x="3087" y="1"/>
                    <a:pt x="3078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777600" y="3904775"/>
              <a:ext cx="93775" cy="54200"/>
            </a:xfrm>
            <a:custGeom>
              <a:avLst/>
              <a:gdLst/>
              <a:ahLst/>
              <a:cxnLst/>
              <a:rect l="l" t="t" r="r" b="b"/>
              <a:pathLst>
                <a:path w="3751" h="2168" extrusionOk="0">
                  <a:moveTo>
                    <a:pt x="1881" y="1"/>
                  </a:moveTo>
                  <a:cubicBezTo>
                    <a:pt x="845" y="1"/>
                    <a:pt x="0" y="489"/>
                    <a:pt x="0" y="1084"/>
                  </a:cubicBezTo>
                  <a:cubicBezTo>
                    <a:pt x="0" y="1679"/>
                    <a:pt x="845" y="2167"/>
                    <a:pt x="1881" y="2167"/>
                  </a:cubicBezTo>
                  <a:cubicBezTo>
                    <a:pt x="2917" y="2167"/>
                    <a:pt x="3751" y="1679"/>
                    <a:pt x="3751" y="1084"/>
                  </a:cubicBezTo>
                  <a:cubicBezTo>
                    <a:pt x="3751" y="489"/>
                    <a:pt x="2917" y="1"/>
                    <a:pt x="1881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147922" y="2586234"/>
              <a:ext cx="1026009" cy="934174"/>
            </a:xfrm>
            <a:custGeom>
              <a:avLst/>
              <a:gdLst/>
              <a:ahLst/>
              <a:cxnLst/>
              <a:rect l="l" t="t" r="r" b="b"/>
              <a:pathLst>
                <a:path w="36791" h="31995" extrusionOk="0">
                  <a:moveTo>
                    <a:pt x="18895" y="1"/>
                  </a:moveTo>
                  <a:cubicBezTo>
                    <a:pt x="16109" y="1"/>
                    <a:pt x="15276" y="2608"/>
                    <a:pt x="15276" y="2608"/>
                  </a:cubicBezTo>
                  <a:cubicBezTo>
                    <a:pt x="15276" y="2608"/>
                    <a:pt x="14594" y="2309"/>
                    <a:pt x="13662" y="2309"/>
                  </a:cubicBezTo>
                  <a:cubicBezTo>
                    <a:pt x="12952" y="2309"/>
                    <a:pt x="12096" y="2483"/>
                    <a:pt x="11287" y="3096"/>
                  </a:cubicBezTo>
                  <a:cubicBezTo>
                    <a:pt x="9406" y="4513"/>
                    <a:pt x="10906" y="7442"/>
                    <a:pt x="10906" y="7442"/>
                  </a:cubicBezTo>
                  <a:cubicBezTo>
                    <a:pt x="10906" y="7442"/>
                    <a:pt x="8811" y="7656"/>
                    <a:pt x="8370" y="9835"/>
                  </a:cubicBezTo>
                  <a:cubicBezTo>
                    <a:pt x="7918" y="12002"/>
                    <a:pt x="9835" y="13360"/>
                    <a:pt x="9835" y="13360"/>
                  </a:cubicBezTo>
                  <a:cubicBezTo>
                    <a:pt x="9835" y="13360"/>
                    <a:pt x="8108" y="13360"/>
                    <a:pt x="6977" y="14336"/>
                  </a:cubicBezTo>
                  <a:cubicBezTo>
                    <a:pt x="5846" y="15324"/>
                    <a:pt x="5941" y="16943"/>
                    <a:pt x="5941" y="16943"/>
                  </a:cubicBezTo>
                  <a:cubicBezTo>
                    <a:pt x="5941" y="16943"/>
                    <a:pt x="5455" y="16733"/>
                    <a:pt x="4754" y="16733"/>
                  </a:cubicBezTo>
                  <a:cubicBezTo>
                    <a:pt x="4029" y="16733"/>
                    <a:pt x="3075" y="16958"/>
                    <a:pt x="2191" y="17872"/>
                  </a:cubicBezTo>
                  <a:cubicBezTo>
                    <a:pt x="453" y="19658"/>
                    <a:pt x="1881" y="23266"/>
                    <a:pt x="1881" y="23266"/>
                  </a:cubicBezTo>
                  <a:cubicBezTo>
                    <a:pt x="1881" y="23266"/>
                    <a:pt x="0" y="26266"/>
                    <a:pt x="1881" y="27576"/>
                  </a:cubicBezTo>
                  <a:cubicBezTo>
                    <a:pt x="2385" y="27923"/>
                    <a:pt x="2868" y="28050"/>
                    <a:pt x="3306" y="28050"/>
                  </a:cubicBezTo>
                  <a:cubicBezTo>
                    <a:pt x="4503" y="28050"/>
                    <a:pt x="5358" y="27099"/>
                    <a:pt x="5358" y="27099"/>
                  </a:cubicBezTo>
                  <a:cubicBezTo>
                    <a:pt x="5358" y="27099"/>
                    <a:pt x="5394" y="30433"/>
                    <a:pt x="8001" y="30647"/>
                  </a:cubicBezTo>
                  <a:cubicBezTo>
                    <a:pt x="8118" y="30658"/>
                    <a:pt x="8231" y="30662"/>
                    <a:pt x="8339" y="30662"/>
                  </a:cubicBezTo>
                  <a:cubicBezTo>
                    <a:pt x="10633" y="30662"/>
                    <a:pt x="11013" y="28480"/>
                    <a:pt x="11013" y="28480"/>
                  </a:cubicBezTo>
                  <a:cubicBezTo>
                    <a:pt x="11013" y="28480"/>
                    <a:pt x="11761" y="29327"/>
                    <a:pt x="12758" y="29327"/>
                  </a:cubicBezTo>
                  <a:cubicBezTo>
                    <a:pt x="12961" y="29327"/>
                    <a:pt x="13175" y="29291"/>
                    <a:pt x="13395" y="29207"/>
                  </a:cubicBezTo>
                  <a:cubicBezTo>
                    <a:pt x="14704" y="28695"/>
                    <a:pt x="14121" y="26635"/>
                    <a:pt x="14121" y="26635"/>
                  </a:cubicBezTo>
                  <a:lnTo>
                    <a:pt x="14121" y="26635"/>
                  </a:lnTo>
                  <a:cubicBezTo>
                    <a:pt x="14121" y="26635"/>
                    <a:pt x="15055" y="27611"/>
                    <a:pt x="16304" y="27611"/>
                  </a:cubicBezTo>
                  <a:cubicBezTo>
                    <a:pt x="16687" y="27611"/>
                    <a:pt x="17101" y="27519"/>
                    <a:pt x="17526" y="27278"/>
                  </a:cubicBezTo>
                  <a:cubicBezTo>
                    <a:pt x="19336" y="26266"/>
                    <a:pt x="19014" y="23766"/>
                    <a:pt x="19014" y="23766"/>
                  </a:cubicBezTo>
                  <a:lnTo>
                    <a:pt x="19014" y="23766"/>
                  </a:lnTo>
                  <a:cubicBezTo>
                    <a:pt x="19015" y="23766"/>
                    <a:pt x="20027" y="25873"/>
                    <a:pt x="21908" y="26159"/>
                  </a:cubicBezTo>
                  <a:cubicBezTo>
                    <a:pt x="22074" y="26184"/>
                    <a:pt x="22234" y="26195"/>
                    <a:pt x="22389" y="26195"/>
                  </a:cubicBezTo>
                  <a:cubicBezTo>
                    <a:pt x="23986" y="26195"/>
                    <a:pt x="24956" y="24968"/>
                    <a:pt x="24956" y="24968"/>
                  </a:cubicBezTo>
                  <a:lnTo>
                    <a:pt x="24956" y="24968"/>
                  </a:lnTo>
                  <a:cubicBezTo>
                    <a:pt x="24956" y="24968"/>
                    <a:pt x="24158" y="27433"/>
                    <a:pt x="25634" y="28302"/>
                  </a:cubicBezTo>
                  <a:cubicBezTo>
                    <a:pt x="26015" y="28524"/>
                    <a:pt x="26397" y="28607"/>
                    <a:pt x="26753" y="28607"/>
                  </a:cubicBezTo>
                  <a:cubicBezTo>
                    <a:pt x="27787" y="28607"/>
                    <a:pt x="28611" y="27909"/>
                    <a:pt x="28611" y="27909"/>
                  </a:cubicBezTo>
                  <a:lnTo>
                    <a:pt x="28611" y="27909"/>
                  </a:lnTo>
                  <a:cubicBezTo>
                    <a:pt x="28611" y="27909"/>
                    <a:pt x="28182" y="31921"/>
                    <a:pt x="30861" y="31993"/>
                  </a:cubicBezTo>
                  <a:cubicBezTo>
                    <a:pt x="30900" y="31994"/>
                    <a:pt x="30939" y="31994"/>
                    <a:pt x="30976" y="31994"/>
                  </a:cubicBezTo>
                  <a:cubicBezTo>
                    <a:pt x="33536" y="31994"/>
                    <a:pt x="33385" y="29647"/>
                    <a:pt x="33385" y="29647"/>
                  </a:cubicBezTo>
                  <a:cubicBezTo>
                    <a:pt x="33385" y="29647"/>
                    <a:pt x="35350" y="29647"/>
                    <a:pt x="36064" y="28052"/>
                  </a:cubicBezTo>
                  <a:cubicBezTo>
                    <a:pt x="36790" y="26456"/>
                    <a:pt x="35028" y="25075"/>
                    <a:pt x="35028" y="25075"/>
                  </a:cubicBezTo>
                  <a:cubicBezTo>
                    <a:pt x="35028" y="25075"/>
                    <a:pt x="35790" y="23408"/>
                    <a:pt x="34731" y="22694"/>
                  </a:cubicBezTo>
                  <a:cubicBezTo>
                    <a:pt x="34731" y="22694"/>
                    <a:pt x="35981" y="20158"/>
                    <a:pt x="35112" y="18955"/>
                  </a:cubicBezTo>
                  <a:cubicBezTo>
                    <a:pt x="34576" y="18241"/>
                    <a:pt x="33814" y="17741"/>
                    <a:pt x="32933" y="17551"/>
                  </a:cubicBezTo>
                  <a:cubicBezTo>
                    <a:pt x="32933" y="17551"/>
                    <a:pt x="34028" y="16681"/>
                    <a:pt x="33421" y="15372"/>
                  </a:cubicBezTo>
                  <a:cubicBezTo>
                    <a:pt x="32826" y="14074"/>
                    <a:pt x="31849" y="13800"/>
                    <a:pt x="31849" y="13800"/>
                  </a:cubicBezTo>
                  <a:cubicBezTo>
                    <a:pt x="31849" y="13800"/>
                    <a:pt x="33528" y="12276"/>
                    <a:pt x="33040" y="10597"/>
                  </a:cubicBezTo>
                  <a:cubicBezTo>
                    <a:pt x="32540" y="8907"/>
                    <a:pt x="30456" y="8418"/>
                    <a:pt x="30456" y="8418"/>
                  </a:cubicBezTo>
                  <a:cubicBezTo>
                    <a:pt x="30456" y="8418"/>
                    <a:pt x="32599" y="6847"/>
                    <a:pt x="31302" y="4728"/>
                  </a:cubicBezTo>
                  <a:cubicBezTo>
                    <a:pt x="30564" y="3534"/>
                    <a:pt x="29656" y="3273"/>
                    <a:pt x="29004" y="3273"/>
                  </a:cubicBezTo>
                  <a:cubicBezTo>
                    <a:pt x="28498" y="3273"/>
                    <a:pt x="28147" y="3430"/>
                    <a:pt x="28147" y="3430"/>
                  </a:cubicBezTo>
                  <a:cubicBezTo>
                    <a:pt x="28147" y="3430"/>
                    <a:pt x="28420" y="1418"/>
                    <a:pt x="26146" y="489"/>
                  </a:cubicBezTo>
                  <a:cubicBezTo>
                    <a:pt x="25724" y="318"/>
                    <a:pt x="25335" y="248"/>
                    <a:pt x="24982" y="248"/>
                  </a:cubicBezTo>
                  <a:cubicBezTo>
                    <a:pt x="23437" y="248"/>
                    <a:pt x="22562" y="1572"/>
                    <a:pt x="22562" y="1572"/>
                  </a:cubicBezTo>
                  <a:cubicBezTo>
                    <a:pt x="22562" y="1572"/>
                    <a:pt x="21693" y="1"/>
                    <a:pt x="1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967;p50"/>
          <p:cNvSpPr txBox="1">
            <a:spLocks/>
          </p:cNvSpPr>
          <p:nvPr/>
        </p:nvSpPr>
        <p:spPr>
          <a:xfrm>
            <a:off x="1864560" y="756827"/>
            <a:ext cx="5882540" cy="52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n-US" dirty="0"/>
              <a:t>Para </a:t>
            </a:r>
            <a:r>
              <a:rPr lang="en-US" dirty="0" err="1"/>
              <a:t>finalizar</a:t>
            </a:r>
            <a:r>
              <a:rPr lang="en-US" dirty="0"/>
              <a:t>, </a:t>
            </a:r>
            <a:r>
              <a:rPr lang="en-US" dirty="0" err="1"/>
              <a:t>resuelve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sumas</a:t>
            </a:r>
            <a:r>
              <a:rPr lang="en-US" dirty="0"/>
              <a:t> en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cuaderno</a:t>
            </a:r>
            <a:endParaRPr lang="en-US" dirty="0"/>
          </a:p>
        </p:txBody>
      </p:sp>
      <p:sp>
        <p:nvSpPr>
          <p:cNvPr id="68" name="Google Shape;594;p40">
            <a:extLst>
              <a:ext uri="{FF2B5EF4-FFF2-40B4-BE49-F238E27FC236}">
                <a16:creationId xmlns:a16="http://schemas.microsoft.com/office/drawing/2014/main" id="{F34B98F8-172F-4EB7-A64C-9DFEAFC05DF8}"/>
              </a:ext>
            </a:extLst>
          </p:cNvPr>
          <p:cNvSpPr txBox="1">
            <a:spLocks/>
          </p:cNvSpPr>
          <p:nvPr/>
        </p:nvSpPr>
        <p:spPr>
          <a:xfrm>
            <a:off x="2041957" y="1321291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5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9" name="Google Shape;594;p40">
            <a:extLst>
              <a:ext uri="{FF2B5EF4-FFF2-40B4-BE49-F238E27FC236}">
                <a16:creationId xmlns:a16="http://schemas.microsoft.com/office/drawing/2014/main" id="{08D58041-CDFC-45AA-8EF6-58850E297F99}"/>
              </a:ext>
            </a:extLst>
          </p:cNvPr>
          <p:cNvSpPr txBox="1">
            <a:spLocks/>
          </p:cNvSpPr>
          <p:nvPr/>
        </p:nvSpPr>
        <p:spPr>
          <a:xfrm>
            <a:off x="3600884" y="1316497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3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0" name="Google Shape;594;p40">
            <a:extLst>
              <a:ext uri="{FF2B5EF4-FFF2-40B4-BE49-F238E27FC236}">
                <a16:creationId xmlns:a16="http://schemas.microsoft.com/office/drawing/2014/main" id="{3D152373-767F-4A25-8367-CAB5BC87A145}"/>
              </a:ext>
            </a:extLst>
          </p:cNvPr>
          <p:cNvSpPr txBox="1">
            <a:spLocks/>
          </p:cNvSpPr>
          <p:nvPr/>
        </p:nvSpPr>
        <p:spPr>
          <a:xfrm>
            <a:off x="5255645" y="1282459"/>
            <a:ext cx="608524" cy="7042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1" name="Google Shape;594;p40">
            <a:extLst>
              <a:ext uri="{FF2B5EF4-FFF2-40B4-BE49-F238E27FC236}">
                <a16:creationId xmlns:a16="http://schemas.microsoft.com/office/drawing/2014/main" id="{842094D4-AA82-4C2C-8C90-BD01D8FF9D2B}"/>
              </a:ext>
            </a:extLst>
          </p:cNvPr>
          <p:cNvSpPr txBox="1">
            <a:spLocks/>
          </p:cNvSpPr>
          <p:nvPr/>
        </p:nvSpPr>
        <p:spPr>
          <a:xfrm>
            <a:off x="2856195" y="1329685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+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2" name="Google Shape;594;p40">
            <a:extLst>
              <a:ext uri="{FF2B5EF4-FFF2-40B4-BE49-F238E27FC236}">
                <a16:creationId xmlns:a16="http://schemas.microsoft.com/office/drawing/2014/main" id="{B4577D79-E761-4F10-A544-FCE3A5914677}"/>
              </a:ext>
            </a:extLst>
          </p:cNvPr>
          <p:cNvSpPr txBox="1">
            <a:spLocks/>
          </p:cNvSpPr>
          <p:nvPr/>
        </p:nvSpPr>
        <p:spPr>
          <a:xfrm>
            <a:off x="4364181" y="1329685"/>
            <a:ext cx="771338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=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2" name="Google Shape;594;p40">
            <a:extLst>
              <a:ext uri="{FF2B5EF4-FFF2-40B4-BE49-F238E27FC236}">
                <a16:creationId xmlns:a16="http://schemas.microsoft.com/office/drawing/2014/main" id="{E4422D96-4745-49D8-8282-3D4FC473C751}"/>
              </a:ext>
            </a:extLst>
          </p:cNvPr>
          <p:cNvSpPr txBox="1">
            <a:spLocks/>
          </p:cNvSpPr>
          <p:nvPr/>
        </p:nvSpPr>
        <p:spPr>
          <a:xfrm>
            <a:off x="2041957" y="2211227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1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3" name="Google Shape;594;p40">
            <a:extLst>
              <a:ext uri="{FF2B5EF4-FFF2-40B4-BE49-F238E27FC236}">
                <a16:creationId xmlns:a16="http://schemas.microsoft.com/office/drawing/2014/main" id="{4F2BF19A-A18B-4634-A5A6-21D9FCA4EB19}"/>
              </a:ext>
            </a:extLst>
          </p:cNvPr>
          <p:cNvSpPr txBox="1">
            <a:spLocks/>
          </p:cNvSpPr>
          <p:nvPr/>
        </p:nvSpPr>
        <p:spPr>
          <a:xfrm>
            <a:off x="3600884" y="2206433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7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4" name="Google Shape;594;p40">
            <a:extLst>
              <a:ext uri="{FF2B5EF4-FFF2-40B4-BE49-F238E27FC236}">
                <a16:creationId xmlns:a16="http://schemas.microsoft.com/office/drawing/2014/main" id="{D68805CD-B1F1-46E8-A1A8-B90986F9C2DB}"/>
              </a:ext>
            </a:extLst>
          </p:cNvPr>
          <p:cNvSpPr txBox="1">
            <a:spLocks/>
          </p:cNvSpPr>
          <p:nvPr/>
        </p:nvSpPr>
        <p:spPr>
          <a:xfrm>
            <a:off x="5255645" y="2172395"/>
            <a:ext cx="608524" cy="7042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5" name="Google Shape;594;p40">
            <a:extLst>
              <a:ext uri="{FF2B5EF4-FFF2-40B4-BE49-F238E27FC236}">
                <a16:creationId xmlns:a16="http://schemas.microsoft.com/office/drawing/2014/main" id="{D2769BC9-8837-4934-8CFF-B56D71FD3FBA}"/>
              </a:ext>
            </a:extLst>
          </p:cNvPr>
          <p:cNvSpPr txBox="1">
            <a:spLocks/>
          </p:cNvSpPr>
          <p:nvPr/>
        </p:nvSpPr>
        <p:spPr>
          <a:xfrm>
            <a:off x="2856195" y="2219621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+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6" name="Google Shape;594;p40">
            <a:extLst>
              <a:ext uri="{FF2B5EF4-FFF2-40B4-BE49-F238E27FC236}">
                <a16:creationId xmlns:a16="http://schemas.microsoft.com/office/drawing/2014/main" id="{5E131E71-9F50-43E5-8505-6101E4902C7F}"/>
              </a:ext>
            </a:extLst>
          </p:cNvPr>
          <p:cNvSpPr txBox="1">
            <a:spLocks/>
          </p:cNvSpPr>
          <p:nvPr/>
        </p:nvSpPr>
        <p:spPr>
          <a:xfrm>
            <a:off x="4364181" y="2219621"/>
            <a:ext cx="771338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=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67" name="Google Shape;594;p40">
            <a:extLst>
              <a:ext uri="{FF2B5EF4-FFF2-40B4-BE49-F238E27FC236}">
                <a16:creationId xmlns:a16="http://schemas.microsoft.com/office/drawing/2014/main" id="{56F12F60-DAA2-433C-AE32-23F7BCCA6DE0}"/>
              </a:ext>
            </a:extLst>
          </p:cNvPr>
          <p:cNvSpPr txBox="1">
            <a:spLocks/>
          </p:cNvSpPr>
          <p:nvPr/>
        </p:nvSpPr>
        <p:spPr>
          <a:xfrm>
            <a:off x="2041957" y="3105469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6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3" name="Google Shape;594;p40">
            <a:extLst>
              <a:ext uri="{FF2B5EF4-FFF2-40B4-BE49-F238E27FC236}">
                <a16:creationId xmlns:a16="http://schemas.microsoft.com/office/drawing/2014/main" id="{90366DCA-8CB5-4E55-8247-BBA4D7E20326}"/>
              </a:ext>
            </a:extLst>
          </p:cNvPr>
          <p:cNvSpPr txBox="1">
            <a:spLocks/>
          </p:cNvSpPr>
          <p:nvPr/>
        </p:nvSpPr>
        <p:spPr>
          <a:xfrm>
            <a:off x="3600884" y="3100675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0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4" name="Google Shape;594;p40">
            <a:extLst>
              <a:ext uri="{FF2B5EF4-FFF2-40B4-BE49-F238E27FC236}">
                <a16:creationId xmlns:a16="http://schemas.microsoft.com/office/drawing/2014/main" id="{516BE50F-BEF7-4D32-9569-054D890B843E}"/>
              </a:ext>
            </a:extLst>
          </p:cNvPr>
          <p:cNvSpPr txBox="1">
            <a:spLocks/>
          </p:cNvSpPr>
          <p:nvPr/>
        </p:nvSpPr>
        <p:spPr>
          <a:xfrm>
            <a:off x="5255645" y="3066637"/>
            <a:ext cx="608524" cy="7042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5" name="Google Shape;594;p40">
            <a:extLst>
              <a:ext uri="{FF2B5EF4-FFF2-40B4-BE49-F238E27FC236}">
                <a16:creationId xmlns:a16="http://schemas.microsoft.com/office/drawing/2014/main" id="{BAC5920B-45D1-4704-97C7-7EA9B1A2054A}"/>
              </a:ext>
            </a:extLst>
          </p:cNvPr>
          <p:cNvSpPr txBox="1">
            <a:spLocks/>
          </p:cNvSpPr>
          <p:nvPr/>
        </p:nvSpPr>
        <p:spPr>
          <a:xfrm>
            <a:off x="2856195" y="3113863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+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6" name="Google Shape;594;p40">
            <a:extLst>
              <a:ext uri="{FF2B5EF4-FFF2-40B4-BE49-F238E27FC236}">
                <a16:creationId xmlns:a16="http://schemas.microsoft.com/office/drawing/2014/main" id="{0760C745-5BB6-4D72-9177-AC9021FC41ED}"/>
              </a:ext>
            </a:extLst>
          </p:cNvPr>
          <p:cNvSpPr txBox="1">
            <a:spLocks/>
          </p:cNvSpPr>
          <p:nvPr/>
        </p:nvSpPr>
        <p:spPr>
          <a:xfrm>
            <a:off x="4364181" y="3113863"/>
            <a:ext cx="771338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=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7" name="Google Shape;594;p40">
            <a:extLst>
              <a:ext uri="{FF2B5EF4-FFF2-40B4-BE49-F238E27FC236}">
                <a16:creationId xmlns:a16="http://schemas.microsoft.com/office/drawing/2014/main" id="{158CA841-B946-4881-AE77-28596CBAB82B}"/>
              </a:ext>
            </a:extLst>
          </p:cNvPr>
          <p:cNvSpPr txBox="1">
            <a:spLocks/>
          </p:cNvSpPr>
          <p:nvPr/>
        </p:nvSpPr>
        <p:spPr>
          <a:xfrm>
            <a:off x="2041957" y="3995405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2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8" name="Google Shape;594;p40">
            <a:extLst>
              <a:ext uri="{FF2B5EF4-FFF2-40B4-BE49-F238E27FC236}">
                <a16:creationId xmlns:a16="http://schemas.microsoft.com/office/drawing/2014/main" id="{F89F7345-F04E-415D-94D4-FE5654AA3D9A}"/>
              </a:ext>
            </a:extLst>
          </p:cNvPr>
          <p:cNvSpPr txBox="1">
            <a:spLocks/>
          </p:cNvSpPr>
          <p:nvPr/>
        </p:nvSpPr>
        <p:spPr>
          <a:xfrm>
            <a:off x="3600884" y="3990611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8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79" name="Google Shape;594;p40">
            <a:extLst>
              <a:ext uri="{FF2B5EF4-FFF2-40B4-BE49-F238E27FC236}">
                <a16:creationId xmlns:a16="http://schemas.microsoft.com/office/drawing/2014/main" id="{AD39EF01-E5E9-46F6-9E98-57ADAB620056}"/>
              </a:ext>
            </a:extLst>
          </p:cNvPr>
          <p:cNvSpPr txBox="1">
            <a:spLocks/>
          </p:cNvSpPr>
          <p:nvPr/>
        </p:nvSpPr>
        <p:spPr>
          <a:xfrm>
            <a:off x="5255645" y="3956573"/>
            <a:ext cx="608524" cy="7042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80" name="Google Shape;594;p40">
            <a:extLst>
              <a:ext uri="{FF2B5EF4-FFF2-40B4-BE49-F238E27FC236}">
                <a16:creationId xmlns:a16="http://schemas.microsoft.com/office/drawing/2014/main" id="{D37D5F2E-2F7F-413C-B35A-8B1DC37C9559}"/>
              </a:ext>
            </a:extLst>
          </p:cNvPr>
          <p:cNvSpPr txBox="1">
            <a:spLocks/>
          </p:cNvSpPr>
          <p:nvPr/>
        </p:nvSpPr>
        <p:spPr>
          <a:xfrm>
            <a:off x="2856195" y="4003799"/>
            <a:ext cx="608524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+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  <p:sp>
        <p:nvSpPr>
          <p:cNvPr id="81" name="Google Shape;594;p40">
            <a:extLst>
              <a:ext uri="{FF2B5EF4-FFF2-40B4-BE49-F238E27FC236}">
                <a16:creationId xmlns:a16="http://schemas.microsoft.com/office/drawing/2014/main" id="{D5D9EA78-8E66-46BB-ABEE-24BC9C29B861}"/>
              </a:ext>
            </a:extLst>
          </p:cNvPr>
          <p:cNvSpPr txBox="1">
            <a:spLocks/>
          </p:cNvSpPr>
          <p:nvPr/>
        </p:nvSpPr>
        <p:spPr>
          <a:xfrm>
            <a:off x="4364181" y="4003799"/>
            <a:ext cx="771338" cy="704258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Holtwood One SC"/>
              <a:buNone/>
              <a:defRPr sz="2200" b="0" i="0" u="none" strike="noStrike" cap="none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None/>
              <a:defRPr sz="1500" b="0" i="0" u="none" strike="noStrike" cap="none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</a:pPr>
            <a:r>
              <a:rPr lang="es-MX" sz="4000" dirty="0">
                <a:solidFill>
                  <a:schemeClr val="accent4"/>
                </a:solidFill>
                <a:latin typeface="Comfortaa" panose="020B0604020202020204" charset="0"/>
              </a:rPr>
              <a:t>=</a:t>
            </a:r>
          </a:p>
          <a:p>
            <a:pPr marL="0" indent="0">
              <a:spcAft>
                <a:spcPts val="1600"/>
              </a:spcAft>
            </a:pPr>
            <a:endParaRPr lang="es-MX" sz="4000" dirty="0">
              <a:solidFill>
                <a:schemeClr val="accent4"/>
              </a:solidFill>
              <a:latin typeface="Comfortaa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211</Words>
  <Application>Microsoft Office PowerPoint</Application>
  <PresentationFormat>Presentación en pantalla (16:9)</PresentationFormat>
  <Paragraphs>90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Comfortaa Regular</vt:lpstr>
      <vt:lpstr>Fredoka One</vt:lpstr>
      <vt:lpstr>Arial</vt:lpstr>
      <vt:lpstr>Holtwood One SC</vt:lpstr>
      <vt:lpstr>Black Han Sans</vt:lpstr>
      <vt:lpstr>Comfortaa</vt:lpstr>
      <vt:lpstr>Math Lesson by Slidesgo</vt:lpstr>
      <vt:lpstr>Sumas</vt:lpstr>
      <vt:lpstr>01</vt:lpstr>
      <vt:lpstr>Objetivos de la clase</vt:lpstr>
      <vt:lpstr>Activación de conocimientos </vt:lpstr>
      <vt:lpstr>Presentación de PowerPoint</vt:lpstr>
      <vt:lpstr>Presentación de PowerPoint</vt:lpstr>
      <vt:lpstr>Presentación de PowerPoint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Hasta el 1.000</dc:title>
  <dc:creator>Pao</dc:creator>
  <cp:lastModifiedBy>Paola</cp:lastModifiedBy>
  <cp:revision>42</cp:revision>
  <dcterms:modified xsi:type="dcterms:W3CDTF">2021-03-22T04:12:06Z</dcterms:modified>
</cp:coreProperties>
</file>