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7"/>
  </p:notesMasterIdLst>
  <p:sldIdLst>
    <p:sldId id="256" r:id="rId2"/>
    <p:sldId id="259" r:id="rId3"/>
    <p:sldId id="264" r:id="rId4"/>
    <p:sldId id="261" r:id="rId5"/>
    <p:sldId id="291" r:id="rId6"/>
    <p:sldId id="287" r:id="rId7"/>
    <p:sldId id="279" r:id="rId8"/>
    <p:sldId id="292" r:id="rId9"/>
    <p:sldId id="288" r:id="rId10"/>
    <p:sldId id="260" r:id="rId11"/>
    <p:sldId id="268" r:id="rId12"/>
    <p:sldId id="280" r:id="rId13"/>
    <p:sldId id="289" r:id="rId14"/>
    <p:sldId id="258" r:id="rId15"/>
    <p:sldId id="284" r:id="rId16"/>
  </p:sldIdLst>
  <p:sldSz cx="9144000" cy="5143500" type="screen16x9"/>
  <p:notesSz cx="6858000" cy="9144000"/>
  <p:embeddedFontLst>
    <p:embeddedFont>
      <p:font typeface="Black Han Sans" panose="020B0604020202020204" charset="0"/>
      <p:regular r:id="rId18"/>
    </p:embeddedFont>
    <p:embeddedFont>
      <p:font typeface="Lato" panose="020B0604020202020204" charset="0"/>
      <p:regular r:id="rId19"/>
      <p:bold r:id="rId20"/>
      <p:italic r:id="rId21"/>
      <p:boldItalic r:id="rId22"/>
    </p:embeddedFont>
    <p:embeddedFont>
      <p:font typeface="Open Sans" panose="020B0604020202020204" charset="0"/>
      <p:regular r:id="rId23"/>
      <p:bold r:id="rId24"/>
      <p:italic r:id="rId25"/>
      <p:boldItalic r:id="rId26"/>
    </p:embeddedFont>
    <p:embeddedFont>
      <p:font typeface="Patrick Hand" panose="020B0604020202020204" charset="0"/>
      <p:regular r:id="rId27"/>
    </p:embeddedFont>
    <p:embeddedFont>
      <p:font typeface="Roboto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18">
          <p15:clr>
            <a:srgbClr val="9AA0A6"/>
          </p15:clr>
        </p15:guide>
        <p15:guide id="2" orient="horz" pos="2569">
          <p15:clr>
            <a:srgbClr val="9AA0A6"/>
          </p15:clr>
        </p15:guide>
        <p15:guide id="3" orient="horz" pos="2637">
          <p15:clr>
            <a:srgbClr val="9AA0A6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488"/>
    <a:srgbClr val="0E5366"/>
    <a:srgbClr val="FBF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FE73585-755D-43F1-B86D-86D8D65B7825}">
  <a:tblStyle styleId="{CFE73585-755D-43F1-B86D-86D8D65B78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618"/>
        <p:guide orient="horz" pos="2569"/>
        <p:guide orient="horz" pos="26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4" name="Google Shape;3944;g9a54481165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5" name="Google Shape;3945;g9a54481165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Google Shape;4102;g9a54481165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3" name="Google Shape;4103;g9a54481165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" name="Google Shape;3573;g9a54481165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4" name="Google Shape;3574;g9a54481165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6318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9" name="Google Shape;3529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0" name="Google Shape;3530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Google Shape;4147;g8b385fd27f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8" name="Google Shape;4148;g8b385fd27f_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9" name="Google Shape;355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" name="Google Shape;3636;g9a54481165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7" name="Google Shape;3637;g9a54481165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" name="Google Shape;3573;g9a54481165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4" name="Google Shape;3574;g9a54481165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6bf8a2b190_0_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6bf8a2b190_0_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" name="Google Shape;3573;g9a54481165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4" name="Google Shape;3574;g9a54481165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0312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3" name="Google Shape;4093;g9ec6d92151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4" name="Google Shape;4094;g9ec6d92151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7345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" name="Google Shape;3573;g9a54481165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4" name="Google Shape;3574;g9a54481165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6863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5" name="Google Shape;3565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44162" y="86239"/>
            <a:ext cx="5185390" cy="5028206"/>
            <a:chOff x="3087375" y="761075"/>
            <a:chExt cx="1152975" cy="1118050"/>
          </a:xfrm>
        </p:grpSpPr>
        <p:sp>
          <p:nvSpPr>
            <p:cNvPr id="10" name="Google Shape;10;p2"/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rgbClr val="FFB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rgbClr val="FB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69125" y="1211900"/>
              <a:ext cx="57675" cy="40400"/>
            </a:xfrm>
            <a:custGeom>
              <a:avLst/>
              <a:gdLst/>
              <a:ahLst/>
              <a:cxnLst/>
              <a:rect l="l" t="t" r="r" b="b"/>
              <a:pathLst>
                <a:path w="2307" h="1616" extrusionOk="0">
                  <a:moveTo>
                    <a:pt x="1214" y="0"/>
                  </a:moveTo>
                  <a:cubicBezTo>
                    <a:pt x="1188" y="0"/>
                    <a:pt x="1162" y="1"/>
                    <a:pt x="1136" y="3"/>
                  </a:cubicBezTo>
                  <a:cubicBezTo>
                    <a:pt x="0" y="74"/>
                    <a:pt x="160" y="1615"/>
                    <a:pt x="1010" y="1615"/>
                  </a:cubicBezTo>
                  <a:cubicBezTo>
                    <a:pt x="1018" y="1615"/>
                    <a:pt x="1026" y="1615"/>
                    <a:pt x="1034" y="1615"/>
                  </a:cubicBezTo>
                  <a:cubicBezTo>
                    <a:pt x="2300" y="1591"/>
                    <a:pt x="2306" y="0"/>
                    <a:pt x="1214" y="0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4525" y="1209425"/>
              <a:ext cx="47175" cy="45500"/>
            </a:xfrm>
            <a:custGeom>
              <a:avLst/>
              <a:gdLst/>
              <a:ahLst/>
              <a:cxnLst/>
              <a:rect l="l" t="t" r="r" b="b"/>
              <a:pathLst>
                <a:path w="1887" h="1820" extrusionOk="0">
                  <a:moveTo>
                    <a:pt x="947" y="197"/>
                  </a:moveTo>
                  <a:cubicBezTo>
                    <a:pt x="1887" y="197"/>
                    <a:pt x="1879" y="1417"/>
                    <a:pt x="1015" y="1618"/>
                  </a:cubicBezTo>
                  <a:cubicBezTo>
                    <a:pt x="963" y="1627"/>
                    <a:pt x="912" y="1632"/>
                    <a:pt x="864" y="1632"/>
                  </a:cubicBezTo>
                  <a:cubicBezTo>
                    <a:pt x="526" y="1632"/>
                    <a:pt x="289" y="1419"/>
                    <a:pt x="221" y="1069"/>
                  </a:cubicBezTo>
                  <a:cubicBezTo>
                    <a:pt x="121" y="601"/>
                    <a:pt x="466" y="257"/>
                    <a:pt x="908" y="199"/>
                  </a:cubicBezTo>
                  <a:lnTo>
                    <a:pt x="908" y="199"/>
                  </a:lnTo>
                  <a:cubicBezTo>
                    <a:pt x="912" y="198"/>
                    <a:pt x="916" y="198"/>
                    <a:pt x="920" y="197"/>
                  </a:cubicBezTo>
                  <a:lnTo>
                    <a:pt x="920" y="197"/>
                  </a:lnTo>
                  <a:cubicBezTo>
                    <a:pt x="920" y="197"/>
                    <a:pt x="920" y="197"/>
                    <a:pt x="920" y="197"/>
                  </a:cubicBezTo>
                  <a:cubicBezTo>
                    <a:pt x="922" y="197"/>
                    <a:pt x="923" y="197"/>
                    <a:pt x="925" y="197"/>
                  </a:cubicBezTo>
                  <a:lnTo>
                    <a:pt x="925" y="197"/>
                  </a:lnTo>
                  <a:cubicBezTo>
                    <a:pt x="932" y="197"/>
                    <a:pt x="940" y="197"/>
                    <a:pt x="947" y="197"/>
                  </a:cubicBezTo>
                  <a:close/>
                  <a:moveTo>
                    <a:pt x="920" y="0"/>
                  </a:moveTo>
                  <a:cubicBezTo>
                    <a:pt x="371" y="72"/>
                    <a:pt x="0" y="424"/>
                    <a:pt x="0" y="967"/>
                  </a:cubicBezTo>
                  <a:cubicBezTo>
                    <a:pt x="23" y="1483"/>
                    <a:pt x="398" y="1820"/>
                    <a:pt x="873" y="1820"/>
                  </a:cubicBezTo>
                  <a:cubicBezTo>
                    <a:pt x="904" y="1820"/>
                    <a:pt x="936" y="1818"/>
                    <a:pt x="968" y="1815"/>
                  </a:cubicBezTo>
                  <a:cubicBezTo>
                    <a:pt x="1463" y="1767"/>
                    <a:pt x="1863" y="1367"/>
                    <a:pt x="1887" y="848"/>
                  </a:cubicBezTo>
                  <a:cubicBezTo>
                    <a:pt x="1887" y="323"/>
                    <a:pt x="1415" y="0"/>
                    <a:pt x="92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60200" y="1219350"/>
              <a:ext cx="74225" cy="27450"/>
            </a:xfrm>
            <a:custGeom>
              <a:avLst/>
              <a:gdLst/>
              <a:ahLst/>
              <a:cxnLst/>
              <a:rect l="l" t="t" r="r" b="b"/>
              <a:pathLst>
                <a:path w="2969" h="1098" extrusionOk="0">
                  <a:moveTo>
                    <a:pt x="2451" y="0"/>
                  </a:moveTo>
                  <a:cubicBezTo>
                    <a:pt x="2430" y="0"/>
                    <a:pt x="2409" y="1"/>
                    <a:pt x="2388" y="3"/>
                  </a:cubicBezTo>
                  <a:cubicBezTo>
                    <a:pt x="2270" y="26"/>
                    <a:pt x="2242" y="202"/>
                    <a:pt x="2364" y="202"/>
                  </a:cubicBezTo>
                  <a:cubicBezTo>
                    <a:pt x="2372" y="202"/>
                    <a:pt x="2380" y="202"/>
                    <a:pt x="2388" y="200"/>
                  </a:cubicBezTo>
                  <a:cubicBezTo>
                    <a:pt x="2609" y="200"/>
                    <a:pt x="2663" y="326"/>
                    <a:pt x="2436" y="475"/>
                  </a:cubicBezTo>
                  <a:cubicBezTo>
                    <a:pt x="2311" y="570"/>
                    <a:pt x="2138" y="600"/>
                    <a:pt x="1988" y="648"/>
                  </a:cubicBezTo>
                  <a:cubicBezTo>
                    <a:pt x="1738" y="720"/>
                    <a:pt x="1469" y="773"/>
                    <a:pt x="1218" y="821"/>
                  </a:cubicBezTo>
                  <a:cubicBezTo>
                    <a:pt x="1069" y="845"/>
                    <a:pt x="920" y="869"/>
                    <a:pt x="770" y="869"/>
                  </a:cubicBezTo>
                  <a:lnTo>
                    <a:pt x="496" y="869"/>
                  </a:lnTo>
                  <a:cubicBezTo>
                    <a:pt x="245" y="845"/>
                    <a:pt x="520" y="624"/>
                    <a:pt x="669" y="600"/>
                  </a:cubicBezTo>
                  <a:cubicBezTo>
                    <a:pt x="794" y="600"/>
                    <a:pt x="794" y="397"/>
                    <a:pt x="669" y="397"/>
                  </a:cubicBezTo>
                  <a:cubicBezTo>
                    <a:pt x="394" y="421"/>
                    <a:pt x="0" y="624"/>
                    <a:pt x="221" y="947"/>
                  </a:cubicBezTo>
                  <a:cubicBezTo>
                    <a:pt x="301" y="1062"/>
                    <a:pt x="454" y="1097"/>
                    <a:pt x="621" y="1097"/>
                  </a:cubicBezTo>
                  <a:cubicBezTo>
                    <a:pt x="818" y="1097"/>
                    <a:pt x="1035" y="1047"/>
                    <a:pt x="1170" y="1018"/>
                  </a:cubicBezTo>
                  <a:cubicBezTo>
                    <a:pt x="1618" y="947"/>
                    <a:pt x="2412" y="899"/>
                    <a:pt x="2735" y="499"/>
                  </a:cubicBezTo>
                  <a:cubicBezTo>
                    <a:pt x="2969" y="197"/>
                    <a:pt x="2744" y="0"/>
                    <a:pt x="245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rgbClr val="FAD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rgbClr val="FAD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131350">
            <a:off x="885688" y="1852797"/>
            <a:ext cx="7364800" cy="1982299"/>
            <a:chOff x="889515" y="539996"/>
            <a:chExt cx="7364580" cy="1982240"/>
          </a:xfrm>
        </p:grpSpPr>
        <p:grpSp>
          <p:nvGrpSpPr>
            <p:cNvPr id="239" name="Google Shape;239;p2"/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rgbClr val="FBF2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267700" y="4214975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rgbClr val="FBF2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rgbClr val="FBF2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" name="Google Shape;254;p2"/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-152390" y="4113661"/>
            <a:ext cx="1652623" cy="1202646"/>
            <a:chOff x="-152390" y="4113661"/>
            <a:chExt cx="1652623" cy="1202646"/>
          </a:xfrm>
        </p:grpSpPr>
        <p:grpSp>
          <p:nvGrpSpPr>
            <p:cNvPr id="256" name="Google Shape;256;p2"/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57" name="Google Shape;257;p2"/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" name="Google Shape;261;p2"/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262" name="Google Shape;262;p2"/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263" name="Google Shape;263;p2"/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FADB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rgbClr val="FF75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rgbClr val="FEAC5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2" name="Google Shape;282;p2"/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-152397" y="-152412"/>
            <a:ext cx="1222973" cy="1194265"/>
            <a:chOff x="-152397" y="-152412"/>
            <a:chExt cx="1222973" cy="1194265"/>
          </a:xfrm>
        </p:grpSpPr>
        <p:grpSp>
          <p:nvGrpSpPr>
            <p:cNvPr id="286" name="Google Shape;286;p2"/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7" name="Google Shape;317;p2"/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8066097" y="-152412"/>
            <a:ext cx="1230293" cy="1194265"/>
            <a:chOff x="8066097" y="-152412"/>
            <a:chExt cx="1230293" cy="1194265"/>
          </a:xfrm>
        </p:grpSpPr>
        <p:grpSp>
          <p:nvGrpSpPr>
            <p:cNvPr id="319" name="Google Shape;319;p2"/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320" name="Google Shape;320;p2"/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321" name="Google Shape;321;p2"/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rgbClr val="FF75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rgbClr val="FEAC5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8" name="Google Shape;348;p2"/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2"/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2"/>
          <p:cNvGrpSpPr/>
          <p:nvPr/>
        </p:nvGrpSpPr>
        <p:grpSpPr>
          <a:xfrm>
            <a:off x="7573606" y="4093261"/>
            <a:ext cx="1722790" cy="1202646"/>
            <a:chOff x="7573606" y="4093261"/>
            <a:chExt cx="1722790" cy="1202646"/>
          </a:xfrm>
        </p:grpSpPr>
        <p:grpSp>
          <p:nvGrpSpPr>
            <p:cNvPr id="353" name="Google Shape;353;p2"/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354" name="Google Shape;354;p2"/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rgbClr val="FADB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5" name="Google Shape;385;p2"/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2"/>
          <p:cNvSpPr txBox="1">
            <a:spLocks noGrp="1"/>
          </p:cNvSpPr>
          <p:nvPr>
            <p:ph type="ctrTitle"/>
          </p:nvPr>
        </p:nvSpPr>
        <p:spPr>
          <a:xfrm>
            <a:off x="720000" y="2450438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subTitle" idx="1"/>
          </p:nvPr>
        </p:nvSpPr>
        <p:spPr>
          <a:xfrm>
            <a:off x="720000" y="3117950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2406975" y="3647350"/>
            <a:ext cx="17575" cy="17575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0"/>
                </a:moveTo>
                <a:cubicBezTo>
                  <a:pt x="293" y="0"/>
                  <a:pt x="241" y="0"/>
                  <a:pt x="215" y="26"/>
                </a:cubicBezTo>
                <a:cubicBezTo>
                  <a:pt x="163" y="26"/>
                  <a:pt x="130" y="52"/>
                  <a:pt x="78" y="78"/>
                </a:cubicBezTo>
                <a:cubicBezTo>
                  <a:pt x="52" y="137"/>
                  <a:pt x="26" y="163"/>
                  <a:pt x="26" y="215"/>
                </a:cubicBezTo>
                <a:cubicBezTo>
                  <a:pt x="0" y="241"/>
                  <a:pt x="0" y="299"/>
                  <a:pt x="0" y="351"/>
                </a:cubicBezTo>
                <a:lnTo>
                  <a:pt x="0" y="436"/>
                </a:lnTo>
                <a:cubicBezTo>
                  <a:pt x="26" y="488"/>
                  <a:pt x="52" y="540"/>
                  <a:pt x="78" y="598"/>
                </a:cubicBezTo>
                <a:cubicBezTo>
                  <a:pt x="104" y="598"/>
                  <a:pt x="130" y="624"/>
                  <a:pt x="163" y="650"/>
                </a:cubicBezTo>
                <a:cubicBezTo>
                  <a:pt x="215" y="676"/>
                  <a:pt x="267" y="702"/>
                  <a:pt x="351" y="702"/>
                </a:cubicBezTo>
                <a:cubicBezTo>
                  <a:pt x="378" y="702"/>
                  <a:pt x="430" y="676"/>
                  <a:pt x="488" y="650"/>
                </a:cubicBezTo>
                <a:cubicBezTo>
                  <a:pt x="514" y="650"/>
                  <a:pt x="566" y="624"/>
                  <a:pt x="592" y="598"/>
                </a:cubicBezTo>
                <a:cubicBezTo>
                  <a:pt x="618" y="566"/>
                  <a:pt x="651" y="514"/>
                  <a:pt x="677" y="488"/>
                </a:cubicBezTo>
                <a:cubicBezTo>
                  <a:pt x="677" y="436"/>
                  <a:pt x="703" y="377"/>
                  <a:pt x="703" y="351"/>
                </a:cubicBezTo>
                <a:cubicBezTo>
                  <a:pt x="677" y="299"/>
                  <a:pt x="677" y="273"/>
                  <a:pt x="677" y="241"/>
                </a:cubicBezTo>
                <a:cubicBezTo>
                  <a:pt x="677" y="189"/>
                  <a:pt x="618" y="137"/>
                  <a:pt x="592" y="78"/>
                </a:cubicBezTo>
                <a:cubicBezTo>
                  <a:pt x="566" y="78"/>
                  <a:pt x="540" y="52"/>
                  <a:pt x="514" y="26"/>
                </a:cubicBezTo>
                <a:cubicBezTo>
                  <a:pt x="456" y="0"/>
                  <a:pt x="404" y="0"/>
                  <a:pt x="351" y="0"/>
                </a:cubicBezTo>
                <a:close/>
              </a:path>
            </a:pathLst>
          </a:custGeom>
          <a:solidFill>
            <a:srgbClr val="B0BF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">
    <p:bg>
      <p:bgPr>
        <a:solidFill>
          <a:schemeClr val="lt2"/>
        </a:solidFill>
        <a:effectLst/>
      </p:bgPr>
    </p:bg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Google Shape;3336;p33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3337" name="Google Shape;3337;p33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7" name="Google Shape;3367;p33"/>
          <p:cNvGrpSpPr/>
          <p:nvPr/>
        </p:nvGrpSpPr>
        <p:grpSpPr>
          <a:xfrm rot="5400000">
            <a:off x="7300286" y="3364428"/>
            <a:ext cx="1872975" cy="1829015"/>
            <a:chOff x="3366383" y="3217891"/>
            <a:chExt cx="525187" cy="512861"/>
          </a:xfrm>
        </p:grpSpPr>
        <p:sp>
          <p:nvSpPr>
            <p:cNvPr id="3368" name="Google Shape;3368;p33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3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3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3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3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3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3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3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3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3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3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3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3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3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3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3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3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3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3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3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3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3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3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3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3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3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3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3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3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3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8" name="Google Shape;3398;p33"/>
          <p:cNvSpPr/>
          <p:nvPr/>
        </p:nvSpPr>
        <p:spPr>
          <a:xfrm rot="6191567" flipH="1">
            <a:off x="8024787" y="-976497"/>
            <a:ext cx="2683379" cy="213858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33"/>
          <p:cNvSpPr/>
          <p:nvPr/>
        </p:nvSpPr>
        <p:spPr>
          <a:xfrm rot="337514">
            <a:off x="-1217776" y="4152624"/>
            <a:ext cx="2683362" cy="213856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0" name="Google Shape;3400;p33"/>
          <p:cNvGrpSpPr/>
          <p:nvPr/>
        </p:nvGrpSpPr>
        <p:grpSpPr>
          <a:xfrm rot="-5400000">
            <a:off x="24597" y="4320087"/>
            <a:ext cx="878525" cy="627975"/>
            <a:chOff x="142975" y="118750"/>
            <a:chExt cx="878525" cy="627975"/>
          </a:xfrm>
        </p:grpSpPr>
        <p:sp>
          <p:nvSpPr>
            <p:cNvPr id="3401" name="Google Shape;3401;p33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2" name="Google Shape;3422;p33"/>
          <p:cNvGrpSpPr/>
          <p:nvPr/>
        </p:nvGrpSpPr>
        <p:grpSpPr>
          <a:xfrm rot="10800000" flipH="1">
            <a:off x="8436625" y="108023"/>
            <a:ext cx="627975" cy="878525"/>
            <a:chOff x="8436625" y="2649875"/>
            <a:chExt cx="627975" cy="878525"/>
          </a:xfrm>
        </p:grpSpPr>
        <p:sp>
          <p:nvSpPr>
            <p:cNvPr id="3423" name="Google Shape;3423;p33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3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3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3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3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3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3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3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3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3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3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3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3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3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3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3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3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3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3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3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3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3">
  <p:cSld name="CUSTOM_2_1_1">
    <p:spTree>
      <p:nvGrpSpPr>
        <p:cNvPr id="1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5" name="Google Shape;3445;p34"/>
          <p:cNvSpPr/>
          <p:nvPr/>
        </p:nvSpPr>
        <p:spPr>
          <a:xfrm rot="6300015">
            <a:off x="-1114867" y="-996670"/>
            <a:ext cx="2683373" cy="213857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6" name="Google Shape;3446;p34"/>
          <p:cNvSpPr/>
          <p:nvPr/>
        </p:nvSpPr>
        <p:spPr>
          <a:xfrm>
            <a:off x="-10742" y="-156700"/>
            <a:ext cx="1593639" cy="1275040"/>
          </a:xfrm>
          <a:custGeom>
            <a:avLst/>
            <a:gdLst/>
            <a:ahLst/>
            <a:cxnLst/>
            <a:rect l="l" t="t" r="r" b="b"/>
            <a:pathLst>
              <a:path w="12405" h="9925" extrusionOk="0">
                <a:moveTo>
                  <a:pt x="5523" y="0"/>
                </a:moveTo>
                <a:cubicBezTo>
                  <a:pt x="3739" y="0"/>
                  <a:pt x="1268" y="336"/>
                  <a:pt x="0" y="503"/>
                </a:cubicBezTo>
                <a:cubicBezTo>
                  <a:pt x="269" y="2056"/>
                  <a:pt x="590" y="5853"/>
                  <a:pt x="1417" y="7212"/>
                </a:cubicBezTo>
                <a:cubicBezTo>
                  <a:pt x="1779" y="7868"/>
                  <a:pt x="2102" y="8120"/>
                  <a:pt x="2391" y="8120"/>
                </a:cubicBezTo>
                <a:cubicBezTo>
                  <a:pt x="2998" y="8120"/>
                  <a:pt x="3454" y="7004"/>
                  <a:pt x="3797" y="6173"/>
                </a:cubicBezTo>
                <a:cubicBezTo>
                  <a:pt x="4355" y="7103"/>
                  <a:pt x="4734" y="8765"/>
                  <a:pt x="5587" y="9483"/>
                </a:cubicBezTo>
                <a:cubicBezTo>
                  <a:pt x="5963" y="9795"/>
                  <a:pt x="6256" y="9924"/>
                  <a:pt x="6483" y="9924"/>
                </a:cubicBezTo>
                <a:cubicBezTo>
                  <a:pt x="7289" y="9924"/>
                  <a:pt x="7273" y="8300"/>
                  <a:pt x="7273" y="7424"/>
                </a:cubicBezTo>
                <a:lnTo>
                  <a:pt x="7273" y="7424"/>
                </a:lnTo>
                <a:cubicBezTo>
                  <a:pt x="7791" y="7709"/>
                  <a:pt x="9410" y="8877"/>
                  <a:pt x="10158" y="8877"/>
                </a:cubicBezTo>
                <a:cubicBezTo>
                  <a:pt x="10253" y="8877"/>
                  <a:pt x="10334" y="8858"/>
                  <a:pt x="10397" y="8816"/>
                </a:cubicBezTo>
                <a:cubicBezTo>
                  <a:pt x="11763" y="7828"/>
                  <a:pt x="8794" y="6250"/>
                  <a:pt x="8396" y="5769"/>
                </a:cubicBezTo>
                <a:cubicBezTo>
                  <a:pt x="12405" y="3929"/>
                  <a:pt x="9300" y="3043"/>
                  <a:pt x="6202" y="2325"/>
                </a:cubicBezTo>
                <a:cubicBezTo>
                  <a:pt x="7966" y="1812"/>
                  <a:pt x="9486" y="612"/>
                  <a:pt x="6760" y="80"/>
                </a:cubicBezTo>
                <a:cubicBezTo>
                  <a:pt x="6419" y="24"/>
                  <a:pt x="5995" y="0"/>
                  <a:pt x="5523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7" name="Google Shape;3447;p34"/>
          <p:cNvSpPr/>
          <p:nvPr/>
        </p:nvSpPr>
        <p:spPr>
          <a:xfrm>
            <a:off x="-48511" y="-92595"/>
            <a:ext cx="1322701" cy="972371"/>
          </a:xfrm>
          <a:custGeom>
            <a:avLst/>
            <a:gdLst/>
            <a:ahLst/>
            <a:cxnLst/>
            <a:rect l="l" t="t" r="r" b="b"/>
            <a:pathLst>
              <a:path w="10296" h="7569" extrusionOk="0">
                <a:moveTo>
                  <a:pt x="234" y="0"/>
                </a:moveTo>
                <a:cubicBezTo>
                  <a:pt x="117" y="0"/>
                  <a:pt x="1" y="136"/>
                  <a:pt x="108" y="223"/>
                </a:cubicBezTo>
                <a:cubicBezTo>
                  <a:pt x="3341" y="2788"/>
                  <a:pt x="6631" y="5270"/>
                  <a:pt x="10050" y="7541"/>
                </a:cubicBezTo>
                <a:cubicBezTo>
                  <a:pt x="10074" y="7560"/>
                  <a:pt x="10098" y="7568"/>
                  <a:pt x="10120" y="7568"/>
                </a:cubicBezTo>
                <a:cubicBezTo>
                  <a:pt x="10224" y="7568"/>
                  <a:pt x="10295" y="7392"/>
                  <a:pt x="10184" y="7329"/>
                </a:cubicBezTo>
                <a:cubicBezTo>
                  <a:pt x="6791" y="5059"/>
                  <a:pt x="3501" y="2570"/>
                  <a:pt x="320" y="30"/>
                </a:cubicBezTo>
                <a:cubicBezTo>
                  <a:pt x="293" y="9"/>
                  <a:pt x="264" y="0"/>
                  <a:pt x="234" y="0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8" name="Google Shape;3448;p34"/>
          <p:cNvSpPr/>
          <p:nvPr/>
        </p:nvSpPr>
        <p:spPr>
          <a:xfrm>
            <a:off x="638533" y="384790"/>
            <a:ext cx="463125" cy="499482"/>
          </a:xfrm>
          <a:custGeom>
            <a:avLst/>
            <a:gdLst/>
            <a:ahLst/>
            <a:cxnLst/>
            <a:rect l="l" t="t" r="r" b="b"/>
            <a:pathLst>
              <a:path w="3605" h="3888" extrusionOk="0">
                <a:moveTo>
                  <a:pt x="3465" y="0"/>
                </a:moveTo>
                <a:cubicBezTo>
                  <a:pt x="3459" y="0"/>
                  <a:pt x="3452" y="1"/>
                  <a:pt x="3445" y="2"/>
                </a:cubicBezTo>
                <a:cubicBezTo>
                  <a:pt x="2322" y="86"/>
                  <a:pt x="1200" y="34"/>
                  <a:pt x="103" y="246"/>
                </a:cubicBezTo>
                <a:cubicBezTo>
                  <a:pt x="52" y="246"/>
                  <a:pt x="0" y="297"/>
                  <a:pt x="0" y="355"/>
                </a:cubicBezTo>
                <a:cubicBezTo>
                  <a:pt x="0" y="1503"/>
                  <a:pt x="347" y="2625"/>
                  <a:pt x="456" y="3748"/>
                </a:cubicBezTo>
                <a:cubicBezTo>
                  <a:pt x="468" y="3841"/>
                  <a:pt x="541" y="3887"/>
                  <a:pt x="606" y="3887"/>
                </a:cubicBezTo>
                <a:cubicBezTo>
                  <a:pt x="672" y="3887"/>
                  <a:pt x="731" y="3841"/>
                  <a:pt x="719" y="3748"/>
                </a:cubicBezTo>
                <a:cubicBezTo>
                  <a:pt x="616" y="2728"/>
                  <a:pt x="347" y="1740"/>
                  <a:pt x="295" y="701"/>
                </a:cubicBezTo>
                <a:cubicBezTo>
                  <a:pt x="273" y="433"/>
                  <a:pt x="443" y="410"/>
                  <a:pt x="647" y="410"/>
                </a:cubicBezTo>
                <a:cubicBezTo>
                  <a:pt x="690" y="410"/>
                  <a:pt x="735" y="411"/>
                  <a:pt x="780" y="411"/>
                </a:cubicBezTo>
                <a:cubicBezTo>
                  <a:pt x="822" y="411"/>
                  <a:pt x="864" y="410"/>
                  <a:pt x="905" y="406"/>
                </a:cubicBezTo>
                <a:cubicBezTo>
                  <a:pt x="1174" y="381"/>
                  <a:pt x="1418" y="355"/>
                  <a:pt x="1681" y="355"/>
                </a:cubicBezTo>
                <a:lnTo>
                  <a:pt x="3445" y="272"/>
                </a:lnTo>
                <a:cubicBezTo>
                  <a:pt x="3598" y="247"/>
                  <a:pt x="3605" y="0"/>
                  <a:pt x="3465" y="0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9" name="Google Shape;3449;p34"/>
          <p:cNvSpPr/>
          <p:nvPr/>
        </p:nvSpPr>
        <p:spPr>
          <a:xfrm>
            <a:off x="198532" y="34845"/>
            <a:ext cx="473917" cy="543032"/>
          </a:xfrm>
          <a:custGeom>
            <a:avLst/>
            <a:gdLst/>
            <a:ahLst/>
            <a:cxnLst/>
            <a:rect l="l" t="t" r="r" b="b"/>
            <a:pathLst>
              <a:path w="3689" h="4227" extrusionOk="0">
                <a:moveTo>
                  <a:pt x="3528" y="0"/>
                </a:moveTo>
                <a:cubicBezTo>
                  <a:pt x="2380" y="109"/>
                  <a:pt x="1206" y="135"/>
                  <a:pt x="109" y="456"/>
                </a:cubicBezTo>
                <a:cubicBezTo>
                  <a:pt x="58" y="481"/>
                  <a:pt x="0" y="539"/>
                  <a:pt x="0" y="590"/>
                </a:cubicBezTo>
                <a:cubicBezTo>
                  <a:pt x="135" y="1764"/>
                  <a:pt x="161" y="2970"/>
                  <a:pt x="404" y="4118"/>
                </a:cubicBezTo>
                <a:cubicBezTo>
                  <a:pt x="425" y="4194"/>
                  <a:pt x="479" y="4227"/>
                  <a:pt x="533" y="4227"/>
                </a:cubicBezTo>
                <a:cubicBezTo>
                  <a:pt x="611" y="4227"/>
                  <a:pt x="689" y="4161"/>
                  <a:pt x="674" y="4067"/>
                </a:cubicBezTo>
                <a:cubicBezTo>
                  <a:pt x="539" y="3502"/>
                  <a:pt x="481" y="2944"/>
                  <a:pt x="430" y="2354"/>
                </a:cubicBezTo>
                <a:cubicBezTo>
                  <a:pt x="430" y="2194"/>
                  <a:pt x="218" y="699"/>
                  <a:pt x="321" y="674"/>
                </a:cubicBezTo>
                <a:cubicBezTo>
                  <a:pt x="1366" y="379"/>
                  <a:pt x="2463" y="353"/>
                  <a:pt x="3528" y="270"/>
                </a:cubicBezTo>
                <a:cubicBezTo>
                  <a:pt x="3688" y="270"/>
                  <a:pt x="3688" y="0"/>
                  <a:pt x="3528" y="0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0" name="Google Shape;3450;p34"/>
          <p:cNvSpPr/>
          <p:nvPr/>
        </p:nvSpPr>
        <p:spPr>
          <a:xfrm>
            <a:off x="784215" y="275593"/>
            <a:ext cx="55241" cy="50359"/>
          </a:xfrm>
          <a:custGeom>
            <a:avLst/>
            <a:gdLst/>
            <a:ahLst/>
            <a:cxnLst/>
            <a:rect l="l" t="t" r="r" b="b"/>
            <a:pathLst>
              <a:path w="430" h="392" extrusionOk="0">
                <a:moveTo>
                  <a:pt x="208" y="0"/>
                </a:moveTo>
                <a:cubicBezTo>
                  <a:pt x="104" y="0"/>
                  <a:pt x="1" y="73"/>
                  <a:pt x="14" y="211"/>
                </a:cubicBezTo>
                <a:cubicBezTo>
                  <a:pt x="26" y="335"/>
                  <a:pt x="119" y="391"/>
                  <a:pt x="212" y="391"/>
                </a:cubicBezTo>
                <a:cubicBezTo>
                  <a:pt x="321" y="391"/>
                  <a:pt x="429" y="316"/>
                  <a:pt x="412" y="185"/>
                </a:cubicBezTo>
                <a:cubicBezTo>
                  <a:pt x="400" y="60"/>
                  <a:pt x="303" y="0"/>
                  <a:pt x="208" y="0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1" name="Google Shape;3451;p34"/>
          <p:cNvSpPr/>
          <p:nvPr/>
        </p:nvSpPr>
        <p:spPr>
          <a:xfrm>
            <a:off x="914481" y="265059"/>
            <a:ext cx="53699" cy="49075"/>
          </a:xfrm>
          <a:custGeom>
            <a:avLst/>
            <a:gdLst/>
            <a:ahLst/>
            <a:cxnLst/>
            <a:rect l="l" t="t" r="r" b="b"/>
            <a:pathLst>
              <a:path w="418" h="382" extrusionOk="0">
                <a:moveTo>
                  <a:pt x="211" y="0"/>
                </a:moveTo>
                <a:cubicBezTo>
                  <a:pt x="105" y="0"/>
                  <a:pt x="0" y="75"/>
                  <a:pt x="14" y="216"/>
                </a:cubicBezTo>
                <a:cubicBezTo>
                  <a:pt x="14" y="328"/>
                  <a:pt x="104" y="381"/>
                  <a:pt x="199" y="381"/>
                </a:cubicBezTo>
                <a:cubicBezTo>
                  <a:pt x="306" y="381"/>
                  <a:pt x="418" y="315"/>
                  <a:pt x="418" y="190"/>
                </a:cubicBezTo>
                <a:cubicBezTo>
                  <a:pt x="406" y="62"/>
                  <a:pt x="308" y="0"/>
                  <a:pt x="211" y="0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2" name="Google Shape;3452;p34"/>
          <p:cNvSpPr/>
          <p:nvPr/>
        </p:nvSpPr>
        <p:spPr>
          <a:xfrm>
            <a:off x="912940" y="498484"/>
            <a:ext cx="53699" cy="50745"/>
          </a:xfrm>
          <a:custGeom>
            <a:avLst/>
            <a:gdLst/>
            <a:ahLst/>
            <a:cxnLst/>
            <a:rect l="l" t="t" r="r" b="b"/>
            <a:pathLst>
              <a:path w="418" h="395" extrusionOk="0">
                <a:moveTo>
                  <a:pt x="218" y="1"/>
                </a:moveTo>
                <a:cubicBezTo>
                  <a:pt x="112" y="1"/>
                  <a:pt x="0" y="75"/>
                  <a:pt x="0" y="214"/>
                </a:cubicBezTo>
                <a:cubicBezTo>
                  <a:pt x="12" y="339"/>
                  <a:pt x="105" y="395"/>
                  <a:pt x="199" y="395"/>
                </a:cubicBezTo>
                <a:cubicBezTo>
                  <a:pt x="308" y="395"/>
                  <a:pt x="418" y="319"/>
                  <a:pt x="404" y="188"/>
                </a:cubicBezTo>
                <a:cubicBezTo>
                  <a:pt x="404" y="61"/>
                  <a:pt x="314" y="1"/>
                  <a:pt x="218" y="1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3" name="Google Shape;3453;p34"/>
          <p:cNvSpPr/>
          <p:nvPr/>
        </p:nvSpPr>
        <p:spPr>
          <a:xfrm>
            <a:off x="797833" y="853440"/>
            <a:ext cx="55113" cy="50488"/>
          </a:xfrm>
          <a:custGeom>
            <a:avLst/>
            <a:gdLst/>
            <a:ahLst/>
            <a:cxnLst/>
            <a:rect l="l" t="t" r="r" b="b"/>
            <a:pathLst>
              <a:path w="429" h="393" extrusionOk="0">
                <a:moveTo>
                  <a:pt x="218" y="1"/>
                </a:moveTo>
                <a:cubicBezTo>
                  <a:pt x="109" y="1"/>
                  <a:pt x="0" y="75"/>
                  <a:pt x="17" y="203"/>
                </a:cubicBezTo>
                <a:cubicBezTo>
                  <a:pt x="30" y="331"/>
                  <a:pt x="126" y="392"/>
                  <a:pt x="221" y="392"/>
                </a:cubicBezTo>
                <a:cubicBezTo>
                  <a:pt x="326" y="392"/>
                  <a:pt x="428" y="318"/>
                  <a:pt x="415" y="177"/>
                </a:cubicBezTo>
                <a:cubicBezTo>
                  <a:pt x="403" y="55"/>
                  <a:pt x="311" y="1"/>
                  <a:pt x="218" y="1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4" name="Google Shape;3454;p34"/>
          <p:cNvSpPr/>
          <p:nvPr/>
        </p:nvSpPr>
        <p:spPr>
          <a:xfrm>
            <a:off x="766872" y="959811"/>
            <a:ext cx="53828" cy="50488"/>
          </a:xfrm>
          <a:custGeom>
            <a:avLst/>
            <a:gdLst/>
            <a:ahLst/>
            <a:cxnLst/>
            <a:rect l="l" t="t" r="r" b="b"/>
            <a:pathLst>
              <a:path w="419" h="393" extrusionOk="0">
                <a:moveTo>
                  <a:pt x="220" y="1"/>
                </a:moveTo>
                <a:cubicBezTo>
                  <a:pt x="111" y="1"/>
                  <a:pt x="1" y="77"/>
                  <a:pt x="15" y="208"/>
                </a:cubicBezTo>
                <a:cubicBezTo>
                  <a:pt x="15" y="333"/>
                  <a:pt x="105" y="393"/>
                  <a:pt x="200" y="393"/>
                </a:cubicBezTo>
                <a:cubicBezTo>
                  <a:pt x="306" y="393"/>
                  <a:pt x="419" y="318"/>
                  <a:pt x="419" y="176"/>
                </a:cubicBezTo>
                <a:cubicBezTo>
                  <a:pt x="404" y="55"/>
                  <a:pt x="312" y="1"/>
                  <a:pt x="220" y="1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5" name="Google Shape;3455;p34"/>
          <p:cNvSpPr/>
          <p:nvPr/>
        </p:nvSpPr>
        <p:spPr>
          <a:xfrm>
            <a:off x="396115" y="432709"/>
            <a:ext cx="55626" cy="49460"/>
          </a:xfrm>
          <a:custGeom>
            <a:avLst/>
            <a:gdLst/>
            <a:ahLst/>
            <a:cxnLst/>
            <a:rect l="l" t="t" r="r" b="b"/>
            <a:pathLst>
              <a:path w="433" h="385" extrusionOk="0">
                <a:moveTo>
                  <a:pt x="217" y="0"/>
                </a:moveTo>
                <a:cubicBezTo>
                  <a:pt x="109" y="0"/>
                  <a:pt x="1" y="74"/>
                  <a:pt x="14" y="219"/>
                </a:cubicBezTo>
                <a:cubicBezTo>
                  <a:pt x="26" y="331"/>
                  <a:pt x="118" y="385"/>
                  <a:pt x="211" y="385"/>
                </a:cubicBezTo>
                <a:cubicBezTo>
                  <a:pt x="320" y="385"/>
                  <a:pt x="432" y="310"/>
                  <a:pt x="418" y="168"/>
                </a:cubicBezTo>
                <a:cubicBezTo>
                  <a:pt x="404" y="55"/>
                  <a:pt x="311" y="0"/>
                  <a:pt x="217" y="0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6" name="Google Shape;3456;p34"/>
          <p:cNvSpPr/>
          <p:nvPr/>
        </p:nvSpPr>
        <p:spPr>
          <a:xfrm>
            <a:off x="282806" y="725101"/>
            <a:ext cx="55113" cy="49460"/>
          </a:xfrm>
          <a:custGeom>
            <a:avLst/>
            <a:gdLst/>
            <a:ahLst/>
            <a:cxnLst/>
            <a:rect l="l" t="t" r="r" b="b"/>
            <a:pathLst>
              <a:path w="429" h="385" extrusionOk="0">
                <a:moveTo>
                  <a:pt x="211" y="1"/>
                </a:moveTo>
                <a:cubicBezTo>
                  <a:pt x="105" y="1"/>
                  <a:pt x="1" y="75"/>
                  <a:pt x="18" y="214"/>
                </a:cubicBezTo>
                <a:cubicBezTo>
                  <a:pt x="30" y="329"/>
                  <a:pt x="125" y="384"/>
                  <a:pt x="220" y="384"/>
                </a:cubicBezTo>
                <a:cubicBezTo>
                  <a:pt x="325" y="384"/>
                  <a:pt x="429" y="316"/>
                  <a:pt x="415" y="188"/>
                </a:cubicBezTo>
                <a:cubicBezTo>
                  <a:pt x="403" y="61"/>
                  <a:pt x="306" y="1"/>
                  <a:pt x="211" y="1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7" name="Google Shape;3457;p34"/>
          <p:cNvSpPr/>
          <p:nvPr/>
        </p:nvSpPr>
        <p:spPr>
          <a:xfrm>
            <a:off x="822113" y="-9476"/>
            <a:ext cx="53057" cy="49075"/>
          </a:xfrm>
          <a:custGeom>
            <a:avLst/>
            <a:gdLst/>
            <a:ahLst/>
            <a:cxnLst/>
            <a:rect l="l" t="t" r="r" b="b"/>
            <a:pathLst>
              <a:path w="413" h="382" extrusionOk="0">
                <a:moveTo>
                  <a:pt x="210" y="1"/>
                </a:moveTo>
                <a:cubicBezTo>
                  <a:pt x="105" y="1"/>
                  <a:pt x="1" y="75"/>
                  <a:pt x="14" y="217"/>
                </a:cubicBezTo>
                <a:cubicBezTo>
                  <a:pt x="26" y="328"/>
                  <a:pt x="115" y="382"/>
                  <a:pt x="206" y="382"/>
                </a:cubicBezTo>
                <a:cubicBezTo>
                  <a:pt x="308" y="382"/>
                  <a:pt x="412" y="314"/>
                  <a:pt x="412" y="185"/>
                </a:cubicBezTo>
                <a:cubicBezTo>
                  <a:pt x="400" y="60"/>
                  <a:pt x="305" y="1"/>
                  <a:pt x="210" y="1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8" name="Google Shape;3458;p34"/>
          <p:cNvSpPr/>
          <p:nvPr/>
        </p:nvSpPr>
        <p:spPr>
          <a:xfrm>
            <a:off x="320319" y="-50714"/>
            <a:ext cx="55626" cy="50488"/>
          </a:xfrm>
          <a:custGeom>
            <a:avLst/>
            <a:gdLst/>
            <a:ahLst/>
            <a:cxnLst/>
            <a:rect l="l" t="t" r="r" b="b"/>
            <a:pathLst>
              <a:path w="433" h="393" extrusionOk="0">
                <a:moveTo>
                  <a:pt x="213" y="1"/>
                </a:moveTo>
                <a:cubicBezTo>
                  <a:pt x="107" y="1"/>
                  <a:pt x="1" y="75"/>
                  <a:pt x="14" y="217"/>
                </a:cubicBezTo>
                <a:cubicBezTo>
                  <a:pt x="29" y="338"/>
                  <a:pt x="121" y="392"/>
                  <a:pt x="213" y="392"/>
                </a:cubicBezTo>
                <a:cubicBezTo>
                  <a:pt x="322" y="392"/>
                  <a:pt x="432" y="317"/>
                  <a:pt x="418" y="185"/>
                </a:cubicBezTo>
                <a:cubicBezTo>
                  <a:pt x="406" y="61"/>
                  <a:pt x="309" y="1"/>
                  <a:pt x="213" y="1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9" name="Google Shape;3459;p34"/>
          <p:cNvSpPr/>
          <p:nvPr/>
        </p:nvSpPr>
        <p:spPr>
          <a:xfrm>
            <a:off x="1627347" y="646222"/>
            <a:ext cx="85816" cy="65261"/>
          </a:xfrm>
          <a:custGeom>
            <a:avLst/>
            <a:gdLst/>
            <a:ahLst/>
            <a:cxnLst/>
            <a:rect l="l" t="t" r="r" b="b"/>
            <a:pathLst>
              <a:path w="668" h="508" extrusionOk="0">
                <a:moveTo>
                  <a:pt x="321" y="0"/>
                </a:moveTo>
                <a:cubicBezTo>
                  <a:pt x="0" y="0"/>
                  <a:pt x="0" y="507"/>
                  <a:pt x="321" y="507"/>
                </a:cubicBezTo>
                <a:cubicBezTo>
                  <a:pt x="667" y="507"/>
                  <a:pt x="667" y="0"/>
                  <a:pt x="321" y="0"/>
                </a:cubicBezTo>
                <a:close/>
              </a:path>
            </a:pathLst>
          </a:custGeom>
          <a:solidFill>
            <a:srgbClr val="FEAC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0" name="Google Shape;3460;p34"/>
          <p:cNvSpPr/>
          <p:nvPr/>
        </p:nvSpPr>
        <p:spPr>
          <a:xfrm>
            <a:off x="1685800" y="543191"/>
            <a:ext cx="85816" cy="68473"/>
          </a:xfrm>
          <a:custGeom>
            <a:avLst/>
            <a:gdLst/>
            <a:ahLst/>
            <a:cxnLst/>
            <a:rect l="l" t="t" r="r" b="b"/>
            <a:pathLst>
              <a:path w="668" h="533" extrusionOk="0">
                <a:moveTo>
                  <a:pt x="347" y="1"/>
                </a:moveTo>
                <a:cubicBezTo>
                  <a:pt x="0" y="1"/>
                  <a:pt x="0" y="533"/>
                  <a:pt x="347" y="533"/>
                </a:cubicBezTo>
                <a:cubicBezTo>
                  <a:pt x="667" y="533"/>
                  <a:pt x="667" y="1"/>
                  <a:pt x="347" y="1"/>
                </a:cubicBezTo>
                <a:close/>
              </a:path>
            </a:pathLst>
          </a:custGeom>
          <a:solidFill>
            <a:srgbClr val="FEAC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1" name="Google Shape;3461;p34"/>
          <p:cNvSpPr/>
          <p:nvPr/>
        </p:nvSpPr>
        <p:spPr>
          <a:xfrm>
            <a:off x="1733590" y="656885"/>
            <a:ext cx="85816" cy="68602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21" y="1"/>
                </a:moveTo>
                <a:cubicBezTo>
                  <a:pt x="0" y="1"/>
                  <a:pt x="0" y="533"/>
                  <a:pt x="321" y="533"/>
                </a:cubicBezTo>
                <a:cubicBezTo>
                  <a:pt x="667" y="533"/>
                  <a:pt x="667" y="1"/>
                  <a:pt x="321" y="1"/>
                </a:cubicBezTo>
                <a:close/>
              </a:path>
            </a:pathLst>
          </a:custGeom>
          <a:solidFill>
            <a:srgbClr val="FEAC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62" name="Google Shape;3462;p34"/>
          <p:cNvGrpSpPr/>
          <p:nvPr/>
        </p:nvGrpSpPr>
        <p:grpSpPr>
          <a:xfrm>
            <a:off x="8070946" y="3069630"/>
            <a:ext cx="1606980" cy="2271789"/>
            <a:chOff x="581498" y="885400"/>
            <a:chExt cx="494516" cy="699098"/>
          </a:xfrm>
        </p:grpSpPr>
        <p:sp>
          <p:nvSpPr>
            <p:cNvPr id="3463" name="Google Shape;3463;p34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34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34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34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34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34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34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34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4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4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4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4" name="Google Shape;3474;p34"/>
          <p:cNvGrpSpPr/>
          <p:nvPr/>
        </p:nvGrpSpPr>
        <p:grpSpPr>
          <a:xfrm>
            <a:off x="8106339" y="4021869"/>
            <a:ext cx="1210840" cy="1568321"/>
            <a:chOff x="5879975" y="3227400"/>
            <a:chExt cx="234350" cy="303550"/>
          </a:xfrm>
        </p:grpSpPr>
        <p:sp>
          <p:nvSpPr>
            <p:cNvPr id="3475" name="Google Shape;3475;p34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rgbClr val="FFB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34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34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34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34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34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34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34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34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34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34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34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7" name="Google Shape;3487;p34"/>
          <p:cNvGrpSpPr/>
          <p:nvPr/>
        </p:nvGrpSpPr>
        <p:grpSpPr>
          <a:xfrm rot="10800000" flipH="1">
            <a:off x="7217662" y="-1755381"/>
            <a:ext cx="3196958" cy="3284371"/>
            <a:chOff x="7217662" y="3775244"/>
            <a:chExt cx="3196958" cy="3284371"/>
          </a:xfrm>
        </p:grpSpPr>
        <p:sp>
          <p:nvSpPr>
            <p:cNvPr id="3488" name="Google Shape;3488;p34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89" name="Google Shape;3489;p34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3490" name="Google Shape;3490;p34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34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34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34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34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34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34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34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34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34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34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34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34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34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34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34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34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34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34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34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34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11" name="Google Shape;3511;p34"/>
          <p:cNvSpPr/>
          <p:nvPr/>
        </p:nvSpPr>
        <p:spPr>
          <a:xfrm rot="-4452864">
            <a:off x="-1519744" y="4232090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">
  <p:cSld name="Title + Three Columns 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17"/>
          <p:cNvGrpSpPr/>
          <p:nvPr/>
        </p:nvGrpSpPr>
        <p:grpSpPr>
          <a:xfrm>
            <a:off x="72" y="-56"/>
            <a:ext cx="13101878" cy="5171906"/>
            <a:chOff x="72" y="-56"/>
            <a:chExt cx="13101878" cy="5171906"/>
          </a:xfrm>
        </p:grpSpPr>
        <p:sp>
          <p:nvSpPr>
            <p:cNvPr id="159" name="Google Shape;159;p17"/>
            <p:cNvSpPr/>
            <p:nvPr/>
          </p:nvSpPr>
          <p:spPr>
            <a:xfrm rot="10800000">
              <a:off x="72" y="-56"/>
              <a:ext cx="3507504" cy="2397555"/>
            </a:xfrm>
            <a:custGeom>
              <a:avLst/>
              <a:gdLst/>
              <a:ahLst/>
              <a:cxnLst/>
              <a:rect l="l" t="t" r="r" b="b"/>
              <a:pathLst>
                <a:path w="74414" h="50863" extrusionOk="0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0" name="Google Shape;160;p17"/>
            <p:cNvGrpSpPr/>
            <p:nvPr/>
          </p:nvGrpSpPr>
          <p:grpSpPr>
            <a:xfrm>
              <a:off x="524811" y="-2"/>
              <a:ext cx="12577139" cy="5171852"/>
              <a:chOff x="524811" y="-2"/>
              <a:chExt cx="12577139" cy="5171852"/>
            </a:xfrm>
          </p:grpSpPr>
          <p:sp>
            <p:nvSpPr>
              <p:cNvPr id="161" name="Google Shape;161;p17"/>
              <p:cNvSpPr/>
              <p:nvPr/>
            </p:nvSpPr>
            <p:spPr>
              <a:xfrm>
                <a:off x="8602550" y="186175"/>
                <a:ext cx="4499400" cy="4499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7"/>
              <p:cNvSpPr/>
              <p:nvPr/>
            </p:nvSpPr>
            <p:spPr>
              <a:xfrm>
                <a:off x="6126025" y="2748689"/>
                <a:ext cx="6063998" cy="2423161"/>
              </a:xfrm>
              <a:custGeom>
                <a:avLst/>
                <a:gdLst/>
                <a:ahLst/>
                <a:cxnLst/>
                <a:rect l="l" t="t" r="r" b="b"/>
                <a:pathLst>
                  <a:path w="38804" h="15506" extrusionOk="0">
                    <a:moveTo>
                      <a:pt x="18372" y="1"/>
                    </a:moveTo>
                    <a:cubicBezTo>
                      <a:pt x="15851" y="1"/>
                      <a:pt x="13315" y="1007"/>
                      <a:pt x="11592" y="2856"/>
                    </a:cubicBezTo>
                    <a:cubicBezTo>
                      <a:pt x="10378" y="4162"/>
                      <a:pt x="9486" y="5874"/>
                      <a:pt x="7880" y="6653"/>
                    </a:cubicBezTo>
                    <a:cubicBezTo>
                      <a:pt x="6924" y="7115"/>
                      <a:pt x="5829" y="7184"/>
                      <a:pt x="4811" y="7500"/>
                    </a:cubicBezTo>
                    <a:cubicBezTo>
                      <a:pt x="3205" y="8000"/>
                      <a:pt x="1810" y="9143"/>
                      <a:pt x="1008" y="10620"/>
                    </a:cubicBezTo>
                    <a:cubicBezTo>
                      <a:pt x="204" y="12096"/>
                      <a:pt x="0" y="13889"/>
                      <a:pt x="457" y="15505"/>
                    </a:cubicBezTo>
                    <a:lnTo>
                      <a:pt x="37742" y="15244"/>
                    </a:lnTo>
                    <a:cubicBezTo>
                      <a:pt x="37753" y="15310"/>
                      <a:pt x="37792" y="15337"/>
                      <a:pt x="37844" y="15337"/>
                    </a:cubicBezTo>
                    <a:cubicBezTo>
                      <a:pt x="37956" y="15337"/>
                      <a:pt x="38124" y="15208"/>
                      <a:pt x="38171" y="15070"/>
                    </a:cubicBezTo>
                    <a:cubicBezTo>
                      <a:pt x="38804" y="13270"/>
                      <a:pt x="38259" y="11229"/>
                      <a:pt x="37238" y="9619"/>
                    </a:cubicBezTo>
                    <a:cubicBezTo>
                      <a:pt x="36589" y="8595"/>
                      <a:pt x="35707" y="7663"/>
                      <a:pt x="34575" y="7228"/>
                    </a:cubicBezTo>
                    <a:cubicBezTo>
                      <a:pt x="33829" y="6942"/>
                      <a:pt x="33017" y="6887"/>
                      <a:pt x="32227" y="6744"/>
                    </a:cubicBezTo>
                    <a:cubicBezTo>
                      <a:pt x="31046" y="6534"/>
                      <a:pt x="29900" y="6125"/>
                      <a:pt x="28852" y="5540"/>
                    </a:cubicBezTo>
                    <a:cubicBezTo>
                      <a:pt x="26453" y="4203"/>
                      <a:pt x="24613" y="1978"/>
                      <a:pt x="22125" y="815"/>
                    </a:cubicBezTo>
                    <a:cubicBezTo>
                      <a:pt x="20952" y="265"/>
                      <a:pt x="19664" y="1"/>
                      <a:pt x="183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17"/>
              <p:cNvSpPr/>
              <p:nvPr/>
            </p:nvSpPr>
            <p:spPr>
              <a:xfrm rot="10800000">
                <a:off x="7503141" y="-2"/>
                <a:ext cx="2290182" cy="1835829"/>
              </a:xfrm>
              <a:custGeom>
                <a:avLst/>
                <a:gdLst/>
                <a:ahLst/>
                <a:cxnLst/>
                <a:rect l="l" t="t" r="r" b="b"/>
                <a:pathLst>
                  <a:path w="63047" h="50539" extrusionOk="0">
                    <a:moveTo>
                      <a:pt x="12202" y="0"/>
                    </a:moveTo>
                    <a:cubicBezTo>
                      <a:pt x="9265" y="0"/>
                      <a:pt x="6469" y="237"/>
                      <a:pt x="3876" y="616"/>
                    </a:cubicBezTo>
                    <a:cubicBezTo>
                      <a:pt x="2569" y="805"/>
                      <a:pt x="1276" y="1048"/>
                      <a:pt x="1" y="1336"/>
                    </a:cubicBezTo>
                    <a:lnTo>
                      <a:pt x="1" y="50538"/>
                    </a:lnTo>
                    <a:lnTo>
                      <a:pt x="61918" y="50538"/>
                    </a:lnTo>
                    <a:cubicBezTo>
                      <a:pt x="63046" y="38393"/>
                      <a:pt x="57947" y="23633"/>
                      <a:pt x="45302" y="12529"/>
                    </a:cubicBezTo>
                    <a:cubicBezTo>
                      <a:pt x="34285" y="2850"/>
                      <a:pt x="22391" y="0"/>
                      <a:pt x="122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7"/>
              <p:cNvSpPr/>
              <p:nvPr/>
            </p:nvSpPr>
            <p:spPr>
              <a:xfrm>
                <a:off x="524811" y="1775715"/>
                <a:ext cx="378089" cy="363569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 extrusionOk="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71385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 idx="2"/>
          </p:nvPr>
        </p:nvSpPr>
        <p:spPr>
          <a:xfrm>
            <a:off x="3062925" y="1737450"/>
            <a:ext cx="30183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subTitle" idx="1"/>
          </p:nvPr>
        </p:nvSpPr>
        <p:spPr>
          <a:xfrm>
            <a:off x="3062925" y="2177425"/>
            <a:ext cx="301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title" idx="3"/>
          </p:nvPr>
        </p:nvSpPr>
        <p:spPr>
          <a:xfrm>
            <a:off x="713850" y="3469850"/>
            <a:ext cx="30183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4"/>
          </p:nvPr>
        </p:nvSpPr>
        <p:spPr>
          <a:xfrm>
            <a:off x="713850" y="3909825"/>
            <a:ext cx="301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title" idx="5"/>
          </p:nvPr>
        </p:nvSpPr>
        <p:spPr>
          <a:xfrm>
            <a:off x="5411700" y="3469850"/>
            <a:ext cx="30183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1" name="Google Shape;171;p17"/>
          <p:cNvSpPr txBox="1">
            <a:spLocks noGrp="1"/>
          </p:cNvSpPr>
          <p:nvPr>
            <p:ph type="subTitle" idx="6"/>
          </p:nvPr>
        </p:nvSpPr>
        <p:spPr>
          <a:xfrm>
            <a:off x="5411700" y="3909825"/>
            <a:ext cx="301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6354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3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4" name="Google Shape;3034;p2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3035" name="Google Shape;3035;p28"/>
          <p:cNvGrpSpPr/>
          <p:nvPr/>
        </p:nvGrpSpPr>
        <p:grpSpPr>
          <a:xfrm flipH="1">
            <a:off x="226544" y="200567"/>
            <a:ext cx="629701" cy="678865"/>
            <a:chOff x="8299398" y="200567"/>
            <a:chExt cx="629701" cy="678865"/>
          </a:xfrm>
        </p:grpSpPr>
        <p:sp>
          <p:nvSpPr>
            <p:cNvPr id="3036" name="Google Shape;3036;p28"/>
            <p:cNvSpPr/>
            <p:nvPr/>
          </p:nvSpPr>
          <p:spPr>
            <a:xfrm flipH="1">
              <a:off x="8825429" y="501637"/>
              <a:ext cx="103670" cy="78164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28"/>
            <p:cNvSpPr/>
            <p:nvPr/>
          </p:nvSpPr>
          <p:spPr>
            <a:xfrm flipH="1">
              <a:off x="8711954" y="660503"/>
              <a:ext cx="114024" cy="91260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28"/>
            <p:cNvSpPr/>
            <p:nvPr/>
          </p:nvSpPr>
          <p:spPr>
            <a:xfrm flipH="1">
              <a:off x="8563031" y="770482"/>
              <a:ext cx="126914" cy="108950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8"/>
            <p:cNvSpPr/>
            <p:nvPr/>
          </p:nvSpPr>
          <p:spPr>
            <a:xfrm flipH="1">
              <a:off x="8384693" y="533452"/>
              <a:ext cx="140970" cy="104013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8"/>
            <p:cNvSpPr/>
            <p:nvPr/>
          </p:nvSpPr>
          <p:spPr>
            <a:xfrm flipH="1">
              <a:off x="8561797" y="466806"/>
              <a:ext cx="130685" cy="116629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28"/>
            <p:cNvSpPr/>
            <p:nvPr/>
          </p:nvSpPr>
          <p:spPr>
            <a:xfrm flipH="1">
              <a:off x="8299398" y="717687"/>
              <a:ext cx="127942" cy="12142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28"/>
            <p:cNvSpPr/>
            <p:nvPr/>
          </p:nvSpPr>
          <p:spPr>
            <a:xfrm flipH="1">
              <a:off x="8720936" y="325493"/>
              <a:ext cx="76039" cy="64794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28"/>
            <p:cNvSpPr/>
            <p:nvPr/>
          </p:nvSpPr>
          <p:spPr>
            <a:xfrm flipH="1">
              <a:off x="8529571" y="200567"/>
              <a:ext cx="155094" cy="113407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28"/>
            <p:cNvSpPr/>
            <p:nvPr/>
          </p:nvSpPr>
          <p:spPr>
            <a:xfrm flipH="1">
              <a:off x="8488295" y="726600"/>
              <a:ext cx="56840" cy="46624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28"/>
            <p:cNvSpPr/>
            <p:nvPr/>
          </p:nvSpPr>
          <p:spPr>
            <a:xfrm flipH="1">
              <a:off x="8392441" y="332487"/>
              <a:ext cx="89409" cy="6116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6" name="Google Shape;3046;p28"/>
          <p:cNvGrpSpPr/>
          <p:nvPr/>
        </p:nvGrpSpPr>
        <p:grpSpPr>
          <a:xfrm flipH="1">
            <a:off x="8237065" y="4272023"/>
            <a:ext cx="818894" cy="778408"/>
            <a:chOff x="127263" y="4272023"/>
            <a:chExt cx="818894" cy="778408"/>
          </a:xfrm>
        </p:grpSpPr>
        <p:sp>
          <p:nvSpPr>
            <p:cNvPr id="3047" name="Google Shape;3047;p28"/>
            <p:cNvSpPr/>
            <p:nvPr/>
          </p:nvSpPr>
          <p:spPr>
            <a:xfrm rot="2741762" flipH="1">
              <a:off x="660635" y="4674489"/>
              <a:ext cx="167823" cy="4542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8"/>
            <p:cNvSpPr/>
            <p:nvPr/>
          </p:nvSpPr>
          <p:spPr>
            <a:xfrm rot="2741762" flipH="1">
              <a:off x="583583" y="4530796"/>
              <a:ext cx="138985" cy="43257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28"/>
            <p:cNvSpPr/>
            <p:nvPr/>
          </p:nvSpPr>
          <p:spPr>
            <a:xfrm rot="2741762" flipH="1">
              <a:off x="501056" y="4638745"/>
              <a:ext cx="126735" cy="40872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28"/>
            <p:cNvSpPr/>
            <p:nvPr/>
          </p:nvSpPr>
          <p:spPr>
            <a:xfrm rot="2741762" flipH="1">
              <a:off x="450477" y="4516771"/>
              <a:ext cx="126735" cy="40872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8"/>
            <p:cNvSpPr/>
            <p:nvPr/>
          </p:nvSpPr>
          <p:spPr>
            <a:xfrm rot="2741762" flipH="1">
              <a:off x="571356" y="4421327"/>
              <a:ext cx="157524" cy="5420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8"/>
            <p:cNvSpPr/>
            <p:nvPr/>
          </p:nvSpPr>
          <p:spPr>
            <a:xfrm rot="2741762" flipH="1">
              <a:off x="351360" y="4305055"/>
              <a:ext cx="114375" cy="5236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8"/>
            <p:cNvSpPr/>
            <p:nvPr/>
          </p:nvSpPr>
          <p:spPr>
            <a:xfrm rot="2741762" flipH="1">
              <a:off x="283133" y="4515636"/>
              <a:ext cx="106570" cy="40763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8"/>
            <p:cNvSpPr/>
            <p:nvPr/>
          </p:nvSpPr>
          <p:spPr>
            <a:xfrm rot="2741762" flipH="1">
              <a:off x="228409" y="4316843"/>
              <a:ext cx="100173" cy="46184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8"/>
            <p:cNvSpPr/>
            <p:nvPr/>
          </p:nvSpPr>
          <p:spPr>
            <a:xfrm rot="2741762" flipH="1">
              <a:off x="429201" y="4801840"/>
              <a:ext cx="120772" cy="457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8"/>
            <p:cNvSpPr/>
            <p:nvPr/>
          </p:nvSpPr>
          <p:spPr>
            <a:xfrm rot="2741762" flipH="1">
              <a:off x="641406" y="4876480"/>
              <a:ext cx="130529" cy="47160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28"/>
            <p:cNvSpPr/>
            <p:nvPr/>
          </p:nvSpPr>
          <p:spPr>
            <a:xfrm rot="2741762" flipH="1">
              <a:off x="311970" y="4662036"/>
              <a:ext cx="128578" cy="5604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28"/>
            <p:cNvSpPr/>
            <p:nvPr/>
          </p:nvSpPr>
          <p:spPr>
            <a:xfrm rot="2741762" flipH="1">
              <a:off x="127554" y="4482768"/>
              <a:ext cx="104076" cy="44666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8"/>
            <p:cNvSpPr/>
            <p:nvPr/>
          </p:nvSpPr>
          <p:spPr>
            <a:xfrm rot="2741762" flipH="1">
              <a:off x="809743" y="4599887"/>
              <a:ext cx="136925" cy="56266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8"/>
            <p:cNvSpPr/>
            <p:nvPr/>
          </p:nvSpPr>
          <p:spPr>
            <a:xfrm rot="2741762" flipH="1">
              <a:off x="131590" y="4660419"/>
              <a:ext cx="100607" cy="4997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28"/>
            <p:cNvSpPr/>
            <p:nvPr/>
          </p:nvSpPr>
          <p:spPr>
            <a:xfrm rot="2741762" flipH="1">
              <a:off x="791888" y="4864025"/>
              <a:ext cx="130637" cy="52255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28"/>
            <p:cNvSpPr/>
            <p:nvPr/>
          </p:nvSpPr>
          <p:spPr>
            <a:xfrm rot="2741762" flipH="1">
              <a:off x="303451" y="4880599"/>
              <a:ext cx="114375" cy="46184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28"/>
            <p:cNvSpPr/>
            <p:nvPr/>
          </p:nvSpPr>
          <p:spPr>
            <a:xfrm rot="2741762" flipH="1">
              <a:off x="555906" y="4965846"/>
              <a:ext cx="128578" cy="4542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4" name="Google Shape;3064;p28"/>
          <p:cNvSpPr/>
          <p:nvPr/>
        </p:nvSpPr>
        <p:spPr>
          <a:xfrm>
            <a:off x="321134" y="4789011"/>
            <a:ext cx="64825" cy="64825"/>
          </a:xfrm>
          <a:custGeom>
            <a:avLst/>
            <a:gdLst/>
            <a:ahLst/>
            <a:cxnLst/>
            <a:rect l="l" t="t" r="r" b="b"/>
            <a:pathLst>
              <a:path w="625" h="625" extrusionOk="0">
                <a:moveTo>
                  <a:pt x="303" y="0"/>
                </a:moveTo>
                <a:cubicBezTo>
                  <a:pt x="267" y="0"/>
                  <a:pt x="226" y="0"/>
                  <a:pt x="190" y="19"/>
                </a:cubicBezTo>
                <a:cubicBezTo>
                  <a:pt x="154" y="37"/>
                  <a:pt x="113" y="59"/>
                  <a:pt x="95" y="95"/>
                </a:cubicBezTo>
                <a:cubicBezTo>
                  <a:pt x="59" y="114"/>
                  <a:pt x="41" y="150"/>
                  <a:pt x="23" y="190"/>
                </a:cubicBezTo>
                <a:cubicBezTo>
                  <a:pt x="0" y="227"/>
                  <a:pt x="0" y="263"/>
                  <a:pt x="0" y="304"/>
                </a:cubicBezTo>
                <a:lnTo>
                  <a:pt x="0" y="399"/>
                </a:lnTo>
                <a:cubicBezTo>
                  <a:pt x="23" y="435"/>
                  <a:pt x="59" y="489"/>
                  <a:pt x="95" y="530"/>
                </a:cubicBezTo>
                <a:cubicBezTo>
                  <a:pt x="113" y="548"/>
                  <a:pt x="136" y="566"/>
                  <a:pt x="154" y="584"/>
                </a:cubicBezTo>
                <a:cubicBezTo>
                  <a:pt x="190" y="602"/>
                  <a:pt x="249" y="625"/>
                  <a:pt x="303" y="625"/>
                </a:cubicBezTo>
                <a:cubicBezTo>
                  <a:pt x="362" y="625"/>
                  <a:pt x="398" y="602"/>
                  <a:pt x="434" y="584"/>
                </a:cubicBezTo>
                <a:cubicBezTo>
                  <a:pt x="475" y="584"/>
                  <a:pt x="493" y="566"/>
                  <a:pt x="529" y="530"/>
                </a:cubicBezTo>
                <a:cubicBezTo>
                  <a:pt x="566" y="489"/>
                  <a:pt x="588" y="471"/>
                  <a:pt x="588" y="435"/>
                </a:cubicBezTo>
                <a:cubicBezTo>
                  <a:pt x="606" y="399"/>
                  <a:pt x="624" y="358"/>
                  <a:pt x="624" y="304"/>
                </a:cubicBezTo>
                <a:cubicBezTo>
                  <a:pt x="624" y="285"/>
                  <a:pt x="606" y="245"/>
                  <a:pt x="606" y="227"/>
                </a:cubicBezTo>
                <a:cubicBezTo>
                  <a:pt x="588" y="172"/>
                  <a:pt x="566" y="132"/>
                  <a:pt x="529" y="95"/>
                </a:cubicBezTo>
                <a:cubicBezTo>
                  <a:pt x="511" y="77"/>
                  <a:pt x="493" y="59"/>
                  <a:pt x="475" y="37"/>
                </a:cubicBezTo>
                <a:cubicBezTo>
                  <a:pt x="416" y="19"/>
                  <a:pt x="362" y="0"/>
                  <a:pt x="303" y="0"/>
                </a:cubicBezTo>
                <a:close/>
              </a:path>
            </a:pathLst>
          </a:custGeom>
          <a:solidFill>
            <a:srgbClr val="B0BF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5" name="Google Shape;3065;p28"/>
          <p:cNvSpPr/>
          <p:nvPr/>
        </p:nvSpPr>
        <p:spPr>
          <a:xfrm>
            <a:off x="399443" y="4632808"/>
            <a:ext cx="56942" cy="56839"/>
          </a:xfrm>
          <a:custGeom>
            <a:avLst/>
            <a:gdLst/>
            <a:ahLst/>
            <a:cxnLst/>
            <a:rect l="l" t="t" r="r" b="b"/>
            <a:pathLst>
              <a:path w="549" h="548" extrusionOk="0">
                <a:moveTo>
                  <a:pt x="286" y="0"/>
                </a:moveTo>
                <a:cubicBezTo>
                  <a:pt x="209" y="0"/>
                  <a:pt x="132" y="36"/>
                  <a:pt x="96" y="95"/>
                </a:cubicBezTo>
                <a:cubicBezTo>
                  <a:pt x="59" y="113"/>
                  <a:pt x="37" y="149"/>
                  <a:pt x="37" y="167"/>
                </a:cubicBezTo>
                <a:cubicBezTo>
                  <a:pt x="19" y="208"/>
                  <a:pt x="1" y="244"/>
                  <a:pt x="1" y="280"/>
                </a:cubicBezTo>
                <a:cubicBezTo>
                  <a:pt x="19" y="357"/>
                  <a:pt x="37" y="434"/>
                  <a:pt x="96" y="470"/>
                </a:cubicBezTo>
                <a:cubicBezTo>
                  <a:pt x="132" y="525"/>
                  <a:pt x="209" y="547"/>
                  <a:pt x="286" y="547"/>
                </a:cubicBezTo>
                <a:cubicBezTo>
                  <a:pt x="358" y="547"/>
                  <a:pt x="417" y="525"/>
                  <a:pt x="471" y="470"/>
                </a:cubicBezTo>
                <a:cubicBezTo>
                  <a:pt x="489" y="452"/>
                  <a:pt x="512" y="412"/>
                  <a:pt x="530" y="375"/>
                </a:cubicBezTo>
                <a:cubicBezTo>
                  <a:pt x="548" y="357"/>
                  <a:pt x="548" y="321"/>
                  <a:pt x="548" y="280"/>
                </a:cubicBezTo>
                <a:cubicBezTo>
                  <a:pt x="548" y="208"/>
                  <a:pt x="530" y="131"/>
                  <a:pt x="471" y="95"/>
                </a:cubicBezTo>
                <a:cubicBezTo>
                  <a:pt x="417" y="36"/>
                  <a:pt x="358" y="0"/>
                  <a:pt x="286" y="0"/>
                </a:cubicBezTo>
                <a:close/>
              </a:path>
            </a:pathLst>
          </a:custGeom>
          <a:solidFill>
            <a:srgbClr val="B0BF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6" name="Google Shape;3066;p28"/>
          <p:cNvSpPr/>
          <p:nvPr/>
        </p:nvSpPr>
        <p:spPr>
          <a:xfrm>
            <a:off x="616736" y="4698878"/>
            <a:ext cx="50719" cy="51238"/>
          </a:xfrm>
          <a:custGeom>
            <a:avLst/>
            <a:gdLst/>
            <a:ahLst/>
            <a:cxnLst/>
            <a:rect l="l" t="t" r="r" b="b"/>
            <a:pathLst>
              <a:path w="489" h="494" extrusionOk="0">
                <a:moveTo>
                  <a:pt x="244" y="1"/>
                </a:moveTo>
                <a:cubicBezTo>
                  <a:pt x="204" y="1"/>
                  <a:pt x="186" y="23"/>
                  <a:pt x="149" y="23"/>
                </a:cubicBezTo>
                <a:cubicBezTo>
                  <a:pt x="131" y="42"/>
                  <a:pt x="91" y="60"/>
                  <a:pt x="73" y="78"/>
                </a:cubicBezTo>
                <a:cubicBezTo>
                  <a:pt x="54" y="96"/>
                  <a:pt x="36" y="137"/>
                  <a:pt x="18" y="155"/>
                </a:cubicBezTo>
                <a:cubicBezTo>
                  <a:pt x="18" y="191"/>
                  <a:pt x="0" y="209"/>
                  <a:pt x="0" y="250"/>
                </a:cubicBezTo>
                <a:cubicBezTo>
                  <a:pt x="0" y="268"/>
                  <a:pt x="18" y="286"/>
                  <a:pt x="18" y="322"/>
                </a:cubicBezTo>
                <a:cubicBezTo>
                  <a:pt x="18" y="363"/>
                  <a:pt x="36" y="399"/>
                  <a:pt x="73" y="417"/>
                </a:cubicBezTo>
                <a:cubicBezTo>
                  <a:pt x="91" y="435"/>
                  <a:pt x="113" y="453"/>
                  <a:pt x="131" y="453"/>
                </a:cubicBezTo>
                <a:cubicBezTo>
                  <a:pt x="168" y="476"/>
                  <a:pt x="204" y="494"/>
                  <a:pt x="244" y="494"/>
                </a:cubicBezTo>
                <a:cubicBezTo>
                  <a:pt x="281" y="494"/>
                  <a:pt x="317" y="494"/>
                  <a:pt x="339" y="476"/>
                </a:cubicBezTo>
                <a:cubicBezTo>
                  <a:pt x="376" y="453"/>
                  <a:pt x="394" y="453"/>
                  <a:pt x="412" y="417"/>
                </a:cubicBezTo>
                <a:cubicBezTo>
                  <a:pt x="453" y="399"/>
                  <a:pt x="453" y="381"/>
                  <a:pt x="471" y="340"/>
                </a:cubicBezTo>
                <a:cubicBezTo>
                  <a:pt x="489" y="322"/>
                  <a:pt x="489" y="286"/>
                  <a:pt x="489" y="250"/>
                </a:cubicBezTo>
                <a:lnTo>
                  <a:pt x="489" y="191"/>
                </a:lnTo>
                <a:cubicBezTo>
                  <a:pt x="471" y="155"/>
                  <a:pt x="453" y="114"/>
                  <a:pt x="412" y="78"/>
                </a:cubicBezTo>
                <a:cubicBezTo>
                  <a:pt x="394" y="60"/>
                  <a:pt x="394" y="60"/>
                  <a:pt x="376" y="42"/>
                </a:cubicBezTo>
                <a:cubicBezTo>
                  <a:pt x="339" y="23"/>
                  <a:pt x="299" y="1"/>
                  <a:pt x="244" y="1"/>
                </a:cubicBezTo>
                <a:close/>
              </a:path>
            </a:pathLst>
          </a:custGeom>
          <a:solidFill>
            <a:srgbClr val="B0BF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7" name="Google Shape;3067;p28"/>
          <p:cNvSpPr/>
          <p:nvPr/>
        </p:nvSpPr>
        <p:spPr>
          <a:xfrm>
            <a:off x="655630" y="4515500"/>
            <a:ext cx="40969" cy="40866"/>
          </a:xfrm>
          <a:custGeom>
            <a:avLst/>
            <a:gdLst/>
            <a:ahLst/>
            <a:cxnLst/>
            <a:rect l="l" t="t" r="r" b="b"/>
            <a:pathLst>
              <a:path w="395" h="394" extrusionOk="0">
                <a:moveTo>
                  <a:pt x="191" y="0"/>
                </a:moveTo>
                <a:cubicBezTo>
                  <a:pt x="168" y="0"/>
                  <a:pt x="132" y="18"/>
                  <a:pt x="114" y="18"/>
                </a:cubicBezTo>
                <a:cubicBezTo>
                  <a:pt x="96" y="36"/>
                  <a:pt x="78" y="36"/>
                  <a:pt x="55" y="54"/>
                </a:cubicBezTo>
                <a:cubicBezTo>
                  <a:pt x="37" y="72"/>
                  <a:pt x="19" y="95"/>
                  <a:pt x="19" y="131"/>
                </a:cubicBezTo>
                <a:cubicBezTo>
                  <a:pt x="1" y="149"/>
                  <a:pt x="1" y="167"/>
                  <a:pt x="1" y="208"/>
                </a:cubicBezTo>
                <a:lnTo>
                  <a:pt x="1" y="244"/>
                </a:lnTo>
                <a:cubicBezTo>
                  <a:pt x="19" y="281"/>
                  <a:pt x="37" y="321"/>
                  <a:pt x="55" y="339"/>
                </a:cubicBezTo>
                <a:cubicBezTo>
                  <a:pt x="78" y="339"/>
                  <a:pt x="78" y="357"/>
                  <a:pt x="96" y="376"/>
                </a:cubicBezTo>
                <a:cubicBezTo>
                  <a:pt x="132" y="376"/>
                  <a:pt x="150" y="394"/>
                  <a:pt x="191" y="394"/>
                </a:cubicBezTo>
                <a:cubicBezTo>
                  <a:pt x="227" y="394"/>
                  <a:pt x="245" y="394"/>
                  <a:pt x="263" y="376"/>
                </a:cubicBezTo>
                <a:cubicBezTo>
                  <a:pt x="281" y="376"/>
                  <a:pt x="322" y="357"/>
                  <a:pt x="340" y="339"/>
                </a:cubicBezTo>
                <a:cubicBezTo>
                  <a:pt x="358" y="321"/>
                  <a:pt x="358" y="299"/>
                  <a:pt x="376" y="281"/>
                </a:cubicBezTo>
                <a:cubicBezTo>
                  <a:pt x="376" y="244"/>
                  <a:pt x="394" y="226"/>
                  <a:pt x="394" y="208"/>
                </a:cubicBezTo>
                <a:cubicBezTo>
                  <a:pt x="376" y="186"/>
                  <a:pt x="376" y="167"/>
                  <a:pt x="376" y="149"/>
                </a:cubicBezTo>
                <a:cubicBezTo>
                  <a:pt x="376" y="113"/>
                  <a:pt x="358" y="95"/>
                  <a:pt x="340" y="54"/>
                </a:cubicBezTo>
                <a:cubicBezTo>
                  <a:pt x="322" y="54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rgbClr val="B0BF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8" name="Google Shape;3068;p28"/>
          <p:cNvSpPr/>
          <p:nvPr/>
        </p:nvSpPr>
        <p:spPr>
          <a:xfrm>
            <a:off x="501295" y="4885783"/>
            <a:ext cx="29145" cy="29353"/>
          </a:xfrm>
          <a:custGeom>
            <a:avLst/>
            <a:gdLst/>
            <a:ahLst/>
            <a:cxnLst/>
            <a:rect l="l" t="t" r="r" b="b"/>
            <a:pathLst>
              <a:path w="281" h="283" extrusionOk="0">
                <a:moveTo>
                  <a:pt x="150" y="0"/>
                </a:moveTo>
                <a:cubicBezTo>
                  <a:pt x="138" y="0"/>
                  <a:pt x="125" y="8"/>
                  <a:pt x="113" y="8"/>
                </a:cubicBezTo>
                <a:cubicBezTo>
                  <a:pt x="73" y="8"/>
                  <a:pt x="36" y="49"/>
                  <a:pt x="18" y="67"/>
                </a:cubicBezTo>
                <a:lnTo>
                  <a:pt x="18" y="121"/>
                </a:lnTo>
                <a:cubicBezTo>
                  <a:pt x="0" y="144"/>
                  <a:pt x="0" y="162"/>
                  <a:pt x="18" y="180"/>
                </a:cubicBezTo>
                <a:cubicBezTo>
                  <a:pt x="18" y="216"/>
                  <a:pt x="36" y="235"/>
                  <a:pt x="73" y="257"/>
                </a:cubicBezTo>
                <a:cubicBezTo>
                  <a:pt x="101" y="270"/>
                  <a:pt x="128" y="283"/>
                  <a:pt x="154" y="283"/>
                </a:cubicBezTo>
                <a:cubicBezTo>
                  <a:pt x="165" y="283"/>
                  <a:pt x="175" y="281"/>
                  <a:pt x="186" y="275"/>
                </a:cubicBezTo>
                <a:cubicBezTo>
                  <a:pt x="226" y="275"/>
                  <a:pt x="245" y="235"/>
                  <a:pt x="263" y="216"/>
                </a:cubicBezTo>
                <a:cubicBezTo>
                  <a:pt x="281" y="198"/>
                  <a:pt x="281" y="162"/>
                  <a:pt x="281" y="144"/>
                </a:cubicBezTo>
                <a:lnTo>
                  <a:pt x="281" y="85"/>
                </a:lnTo>
                <a:cubicBezTo>
                  <a:pt x="263" y="67"/>
                  <a:pt x="263" y="49"/>
                  <a:pt x="245" y="49"/>
                </a:cubicBezTo>
                <a:cubicBezTo>
                  <a:pt x="226" y="31"/>
                  <a:pt x="208" y="8"/>
                  <a:pt x="186" y="8"/>
                </a:cubicBezTo>
                <a:lnTo>
                  <a:pt x="168" y="8"/>
                </a:lnTo>
                <a:cubicBezTo>
                  <a:pt x="162" y="2"/>
                  <a:pt x="156" y="0"/>
                  <a:pt x="150" y="0"/>
                </a:cubicBezTo>
                <a:close/>
              </a:path>
            </a:pathLst>
          </a:custGeom>
          <a:solidFill>
            <a:srgbClr val="B0BF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9" name="Google Shape;3069;p28"/>
          <p:cNvSpPr/>
          <p:nvPr/>
        </p:nvSpPr>
        <p:spPr>
          <a:xfrm>
            <a:off x="538323" y="4658116"/>
            <a:ext cx="39102" cy="39828"/>
          </a:xfrm>
          <a:custGeom>
            <a:avLst/>
            <a:gdLst/>
            <a:ahLst/>
            <a:cxnLst/>
            <a:rect l="l" t="t" r="r" b="b"/>
            <a:pathLst>
              <a:path w="377" h="384" extrusionOk="0">
                <a:moveTo>
                  <a:pt x="191" y="0"/>
                </a:moveTo>
                <a:cubicBezTo>
                  <a:pt x="168" y="0"/>
                  <a:pt x="150" y="18"/>
                  <a:pt x="114" y="18"/>
                </a:cubicBezTo>
                <a:cubicBezTo>
                  <a:pt x="96" y="36"/>
                  <a:pt x="78" y="36"/>
                  <a:pt x="55" y="55"/>
                </a:cubicBezTo>
                <a:cubicBezTo>
                  <a:pt x="37" y="77"/>
                  <a:pt x="19" y="95"/>
                  <a:pt x="19" y="131"/>
                </a:cubicBezTo>
                <a:cubicBezTo>
                  <a:pt x="1" y="150"/>
                  <a:pt x="1" y="168"/>
                  <a:pt x="1" y="190"/>
                </a:cubicBezTo>
                <a:cubicBezTo>
                  <a:pt x="1" y="208"/>
                  <a:pt x="1" y="226"/>
                  <a:pt x="19" y="245"/>
                </a:cubicBezTo>
                <a:cubicBezTo>
                  <a:pt x="19" y="281"/>
                  <a:pt x="37" y="303"/>
                  <a:pt x="55" y="340"/>
                </a:cubicBezTo>
                <a:cubicBezTo>
                  <a:pt x="78" y="340"/>
                  <a:pt x="78" y="358"/>
                  <a:pt x="96" y="358"/>
                </a:cubicBezTo>
                <a:cubicBezTo>
                  <a:pt x="132" y="376"/>
                  <a:pt x="150" y="376"/>
                  <a:pt x="191" y="376"/>
                </a:cubicBezTo>
                <a:cubicBezTo>
                  <a:pt x="203" y="382"/>
                  <a:pt x="213" y="384"/>
                  <a:pt x="222" y="384"/>
                </a:cubicBezTo>
                <a:cubicBezTo>
                  <a:pt x="239" y="384"/>
                  <a:pt x="251" y="376"/>
                  <a:pt x="263" y="376"/>
                </a:cubicBezTo>
                <a:cubicBezTo>
                  <a:pt x="281" y="358"/>
                  <a:pt x="304" y="358"/>
                  <a:pt x="322" y="340"/>
                </a:cubicBezTo>
                <a:cubicBezTo>
                  <a:pt x="340" y="321"/>
                  <a:pt x="358" y="303"/>
                  <a:pt x="358" y="263"/>
                </a:cubicBezTo>
                <a:cubicBezTo>
                  <a:pt x="376" y="245"/>
                  <a:pt x="376" y="226"/>
                  <a:pt x="376" y="190"/>
                </a:cubicBezTo>
                <a:lnTo>
                  <a:pt x="376" y="150"/>
                </a:lnTo>
                <a:cubicBezTo>
                  <a:pt x="358" y="113"/>
                  <a:pt x="358" y="95"/>
                  <a:pt x="322" y="55"/>
                </a:cubicBezTo>
                <a:cubicBezTo>
                  <a:pt x="322" y="55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rgbClr val="B0BF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0" name="Google Shape;3070;p28"/>
          <p:cNvSpPr/>
          <p:nvPr/>
        </p:nvSpPr>
        <p:spPr>
          <a:xfrm>
            <a:off x="278402" y="4585823"/>
            <a:ext cx="40969" cy="42318"/>
          </a:xfrm>
          <a:custGeom>
            <a:avLst/>
            <a:gdLst/>
            <a:ahLst/>
            <a:cxnLst/>
            <a:rect l="l" t="t" r="r" b="b"/>
            <a:pathLst>
              <a:path w="395" h="408" extrusionOk="0">
                <a:moveTo>
                  <a:pt x="227" y="1"/>
                </a:moveTo>
                <a:cubicBezTo>
                  <a:pt x="209" y="1"/>
                  <a:pt x="168" y="1"/>
                  <a:pt x="150" y="19"/>
                </a:cubicBezTo>
                <a:cubicBezTo>
                  <a:pt x="114" y="19"/>
                  <a:pt x="96" y="37"/>
                  <a:pt x="73" y="55"/>
                </a:cubicBezTo>
                <a:cubicBezTo>
                  <a:pt x="55" y="55"/>
                  <a:pt x="37" y="73"/>
                  <a:pt x="19" y="114"/>
                </a:cubicBezTo>
                <a:cubicBezTo>
                  <a:pt x="1" y="132"/>
                  <a:pt x="1" y="150"/>
                  <a:pt x="1" y="186"/>
                </a:cubicBezTo>
                <a:lnTo>
                  <a:pt x="1" y="263"/>
                </a:lnTo>
                <a:cubicBezTo>
                  <a:pt x="19" y="281"/>
                  <a:pt x="19" y="299"/>
                  <a:pt x="19" y="299"/>
                </a:cubicBezTo>
                <a:cubicBezTo>
                  <a:pt x="37" y="340"/>
                  <a:pt x="73" y="358"/>
                  <a:pt x="96" y="376"/>
                </a:cubicBezTo>
                <a:cubicBezTo>
                  <a:pt x="114" y="394"/>
                  <a:pt x="132" y="394"/>
                  <a:pt x="150" y="394"/>
                </a:cubicBezTo>
                <a:cubicBezTo>
                  <a:pt x="168" y="403"/>
                  <a:pt x="187" y="408"/>
                  <a:pt x="204" y="408"/>
                </a:cubicBezTo>
                <a:cubicBezTo>
                  <a:pt x="221" y="408"/>
                  <a:pt x="236" y="403"/>
                  <a:pt x="245" y="394"/>
                </a:cubicBezTo>
                <a:cubicBezTo>
                  <a:pt x="263" y="394"/>
                  <a:pt x="281" y="394"/>
                  <a:pt x="299" y="376"/>
                </a:cubicBezTo>
                <a:cubicBezTo>
                  <a:pt x="340" y="358"/>
                  <a:pt x="358" y="340"/>
                  <a:pt x="376" y="299"/>
                </a:cubicBezTo>
                <a:cubicBezTo>
                  <a:pt x="376" y="299"/>
                  <a:pt x="394" y="281"/>
                  <a:pt x="394" y="263"/>
                </a:cubicBezTo>
                <a:lnTo>
                  <a:pt x="394" y="168"/>
                </a:lnTo>
                <a:lnTo>
                  <a:pt x="394" y="150"/>
                </a:lnTo>
                <a:cubicBezTo>
                  <a:pt x="394" y="132"/>
                  <a:pt x="376" y="114"/>
                  <a:pt x="358" y="96"/>
                </a:cubicBezTo>
                <a:cubicBezTo>
                  <a:pt x="340" y="55"/>
                  <a:pt x="322" y="37"/>
                  <a:pt x="299" y="37"/>
                </a:cubicBezTo>
                <a:cubicBezTo>
                  <a:pt x="281" y="19"/>
                  <a:pt x="245" y="19"/>
                  <a:pt x="227" y="1"/>
                </a:cubicBezTo>
                <a:close/>
              </a:path>
            </a:pathLst>
          </a:custGeom>
          <a:solidFill>
            <a:srgbClr val="B0BF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1" name="Google Shape;3071;p28"/>
          <p:cNvSpPr/>
          <p:nvPr/>
        </p:nvSpPr>
        <p:spPr>
          <a:xfrm>
            <a:off x="112347" y="4755717"/>
            <a:ext cx="31012" cy="29664"/>
          </a:xfrm>
          <a:custGeom>
            <a:avLst/>
            <a:gdLst/>
            <a:ahLst/>
            <a:cxnLst/>
            <a:rect l="l" t="t" r="r" b="b"/>
            <a:pathLst>
              <a:path w="299" h="286" extrusionOk="0">
                <a:moveTo>
                  <a:pt x="131" y="0"/>
                </a:moveTo>
                <a:cubicBezTo>
                  <a:pt x="113" y="0"/>
                  <a:pt x="113" y="0"/>
                  <a:pt x="91" y="18"/>
                </a:cubicBezTo>
                <a:cubicBezTo>
                  <a:pt x="72" y="18"/>
                  <a:pt x="72" y="18"/>
                  <a:pt x="54" y="41"/>
                </a:cubicBezTo>
                <a:cubicBezTo>
                  <a:pt x="54" y="41"/>
                  <a:pt x="36" y="41"/>
                  <a:pt x="36" y="59"/>
                </a:cubicBezTo>
                <a:cubicBezTo>
                  <a:pt x="18" y="59"/>
                  <a:pt x="18" y="77"/>
                  <a:pt x="18" y="95"/>
                </a:cubicBezTo>
                <a:cubicBezTo>
                  <a:pt x="0" y="113"/>
                  <a:pt x="0" y="131"/>
                  <a:pt x="0" y="154"/>
                </a:cubicBezTo>
                <a:cubicBezTo>
                  <a:pt x="0" y="154"/>
                  <a:pt x="0" y="172"/>
                  <a:pt x="18" y="190"/>
                </a:cubicBezTo>
                <a:lnTo>
                  <a:pt x="18" y="208"/>
                </a:lnTo>
                <a:cubicBezTo>
                  <a:pt x="36" y="226"/>
                  <a:pt x="36" y="226"/>
                  <a:pt x="54" y="245"/>
                </a:cubicBezTo>
                <a:lnTo>
                  <a:pt x="72" y="267"/>
                </a:lnTo>
                <a:cubicBezTo>
                  <a:pt x="91" y="267"/>
                  <a:pt x="91" y="285"/>
                  <a:pt x="113" y="285"/>
                </a:cubicBezTo>
                <a:lnTo>
                  <a:pt x="204" y="285"/>
                </a:lnTo>
                <a:cubicBezTo>
                  <a:pt x="226" y="267"/>
                  <a:pt x="244" y="267"/>
                  <a:pt x="244" y="245"/>
                </a:cubicBezTo>
                <a:lnTo>
                  <a:pt x="262" y="226"/>
                </a:lnTo>
                <a:cubicBezTo>
                  <a:pt x="281" y="208"/>
                  <a:pt x="281" y="208"/>
                  <a:pt x="281" y="190"/>
                </a:cubicBezTo>
                <a:cubicBezTo>
                  <a:pt x="299" y="172"/>
                  <a:pt x="299" y="154"/>
                  <a:pt x="299" y="154"/>
                </a:cubicBezTo>
                <a:lnTo>
                  <a:pt x="299" y="113"/>
                </a:lnTo>
                <a:cubicBezTo>
                  <a:pt x="281" y="95"/>
                  <a:pt x="281" y="77"/>
                  <a:pt x="262" y="59"/>
                </a:cubicBezTo>
                <a:lnTo>
                  <a:pt x="244" y="41"/>
                </a:lnTo>
                <a:lnTo>
                  <a:pt x="226" y="18"/>
                </a:lnTo>
                <a:cubicBezTo>
                  <a:pt x="204" y="18"/>
                  <a:pt x="204" y="0"/>
                  <a:pt x="186" y="0"/>
                </a:cubicBezTo>
                <a:close/>
              </a:path>
            </a:pathLst>
          </a:custGeom>
          <a:solidFill>
            <a:srgbClr val="B0BF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2" name="Google Shape;3072;p28"/>
          <p:cNvSpPr/>
          <p:nvPr/>
        </p:nvSpPr>
        <p:spPr>
          <a:xfrm>
            <a:off x="348828" y="4482102"/>
            <a:ext cx="66173" cy="66796"/>
          </a:xfrm>
          <a:custGeom>
            <a:avLst/>
            <a:gdLst/>
            <a:ahLst/>
            <a:cxnLst/>
            <a:rect l="l" t="t" r="r" b="b"/>
            <a:pathLst>
              <a:path w="638" h="644" extrusionOk="0">
                <a:moveTo>
                  <a:pt x="321" y="1"/>
                </a:moveTo>
                <a:cubicBezTo>
                  <a:pt x="281" y="1"/>
                  <a:pt x="244" y="1"/>
                  <a:pt x="208" y="19"/>
                </a:cubicBezTo>
                <a:cubicBezTo>
                  <a:pt x="167" y="37"/>
                  <a:pt x="131" y="55"/>
                  <a:pt x="95" y="96"/>
                </a:cubicBezTo>
                <a:cubicBezTo>
                  <a:pt x="54" y="114"/>
                  <a:pt x="36" y="150"/>
                  <a:pt x="36" y="191"/>
                </a:cubicBezTo>
                <a:cubicBezTo>
                  <a:pt x="18" y="227"/>
                  <a:pt x="0" y="281"/>
                  <a:pt x="0" y="322"/>
                </a:cubicBezTo>
                <a:cubicBezTo>
                  <a:pt x="0" y="340"/>
                  <a:pt x="18" y="376"/>
                  <a:pt x="18" y="394"/>
                </a:cubicBezTo>
                <a:cubicBezTo>
                  <a:pt x="36" y="453"/>
                  <a:pt x="54" y="508"/>
                  <a:pt x="95" y="548"/>
                </a:cubicBezTo>
                <a:cubicBezTo>
                  <a:pt x="167" y="603"/>
                  <a:pt x="244" y="643"/>
                  <a:pt x="321" y="643"/>
                </a:cubicBezTo>
                <a:cubicBezTo>
                  <a:pt x="376" y="643"/>
                  <a:pt x="412" y="643"/>
                  <a:pt x="452" y="621"/>
                </a:cubicBezTo>
                <a:cubicBezTo>
                  <a:pt x="489" y="603"/>
                  <a:pt x="525" y="584"/>
                  <a:pt x="547" y="548"/>
                </a:cubicBezTo>
                <a:cubicBezTo>
                  <a:pt x="584" y="508"/>
                  <a:pt x="602" y="489"/>
                  <a:pt x="620" y="453"/>
                </a:cubicBezTo>
                <a:cubicBezTo>
                  <a:pt x="638" y="394"/>
                  <a:pt x="638" y="358"/>
                  <a:pt x="638" y="322"/>
                </a:cubicBezTo>
                <a:lnTo>
                  <a:pt x="638" y="227"/>
                </a:lnTo>
                <a:cubicBezTo>
                  <a:pt x="620" y="168"/>
                  <a:pt x="584" y="132"/>
                  <a:pt x="547" y="96"/>
                </a:cubicBezTo>
                <a:cubicBezTo>
                  <a:pt x="489" y="37"/>
                  <a:pt x="412" y="1"/>
                  <a:pt x="321" y="1"/>
                </a:cubicBezTo>
                <a:close/>
              </a:path>
            </a:pathLst>
          </a:custGeom>
          <a:solidFill>
            <a:srgbClr val="B0BF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3" name="Google Shape;3073;p28"/>
          <p:cNvSpPr/>
          <p:nvPr/>
        </p:nvSpPr>
        <p:spPr>
          <a:xfrm>
            <a:off x="759350" y="4718481"/>
            <a:ext cx="40866" cy="36717"/>
          </a:xfrm>
          <a:custGeom>
            <a:avLst/>
            <a:gdLst/>
            <a:ahLst/>
            <a:cxnLst/>
            <a:rect l="l" t="t" r="r" b="b"/>
            <a:pathLst>
              <a:path w="394" h="354" extrusionOk="0">
                <a:moveTo>
                  <a:pt x="211" y="0"/>
                </a:moveTo>
                <a:cubicBezTo>
                  <a:pt x="171" y="0"/>
                  <a:pt x="129" y="16"/>
                  <a:pt x="95" y="38"/>
                </a:cubicBezTo>
                <a:cubicBezTo>
                  <a:pt x="55" y="61"/>
                  <a:pt x="37" y="79"/>
                  <a:pt x="18" y="97"/>
                </a:cubicBezTo>
                <a:cubicBezTo>
                  <a:pt x="18" y="115"/>
                  <a:pt x="0" y="151"/>
                  <a:pt x="0" y="174"/>
                </a:cubicBezTo>
                <a:cubicBezTo>
                  <a:pt x="0" y="210"/>
                  <a:pt x="18" y="228"/>
                  <a:pt x="18" y="264"/>
                </a:cubicBezTo>
                <a:cubicBezTo>
                  <a:pt x="37" y="287"/>
                  <a:pt x="55" y="305"/>
                  <a:pt x="95" y="323"/>
                </a:cubicBezTo>
                <a:cubicBezTo>
                  <a:pt x="127" y="344"/>
                  <a:pt x="167" y="353"/>
                  <a:pt x="205" y="353"/>
                </a:cubicBezTo>
                <a:cubicBezTo>
                  <a:pt x="232" y="353"/>
                  <a:pt x="258" y="349"/>
                  <a:pt x="281" y="341"/>
                </a:cubicBezTo>
                <a:cubicBezTo>
                  <a:pt x="299" y="323"/>
                  <a:pt x="299" y="323"/>
                  <a:pt x="322" y="305"/>
                </a:cubicBezTo>
                <a:cubicBezTo>
                  <a:pt x="358" y="287"/>
                  <a:pt x="394" y="228"/>
                  <a:pt x="394" y="174"/>
                </a:cubicBezTo>
                <a:cubicBezTo>
                  <a:pt x="394" y="133"/>
                  <a:pt x="358" y="79"/>
                  <a:pt x="322" y="61"/>
                </a:cubicBezTo>
                <a:cubicBezTo>
                  <a:pt x="299" y="38"/>
                  <a:pt x="299" y="38"/>
                  <a:pt x="281" y="20"/>
                </a:cubicBezTo>
                <a:cubicBezTo>
                  <a:pt x="260" y="6"/>
                  <a:pt x="236" y="0"/>
                  <a:pt x="211" y="0"/>
                </a:cubicBezTo>
                <a:close/>
              </a:path>
            </a:pathLst>
          </a:custGeom>
          <a:solidFill>
            <a:srgbClr val="B0BF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4" name="Google Shape;3074;p28"/>
          <p:cNvSpPr/>
          <p:nvPr/>
        </p:nvSpPr>
        <p:spPr>
          <a:xfrm>
            <a:off x="706349" y="4906319"/>
            <a:ext cx="80279" cy="77168"/>
          </a:xfrm>
          <a:custGeom>
            <a:avLst/>
            <a:gdLst/>
            <a:ahLst/>
            <a:cxnLst/>
            <a:rect l="l" t="t" r="r" b="b"/>
            <a:pathLst>
              <a:path w="774" h="744" extrusionOk="0">
                <a:moveTo>
                  <a:pt x="380" y="0"/>
                </a:moveTo>
                <a:cubicBezTo>
                  <a:pt x="303" y="0"/>
                  <a:pt x="244" y="18"/>
                  <a:pt x="190" y="59"/>
                </a:cubicBezTo>
                <a:cubicBezTo>
                  <a:pt x="113" y="95"/>
                  <a:pt x="77" y="150"/>
                  <a:pt x="41" y="227"/>
                </a:cubicBezTo>
                <a:cubicBezTo>
                  <a:pt x="18" y="285"/>
                  <a:pt x="0" y="340"/>
                  <a:pt x="18" y="417"/>
                </a:cubicBezTo>
                <a:cubicBezTo>
                  <a:pt x="18" y="489"/>
                  <a:pt x="59" y="566"/>
                  <a:pt x="113" y="625"/>
                </a:cubicBezTo>
                <a:lnTo>
                  <a:pt x="113" y="643"/>
                </a:lnTo>
                <a:cubicBezTo>
                  <a:pt x="187" y="717"/>
                  <a:pt x="294" y="744"/>
                  <a:pt x="402" y="744"/>
                </a:cubicBezTo>
                <a:cubicBezTo>
                  <a:pt x="432" y="744"/>
                  <a:pt x="463" y="742"/>
                  <a:pt x="493" y="738"/>
                </a:cubicBezTo>
                <a:cubicBezTo>
                  <a:pt x="606" y="697"/>
                  <a:pt x="719" y="602"/>
                  <a:pt x="738" y="471"/>
                </a:cubicBezTo>
                <a:cubicBezTo>
                  <a:pt x="774" y="340"/>
                  <a:pt x="738" y="208"/>
                  <a:pt x="643" y="113"/>
                </a:cubicBezTo>
                <a:cubicBezTo>
                  <a:pt x="606" y="59"/>
                  <a:pt x="548" y="37"/>
                  <a:pt x="493" y="18"/>
                </a:cubicBezTo>
                <a:cubicBezTo>
                  <a:pt x="455" y="9"/>
                  <a:pt x="421" y="5"/>
                  <a:pt x="388" y="5"/>
                </a:cubicBezTo>
                <a:cubicBezTo>
                  <a:pt x="369" y="5"/>
                  <a:pt x="351" y="6"/>
                  <a:pt x="332" y="9"/>
                </a:cubicBezTo>
                <a:lnTo>
                  <a:pt x="332" y="9"/>
                </a:lnTo>
                <a:cubicBezTo>
                  <a:pt x="346" y="5"/>
                  <a:pt x="360" y="0"/>
                  <a:pt x="380" y="0"/>
                </a:cubicBezTo>
                <a:close/>
              </a:path>
            </a:pathLst>
          </a:custGeom>
          <a:solidFill>
            <a:srgbClr val="B0BF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5" name="Google Shape;3075;p28"/>
          <p:cNvSpPr/>
          <p:nvPr/>
        </p:nvSpPr>
        <p:spPr>
          <a:xfrm>
            <a:off x="884125" y="4673570"/>
            <a:ext cx="35265" cy="39517"/>
          </a:xfrm>
          <a:custGeom>
            <a:avLst/>
            <a:gdLst/>
            <a:ahLst/>
            <a:cxnLst/>
            <a:rect l="l" t="t" r="r" b="b"/>
            <a:pathLst>
              <a:path w="340" h="381" extrusionOk="0">
                <a:moveTo>
                  <a:pt x="173" y="1"/>
                </a:moveTo>
                <a:cubicBezTo>
                  <a:pt x="155" y="19"/>
                  <a:pt x="136" y="19"/>
                  <a:pt x="136" y="19"/>
                </a:cubicBezTo>
                <a:cubicBezTo>
                  <a:pt x="114" y="19"/>
                  <a:pt x="96" y="19"/>
                  <a:pt x="96" y="41"/>
                </a:cubicBezTo>
                <a:cubicBezTo>
                  <a:pt x="78" y="41"/>
                  <a:pt x="60" y="59"/>
                  <a:pt x="41" y="77"/>
                </a:cubicBezTo>
                <a:cubicBezTo>
                  <a:pt x="23" y="96"/>
                  <a:pt x="23" y="114"/>
                  <a:pt x="23" y="132"/>
                </a:cubicBezTo>
                <a:cubicBezTo>
                  <a:pt x="23" y="132"/>
                  <a:pt x="1" y="154"/>
                  <a:pt x="1" y="172"/>
                </a:cubicBezTo>
                <a:lnTo>
                  <a:pt x="1" y="245"/>
                </a:lnTo>
                <a:cubicBezTo>
                  <a:pt x="23" y="286"/>
                  <a:pt x="41" y="304"/>
                  <a:pt x="60" y="322"/>
                </a:cubicBezTo>
                <a:cubicBezTo>
                  <a:pt x="78" y="358"/>
                  <a:pt x="136" y="381"/>
                  <a:pt x="173" y="381"/>
                </a:cubicBezTo>
                <a:cubicBezTo>
                  <a:pt x="191" y="381"/>
                  <a:pt x="209" y="381"/>
                  <a:pt x="227" y="358"/>
                </a:cubicBezTo>
                <a:cubicBezTo>
                  <a:pt x="250" y="358"/>
                  <a:pt x="268" y="340"/>
                  <a:pt x="286" y="322"/>
                </a:cubicBezTo>
                <a:cubicBezTo>
                  <a:pt x="304" y="304"/>
                  <a:pt x="322" y="286"/>
                  <a:pt x="322" y="245"/>
                </a:cubicBezTo>
                <a:cubicBezTo>
                  <a:pt x="340" y="227"/>
                  <a:pt x="340" y="191"/>
                  <a:pt x="322" y="172"/>
                </a:cubicBezTo>
                <a:lnTo>
                  <a:pt x="322" y="132"/>
                </a:lnTo>
                <a:cubicBezTo>
                  <a:pt x="322" y="114"/>
                  <a:pt x="322" y="96"/>
                  <a:pt x="304" y="96"/>
                </a:cubicBezTo>
                <a:cubicBezTo>
                  <a:pt x="304" y="77"/>
                  <a:pt x="286" y="59"/>
                  <a:pt x="268" y="41"/>
                </a:cubicBezTo>
                <a:cubicBezTo>
                  <a:pt x="268" y="41"/>
                  <a:pt x="250" y="19"/>
                  <a:pt x="227" y="19"/>
                </a:cubicBezTo>
                <a:cubicBezTo>
                  <a:pt x="209" y="19"/>
                  <a:pt x="191" y="1"/>
                  <a:pt x="173" y="1"/>
                </a:cubicBezTo>
                <a:close/>
              </a:path>
            </a:pathLst>
          </a:custGeom>
          <a:solidFill>
            <a:srgbClr val="B0BF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6" name="Google Shape;3076;p28"/>
          <p:cNvSpPr/>
          <p:nvPr/>
        </p:nvSpPr>
        <p:spPr>
          <a:xfrm>
            <a:off x="895845" y="4826040"/>
            <a:ext cx="61091" cy="47089"/>
          </a:xfrm>
          <a:custGeom>
            <a:avLst/>
            <a:gdLst/>
            <a:ahLst/>
            <a:cxnLst/>
            <a:rect l="l" t="t" r="r" b="b"/>
            <a:pathLst>
              <a:path w="589" h="454" extrusionOk="0">
                <a:moveTo>
                  <a:pt x="304" y="1"/>
                </a:moveTo>
                <a:cubicBezTo>
                  <a:pt x="1" y="1"/>
                  <a:pt x="1" y="453"/>
                  <a:pt x="304" y="453"/>
                </a:cubicBezTo>
                <a:cubicBezTo>
                  <a:pt x="589" y="453"/>
                  <a:pt x="589" y="1"/>
                  <a:pt x="304" y="1"/>
                </a:cubicBezTo>
                <a:close/>
              </a:path>
            </a:pathLst>
          </a:custGeom>
          <a:solidFill>
            <a:srgbClr val="B0BF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7" name="Google Shape;3077;p28"/>
          <p:cNvSpPr/>
          <p:nvPr/>
        </p:nvSpPr>
        <p:spPr>
          <a:xfrm>
            <a:off x="342708" y="5008173"/>
            <a:ext cx="51238" cy="48852"/>
          </a:xfrm>
          <a:custGeom>
            <a:avLst/>
            <a:gdLst/>
            <a:ahLst/>
            <a:cxnLst/>
            <a:rect l="l" t="t" r="r" b="b"/>
            <a:pathLst>
              <a:path w="494" h="471" extrusionOk="0">
                <a:moveTo>
                  <a:pt x="245" y="0"/>
                </a:moveTo>
                <a:cubicBezTo>
                  <a:pt x="208" y="0"/>
                  <a:pt x="172" y="0"/>
                  <a:pt x="154" y="18"/>
                </a:cubicBezTo>
                <a:cubicBezTo>
                  <a:pt x="113" y="18"/>
                  <a:pt x="95" y="36"/>
                  <a:pt x="77" y="54"/>
                </a:cubicBezTo>
                <a:cubicBezTo>
                  <a:pt x="59" y="72"/>
                  <a:pt x="41" y="113"/>
                  <a:pt x="18" y="131"/>
                </a:cubicBezTo>
                <a:cubicBezTo>
                  <a:pt x="0" y="167"/>
                  <a:pt x="0" y="208"/>
                  <a:pt x="0" y="226"/>
                </a:cubicBezTo>
                <a:cubicBezTo>
                  <a:pt x="0" y="262"/>
                  <a:pt x="0" y="280"/>
                  <a:pt x="18" y="299"/>
                </a:cubicBezTo>
                <a:cubicBezTo>
                  <a:pt x="18" y="339"/>
                  <a:pt x="41" y="375"/>
                  <a:pt x="77" y="394"/>
                </a:cubicBezTo>
                <a:cubicBezTo>
                  <a:pt x="95" y="412"/>
                  <a:pt x="113" y="434"/>
                  <a:pt x="113" y="434"/>
                </a:cubicBezTo>
                <a:cubicBezTo>
                  <a:pt x="154" y="470"/>
                  <a:pt x="208" y="470"/>
                  <a:pt x="245" y="470"/>
                </a:cubicBezTo>
                <a:cubicBezTo>
                  <a:pt x="285" y="470"/>
                  <a:pt x="303" y="470"/>
                  <a:pt x="340" y="452"/>
                </a:cubicBezTo>
                <a:cubicBezTo>
                  <a:pt x="358" y="452"/>
                  <a:pt x="398" y="434"/>
                  <a:pt x="416" y="394"/>
                </a:cubicBezTo>
                <a:cubicBezTo>
                  <a:pt x="435" y="375"/>
                  <a:pt x="453" y="357"/>
                  <a:pt x="471" y="321"/>
                </a:cubicBezTo>
                <a:cubicBezTo>
                  <a:pt x="471" y="299"/>
                  <a:pt x="493" y="262"/>
                  <a:pt x="493" y="226"/>
                </a:cubicBezTo>
                <a:cubicBezTo>
                  <a:pt x="493" y="208"/>
                  <a:pt x="471" y="185"/>
                  <a:pt x="471" y="167"/>
                </a:cubicBezTo>
                <a:cubicBezTo>
                  <a:pt x="471" y="131"/>
                  <a:pt x="435" y="95"/>
                  <a:pt x="416" y="54"/>
                </a:cubicBezTo>
                <a:cubicBezTo>
                  <a:pt x="398" y="54"/>
                  <a:pt x="380" y="36"/>
                  <a:pt x="358" y="18"/>
                </a:cubicBezTo>
                <a:cubicBezTo>
                  <a:pt x="321" y="0"/>
                  <a:pt x="285" y="0"/>
                  <a:pt x="245" y="0"/>
                </a:cubicBezTo>
                <a:close/>
              </a:path>
            </a:pathLst>
          </a:custGeom>
          <a:solidFill>
            <a:srgbClr val="B0BF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8" name="Google Shape;3078;p28"/>
          <p:cNvSpPr/>
          <p:nvPr/>
        </p:nvSpPr>
        <p:spPr>
          <a:xfrm>
            <a:off x="561764" y="5053188"/>
            <a:ext cx="33502" cy="31012"/>
          </a:xfrm>
          <a:custGeom>
            <a:avLst/>
            <a:gdLst/>
            <a:ahLst/>
            <a:cxnLst/>
            <a:rect l="l" t="t" r="r" b="b"/>
            <a:pathLst>
              <a:path w="323" h="299" extrusionOk="0">
                <a:moveTo>
                  <a:pt x="168" y="0"/>
                </a:moveTo>
                <a:cubicBezTo>
                  <a:pt x="150" y="0"/>
                  <a:pt x="114" y="0"/>
                  <a:pt x="96" y="18"/>
                </a:cubicBezTo>
                <a:cubicBezTo>
                  <a:pt x="78" y="18"/>
                  <a:pt x="78" y="18"/>
                  <a:pt x="78" y="36"/>
                </a:cubicBezTo>
                <a:cubicBezTo>
                  <a:pt x="37" y="36"/>
                  <a:pt x="37" y="55"/>
                  <a:pt x="19" y="73"/>
                </a:cubicBezTo>
                <a:cubicBezTo>
                  <a:pt x="1" y="91"/>
                  <a:pt x="1" y="113"/>
                  <a:pt x="1" y="150"/>
                </a:cubicBezTo>
                <a:cubicBezTo>
                  <a:pt x="1" y="168"/>
                  <a:pt x="1" y="186"/>
                  <a:pt x="19" y="204"/>
                </a:cubicBezTo>
                <a:cubicBezTo>
                  <a:pt x="37" y="226"/>
                  <a:pt x="37" y="245"/>
                  <a:pt x="78" y="263"/>
                </a:cubicBezTo>
                <a:lnTo>
                  <a:pt x="96" y="281"/>
                </a:lnTo>
                <a:cubicBezTo>
                  <a:pt x="114" y="281"/>
                  <a:pt x="150" y="299"/>
                  <a:pt x="168" y="299"/>
                </a:cubicBezTo>
                <a:cubicBezTo>
                  <a:pt x="191" y="299"/>
                  <a:pt x="227" y="281"/>
                  <a:pt x="245" y="281"/>
                </a:cubicBezTo>
                <a:cubicBezTo>
                  <a:pt x="281" y="245"/>
                  <a:pt x="322" y="204"/>
                  <a:pt x="322" y="150"/>
                </a:cubicBezTo>
                <a:cubicBezTo>
                  <a:pt x="322" y="91"/>
                  <a:pt x="281" y="36"/>
                  <a:pt x="245" y="18"/>
                </a:cubicBezTo>
                <a:cubicBezTo>
                  <a:pt x="227" y="0"/>
                  <a:pt x="191" y="0"/>
                  <a:pt x="168" y="0"/>
                </a:cubicBezTo>
                <a:close/>
              </a:path>
            </a:pathLst>
          </a:custGeom>
          <a:solidFill>
            <a:srgbClr val="B0BF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9" name="Google Shape;3079;p28"/>
          <p:cNvSpPr/>
          <p:nvPr/>
        </p:nvSpPr>
        <p:spPr>
          <a:xfrm>
            <a:off x="839525" y="4947600"/>
            <a:ext cx="89718" cy="89718"/>
          </a:xfrm>
          <a:custGeom>
            <a:avLst/>
            <a:gdLst/>
            <a:ahLst/>
            <a:cxnLst/>
            <a:rect l="l" t="t" r="r" b="b"/>
            <a:pathLst>
              <a:path w="865" h="865" extrusionOk="0">
                <a:moveTo>
                  <a:pt x="431" y="0"/>
                </a:moveTo>
                <a:cubicBezTo>
                  <a:pt x="376" y="0"/>
                  <a:pt x="318" y="19"/>
                  <a:pt x="281" y="37"/>
                </a:cubicBezTo>
                <a:cubicBezTo>
                  <a:pt x="227" y="55"/>
                  <a:pt x="168" y="91"/>
                  <a:pt x="132" y="132"/>
                </a:cubicBezTo>
                <a:cubicBezTo>
                  <a:pt x="91" y="168"/>
                  <a:pt x="55" y="227"/>
                  <a:pt x="55" y="263"/>
                </a:cubicBezTo>
                <a:cubicBezTo>
                  <a:pt x="19" y="317"/>
                  <a:pt x="1" y="376"/>
                  <a:pt x="19" y="430"/>
                </a:cubicBezTo>
                <a:lnTo>
                  <a:pt x="19" y="543"/>
                </a:lnTo>
                <a:cubicBezTo>
                  <a:pt x="55" y="620"/>
                  <a:pt x="73" y="679"/>
                  <a:pt x="132" y="733"/>
                </a:cubicBezTo>
                <a:cubicBezTo>
                  <a:pt x="168" y="751"/>
                  <a:pt x="186" y="792"/>
                  <a:pt x="227" y="810"/>
                </a:cubicBezTo>
                <a:cubicBezTo>
                  <a:pt x="281" y="846"/>
                  <a:pt x="358" y="864"/>
                  <a:pt x="431" y="864"/>
                </a:cubicBezTo>
                <a:cubicBezTo>
                  <a:pt x="490" y="864"/>
                  <a:pt x="544" y="846"/>
                  <a:pt x="603" y="828"/>
                </a:cubicBezTo>
                <a:cubicBezTo>
                  <a:pt x="657" y="810"/>
                  <a:pt x="698" y="769"/>
                  <a:pt x="734" y="733"/>
                </a:cubicBezTo>
                <a:cubicBezTo>
                  <a:pt x="793" y="697"/>
                  <a:pt x="811" y="656"/>
                  <a:pt x="829" y="602"/>
                </a:cubicBezTo>
                <a:cubicBezTo>
                  <a:pt x="865" y="543"/>
                  <a:pt x="865" y="489"/>
                  <a:pt x="865" y="430"/>
                </a:cubicBezTo>
                <a:cubicBezTo>
                  <a:pt x="865" y="394"/>
                  <a:pt x="865" y="358"/>
                  <a:pt x="847" y="317"/>
                </a:cubicBezTo>
                <a:cubicBezTo>
                  <a:pt x="829" y="245"/>
                  <a:pt x="793" y="186"/>
                  <a:pt x="734" y="132"/>
                </a:cubicBezTo>
                <a:cubicBezTo>
                  <a:pt x="716" y="114"/>
                  <a:pt x="680" y="91"/>
                  <a:pt x="657" y="73"/>
                </a:cubicBezTo>
                <a:cubicBezTo>
                  <a:pt x="585" y="19"/>
                  <a:pt x="508" y="0"/>
                  <a:pt x="431" y="0"/>
                </a:cubicBezTo>
                <a:close/>
              </a:path>
            </a:pathLst>
          </a:custGeom>
          <a:solidFill>
            <a:srgbClr val="B0BF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0" name="Google Shape;3080;p28"/>
          <p:cNvSpPr/>
          <p:nvPr/>
        </p:nvSpPr>
        <p:spPr>
          <a:xfrm>
            <a:off x="153108" y="4898333"/>
            <a:ext cx="54972" cy="54972"/>
          </a:xfrm>
          <a:custGeom>
            <a:avLst/>
            <a:gdLst/>
            <a:ahLst/>
            <a:cxnLst/>
            <a:rect l="l" t="t" r="r" b="b"/>
            <a:pathLst>
              <a:path w="530" h="530" extrusionOk="0">
                <a:moveTo>
                  <a:pt x="263" y="0"/>
                </a:moveTo>
                <a:cubicBezTo>
                  <a:pt x="245" y="0"/>
                  <a:pt x="209" y="0"/>
                  <a:pt x="173" y="23"/>
                </a:cubicBezTo>
                <a:cubicBezTo>
                  <a:pt x="132" y="41"/>
                  <a:pt x="114" y="59"/>
                  <a:pt x="96" y="77"/>
                </a:cubicBezTo>
                <a:cubicBezTo>
                  <a:pt x="59" y="95"/>
                  <a:pt x="37" y="136"/>
                  <a:pt x="37" y="172"/>
                </a:cubicBezTo>
                <a:cubicBezTo>
                  <a:pt x="19" y="190"/>
                  <a:pt x="1" y="227"/>
                  <a:pt x="19" y="267"/>
                </a:cubicBezTo>
                <a:lnTo>
                  <a:pt x="19" y="340"/>
                </a:lnTo>
                <a:cubicBezTo>
                  <a:pt x="37" y="380"/>
                  <a:pt x="59" y="417"/>
                  <a:pt x="96" y="453"/>
                </a:cubicBezTo>
                <a:cubicBezTo>
                  <a:pt x="114" y="453"/>
                  <a:pt x="114" y="475"/>
                  <a:pt x="132" y="494"/>
                </a:cubicBezTo>
                <a:cubicBezTo>
                  <a:pt x="191" y="512"/>
                  <a:pt x="227" y="530"/>
                  <a:pt x="263" y="530"/>
                </a:cubicBezTo>
                <a:cubicBezTo>
                  <a:pt x="304" y="530"/>
                  <a:pt x="340" y="512"/>
                  <a:pt x="376" y="512"/>
                </a:cubicBezTo>
                <a:cubicBezTo>
                  <a:pt x="399" y="494"/>
                  <a:pt x="435" y="475"/>
                  <a:pt x="453" y="453"/>
                </a:cubicBezTo>
                <a:cubicBezTo>
                  <a:pt x="489" y="417"/>
                  <a:pt x="512" y="399"/>
                  <a:pt x="512" y="362"/>
                </a:cubicBezTo>
                <a:cubicBezTo>
                  <a:pt x="530" y="340"/>
                  <a:pt x="530" y="304"/>
                  <a:pt x="530" y="267"/>
                </a:cubicBezTo>
                <a:lnTo>
                  <a:pt x="530" y="190"/>
                </a:lnTo>
                <a:cubicBezTo>
                  <a:pt x="512" y="154"/>
                  <a:pt x="489" y="114"/>
                  <a:pt x="453" y="77"/>
                </a:cubicBezTo>
                <a:cubicBezTo>
                  <a:pt x="435" y="59"/>
                  <a:pt x="417" y="59"/>
                  <a:pt x="399" y="41"/>
                </a:cubicBezTo>
                <a:cubicBezTo>
                  <a:pt x="358" y="23"/>
                  <a:pt x="322" y="0"/>
                  <a:pt x="263" y="0"/>
                </a:cubicBezTo>
                <a:close/>
              </a:path>
            </a:pathLst>
          </a:custGeom>
          <a:solidFill>
            <a:srgbClr val="B0BF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1" name="Google Shape;3081;p28"/>
          <p:cNvSpPr/>
          <p:nvPr/>
        </p:nvSpPr>
        <p:spPr>
          <a:xfrm>
            <a:off x="487708" y="4423500"/>
            <a:ext cx="50719" cy="50719"/>
          </a:xfrm>
          <a:custGeom>
            <a:avLst/>
            <a:gdLst/>
            <a:ahLst/>
            <a:cxnLst/>
            <a:rect l="l" t="t" r="r" b="b"/>
            <a:pathLst>
              <a:path w="489" h="489" extrusionOk="0">
                <a:moveTo>
                  <a:pt x="244" y="0"/>
                </a:moveTo>
                <a:cubicBezTo>
                  <a:pt x="204" y="0"/>
                  <a:pt x="167" y="0"/>
                  <a:pt x="149" y="18"/>
                </a:cubicBezTo>
                <a:cubicBezTo>
                  <a:pt x="113" y="18"/>
                  <a:pt x="91" y="37"/>
                  <a:pt x="54" y="55"/>
                </a:cubicBezTo>
                <a:cubicBezTo>
                  <a:pt x="36" y="95"/>
                  <a:pt x="18" y="113"/>
                  <a:pt x="18" y="150"/>
                </a:cubicBezTo>
                <a:cubicBezTo>
                  <a:pt x="0" y="168"/>
                  <a:pt x="0" y="208"/>
                  <a:pt x="0" y="245"/>
                </a:cubicBezTo>
                <a:lnTo>
                  <a:pt x="0" y="303"/>
                </a:lnTo>
                <a:cubicBezTo>
                  <a:pt x="18" y="340"/>
                  <a:pt x="36" y="376"/>
                  <a:pt x="54" y="417"/>
                </a:cubicBezTo>
                <a:cubicBezTo>
                  <a:pt x="72" y="417"/>
                  <a:pt x="91" y="435"/>
                  <a:pt x="113" y="453"/>
                </a:cubicBezTo>
                <a:cubicBezTo>
                  <a:pt x="149" y="471"/>
                  <a:pt x="186" y="489"/>
                  <a:pt x="244" y="489"/>
                </a:cubicBezTo>
                <a:cubicBezTo>
                  <a:pt x="262" y="489"/>
                  <a:pt x="299" y="471"/>
                  <a:pt x="339" y="453"/>
                </a:cubicBezTo>
                <a:cubicBezTo>
                  <a:pt x="357" y="453"/>
                  <a:pt x="394" y="435"/>
                  <a:pt x="412" y="417"/>
                </a:cubicBezTo>
                <a:cubicBezTo>
                  <a:pt x="430" y="394"/>
                  <a:pt x="452" y="358"/>
                  <a:pt x="471" y="340"/>
                </a:cubicBezTo>
                <a:cubicBezTo>
                  <a:pt x="471" y="303"/>
                  <a:pt x="489" y="263"/>
                  <a:pt x="489" y="245"/>
                </a:cubicBezTo>
                <a:cubicBezTo>
                  <a:pt x="471" y="208"/>
                  <a:pt x="471" y="190"/>
                  <a:pt x="471" y="168"/>
                </a:cubicBezTo>
                <a:cubicBezTo>
                  <a:pt x="471" y="132"/>
                  <a:pt x="430" y="95"/>
                  <a:pt x="412" y="55"/>
                </a:cubicBezTo>
                <a:cubicBezTo>
                  <a:pt x="394" y="55"/>
                  <a:pt x="376" y="37"/>
                  <a:pt x="357" y="18"/>
                </a:cubicBezTo>
                <a:cubicBezTo>
                  <a:pt x="317" y="0"/>
                  <a:pt x="281" y="0"/>
                  <a:pt x="244" y="0"/>
                </a:cubicBezTo>
                <a:close/>
              </a:path>
            </a:pathLst>
          </a:custGeom>
          <a:solidFill>
            <a:srgbClr val="B0BF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2" name="Google Shape;3082;p28"/>
          <p:cNvSpPr/>
          <p:nvPr/>
        </p:nvSpPr>
        <p:spPr>
          <a:xfrm>
            <a:off x="829672" y="4534688"/>
            <a:ext cx="64410" cy="66692"/>
          </a:xfrm>
          <a:custGeom>
            <a:avLst/>
            <a:gdLst/>
            <a:ahLst/>
            <a:cxnLst/>
            <a:rect l="l" t="t" r="r" b="b"/>
            <a:pathLst>
              <a:path w="621" h="643" extrusionOk="0">
                <a:moveTo>
                  <a:pt x="300" y="1"/>
                </a:moveTo>
                <a:cubicBezTo>
                  <a:pt x="263" y="1"/>
                  <a:pt x="227" y="1"/>
                  <a:pt x="186" y="41"/>
                </a:cubicBezTo>
                <a:cubicBezTo>
                  <a:pt x="150" y="41"/>
                  <a:pt x="114" y="59"/>
                  <a:pt x="96" y="96"/>
                </a:cubicBezTo>
                <a:cubicBezTo>
                  <a:pt x="55" y="136"/>
                  <a:pt x="37" y="154"/>
                  <a:pt x="19" y="191"/>
                </a:cubicBezTo>
                <a:cubicBezTo>
                  <a:pt x="1" y="227"/>
                  <a:pt x="1" y="286"/>
                  <a:pt x="1" y="322"/>
                </a:cubicBezTo>
                <a:lnTo>
                  <a:pt x="1" y="399"/>
                </a:lnTo>
                <a:cubicBezTo>
                  <a:pt x="19" y="453"/>
                  <a:pt x="55" y="512"/>
                  <a:pt x="96" y="548"/>
                </a:cubicBezTo>
                <a:cubicBezTo>
                  <a:pt x="114" y="566"/>
                  <a:pt x="132" y="566"/>
                  <a:pt x="150" y="589"/>
                </a:cubicBezTo>
                <a:cubicBezTo>
                  <a:pt x="209" y="625"/>
                  <a:pt x="245" y="643"/>
                  <a:pt x="300" y="643"/>
                </a:cubicBezTo>
                <a:cubicBezTo>
                  <a:pt x="358" y="643"/>
                  <a:pt x="395" y="625"/>
                  <a:pt x="435" y="607"/>
                </a:cubicBezTo>
                <a:cubicBezTo>
                  <a:pt x="471" y="589"/>
                  <a:pt x="508" y="566"/>
                  <a:pt x="526" y="548"/>
                </a:cubicBezTo>
                <a:cubicBezTo>
                  <a:pt x="566" y="512"/>
                  <a:pt x="585" y="476"/>
                  <a:pt x="603" y="435"/>
                </a:cubicBezTo>
                <a:cubicBezTo>
                  <a:pt x="621" y="399"/>
                  <a:pt x="621" y="362"/>
                  <a:pt x="621" y="322"/>
                </a:cubicBezTo>
                <a:lnTo>
                  <a:pt x="621" y="227"/>
                </a:lnTo>
                <a:cubicBezTo>
                  <a:pt x="603" y="191"/>
                  <a:pt x="566" y="136"/>
                  <a:pt x="526" y="96"/>
                </a:cubicBezTo>
                <a:cubicBezTo>
                  <a:pt x="508" y="77"/>
                  <a:pt x="490" y="59"/>
                  <a:pt x="471" y="41"/>
                </a:cubicBezTo>
                <a:cubicBezTo>
                  <a:pt x="413" y="23"/>
                  <a:pt x="358" y="1"/>
                  <a:pt x="300" y="1"/>
                </a:cubicBezTo>
                <a:close/>
              </a:path>
            </a:pathLst>
          </a:custGeom>
          <a:solidFill>
            <a:srgbClr val="B0BF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3" name="Google Shape;3083;p28"/>
          <p:cNvSpPr/>
          <p:nvPr/>
        </p:nvSpPr>
        <p:spPr>
          <a:xfrm>
            <a:off x="1001432" y="4742130"/>
            <a:ext cx="35265" cy="31531"/>
          </a:xfrm>
          <a:custGeom>
            <a:avLst/>
            <a:gdLst/>
            <a:ahLst/>
            <a:cxnLst/>
            <a:rect l="l" t="t" r="r" b="b"/>
            <a:pathLst>
              <a:path w="340" h="304" extrusionOk="0">
                <a:moveTo>
                  <a:pt x="154" y="0"/>
                </a:moveTo>
                <a:cubicBezTo>
                  <a:pt x="114" y="0"/>
                  <a:pt x="78" y="18"/>
                  <a:pt x="41" y="59"/>
                </a:cubicBezTo>
                <a:cubicBezTo>
                  <a:pt x="41" y="59"/>
                  <a:pt x="23" y="77"/>
                  <a:pt x="23" y="95"/>
                </a:cubicBezTo>
                <a:cubicBezTo>
                  <a:pt x="1" y="131"/>
                  <a:pt x="1" y="190"/>
                  <a:pt x="23" y="226"/>
                </a:cubicBezTo>
                <a:cubicBezTo>
                  <a:pt x="23" y="226"/>
                  <a:pt x="41" y="226"/>
                  <a:pt x="41" y="244"/>
                </a:cubicBezTo>
                <a:cubicBezTo>
                  <a:pt x="59" y="285"/>
                  <a:pt x="114" y="303"/>
                  <a:pt x="154" y="303"/>
                </a:cubicBezTo>
                <a:cubicBezTo>
                  <a:pt x="191" y="303"/>
                  <a:pt x="227" y="303"/>
                  <a:pt x="249" y="285"/>
                </a:cubicBezTo>
                <a:lnTo>
                  <a:pt x="286" y="285"/>
                </a:lnTo>
                <a:cubicBezTo>
                  <a:pt x="304" y="262"/>
                  <a:pt x="304" y="244"/>
                  <a:pt x="322" y="244"/>
                </a:cubicBezTo>
                <a:cubicBezTo>
                  <a:pt x="340" y="208"/>
                  <a:pt x="340" y="190"/>
                  <a:pt x="340" y="149"/>
                </a:cubicBezTo>
                <a:cubicBezTo>
                  <a:pt x="340" y="131"/>
                  <a:pt x="340" y="113"/>
                  <a:pt x="322" y="77"/>
                </a:cubicBezTo>
                <a:cubicBezTo>
                  <a:pt x="322" y="59"/>
                  <a:pt x="286" y="18"/>
                  <a:pt x="249" y="18"/>
                </a:cubicBezTo>
                <a:cubicBezTo>
                  <a:pt x="227" y="18"/>
                  <a:pt x="191" y="0"/>
                  <a:pt x="154" y="0"/>
                </a:cubicBezTo>
                <a:close/>
              </a:path>
            </a:pathLst>
          </a:custGeom>
          <a:solidFill>
            <a:srgbClr val="B0BF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4" name="Google Shape;3084;p28"/>
          <p:cNvSpPr/>
          <p:nvPr/>
        </p:nvSpPr>
        <p:spPr>
          <a:xfrm>
            <a:off x="458148" y="4773557"/>
            <a:ext cx="37132" cy="37132"/>
          </a:xfrm>
          <a:custGeom>
            <a:avLst/>
            <a:gdLst/>
            <a:ahLst/>
            <a:cxnLst/>
            <a:rect l="l" t="t" r="r" b="b"/>
            <a:pathLst>
              <a:path w="358" h="358" extrusionOk="0">
                <a:moveTo>
                  <a:pt x="172" y="0"/>
                </a:moveTo>
                <a:cubicBezTo>
                  <a:pt x="149" y="0"/>
                  <a:pt x="131" y="0"/>
                  <a:pt x="95" y="18"/>
                </a:cubicBezTo>
                <a:cubicBezTo>
                  <a:pt x="77" y="18"/>
                  <a:pt x="59" y="36"/>
                  <a:pt x="36" y="54"/>
                </a:cubicBezTo>
                <a:cubicBezTo>
                  <a:pt x="36" y="73"/>
                  <a:pt x="18" y="95"/>
                  <a:pt x="0" y="113"/>
                </a:cubicBezTo>
                <a:lnTo>
                  <a:pt x="0" y="168"/>
                </a:lnTo>
                <a:lnTo>
                  <a:pt x="0" y="226"/>
                </a:lnTo>
                <a:cubicBezTo>
                  <a:pt x="0" y="244"/>
                  <a:pt x="18" y="281"/>
                  <a:pt x="36" y="299"/>
                </a:cubicBezTo>
                <a:cubicBezTo>
                  <a:pt x="59" y="299"/>
                  <a:pt x="77" y="321"/>
                  <a:pt x="77" y="321"/>
                </a:cubicBezTo>
                <a:cubicBezTo>
                  <a:pt x="113" y="339"/>
                  <a:pt x="131" y="358"/>
                  <a:pt x="172" y="358"/>
                </a:cubicBezTo>
                <a:lnTo>
                  <a:pt x="190" y="358"/>
                </a:lnTo>
                <a:cubicBezTo>
                  <a:pt x="226" y="339"/>
                  <a:pt x="244" y="339"/>
                  <a:pt x="262" y="321"/>
                </a:cubicBezTo>
                <a:cubicBezTo>
                  <a:pt x="285" y="321"/>
                  <a:pt x="285" y="299"/>
                  <a:pt x="303" y="299"/>
                </a:cubicBezTo>
                <a:lnTo>
                  <a:pt x="321" y="281"/>
                </a:lnTo>
                <a:cubicBezTo>
                  <a:pt x="321" y="281"/>
                  <a:pt x="339" y="263"/>
                  <a:pt x="339" y="244"/>
                </a:cubicBezTo>
                <a:cubicBezTo>
                  <a:pt x="357" y="226"/>
                  <a:pt x="357" y="186"/>
                  <a:pt x="357" y="168"/>
                </a:cubicBezTo>
                <a:lnTo>
                  <a:pt x="357" y="131"/>
                </a:lnTo>
                <a:cubicBezTo>
                  <a:pt x="339" y="113"/>
                  <a:pt x="339" y="73"/>
                  <a:pt x="321" y="54"/>
                </a:cubicBezTo>
                <a:lnTo>
                  <a:pt x="303" y="54"/>
                </a:lnTo>
                <a:lnTo>
                  <a:pt x="262" y="18"/>
                </a:lnTo>
                <a:cubicBezTo>
                  <a:pt x="244" y="18"/>
                  <a:pt x="226" y="18"/>
                  <a:pt x="226" y="0"/>
                </a:cubicBezTo>
                <a:close/>
              </a:path>
            </a:pathLst>
          </a:custGeom>
          <a:solidFill>
            <a:srgbClr val="B0BF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5" name="Google Shape;3085;p28"/>
          <p:cNvSpPr/>
          <p:nvPr/>
        </p:nvSpPr>
        <p:spPr>
          <a:xfrm rot="-35">
            <a:off x="112338" y="1854926"/>
            <a:ext cx="3159556" cy="2518054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rgbClr val="FADB73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6" name="Google Shape;3086;p28"/>
          <p:cNvSpPr/>
          <p:nvPr/>
        </p:nvSpPr>
        <p:spPr>
          <a:xfrm rot="-4313996" flipH="1">
            <a:off x="3574165" y="2209022"/>
            <a:ext cx="2683349" cy="213855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rgbClr val="FBF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7" name="Google Shape;3087;p28"/>
          <p:cNvSpPr/>
          <p:nvPr/>
        </p:nvSpPr>
        <p:spPr>
          <a:xfrm rot="-427696" flipH="1">
            <a:off x="6250264" y="1954493"/>
            <a:ext cx="2683378" cy="2138579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rgbClr val="0E5366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8" name="Google Shape;3088;p28"/>
          <p:cNvSpPr/>
          <p:nvPr/>
        </p:nvSpPr>
        <p:spPr>
          <a:xfrm rot="-8999984" flipH="1">
            <a:off x="7168490" y="-190209"/>
            <a:ext cx="3132992" cy="1289619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rgbClr val="FBF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2127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7"/>
          <p:cNvGrpSpPr/>
          <p:nvPr/>
        </p:nvGrpSpPr>
        <p:grpSpPr>
          <a:xfrm>
            <a:off x="1231451" y="197312"/>
            <a:ext cx="6371976" cy="4650406"/>
            <a:chOff x="236950" y="1909675"/>
            <a:chExt cx="2588025" cy="1888950"/>
          </a:xfrm>
        </p:grpSpPr>
        <p:sp>
          <p:nvSpPr>
            <p:cNvPr id="626" name="Google Shape;626;p7"/>
            <p:cNvSpPr/>
            <p:nvPr/>
          </p:nvSpPr>
          <p:spPr>
            <a:xfrm>
              <a:off x="731275" y="2339725"/>
              <a:ext cx="1682825" cy="1233550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rgbClr val="FE8488"/>
            </a:solidFill>
            <a:ln w="4950" cap="flat" cmpd="sng">
              <a:solidFill>
                <a:srgbClr val="FE848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814750" y="2413600"/>
              <a:ext cx="1524325" cy="1109950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rgbClr val="FB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457675" y="3573250"/>
              <a:ext cx="207375" cy="201250"/>
            </a:xfrm>
            <a:custGeom>
              <a:avLst/>
              <a:gdLst/>
              <a:ahLst/>
              <a:cxnLst/>
              <a:rect l="l" t="t" r="r" b="b"/>
              <a:pathLst>
                <a:path w="8295" h="8050" extrusionOk="0">
                  <a:moveTo>
                    <a:pt x="5968" y="0"/>
                  </a:moveTo>
                  <a:cubicBezTo>
                    <a:pt x="5875" y="93"/>
                    <a:pt x="5817" y="140"/>
                    <a:pt x="5770" y="140"/>
                  </a:cubicBezTo>
                  <a:cubicBezTo>
                    <a:pt x="5142" y="826"/>
                    <a:pt x="4514" y="1501"/>
                    <a:pt x="3886" y="2175"/>
                  </a:cubicBezTo>
                  <a:cubicBezTo>
                    <a:pt x="3784" y="2308"/>
                    <a:pt x="3688" y="2373"/>
                    <a:pt x="3576" y="2373"/>
                  </a:cubicBezTo>
                  <a:cubicBezTo>
                    <a:pt x="3521" y="2373"/>
                    <a:pt x="3462" y="2357"/>
                    <a:pt x="3397" y="2326"/>
                  </a:cubicBezTo>
                  <a:cubicBezTo>
                    <a:pt x="2967" y="2175"/>
                    <a:pt x="2571" y="2036"/>
                    <a:pt x="2141" y="1838"/>
                  </a:cubicBezTo>
                  <a:cubicBezTo>
                    <a:pt x="1804" y="1745"/>
                    <a:pt x="1513" y="1547"/>
                    <a:pt x="1222" y="1408"/>
                  </a:cubicBezTo>
                  <a:lnTo>
                    <a:pt x="1222" y="1408"/>
                  </a:lnTo>
                  <a:cubicBezTo>
                    <a:pt x="1455" y="2082"/>
                    <a:pt x="1653" y="2710"/>
                    <a:pt x="1943" y="3338"/>
                  </a:cubicBezTo>
                  <a:cubicBezTo>
                    <a:pt x="2036" y="3583"/>
                    <a:pt x="1990" y="3734"/>
                    <a:pt x="1850" y="3873"/>
                  </a:cubicBezTo>
                  <a:cubicBezTo>
                    <a:pt x="1315" y="4362"/>
                    <a:pt x="780" y="4897"/>
                    <a:pt x="292" y="5432"/>
                  </a:cubicBezTo>
                  <a:cubicBezTo>
                    <a:pt x="199" y="5525"/>
                    <a:pt x="106" y="5618"/>
                    <a:pt x="1" y="5723"/>
                  </a:cubicBezTo>
                  <a:lnTo>
                    <a:pt x="1" y="5816"/>
                  </a:lnTo>
                  <a:lnTo>
                    <a:pt x="873" y="5816"/>
                  </a:lnTo>
                  <a:cubicBezTo>
                    <a:pt x="1606" y="5816"/>
                    <a:pt x="2281" y="5816"/>
                    <a:pt x="3013" y="5769"/>
                  </a:cubicBezTo>
                  <a:cubicBezTo>
                    <a:pt x="3444" y="5769"/>
                    <a:pt x="3549" y="5816"/>
                    <a:pt x="3642" y="6246"/>
                  </a:cubicBezTo>
                  <a:cubicBezTo>
                    <a:pt x="3688" y="6351"/>
                    <a:pt x="3735" y="6444"/>
                    <a:pt x="3781" y="6537"/>
                  </a:cubicBezTo>
                  <a:cubicBezTo>
                    <a:pt x="4025" y="7072"/>
                    <a:pt x="4270" y="7561"/>
                    <a:pt x="4514" y="8049"/>
                  </a:cubicBezTo>
                  <a:lnTo>
                    <a:pt x="4607" y="8049"/>
                  </a:lnTo>
                  <a:cubicBezTo>
                    <a:pt x="4653" y="7805"/>
                    <a:pt x="4758" y="7514"/>
                    <a:pt x="4851" y="7270"/>
                  </a:cubicBezTo>
                  <a:cubicBezTo>
                    <a:pt x="5002" y="6886"/>
                    <a:pt x="5095" y="6490"/>
                    <a:pt x="5235" y="6153"/>
                  </a:cubicBezTo>
                  <a:cubicBezTo>
                    <a:pt x="5340" y="5955"/>
                    <a:pt x="5433" y="5769"/>
                    <a:pt x="5631" y="5665"/>
                  </a:cubicBezTo>
                  <a:cubicBezTo>
                    <a:pt x="5817" y="5525"/>
                    <a:pt x="6107" y="5432"/>
                    <a:pt x="6352" y="5327"/>
                  </a:cubicBezTo>
                  <a:cubicBezTo>
                    <a:pt x="6887" y="5141"/>
                    <a:pt x="7422" y="4944"/>
                    <a:pt x="7957" y="4792"/>
                  </a:cubicBezTo>
                  <a:cubicBezTo>
                    <a:pt x="8050" y="4746"/>
                    <a:pt x="8143" y="4699"/>
                    <a:pt x="8294" y="4653"/>
                  </a:cubicBezTo>
                  <a:cubicBezTo>
                    <a:pt x="7852" y="4455"/>
                    <a:pt x="7515" y="4269"/>
                    <a:pt x="7131" y="4118"/>
                  </a:cubicBezTo>
                  <a:cubicBezTo>
                    <a:pt x="6840" y="3978"/>
                    <a:pt x="6596" y="3780"/>
                    <a:pt x="6456" y="3490"/>
                  </a:cubicBezTo>
                  <a:cubicBezTo>
                    <a:pt x="6398" y="3443"/>
                    <a:pt x="6352" y="3338"/>
                    <a:pt x="6305" y="3338"/>
                  </a:cubicBezTo>
                  <a:cubicBezTo>
                    <a:pt x="5968" y="3338"/>
                    <a:pt x="5921" y="3106"/>
                    <a:pt x="5921" y="2908"/>
                  </a:cubicBezTo>
                  <a:lnTo>
                    <a:pt x="5921" y="2757"/>
                  </a:lnTo>
                  <a:cubicBezTo>
                    <a:pt x="5921" y="2280"/>
                    <a:pt x="5968" y="1838"/>
                    <a:pt x="5968" y="1408"/>
                  </a:cubicBezTo>
                  <a:lnTo>
                    <a:pt x="5968" y="0"/>
                  </a:lnTo>
                  <a:close/>
                </a:path>
              </a:pathLst>
            </a:custGeom>
            <a:solidFill>
              <a:srgbClr val="FEAC58"/>
            </a:solidFill>
            <a:ln w="4950" cap="flat" cmpd="sng">
              <a:solidFill>
                <a:srgbClr val="FEAC5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274775" y="3658150"/>
              <a:ext cx="115175" cy="113725"/>
            </a:xfrm>
            <a:custGeom>
              <a:avLst/>
              <a:gdLst/>
              <a:ahLst/>
              <a:cxnLst/>
              <a:rect l="l" t="t" r="r" b="b"/>
              <a:pathLst>
                <a:path w="4607" h="4549" extrusionOk="0">
                  <a:moveTo>
                    <a:pt x="2374" y="1"/>
                  </a:moveTo>
                  <a:cubicBezTo>
                    <a:pt x="2280" y="94"/>
                    <a:pt x="2280" y="140"/>
                    <a:pt x="2234" y="187"/>
                  </a:cubicBezTo>
                  <a:cubicBezTo>
                    <a:pt x="2036" y="582"/>
                    <a:pt x="1850" y="966"/>
                    <a:pt x="1652" y="1350"/>
                  </a:cubicBezTo>
                  <a:cubicBezTo>
                    <a:pt x="1474" y="1749"/>
                    <a:pt x="1182" y="1986"/>
                    <a:pt x="768" y="1986"/>
                  </a:cubicBezTo>
                  <a:cubicBezTo>
                    <a:pt x="723" y="1986"/>
                    <a:pt x="677" y="1984"/>
                    <a:pt x="629" y="1978"/>
                  </a:cubicBezTo>
                  <a:cubicBezTo>
                    <a:pt x="567" y="1962"/>
                    <a:pt x="503" y="1957"/>
                    <a:pt x="438" y="1957"/>
                  </a:cubicBezTo>
                  <a:cubicBezTo>
                    <a:pt x="306" y="1957"/>
                    <a:pt x="164" y="1978"/>
                    <a:pt x="1" y="1978"/>
                  </a:cubicBezTo>
                  <a:cubicBezTo>
                    <a:pt x="292" y="2222"/>
                    <a:pt x="536" y="2466"/>
                    <a:pt x="780" y="2664"/>
                  </a:cubicBezTo>
                  <a:cubicBezTo>
                    <a:pt x="1071" y="2850"/>
                    <a:pt x="1210" y="3094"/>
                    <a:pt x="1117" y="3385"/>
                  </a:cubicBezTo>
                  <a:lnTo>
                    <a:pt x="1117" y="3630"/>
                  </a:lnTo>
                  <a:cubicBezTo>
                    <a:pt x="1071" y="3967"/>
                    <a:pt x="1024" y="4258"/>
                    <a:pt x="1024" y="4548"/>
                  </a:cubicBezTo>
                  <a:cubicBezTo>
                    <a:pt x="1362" y="4211"/>
                    <a:pt x="1606" y="3827"/>
                    <a:pt x="2141" y="3676"/>
                  </a:cubicBezTo>
                  <a:lnTo>
                    <a:pt x="2187" y="3630"/>
                  </a:lnTo>
                  <a:cubicBezTo>
                    <a:pt x="2237" y="3499"/>
                    <a:pt x="2317" y="3452"/>
                    <a:pt x="2408" y="3452"/>
                  </a:cubicBezTo>
                  <a:cubicBezTo>
                    <a:pt x="2488" y="3452"/>
                    <a:pt x="2578" y="3488"/>
                    <a:pt x="2664" y="3536"/>
                  </a:cubicBezTo>
                  <a:cubicBezTo>
                    <a:pt x="3060" y="3723"/>
                    <a:pt x="3444" y="3920"/>
                    <a:pt x="3932" y="4118"/>
                  </a:cubicBezTo>
                  <a:cubicBezTo>
                    <a:pt x="3781" y="3827"/>
                    <a:pt x="3688" y="3583"/>
                    <a:pt x="3595" y="3339"/>
                  </a:cubicBezTo>
                  <a:cubicBezTo>
                    <a:pt x="3490" y="3048"/>
                    <a:pt x="3490" y="3001"/>
                    <a:pt x="3781" y="2908"/>
                  </a:cubicBezTo>
                  <a:cubicBezTo>
                    <a:pt x="3781" y="2908"/>
                    <a:pt x="3827" y="2908"/>
                    <a:pt x="3827" y="2850"/>
                  </a:cubicBezTo>
                  <a:cubicBezTo>
                    <a:pt x="4072" y="2513"/>
                    <a:pt x="4316" y="2222"/>
                    <a:pt x="4607" y="1838"/>
                  </a:cubicBezTo>
                  <a:lnTo>
                    <a:pt x="4409" y="1838"/>
                  </a:lnTo>
                  <a:cubicBezTo>
                    <a:pt x="4184" y="1838"/>
                    <a:pt x="3939" y="1859"/>
                    <a:pt x="3700" y="1859"/>
                  </a:cubicBezTo>
                  <a:cubicBezTo>
                    <a:pt x="3581" y="1859"/>
                    <a:pt x="3463" y="1854"/>
                    <a:pt x="3351" y="1838"/>
                  </a:cubicBezTo>
                  <a:cubicBezTo>
                    <a:pt x="3199" y="1838"/>
                    <a:pt x="3060" y="1792"/>
                    <a:pt x="3013" y="1687"/>
                  </a:cubicBezTo>
                  <a:cubicBezTo>
                    <a:pt x="2862" y="1454"/>
                    <a:pt x="2722" y="1164"/>
                    <a:pt x="2618" y="873"/>
                  </a:cubicBezTo>
                  <a:cubicBezTo>
                    <a:pt x="2525" y="582"/>
                    <a:pt x="2478" y="338"/>
                    <a:pt x="2374" y="1"/>
                  </a:cubicBezTo>
                  <a:close/>
                </a:path>
              </a:pathLst>
            </a:custGeom>
            <a:solidFill>
              <a:srgbClr val="FEAC58"/>
            </a:solidFill>
            <a:ln w="4950" cap="flat" cmpd="sng">
              <a:solidFill>
                <a:srgbClr val="FEAC5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2623725" y="2447625"/>
              <a:ext cx="192825" cy="428925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2643200" y="2687500"/>
              <a:ext cx="32600" cy="189050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783650" y="2600275"/>
              <a:ext cx="25625" cy="2350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703700" y="2672975"/>
              <a:ext cx="48575" cy="12225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226500" y="2107100"/>
              <a:ext cx="525775" cy="428925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656575" y="3007375"/>
              <a:ext cx="89600" cy="152675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627500" y="2912875"/>
              <a:ext cx="117500" cy="116325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rgbClr val="FE8488"/>
            </a:solidFill>
            <a:ln w="4950" cap="flat" cmpd="sng">
              <a:solidFill>
                <a:srgbClr val="FE848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627500" y="2944275"/>
              <a:ext cx="11950" cy="60800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rgbClr val="FE8488"/>
            </a:solidFill>
            <a:ln w="4950" cap="flat" cmpd="sng">
              <a:solidFill>
                <a:srgbClr val="FE848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498975" y="3005050"/>
              <a:ext cx="200100" cy="376875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632150" y="3152775"/>
              <a:ext cx="54700" cy="75050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549875" y="3208600"/>
              <a:ext cx="104125" cy="193675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554800" y="2663375"/>
              <a:ext cx="112575" cy="145425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77775" y="2721525"/>
              <a:ext cx="26775" cy="2910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569350" y="2745675"/>
              <a:ext cx="31425" cy="24150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592325" y="2694775"/>
              <a:ext cx="24150" cy="34050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606850" y="2663375"/>
              <a:ext cx="13400" cy="21825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2554800" y="2761375"/>
              <a:ext cx="83500" cy="47425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2457675" y="2973350"/>
              <a:ext cx="187875" cy="385325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2457675" y="2973350"/>
              <a:ext cx="159975" cy="369625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2431225" y="2791600"/>
              <a:ext cx="207075" cy="579275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rgbClr val="FBF2E9"/>
            </a:solidFill>
            <a:ln w="9600" cap="flat" cmpd="sng">
              <a:solidFill>
                <a:srgbClr val="FBF2E9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2431225" y="3230400"/>
              <a:ext cx="25" cy="47150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2443150" y="3352825"/>
              <a:ext cx="123600" cy="84650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2443150" y="3352825"/>
              <a:ext cx="107900" cy="82325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2431225" y="3387725"/>
              <a:ext cx="124775" cy="78825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2431225" y="3399925"/>
              <a:ext cx="25" cy="4975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2546375" y="3435125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2438500" y="3387725"/>
              <a:ext cx="25" cy="1475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2431225" y="3404875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2430050" y="3415625"/>
              <a:ext cx="109075" cy="128575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rgbClr val="FE8488"/>
            </a:solidFill>
            <a:ln w="9600" cap="flat" cmpd="sng">
              <a:solidFill>
                <a:srgbClr val="FE848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2431225" y="3415625"/>
              <a:ext cx="25" cy="6150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8488"/>
            </a:solidFill>
            <a:ln w="9600" cap="flat" cmpd="sng">
              <a:solidFill>
                <a:srgbClr val="FE848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2431225" y="3086175"/>
              <a:ext cx="25" cy="27950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2431225" y="2893375"/>
              <a:ext cx="65450" cy="255925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2431225" y="2973350"/>
              <a:ext cx="25" cy="111700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2438500" y="2893375"/>
              <a:ext cx="58175" cy="76525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31225" y="3086175"/>
              <a:ext cx="25" cy="63125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67400" y="2128925"/>
              <a:ext cx="185550" cy="168375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rgbClr val="FEAC58"/>
            </a:solidFill>
            <a:ln w="4950" cap="flat" cmpd="sng">
              <a:solidFill>
                <a:srgbClr val="FEAC5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872900" y="2666875"/>
              <a:ext cx="23275" cy="21300"/>
            </a:xfrm>
            <a:custGeom>
              <a:avLst/>
              <a:gdLst/>
              <a:ahLst/>
              <a:cxnLst/>
              <a:rect l="l" t="t" r="r" b="b"/>
              <a:pathLst>
                <a:path w="931" h="852" extrusionOk="0">
                  <a:moveTo>
                    <a:pt x="396" y="0"/>
                  </a:moveTo>
                  <a:lnTo>
                    <a:pt x="396" y="0"/>
                  </a:lnTo>
                  <a:cubicBezTo>
                    <a:pt x="398" y="3"/>
                    <a:pt x="401" y="6"/>
                    <a:pt x="404" y="8"/>
                  </a:cubicBezTo>
                  <a:lnTo>
                    <a:pt x="404" y="8"/>
                  </a:lnTo>
                  <a:cubicBezTo>
                    <a:pt x="401" y="6"/>
                    <a:pt x="399" y="3"/>
                    <a:pt x="396" y="0"/>
                  </a:cubicBezTo>
                  <a:close/>
                  <a:moveTo>
                    <a:pt x="404" y="8"/>
                  </a:moveTo>
                  <a:cubicBezTo>
                    <a:pt x="443" y="53"/>
                    <a:pt x="445" y="108"/>
                    <a:pt x="489" y="151"/>
                  </a:cubicBezTo>
                  <a:cubicBezTo>
                    <a:pt x="396" y="198"/>
                    <a:pt x="245" y="198"/>
                    <a:pt x="152" y="291"/>
                  </a:cubicBezTo>
                  <a:cubicBezTo>
                    <a:pt x="0" y="396"/>
                    <a:pt x="0" y="535"/>
                    <a:pt x="59" y="686"/>
                  </a:cubicBezTo>
                  <a:cubicBezTo>
                    <a:pt x="121" y="810"/>
                    <a:pt x="203" y="852"/>
                    <a:pt x="296" y="852"/>
                  </a:cubicBezTo>
                  <a:cubicBezTo>
                    <a:pt x="343" y="852"/>
                    <a:pt x="392" y="841"/>
                    <a:pt x="442" y="826"/>
                  </a:cubicBezTo>
                  <a:cubicBezTo>
                    <a:pt x="536" y="779"/>
                    <a:pt x="687" y="733"/>
                    <a:pt x="780" y="628"/>
                  </a:cubicBezTo>
                  <a:cubicBezTo>
                    <a:pt x="931" y="582"/>
                    <a:pt x="931" y="489"/>
                    <a:pt x="826" y="396"/>
                  </a:cubicBezTo>
                  <a:cubicBezTo>
                    <a:pt x="689" y="247"/>
                    <a:pt x="541" y="155"/>
                    <a:pt x="404" y="8"/>
                  </a:cubicBezTo>
                  <a:close/>
                </a:path>
              </a:pathLst>
            </a:custGeom>
            <a:solidFill>
              <a:srgbClr val="FB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30125" y="2339725"/>
              <a:ext cx="1688900" cy="1231225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rgbClr val="FE8488"/>
            </a:solidFill>
            <a:ln w="4950" cap="flat" cmpd="sng">
              <a:solidFill>
                <a:srgbClr val="FE848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394875" y="3282450"/>
              <a:ext cx="24150" cy="236150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rgbClr val="FE8488"/>
            </a:solidFill>
            <a:ln w="4950" cap="flat" cmpd="sng">
              <a:solidFill>
                <a:srgbClr val="FE848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60975" y="3526650"/>
              <a:ext cx="1438250" cy="42825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rgbClr val="FE8488"/>
            </a:solidFill>
            <a:ln w="4950" cap="flat" cmpd="sng">
              <a:solidFill>
                <a:srgbClr val="FE848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80175" y="2481625"/>
              <a:ext cx="138150" cy="146600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rgbClr val="FEAC58"/>
            </a:solidFill>
            <a:ln w="4950" cap="flat" cmpd="sng">
              <a:solidFill>
                <a:srgbClr val="FEAC5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585900" y="2702050"/>
              <a:ext cx="133200" cy="59730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rgbClr val="FEAC58"/>
            </a:solidFill>
            <a:ln w="4950" cap="flat" cmpd="sng">
              <a:solidFill>
                <a:srgbClr val="FEAC5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421025" y="3281300"/>
              <a:ext cx="298075" cy="249425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549550" y="3001275"/>
              <a:ext cx="111400" cy="25940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587050" y="3096925"/>
              <a:ext cx="1200" cy="3825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579775" y="3147825"/>
              <a:ext cx="7300" cy="35200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562925" y="2674125"/>
              <a:ext cx="81150" cy="42500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577450" y="2708150"/>
              <a:ext cx="9625" cy="7300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629500" y="2682575"/>
              <a:ext cx="12250" cy="6125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572525" y="2716600"/>
              <a:ext cx="3800" cy="2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497500" y="2441500"/>
              <a:ext cx="156175" cy="235275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rgbClr val="B0BFC2"/>
            </a:solidFill>
            <a:ln w="4950" cap="flat" cmpd="sng">
              <a:solidFill>
                <a:srgbClr val="B0BFC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498650" y="2798875"/>
              <a:ext cx="111400" cy="212300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3850" y="2448775"/>
              <a:ext cx="61675" cy="162575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7325" y="2463325"/>
              <a:ext cx="4975" cy="20650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59150" y="3265575"/>
              <a:ext cx="36375" cy="34725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rgbClr val="FE8488"/>
            </a:solidFill>
            <a:ln w="9600" cap="flat" cmpd="sng">
              <a:solidFill>
                <a:srgbClr val="FE848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455050" y="2640400"/>
              <a:ext cx="132025" cy="176825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387275" y="2374925"/>
              <a:ext cx="163450" cy="271325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509425" y="2411275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522800" y="2415050"/>
              <a:ext cx="11075" cy="36375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rgbClr val="FFBCB5"/>
            </a:solidFill>
            <a:ln w="9600" cap="flat" cmpd="sng">
              <a:solidFill>
                <a:srgbClr val="FFBCB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70750" y="3348975"/>
              <a:ext cx="42475" cy="46225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rgbClr val="FE8488"/>
            </a:solidFill>
            <a:ln w="9600" cap="flat" cmpd="sng">
              <a:solidFill>
                <a:srgbClr val="FE848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463475" y="3438600"/>
              <a:ext cx="23000" cy="21850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rgbClr val="FE8488"/>
            </a:solidFill>
            <a:ln w="9600" cap="flat" cmpd="sng">
              <a:solidFill>
                <a:srgbClr val="FE848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16925" y="2835725"/>
              <a:ext cx="61650" cy="49850"/>
            </a:xfrm>
            <a:custGeom>
              <a:avLst/>
              <a:gdLst/>
              <a:ahLst/>
              <a:cxnLst/>
              <a:rect l="l" t="t" r="r" b="b"/>
              <a:pathLst>
                <a:path w="2466" h="1994" extrusionOk="0">
                  <a:moveTo>
                    <a:pt x="1073" y="0"/>
                  </a:moveTo>
                  <a:cubicBezTo>
                    <a:pt x="914" y="0"/>
                    <a:pt x="749" y="19"/>
                    <a:pt x="582" y="39"/>
                  </a:cubicBezTo>
                  <a:cubicBezTo>
                    <a:pt x="430" y="271"/>
                    <a:pt x="291" y="469"/>
                    <a:pt x="198" y="713"/>
                  </a:cubicBezTo>
                  <a:cubicBezTo>
                    <a:pt x="0" y="1342"/>
                    <a:pt x="337" y="1923"/>
                    <a:pt x="919" y="1970"/>
                  </a:cubicBezTo>
                  <a:cubicBezTo>
                    <a:pt x="1009" y="1986"/>
                    <a:pt x="1096" y="1994"/>
                    <a:pt x="1180" y="1994"/>
                  </a:cubicBezTo>
                  <a:cubicBezTo>
                    <a:pt x="1635" y="1994"/>
                    <a:pt x="1995" y="1761"/>
                    <a:pt x="2280" y="1388"/>
                  </a:cubicBezTo>
                  <a:cubicBezTo>
                    <a:pt x="2419" y="1249"/>
                    <a:pt x="2466" y="1051"/>
                    <a:pt x="2326" y="853"/>
                  </a:cubicBezTo>
                  <a:cubicBezTo>
                    <a:pt x="2233" y="667"/>
                    <a:pt x="2082" y="469"/>
                    <a:pt x="1884" y="330"/>
                  </a:cubicBezTo>
                  <a:cubicBezTo>
                    <a:pt x="1662" y="69"/>
                    <a:pt x="1380" y="0"/>
                    <a:pt x="1073" y="0"/>
                  </a:cubicBezTo>
                  <a:close/>
                </a:path>
              </a:pathLst>
            </a:custGeom>
            <a:solidFill>
              <a:srgbClr val="FE8488"/>
            </a:solidFill>
            <a:ln w="9600" cap="flat" cmpd="sng">
              <a:solidFill>
                <a:srgbClr val="FE848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275625" y="2766325"/>
              <a:ext cx="35200" cy="30250"/>
            </a:xfrm>
            <a:custGeom>
              <a:avLst/>
              <a:gdLst/>
              <a:ahLst/>
              <a:cxnLst/>
              <a:rect l="l" t="t" r="r" b="b"/>
              <a:pathLst>
                <a:path w="1408" h="1210" extrusionOk="0">
                  <a:moveTo>
                    <a:pt x="442" y="0"/>
                  </a:moveTo>
                  <a:cubicBezTo>
                    <a:pt x="105" y="140"/>
                    <a:pt x="0" y="291"/>
                    <a:pt x="105" y="721"/>
                  </a:cubicBezTo>
                  <a:cubicBezTo>
                    <a:pt x="152" y="1012"/>
                    <a:pt x="338" y="1210"/>
                    <a:pt x="629" y="1210"/>
                  </a:cubicBezTo>
                  <a:cubicBezTo>
                    <a:pt x="919" y="1210"/>
                    <a:pt x="1268" y="965"/>
                    <a:pt x="1361" y="675"/>
                  </a:cubicBezTo>
                  <a:cubicBezTo>
                    <a:pt x="1408" y="489"/>
                    <a:pt x="1268" y="384"/>
                    <a:pt x="1117" y="291"/>
                  </a:cubicBezTo>
                  <a:cubicBezTo>
                    <a:pt x="978" y="198"/>
                    <a:pt x="826" y="93"/>
                    <a:pt x="629" y="47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rgbClr val="FE8488"/>
            </a:solidFill>
            <a:ln w="9600" cap="flat" cmpd="sng">
              <a:solidFill>
                <a:srgbClr val="FE848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2729275" y="3407525"/>
              <a:ext cx="41025" cy="39825"/>
            </a:xfrm>
            <a:custGeom>
              <a:avLst/>
              <a:gdLst/>
              <a:ahLst/>
              <a:cxnLst/>
              <a:rect l="l" t="t" r="r" b="b"/>
              <a:pathLst>
                <a:path w="1641" h="1593" extrusionOk="0">
                  <a:moveTo>
                    <a:pt x="618" y="0"/>
                  </a:moveTo>
                  <a:cubicBezTo>
                    <a:pt x="404" y="0"/>
                    <a:pt x="209" y="115"/>
                    <a:pt x="94" y="371"/>
                  </a:cubicBezTo>
                  <a:cubicBezTo>
                    <a:pt x="94" y="476"/>
                    <a:pt x="47" y="569"/>
                    <a:pt x="47" y="662"/>
                  </a:cubicBezTo>
                  <a:cubicBezTo>
                    <a:pt x="47" y="720"/>
                    <a:pt x="47" y="767"/>
                    <a:pt x="1" y="813"/>
                  </a:cubicBezTo>
                  <a:cubicBezTo>
                    <a:pt x="47" y="1302"/>
                    <a:pt x="291" y="1593"/>
                    <a:pt x="675" y="1593"/>
                  </a:cubicBezTo>
                  <a:cubicBezTo>
                    <a:pt x="1013" y="1593"/>
                    <a:pt x="1257" y="1442"/>
                    <a:pt x="1455" y="1197"/>
                  </a:cubicBezTo>
                  <a:cubicBezTo>
                    <a:pt x="1641" y="907"/>
                    <a:pt x="1641" y="523"/>
                    <a:pt x="1350" y="278"/>
                  </a:cubicBezTo>
                  <a:cubicBezTo>
                    <a:pt x="1210" y="185"/>
                    <a:pt x="1059" y="139"/>
                    <a:pt x="827" y="34"/>
                  </a:cubicBezTo>
                  <a:cubicBezTo>
                    <a:pt x="756" y="12"/>
                    <a:pt x="686" y="0"/>
                    <a:pt x="61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2732775" y="3355150"/>
              <a:ext cx="15725" cy="18050"/>
            </a:xfrm>
            <a:custGeom>
              <a:avLst/>
              <a:gdLst/>
              <a:ahLst/>
              <a:cxnLst/>
              <a:rect l="l" t="t" r="r" b="b"/>
              <a:pathLst>
                <a:path w="629" h="722" extrusionOk="0">
                  <a:moveTo>
                    <a:pt x="338" y="1"/>
                  </a:moveTo>
                  <a:cubicBezTo>
                    <a:pt x="245" y="1"/>
                    <a:pt x="198" y="47"/>
                    <a:pt x="105" y="140"/>
                  </a:cubicBezTo>
                  <a:cubicBezTo>
                    <a:pt x="47" y="198"/>
                    <a:pt x="0" y="338"/>
                    <a:pt x="0" y="431"/>
                  </a:cubicBezTo>
                  <a:cubicBezTo>
                    <a:pt x="0" y="582"/>
                    <a:pt x="151" y="722"/>
                    <a:pt x="291" y="722"/>
                  </a:cubicBezTo>
                  <a:cubicBezTo>
                    <a:pt x="396" y="722"/>
                    <a:pt x="489" y="675"/>
                    <a:pt x="535" y="582"/>
                  </a:cubicBezTo>
                  <a:cubicBezTo>
                    <a:pt x="582" y="536"/>
                    <a:pt x="628" y="431"/>
                    <a:pt x="628" y="338"/>
                  </a:cubicBezTo>
                  <a:cubicBezTo>
                    <a:pt x="628" y="140"/>
                    <a:pt x="489" y="1"/>
                    <a:pt x="33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2635925" y="3444300"/>
              <a:ext cx="83500" cy="109475"/>
            </a:xfrm>
            <a:custGeom>
              <a:avLst/>
              <a:gdLst/>
              <a:ahLst/>
              <a:cxnLst/>
              <a:rect l="l" t="t" r="r" b="b"/>
              <a:pathLst>
                <a:path w="3340" h="4379" extrusionOk="0">
                  <a:moveTo>
                    <a:pt x="1414" y="0"/>
                  </a:moveTo>
                  <a:cubicBezTo>
                    <a:pt x="1400" y="0"/>
                    <a:pt x="1384" y="6"/>
                    <a:pt x="1362" y="17"/>
                  </a:cubicBezTo>
                  <a:cubicBezTo>
                    <a:pt x="1257" y="17"/>
                    <a:pt x="1211" y="64"/>
                    <a:pt x="1257" y="261"/>
                  </a:cubicBezTo>
                  <a:cubicBezTo>
                    <a:pt x="1257" y="308"/>
                    <a:pt x="1304" y="308"/>
                    <a:pt x="1304" y="354"/>
                  </a:cubicBezTo>
                  <a:cubicBezTo>
                    <a:pt x="1362" y="599"/>
                    <a:pt x="1408" y="843"/>
                    <a:pt x="1455" y="1134"/>
                  </a:cubicBezTo>
                  <a:lnTo>
                    <a:pt x="1548" y="1669"/>
                  </a:lnTo>
                  <a:lnTo>
                    <a:pt x="1362" y="1622"/>
                  </a:lnTo>
                  <a:cubicBezTo>
                    <a:pt x="1304" y="1576"/>
                    <a:pt x="1211" y="1518"/>
                    <a:pt x="1164" y="1471"/>
                  </a:cubicBezTo>
                  <a:cubicBezTo>
                    <a:pt x="1013" y="1424"/>
                    <a:pt x="873" y="1378"/>
                    <a:pt x="722" y="1331"/>
                  </a:cubicBezTo>
                  <a:cubicBezTo>
                    <a:pt x="671" y="1314"/>
                    <a:pt x="626" y="1304"/>
                    <a:pt x="585" y="1304"/>
                  </a:cubicBezTo>
                  <a:cubicBezTo>
                    <a:pt x="513" y="1304"/>
                    <a:pt x="451" y="1336"/>
                    <a:pt x="385" y="1424"/>
                  </a:cubicBezTo>
                  <a:cubicBezTo>
                    <a:pt x="338" y="1518"/>
                    <a:pt x="385" y="1576"/>
                    <a:pt x="583" y="1715"/>
                  </a:cubicBezTo>
                  <a:cubicBezTo>
                    <a:pt x="676" y="1762"/>
                    <a:pt x="827" y="1866"/>
                    <a:pt x="966" y="1960"/>
                  </a:cubicBezTo>
                  <a:lnTo>
                    <a:pt x="1408" y="2204"/>
                  </a:lnTo>
                  <a:lnTo>
                    <a:pt x="920" y="2297"/>
                  </a:lnTo>
                  <a:cubicBezTo>
                    <a:pt x="873" y="2343"/>
                    <a:pt x="780" y="2343"/>
                    <a:pt x="722" y="2343"/>
                  </a:cubicBezTo>
                  <a:cubicBezTo>
                    <a:pt x="536" y="2390"/>
                    <a:pt x="292" y="2448"/>
                    <a:pt x="141" y="2495"/>
                  </a:cubicBezTo>
                  <a:cubicBezTo>
                    <a:pt x="94" y="2541"/>
                    <a:pt x="1" y="2634"/>
                    <a:pt x="1" y="2681"/>
                  </a:cubicBezTo>
                  <a:cubicBezTo>
                    <a:pt x="1" y="2739"/>
                    <a:pt x="1" y="2739"/>
                    <a:pt x="94" y="2739"/>
                  </a:cubicBezTo>
                  <a:lnTo>
                    <a:pt x="338" y="2739"/>
                  </a:lnTo>
                  <a:cubicBezTo>
                    <a:pt x="583" y="2681"/>
                    <a:pt x="827" y="2634"/>
                    <a:pt x="1013" y="2634"/>
                  </a:cubicBezTo>
                  <a:lnTo>
                    <a:pt x="1304" y="2588"/>
                  </a:lnTo>
                  <a:lnTo>
                    <a:pt x="1304" y="2739"/>
                  </a:lnTo>
                  <a:cubicBezTo>
                    <a:pt x="1257" y="2832"/>
                    <a:pt x="1257" y="2925"/>
                    <a:pt x="1257" y="3030"/>
                  </a:cubicBezTo>
                  <a:cubicBezTo>
                    <a:pt x="1211" y="3216"/>
                    <a:pt x="1164" y="3460"/>
                    <a:pt x="1118" y="3658"/>
                  </a:cubicBezTo>
                  <a:cubicBezTo>
                    <a:pt x="1118" y="3704"/>
                    <a:pt x="1164" y="3751"/>
                    <a:pt x="1164" y="3797"/>
                  </a:cubicBezTo>
                  <a:cubicBezTo>
                    <a:pt x="1257" y="3751"/>
                    <a:pt x="1304" y="3751"/>
                    <a:pt x="1304" y="3704"/>
                  </a:cubicBezTo>
                  <a:cubicBezTo>
                    <a:pt x="1408" y="3611"/>
                    <a:pt x="1455" y="3507"/>
                    <a:pt x="1501" y="3367"/>
                  </a:cubicBezTo>
                  <a:cubicBezTo>
                    <a:pt x="1548" y="3320"/>
                    <a:pt x="1595" y="3262"/>
                    <a:pt x="1595" y="3216"/>
                  </a:cubicBezTo>
                  <a:lnTo>
                    <a:pt x="1746" y="2971"/>
                  </a:lnTo>
                  <a:lnTo>
                    <a:pt x="1792" y="3216"/>
                  </a:lnTo>
                  <a:cubicBezTo>
                    <a:pt x="1792" y="3320"/>
                    <a:pt x="1792" y="3320"/>
                    <a:pt x="1839" y="3367"/>
                  </a:cubicBezTo>
                  <a:cubicBezTo>
                    <a:pt x="1839" y="3460"/>
                    <a:pt x="1839" y="3553"/>
                    <a:pt x="1885" y="3611"/>
                  </a:cubicBezTo>
                  <a:lnTo>
                    <a:pt x="1885" y="3704"/>
                  </a:lnTo>
                  <a:cubicBezTo>
                    <a:pt x="1990" y="3902"/>
                    <a:pt x="2037" y="4088"/>
                    <a:pt x="2130" y="4286"/>
                  </a:cubicBezTo>
                  <a:cubicBezTo>
                    <a:pt x="2130" y="4332"/>
                    <a:pt x="2234" y="4379"/>
                    <a:pt x="2281" y="4379"/>
                  </a:cubicBezTo>
                  <a:cubicBezTo>
                    <a:pt x="2327" y="4379"/>
                    <a:pt x="2374" y="4286"/>
                    <a:pt x="2374" y="4193"/>
                  </a:cubicBezTo>
                  <a:cubicBezTo>
                    <a:pt x="2374" y="4088"/>
                    <a:pt x="2374" y="3948"/>
                    <a:pt x="2327" y="3797"/>
                  </a:cubicBezTo>
                  <a:cubicBezTo>
                    <a:pt x="2327" y="3553"/>
                    <a:pt x="2281" y="3320"/>
                    <a:pt x="2234" y="3076"/>
                  </a:cubicBezTo>
                  <a:lnTo>
                    <a:pt x="2130" y="2495"/>
                  </a:lnTo>
                  <a:lnTo>
                    <a:pt x="2420" y="2681"/>
                  </a:lnTo>
                  <a:cubicBezTo>
                    <a:pt x="2525" y="2739"/>
                    <a:pt x="2572" y="2785"/>
                    <a:pt x="2665" y="2785"/>
                  </a:cubicBezTo>
                  <a:cubicBezTo>
                    <a:pt x="2816" y="2878"/>
                    <a:pt x="2955" y="2925"/>
                    <a:pt x="3107" y="2971"/>
                  </a:cubicBezTo>
                  <a:cubicBezTo>
                    <a:pt x="3200" y="2971"/>
                    <a:pt x="3246" y="2925"/>
                    <a:pt x="3246" y="2925"/>
                  </a:cubicBezTo>
                  <a:cubicBezTo>
                    <a:pt x="3246" y="2925"/>
                    <a:pt x="3246" y="2878"/>
                    <a:pt x="3200" y="2785"/>
                  </a:cubicBezTo>
                  <a:cubicBezTo>
                    <a:pt x="3153" y="2739"/>
                    <a:pt x="3153" y="2681"/>
                    <a:pt x="3107" y="2634"/>
                  </a:cubicBezTo>
                  <a:cubicBezTo>
                    <a:pt x="3048" y="2634"/>
                    <a:pt x="3048" y="2588"/>
                    <a:pt x="3048" y="2588"/>
                  </a:cubicBezTo>
                  <a:lnTo>
                    <a:pt x="2955" y="2495"/>
                  </a:lnTo>
                  <a:lnTo>
                    <a:pt x="3048" y="2448"/>
                  </a:lnTo>
                  <a:cubicBezTo>
                    <a:pt x="3107" y="2390"/>
                    <a:pt x="3107" y="2390"/>
                    <a:pt x="3153" y="2390"/>
                  </a:cubicBezTo>
                  <a:lnTo>
                    <a:pt x="3246" y="2297"/>
                  </a:lnTo>
                  <a:lnTo>
                    <a:pt x="3339" y="2204"/>
                  </a:lnTo>
                  <a:cubicBezTo>
                    <a:pt x="3293" y="2157"/>
                    <a:pt x="3246" y="2099"/>
                    <a:pt x="3246" y="2099"/>
                  </a:cubicBezTo>
                  <a:lnTo>
                    <a:pt x="2665" y="2099"/>
                  </a:lnTo>
                  <a:cubicBezTo>
                    <a:pt x="2572" y="2099"/>
                    <a:pt x="2467" y="2099"/>
                    <a:pt x="2327" y="2053"/>
                  </a:cubicBezTo>
                  <a:lnTo>
                    <a:pt x="2130" y="2053"/>
                  </a:lnTo>
                  <a:lnTo>
                    <a:pt x="2130" y="1913"/>
                  </a:lnTo>
                  <a:cubicBezTo>
                    <a:pt x="2176" y="1808"/>
                    <a:pt x="2176" y="1715"/>
                    <a:pt x="2234" y="1622"/>
                  </a:cubicBezTo>
                  <a:cubicBezTo>
                    <a:pt x="2281" y="1378"/>
                    <a:pt x="2374" y="1134"/>
                    <a:pt x="2420" y="936"/>
                  </a:cubicBezTo>
                  <a:cubicBezTo>
                    <a:pt x="2420" y="889"/>
                    <a:pt x="2374" y="796"/>
                    <a:pt x="2374" y="750"/>
                  </a:cubicBezTo>
                  <a:lnTo>
                    <a:pt x="2327" y="750"/>
                  </a:lnTo>
                  <a:cubicBezTo>
                    <a:pt x="2281" y="750"/>
                    <a:pt x="2176" y="796"/>
                    <a:pt x="2130" y="843"/>
                  </a:cubicBezTo>
                  <a:cubicBezTo>
                    <a:pt x="2130" y="843"/>
                    <a:pt x="2083" y="889"/>
                    <a:pt x="2083" y="994"/>
                  </a:cubicBezTo>
                  <a:cubicBezTo>
                    <a:pt x="2037" y="994"/>
                    <a:pt x="2037" y="1041"/>
                    <a:pt x="1990" y="1087"/>
                  </a:cubicBezTo>
                  <a:lnTo>
                    <a:pt x="1885" y="1227"/>
                  </a:lnTo>
                  <a:lnTo>
                    <a:pt x="1839" y="1041"/>
                  </a:lnTo>
                  <a:cubicBezTo>
                    <a:pt x="1792" y="994"/>
                    <a:pt x="1792" y="889"/>
                    <a:pt x="1746" y="796"/>
                  </a:cubicBezTo>
                  <a:cubicBezTo>
                    <a:pt x="1699" y="599"/>
                    <a:pt x="1653" y="459"/>
                    <a:pt x="1548" y="261"/>
                  </a:cubicBezTo>
                  <a:lnTo>
                    <a:pt x="1548" y="215"/>
                  </a:lnTo>
                  <a:cubicBezTo>
                    <a:pt x="1477" y="63"/>
                    <a:pt x="1460" y="0"/>
                    <a:pt x="141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2673450" y="3376950"/>
              <a:ext cx="25625" cy="21850"/>
            </a:xfrm>
            <a:custGeom>
              <a:avLst/>
              <a:gdLst/>
              <a:ahLst/>
              <a:cxnLst/>
              <a:rect l="l" t="t" r="r" b="b"/>
              <a:pathLst>
                <a:path w="1025" h="874" extrusionOk="0">
                  <a:moveTo>
                    <a:pt x="582" y="1"/>
                  </a:moveTo>
                  <a:cubicBezTo>
                    <a:pt x="338" y="1"/>
                    <a:pt x="152" y="141"/>
                    <a:pt x="47" y="292"/>
                  </a:cubicBezTo>
                  <a:cubicBezTo>
                    <a:pt x="0" y="385"/>
                    <a:pt x="47" y="536"/>
                    <a:pt x="94" y="676"/>
                  </a:cubicBezTo>
                  <a:cubicBezTo>
                    <a:pt x="198" y="780"/>
                    <a:pt x="338" y="873"/>
                    <a:pt x="489" y="873"/>
                  </a:cubicBezTo>
                  <a:cubicBezTo>
                    <a:pt x="675" y="873"/>
                    <a:pt x="873" y="722"/>
                    <a:pt x="966" y="583"/>
                  </a:cubicBezTo>
                  <a:cubicBezTo>
                    <a:pt x="1024" y="385"/>
                    <a:pt x="1024" y="245"/>
                    <a:pt x="919" y="141"/>
                  </a:cubicBezTo>
                  <a:cubicBezTo>
                    <a:pt x="826" y="48"/>
                    <a:pt x="733" y="1"/>
                    <a:pt x="58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2440825" y="3595725"/>
              <a:ext cx="246025" cy="202900"/>
            </a:xfrm>
            <a:custGeom>
              <a:avLst/>
              <a:gdLst/>
              <a:ahLst/>
              <a:cxnLst/>
              <a:rect l="l" t="t" r="r" b="b"/>
              <a:pathLst>
                <a:path w="9841" h="8116" extrusionOk="0">
                  <a:moveTo>
                    <a:pt x="1550" y="1"/>
                  </a:moveTo>
                  <a:cubicBezTo>
                    <a:pt x="1450" y="1"/>
                    <a:pt x="1394" y="34"/>
                    <a:pt x="1361" y="67"/>
                  </a:cubicBezTo>
                  <a:cubicBezTo>
                    <a:pt x="1315" y="171"/>
                    <a:pt x="1256" y="311"/>
                    <a:pt x="1315" y="462"/>
                  </a:cubicBezTo>
                  <a:cubicBezTo>
                    <a:pt x="1361" y="602"/>
                    <a:pt x="1408" y="695"/>
                    <a:pt x="1454" y="799"/>
                  </a:cubicBezTo>
                  <a:cubicBezTo>
                    <a:pt x="1454" y="846"/>
                    <a:pt x="1501" y="892"/>
                    <a:pt x="1501" y="985"/>
                  </a:cubicBezTo>
                  <a:lnTo>
                    <a:pt x="1745" y="1672"/>
                  </a:lnTo>
                  <a:cubicBezTo>
                    <a:pt x="1896" y="2009"/>
                    <a:pt x="1989" y="2300"/>
                    <a:pt x="2129" y="2637"/>
                  </a:cubicBezTo>
                  <a:lnTo>
                    <a:pt x="2129" y="2684"/>
                  </a:lnTo>
                  <a:lnTo>
                    <a:pt x="1745" y="3021"/>
                  </a:lnTo>
                  <a:cubicBezTo>
                    <a:pt x="1361" y="3416"/>
                    <a:pt x="966" y="3754"/>
                    <a:pt x="628" y="4091"/>
                  </a:cubicBezTo>
                  <a:cubicBezTo>
                    <a:pt x="442" y="4289"/>
                    <a:pt x="245" y="4533"/>
                    <a:pt x="93" y="4719"/>
                  </a:cubicBezTo>
                  <a:cubicBezTo>
                    <a:pt x="47" y="4824"/>
                    <a:pt x="0" y="4963"/>
                    <a:pt x="47" y="5056"/>
                  </a:cubicBezTo>
                  <a:cubicBezTo>
                    <a:pt x="47" y="5161"/>
                    <a:pt x="151" y="5254"/>
                    <a:pt x="291" y="5301"/>
                  </a:cubicBezTo>
                  <a:cubicBezTo>
                    <a:pt x="384" y="5347"/>
                    <a:pt x="489" y="5405"/>
                    <a:pt x="582" y="5405"/>
                  </a:cubicBezTo>
                  <a:cubicBezTo>
                    <a:pt x="826" y="5452"/>
                    <a:pt x="1117" y="5452"/>
                    <a:pt x="1408" y="5452"/>
                  </a:cubicBezTo>
                  <a:cubicBezTo>
                    <a:pt x="1943" y="5452"/>
                    <a:pt x="2478" y="5452"/>
                    <a:pt x="3001" y="5405"/>
                  </a:cubicBezTo>
                  <a:lnTo>
                    <a:pt x="3781" y="5405"/>
                  </a:lnTo>
                  <a:lnTo>
                    <a:pt x="3827" y="5498"/>
                  </a:lnTo>
                  <a:cubicBezTo>
                    <a:pt x="3932" y="6173"/>
                    <a:pt x="4269" y="6755"/>
                    <a:pt x="4653" y="7336"/>
                  </a:cubicBezTo>
                  <a:cubicBezTo>
                    <a:pt x="4746" y="7534"/>
                    <a:pt x="4851" y="7673"/>
                    <a:pt x="4944" y="7825"/>
                  </a:cubicBezTo>
                  <a:cubicBezTo>
                    <a:pt x="5037" y="7964"/>
                    <a:pt x="5188" y="8115"/>
                    <a:pt x="5281" y="8115"/>
                  </a:cubicBezTo>
                  <a:cubicBezTo>
                    <a:pt x="5432" y="8115"/>
                    <a:pt x="5572" y="7964"/>
                    <a:pt x="5676" y="7778"/>
                  </a:cubicBezTo>
                  <a:cubicBezTo>
                    <a:pt x="5816" y="7243"/>
                    <a:pt x="6014" y="6755"/>
                    <a:pt x="6153" y="6220"/>
                  </a:cubicBezTo>
                  <a:cubicBezTo>
                    <a:pt x="6258" y="5929"/>
                    <a:pt x="6351" y="5638"/>
                    <a:pt x="6444" y="5347"/>
                  </a:cubicBezTo>
                  <a:cubicBezTo>
                    <a:pt x="6444" y="5254"/>
                    <a:pt x="6549" y="5161"/>
                    <a:pt x="6642" y="5115"/>
                  </a:cubicBezTo>
                  <a:cubicBezTo>
                    <a:pt x="7805" y="4824"/>
                    <a:pt x="8724" y="4475"/>
                    <a:pt x="9596" y="4045"/>
                  </a:cubicBezTo>
                  <a:cubicBezTo>
                    <a:pt x="9747" y="3998"/>
                    <a:pt x="9794" y="3893"/>
                    <a:pt x="9841" y="3800"/>
                  </a:cubicBezTo>
                  <a:cubicBezTo>
                    <a:pt x="9841" y="3661"/>
                    <a:pt x="9747" y="3556"/>
                    <a:pt x="9643" y="3463"/>
                  </a:cubicBezTo>
                  <a:cubicBezTo>
                    <a:pt x="9457" y="3370"/>
                    <a:pt x="9259" y="3219"/>
                    <a:pt x="9061" y="3126"/>
                  </a:cubicBezTo>
                  <a:cubicBezTo>
                    <a:pt x="8387" y="2881"/>
                    <a:pt x="7758" y="2591"/>
                    <a:pt x="7177" y="2102"/>
                  </a:cubicBezTo>
                  <a:cubicBezTo>
                    <a:pt x="7130" y="2056"/>
                    <a:pt x="7072" y="2009"/>
                    <a:pt x="7072" y="1962"/>
                  </a:cubicBezTo>
                  <a:lnTo>
                    <a:pt x="6688" y="1962"/>
                  </a:lnTo>
                  <a:lnTo>
                    <a:pt x="6688" y="2009"/>
                  </a:lnTo>
                  <a:cubicBezTo>
                    <a:pt x="6688" y="2253"/>
                    <a:pt x="6781" y="2346"/>
                    <a:pt x="6979" y="2346"/>
                  </a:cubicBezTo>
                  <a:cubicBezTo>
                    <a:pt x="7072" y="2346"/>
                    <a:pt x="7130" y="2439"/>
                    <a:pt x="7177" y="2544"/>
                  </a:cubicBezTo>
                  <a:cubicBezTo>
                    <a:pt x="7316" y="2788"/>
                    <a:pt x="7561" y="2974"/>
                    <a:pt x="7852" y="3126"/>
                  </a:cubicBezTo>
                  <a:cubicBezTo>
                    <a:pt x="8096" y="3219"/>
                    <a:pt x="8340" y="3370"/>
                    <a:pt x="8631" y="3463"/>
                  </a:cubicBezTo>
                  <a:cubicBezTo>
                    <a:pt x="8724" y="3509"/>
                    <a:pt x="8875" y="3603"/>
                    <a:pt x="8968" y="3661"/>
                  </a:cubicBezTo>
                  <a:lnTo>
                    <a:pt x="9166" y="3754"/>
                  </a:lnTo>
                  <a:lnTo>
                    <a:pt x="8968" y="3800"/>
                  </a:lnTo>
                  <a:cubicBezTo>
                    <a:pt x="8922" y="3847"/>
                    <a:pt x="8922" y="3847"/>
                    <a:pt x="8875" y="3893"/>
                  </a:cubicBezTo>
                  <a:cubicBezTo>
                    <a:pt x="8817" y="3893"/>
                    <a:pt x="8724" y="3951"/>
                    <a:pt x="8677" y="3951"/>
                  </a:cubicBezTo>
                  <a:cubicBezTo>
                    <a:pt x="8433" y="4045"/>
                    <a:pt x="8235" y="4138"/>
                    <a:pt x="8003" y="4184"/>
                  </a:cubicBezTo>
                  <a:cubicBezTo>
                    <a:pt x="7712" y="4335"/>
                    <a:pt x="7363" y="4428"/>
                    <a:pt x="7072" y="4533"/>
                  </a:cubicBezTo>
                  <a:lnTo>
                    <a:pt x="6933" y="4580"/>
                  </a:lnTo>
                  <a:cubicBezTo>
                    <a:pt x="6735" y="4673"/>
                    <a:pt x="6549" y="4719"/>
                    <a:pt x="6351" y="4870"/>
                  </a:cubicBezTo>
                  <a:cubicBezTo>
                    <a:pt x="6200" y="4917"/>
                    <a:pt x="6107" y="5115"/>
                    <a:pt x="6014" y="5254"/>
                  </a:cubicBezTo>
                  <a:cubicBezTo>
                    <a:pt x="5909" y="5498"/>
                    <a:pt x="5816" y="5789"/>
                    <a:pt x="5723" y="6033"/>
                  </a:cubicBezTo>
                  <a:cubicBezTo>
                    <a:pt x="5723" y="6173"/>
                    <a:pt x="5676" y="6278"/>
                    <a:pt x="5618" y="6417"/>
                  </a:cubicBezTo>
                  <a:cubicBezTo>
                    <a:pt x="5525" y="6662"/>
                    <a:pt x="5432" y="6906"/>
                    <a:pt x="5386" y="7150"/>
                  </a:cubicBezTo>
                  <a:lnTo>
                    <a:pt x="5327" y="7243"/>
                  </a:lnTo>
                  <a:lnTo>
                    <a:pt x="5141" y="7243"/>
                  </a:lnTo>
                  <a:lnTo>
                    <a:pt x="4897" y="6801"/>
                  </a:lnTo>
                  <a:cubicBezTo>
                    <a:pt x="4699" y="6417"/>
                    <a:pt x="4560" y="6080"/>
                    <a:pt x="4362" y="5696"/>
                  </a:cubicBezTo>
                  <a:cubicBezTo>
                    <a:pt x="4316" y="5638"/>
                    <a:pt x="4316" y="5545"/>
                    <a:pt x="4269" y="5498"/>
                  </a:cubicBezTo>
                  <a:lnTo>
                    <a:pt x="4269" y="5347"/>
                  </a:lnTo>
                  <a:cubicBezTo>
                    <a:pt x="4118" y="5010"/>
                    <a:pt x="4071" y="4963"/>
                    <a:pt x="3781" y="4963"/>
                  </a:cubicBezTo>
                  <a:lnTo>
                    <a:pt x="3687" y="4963"/>
                  </a:lnTo>
                  <a:cubicBezTo>
                    <a:pt x="3106" y="4963"/>
                    <a:pt x="2524" y="5010"/>
                    <a:pt x="1989" y="5010"/>
                  </a:cubicBezTo>
                  <a:lnTo>
                    <a:pt x="628" y="5010"/>
                  </a:lnTo>
                  <a:lnTo>
                    <a:pt x="582" y="4963"/>
                  </a:lnTo>
                  <a:lnTo>
                    <a:pt x="582" y="4870"/>
                  </a:lnTo>
                  <a:lnTo>
                    <a:pt x="535" y="4824"/>
                  </a:lnTo>
                  <a:lnTo>
                    <a:pt x="675" y="4673"/>
                  </a:lnTo>
                  <a:cubicBezTo>
                    <a:pt x="733" y="4626"/>
                    <a:pt x="826" y="4533"/>
                    <a:pt x="873" y="4428"/>
                  </a:cubicBezTo>
                  <a:lnTo>
                    <a:pt x="1070" y="4242"/>
                  </a:lnTo>
                  <a:cubicBezTo>
                    <a:pt x="1547" y="3800"/>
                    <a:pt x="1989" y="3370"/>
                    <a:pt x="2420" y="2928"/>
                  </a:cubicBezTo>
                  <a:cubicBezTo>
                    <a:pt x="2571" y="2788"/>
                    <a:pt x="2617" y="2684"/>
                    <a:pt x="2524" y="2498"/>
                  </a:cubicBezTo>
                  <a:cubicBezTo>
                    <a:pt x="2327" y="2009"/>
                    <a:pt x="2187" y="1567"/>
                    <a:pt x="1989" y="1090"/>
                  </a:cubicBezTo>
                  <a:cubicBezTo>
                    <a:pt x="1943" y="892"/>
                    <a:pt x="1838" y="753"/>
                    <a:pt x="1792" y="555"/>
                  </a:cubicBezTo>
                  <a:lnTo>
                    <a:pt x="1745" y="555"/>
                  </a:lnTo>
                  <a:lnTo>
                    <a:pt x="1838" y="218"/>
                  </a:lnTo>
                  <a:lnTo>
                    <a:pt x="1943" y="20"/>
                  </a:lnTo>
                  <a:lnTo>
                    <a:pt x="1698" y="20"/>
                  </a:lnTo>
                  <a:cubicBezTo>
                    <a:pt x="1641" y="6"/>
                    <a:pt x="1592" y="1"/>
                    <a:pt x="155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2490550" y="3553750"/>
              <a:ext cx="127100" cy="86100"/>
            </a:xfrm>
            <a:custGeom>
              <a:avLst/>
              <a:gdLst/>
              <a:ahLst/>
              <a:cxnLst/>
              <a:rect l="l" t="t" r="r" b="b"/>
              <a:pathLst>
                <a:path w="5084" h="3444" extrusionOk="0">
                  <a:moveTo>
                    <a:pt x="4851" y="1"/>
                  </a:moveTo>
                  <a:cubicBezTo>
                    <a:pt x="4792" y="1"/>
                    <a:pt x="4699" y="47"/>
                    <a:pt x="4606" y="106"/>
                  </a:cubicBezTo>
                  <a:cubicBezTo>
                    <a:pt x="4316" y="338"/>
                    <a:pt x="4071" y="582"/>
                    <a:pt x="3874" y="827"/>
                  </a:cubicBezTo>
                  <a:cubicBezTo>
                    <a:pt x="3338" y="1362"/>
                    <a:pt x="2862" y="1943"/>
                    <a:pt x="2373" y="2478"/>
                  </a:cubicBezTo>
                  <a:cubicBezTo>
                    <a:pt x="2341" y="2510"/>
                    <a:pt x="2259" y="2565"/>
                    <a:pt x="2150" y="2565"/>
                  </a:cubicBezTo>
                  <a:cubicBezTo>
                    <a:pt x="2101" y="2565"/>
                    <a:pt x="2047" y="2554"/>
                    <a:pt x="1989" y="2525"/>
                  </a:cubicBezTo>
                  <a:cubicBezTo>
                    <a:pt x="1547" y="2327"/>
                    <a:pt x="1070" y="2141"/>
                    <a:pt x="582" y="1943"/>
                  </a:cubicBezTo>
                  <a:cubicBezTo>
                    <a:pt x="431" y="1897"/>
                    <a:pt x="291" y="1792"/>
                    <a:pt x="140" y="1746"/>
                  </a:cubicBezTo>
                  <a:lnTo>
                    <a:pt x="0" y="2141"/>
                  </a:lnTo>
                  <a:cubicBezTo>
                    <a:pt x="47" y="2141"/>
                    <a:pt x="140" y="2188"/>
                    <a:pt x="198" y="2234"/>
                  </a:cubicBezTo>
                  <a:cubicBezTo>
                    <a:pt x="431" y="2327"/>
                    <a:pt x="628" y="2478"/>
                    <a:pt x="873" y="2525"/>
                  </a:cubicBezTo>
                  <a:cubicBezTo>
                    <a:pt x="1163" y="2664"/>
                    <a:pt x="1547" y="2816"/>
                    <a:pt x="1838" y="2909"/>
                  </a:cubicBezTo>
                  <a:lnTo>
                    <a:pt x="2129" y="3013"/>
                  </a:lnTo>
                  <a:cubicBezTo>
                    <a:pt x="2175" y="3060"/>
                    <a:pt x="2234" y="3060"/>
                    <a:pt x="2280" y="3060"/>
                  </a:cubicBezTo>
                  <a:cubicBezTo>
                    <a:pt x="2327" y="3060"/>
                    <a:pt x="2420" y="3013"/>
                    <a:pt x="2524" y="2909"/>
                  </a:cubicBezTo>
                  <a:cubicBezTo>
                    <a:pt x="2955" y="2432"/>
                    <a:pt x="3443" y="1897"/>
                    <a:pt x="3920" y="1408"/>
                  </a:cubicBezTo>
                  <a:lnTo>
                    <a:pt x="4409" y="873"/>
                  </a:lnTo>
                  <a:cubicBezTo>
                    <a:pt x="4409" y="873"/>
                    <a:pt x="4455" y="827"/>
                    <a:pt x="4502" y="780"/>
                  </a:cubicBezTo>
                  <a:lnTo>
                    <a:pt x="4560" y="734"/>
                  </a:lnTo>
                  <a:lnTo>
                    <a:pt x="4746" y="536"/>
                  </a:lnTo>
                  <a:lnTo>
                    <a:pt x="4746" y="1211"/>
                  </a:lnTo>
                  <a:lnTo>
                    <a:pt x="4746" y="2188"/>
                  </a:lnTo>
                  <a:lnTo>
                    <a:pt x="4746" y="2816"/>
                  </a:lnTo>
                  <a:cubicBezTo>
                    <a:pt x="4699" y="3013"/>
                    <a:pt x="4699" y="3199"/>
                    <a:pt x="4699" y="3444"/>
                  </a:cubicBezTo>
                  <a:lnTo>
                    <a:pt x="5083" y="3444"/>
                  </a:lnTo>
                  <a:lnTo>
                    <a:pt x="5083" y="2955"/>
                  </a:lnTo>
                  <a:lnTo>
                    <a:pt x="5083" y="2281"/>
                  </a:lnTo>
                  <a:lnTo>
                    <a:pt x="5083" y="1943"/>
                  </a:lnTo>
                  <a:lnTo>
                    <a:pt x="5083" y="292"/>
                  </a:lnTo>
                  <a:cubicBezTo>
                    <a:pt x="5083" y="106"/>
                    <a:pt x="4990" y="1"/>
                    <a:pt x="485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2612975" y="3639825"/>
              <a:ext cx="4675" cy="25"/>
            </a:xfrm>
            <a:custGeom>
              <a:avLst/>
              <a:gdLst/>
              <a:ahLst/>
              <a:cxnLst/>
              <a:rect l="l" t="t" r="r" b="b"/>
              <a:pathLst>
                <a:path w="187" h="1" extrusionOk="0">
                  <a:moveTo>
                    <a:pt x="186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2257925" y="3644775"/>
              <a:ext cx="150350" cy="146300"/>
            </a:xfrm>
            <a:custGeom>
              <a:avLst/>
              <a:gdLst/>
              <a:ahLst/>
              <a:cxnLst/>
              <a:rect l="l" t="t" r="r" b="b"/>
              <a:pathLst>
                <a:path w="6014" h="5852" extrusionOk="0">
                  <a:moveTo>
                    <a:pt x="3048" y="291"/>
                  </a:moveTo>
                  <a:lnTo>
                    <a:pt x="3152" y="536"/>
                  </a:lnTo>
                  <a:cubicBezTo>
                    <a:pt x="3152" y="582"/>
                    <a:pt x="3199" y="675"/>
                    <a:pt x="3199" y="768"/>
                  </a:cubicBezTo>
                  <a:cubicBezTo>
                    <a:pt x="3245" y="966"/>
                    <a:pt x="3338" y="1164"/>
                    <a:pt x="3396" y="1350"/>
                  </a:cubicBezTo>
                  <a:cubicBezTo>
                    <a:pt x="3490" y="1594"/>
                    <a:pt x="3583" y="1885"/>
                    <a:pt x="3734" y="2176"/>
                  </a:cubicBezTo>
                  <a:cubicBezTo>
                    <a:pt x="3780" y="2222"/>
                    <a:pt x="3920" y="2280"/>
                    <a:pt x="4025" y="2280"/>
                  </a:cubicBezTo>
                  <a:cubicBezTo>
                    <a:pt x="4106" y="2296"/>
                    <a:pt x="4186" y="2301"/>
                    <a:pt x="4266" y="2301"/>
                  </a:cubicBezTo>
                  <a:cubicBezTo>
                    <a:pt x="4425" y="2301"/>
                    <a:pt x="4583" y="2280"/>
                    <a:pt x="4746" y="2280"/>
                  </a:cubicBezTo>
                  <a:lnTo>
                    <a:pt x="5479" y="2280"/>
                  </a:lnTo>
                  <a:lnTo>
                    <a:pt x="5188" y="2664"/>
                  </a:lnTo>
                  <a:cubicBezTo>
                    <a:pt x="4990" y="2955"/>
                    <a:pt x="4792" y="3199"/>
                    <a:pt x="4606" y="3490"/>
                  </a:cubicBezTo>
                  <a:cubicBezTo>
                    <a:pt x="4560" y="3490"/>
                    <a:pt x="4560" y="3536"/>
                    <a:pt x="4501" y="3536"/>
                  </a:cubicBezTo>
                  <a:cubicBezTo>
                    <a:pt x="4408" y="3536"/>
                    <a:pt x="4315" y="3583"/>
                    <a:pt x="4315" y="3629"/>
                  </a:cubicBezTo>
                  <a:cubicBezTo>
                    <a:pt x="4269" y="3676"/>
                    <a:pt x="4315" y="3781"/>
                    <a:pt x="4362" y="3827"/>
                  </a:cubicBezTo>
                  <a:cubicBezTo>
                    <a:pt x="4408" y="4025"/>
                    <a:pt x="4455" y="4165"/>
                    <a:pt x="4560" y="4362"/>
                  </a:cubicBezTo>
                  <a:cubicBezTo>
                    <a:pt x="4606" y="4409"/>
                    <a:pt x="4653" y="4502"/>
                    <a:pt x="4653" y="4607"/>
                  </a:cubicBezTo>
                  <a:lnTo>
                    <a:pt x="4746" y="4839"/>
                  </a:lnTo>
                  <a:lnTo>
                    <a:pt x="4164" y="4548"/>
                  </a:lnTo>
                  <a:cubicBezTo>
                    <a:pt x="3873" y="4409"/>
                    <a:pt x="3583" y="4316"/>
                    <a:pt x="3292" y="4165"/>
                  </a:cubicBezTo>
                  <a:cubicBezTo>
                    <a:pt x="3199" y="4118"/>
                    <a:pt x="3152" y="4071"/>
                    <a:pt x="3048" y="4071"/>
                  </a:cubicBezTo>
                  <a:cubicBezTo>
                    <a:pt x="3048" y="4071"/>
                    <a:pt x="3001" y="4071"/>
                    <a:pt x="2908" y="4211"/>
                  </a:cubicBezTo>
                  <a:cubicBezTo>
                    <a:pt x="2908" y="4258"/>
                    <a:pt x="2861" y="4316"/>
                    <a:pt x="2815" y="4316"/>
                  </a:cubicBezTo>
                  <a:cubicBezTo>
                    <a:pt x="2419" y="4409"/>
                    <a:pt x="2175" y="4653"/>
                    <a:pt x="1943" y="4944"/>
                  </a:cubicBezTo>
                  <a:cubicBezTo>
                    <a:pt x="1884" y="5037"/>
                    <a:pt x="1791" y="5083"/>
                    <a:pt x="1745" y="5188"/>
                  </a:cubicBezTo>
                  <a:lnTo>
                    <a:pt x="1547" y="5374"/>
                  </a:lnTo>
                  <a:lnTo>
                    <a:pt x="1547" y="5374"/>
                  </a:lnTo>
                  <a:lnTo>
                    <a:pt x="1698" y="4165"/>
                  </a:lnTo>
                  <a:lnTo>
                    <a:pt x="1698" y="4071"/>
                  </a:lnTo>
                  <a:cubicBezTo>
                    <a:pt x="1698" y="4025"/>
                    <a:pt x="1698" y="3967"/>
                    <a:pt x="1745" y="3920"/>
                  </a:cubicBezTo>
                  <a:cubicBezTo>
                    <a:pt x="1791" y="3676"/>
                    <a:pt x="1698" y="3490"/>
                    <a:pt x="1408" y="3292"/>
                  </a:cubicBezTo>
                  <a:cubicBezTo>
                    <a:pt x="1210" y="3153"/>
                    <a:pt x="1070" y="3001"/>
                    <a:pt x="872" y="2804"/>
                  </a:cubicBezTo>
                  <a:lnTo>
                    <a:pt x="628" y="2571"/>
                  </a:lnTo>
                  <a:lnTo>
                    <a:pt x="430" y="2420"/>
                  </a:lnTo>
                  <a:lnTo>
                    <a:pt x="919" y="2420"/>
                  </a:lnTo>
                  <a:cubicBezTo>
                    <a:pt x="995" y="2397"/>
                    <a:pt x="1067" y="2385"/>
                    <a:pt x="1133" y="2385"/>
                  </a:cubicBezTo>
                  <a:cubicBezTo>
                    <a:pt x="1198" y="2385"/>
                    <a:pt x="1256" y="2397"/>
                    <a:pt x="1303" y="2420"/>
                  </a:cubicBezTo>
                  <a:cubicBezTo>
                    <a:pt x="1347" y="2424"/>
                    <a:pt x="1389" y="2427"/>
                    <a:pt x="1430" y="2427"/>
                  </a:cubicBezTo>
                  <a:cubicBezTo>
                    <a:pt x="1802" y="2427"/>
                    <a:pt x="2055" y="2236"/>
                    <a:pt x="2233" y="1838"/>
                  </a:cubicBezTo>
                  <a:cubicBezTo>
                    <a:pt x="2326" y="1641"/>
                    <a:pt x="2466" y="1454"/>
                    <a:pt x="2571" y="1257"/>
                  </a:cubicBezTo>
                  <a:cubicBezTo>
                    <a:pt x="2664" y="1059"/>
                    <a:pt x="2710" y="873"/>
                    <a:pt x="2815" y="675"/>
                  </a:cubicBezTo>
                  <a:lnTo>
                    <a:pt x="2908" y="582"/>
                  </a:lnTo>
                  <a:lnTo>
                    <a:pt x="3048" y="291"/>
                  </a:lnTo>
                  <a:close/>
                  <a:moveTo>
                    <a:pt x="3048" y="0"/>
                  </a:moveTo>
                  <a:cubicBezTo>
                    <a:pt x="2954" y="0"/>
                    <a:pt x="2861" y="47"/>
                    <a:pt x="2757" y="140"/>
                  </a:cubicBezTo>
                  <a:cubicBezTo>
                    <a:pt x="2664" y="291"/>
                    <a:pt x="2617" y="384"/>
                    <a:pt x="2571" y="536"/>
                  </a:cubicBezTo>
                  <a:lnTo>
                    <a:pt x="2419" y="768"/>
                  </a:lnTo>
                  <a:cubicBezTo>
                    <a:pt x="2233" y="1117"/>
                    <a:pt x="2036" y="1501"/>
                    <a:pt x="1884" y="1885"/>
                  </a:cubicBezTo>
                  <a:cubicBezTo>
                    <a:pt x="1812" y="2075"/>
                    <a:pt x="1712" y="2145"/>
                    <a:pt x="1555" y="2145"/>
                  </a:cubicBezTo>
                  <a:cubicBezTo>
                    <a:pt x="1511" y="2145"/>
                    <a:pt x="1462" y="2139"/>
                    <a:pt x="1408" y="2129"/>
                  </a:cubicBezTo>
                  <a:cubicBezTo>
                    <a:pt x="966" y="2129"/>
                    <a:pt x="628" y="2083"/>
                    <a:pt x="244" y="2083"/>
                  </a:cubicBezTo>
                  <a:cubicBezTo>
                    <a:pt x="198" y="2083"/>
                    <a:pt x="47" y="2176"/>
                    <a:pt x="47" y="2222"/>
                  </a:cubicBezTo>
                  <a:cubicBezTo>
                    <a:pt x="0" y="2222"/>
                    <a:pt x="47" y="2373"/>
                    <a:pt x="93" y="2466"/>
                  </a:cubicBezTo>
                  <a:lnTo>
                    <a:pt x="582" y="2955"/>
                  </a:lnTo>
                  <a:lnTo>
                    <a:pt x="675" y="3048"/>
                  </a:lnTo>
                  <a:lnTo>
                    <a:pt x="779" y="3153"/>
                  </a:lnTo>
                  <a:cubicBezTo>
                    <a:pt x="919" y="3292"/>
                    <a:pt x="1012" y="3443"/>
                    <a:pt x="1210" y="3536"/>
                  </a:cubicBezTo>
                  <a:cubicBezTo>
                    <a:pt x="1454" y="3676"/>
                    <a:pt x="1408" y="3874"/>
                    <a:pt x="1361" y="4025"/>
                  </a:cubicBezTo>
                  <a:cubicBezTo>
                    <a:pt x="1303" y="4548"/>
                    <a:pt x="1210" y="5083"/>
                    <a:pt x="1163" y="5525"/>
                  </a:cubicBezTo>
                  <a:cubicBezTo>
                    <a:pt x="1163" y="5572"/>
                    <a:pt x="1163" y="5816"/>
                    <a:pt x="1303" y="5816"/>
                  </a:cubicBezTo>
                  <a:cubicBezTo>
                    <a:pt x="1378" y="5839"/>
                    <a:pt x="1451" y="5851"/>
                    <a:pt x="1524" y="5851"/>
                  </a:cubicBezTo>
                  <a:cubicBezTo>
                    <a:pt x="1597" y="5851"/>
                    <a:pt x="1669" y="5839"/>
                    <a:pt x="1745" y="5816"/>
                  </a:cubicBezTo>
                  <a:cubicBezTo>
                    <a:pt x="1838" y="5770"/>
                    <a:pt x="1884" y="5665"/>
                    <a:pt x="1989" y="5572"/>
                  </a:cubicBezTo>
                  <a:lnTo>
                    <a:pt x="2036" y="5525"/>
                  </a:lnTo>
                  <a:cubicBezTo>
                    <a:pt x="2326" y="5235"/>
                    <a:pt x="2617" y="4897"/>
                    <a:pt x="2861" y="4548"/>
                  </a:cubicBezTo>
                  <a:lnTo>
                    <a:pt x="3001" y="4409"/>
                  </a:lnTo>
                  <a:lnTo>
                    <a:pt x="3048" y="4455"/>
                  </a:lnTo>
                  <a:cubicBezTo>
                    <a:pt x="3106" y="4455"/>
                    <a:pt x="3152" y="4502"/>
                    <a:pt x="3199" y="4502"/>
                  </a:cubicBezTo>
                  <a:cubicBezTo>
                    <a:pt x="3292" y="4607"/>
                    <a:pt x="3338" y="4653"/>
                    <a:pt x="3443" y="4653"/>
                  </a:cubicBezTo>
                  <a:cubicBezTo>
                    <a:pt x="3873" y="4839"/>
                    <a:pt x="4269" y="5037"/>
                    <a:pt x="4699" y="5188"/>
                  </a:cubicBezTo>
                  <a:cubicBezTo>
                    <a:pt x="4792" y="5235"/>
                    <a:pt x="4943" y="5281"/>
                    <a:pt x="5141" y="5328"/>
                  </a:cubicBezTo>
                  <a:cubicBezTo>
                    <a:pt x="5188" y="5374"/>
                    <a:pt x="5234" y="5374"/>
                    <a:pt x="5281" y="5374"/>
                  </a:cubicBezTo>
                  <a:cubicBezTo>
                    <a:pt x="5374" y="5374"/>
                    <a:pt x="5432" y="5328"/>
                    <a:pt x="5479" y="5281"/>
                  </a:cubicBezTo>
                  <a:cubicBezTo>
                    <a:pt x="5525" y="5188"/>
                    <a:pt x="5525" y="5083"/>
                    <a:pt x="5432" y="4944"/>
                  </a:cubicBezTo>
                  <a:cubicBezTo>
                    <a:pt x="5432" y="4897"/>
                    <a:pt x="5374" y="4897"/>
                    <a:pt x="5374" y="4897"/>
                  </a:cubicBezTo>
                  <a:cubicBezTo>
                    <a:pt x="5327" y="4839"/>
                    <a:pt x="5327" y="4793"/>
                    <a:pt x="5281" y="4746"/>
                  </a:cubicBezTo>
                  <a:cubicBezTo>
                    <a:pt x="5083" y="4502"/>
                    <a:pt x="4943" y="4211"/>
                    <a:pt x="4746" y="3967"/>
                  </a:cubicBezTo>
                  <a:lnTo>
                    <a:pt x="4699" y="3874"/>
                  </a:lnTo>
                  <a:lnTo>
                    <a:pt x="5083" y="3443"/>
                  </a:lnTo>
                  <a:cubicBezTo>
                    <a:pt x="5374" y="3048"/>
                    <a:pt x="5618" y="2711"/>
                    <a:pt x="5909" y="2373"/>
                  </a:cubicBezTo>
                  <a:cubicBezTo>
                    <a:pt x="5955" y="2280"/>
                    <a:pt x="6014" y="2176"/>
                    <a:pt x="5955" y="2129"/>
                  </a:cubicBezTo>
                  <a:cubicBezTo>
                    <a:pt x="5909" y="2036"/>
                    <a:pt x="5862" y="1989"/>
                    <a:pt x="5769" y="1989"/>
                  </a:cubicBezTo>
                  <a:cubicBezTo>
                    <a:pt x="5572" y="1931"/>
                    <a:pt x="5432" y="1931"/>
                    <a:pt x="5281" y="1931"/>
                  </a:cubicBezTo>
                  <a:lnTo>
                    <a:pt x="3827" y="1931"/>
                  </a:lnTo>
                  <a:lnTo>
                    <a:pt x="3780" y="1838"/>
                  </a:lnTo>
                  <a:lnTo>
                    <a:pt x="3780" y="1699"/>
                  </a:lnTo>
                  <a:cubicBezTo>
                    <a:pt x="3734" y="1547"/>
                    <a:pt x="3687" y="1408"/>
                    <a:pt x="3629" y="1303"/>
                  </a:cubicBezTo>
                  <a:cubicBezTo>
                    <a:pt x="3583" y="919"/>
                    <a:pt x="3443" y="582"/>
                    <a:pt x="3338" y="245"/>
                  </a:cubicBezTo>
                  <a:cubicBezTo>
                    <a:pt x="3292" y="47"/>
                    <a:pt x="3199" y="0"/>
                    <a:pt x="304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2288150" y="2264700"/>
              <a:ext cx="12250" cy="25325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271300" y="2206550"/>
              <a:ext cx="10775" cy="31425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2228825" y="2099825"/>
              <a:ext cx="32600" cy="20675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2718225" y="2401675"/>
              <a:ext cx="106750" cy="181750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433550" y="2586900"/>
              <a:ext cx="389100" cy="849400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609175" y="2444125"/>
              <a:ext cx="174500" cy="222775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777550" y="244412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2621400" y="2662225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2608025" y="265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620225" y="266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634775" y="2873025"/>
              <a:ext cx="118675" cy="136700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434725" y="3013475"/>
              <a:ext cx="318725" cy="533050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454200" y="33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2543750" y="2314425"/>
              <a:ext cx="207375" cy="162300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2497825" y="2973350"/>
              <a:ext cx="242250" cy="40712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2547550" y="3379300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2655425" y="2553175"/>
              <a:ext cx="24150" cy="27650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2660075" y="2595325"/>
              <a:ext cx="21825" cy="26775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2638275" y="2660750"/>
              <a:ext cx="40150" cy="24450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2640875" y="2660750"/>
              <a:ext cx="1200" cy="2650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2675775" y="268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2668500" y="3153925"/>
              <a:ext cx="8750" cy="13400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2634775" y="3089675"/>
              <a:ext cx="25325" cy="48575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2434725" y="2383350"/>
              <a:ext cx="215775" cy="144250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2639425" y="3210925"/>
              <a:ext cx="11075" cy="24150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2635925" y="2608700"/>
              <a:ext cx="13425" cy="34050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2603075" y="2687500"/>
              <a:ext cx="26775" cy="12725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603075" y="2687500"/>
              <a:ext cx="4975" cy="7300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2600750" y="269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2533000" y="3169625"/>
              <a:ext cx="82325" cy="184400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2563250" y="3099550"/>
              <a:ext cx="30250" cy="677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2262850" y="2117000"/>
              <a:ext cx="296625" cy="235200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2525725" y="3189125"/>
              <a:ext cx="27950" cy="5817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517300" y="2961425"/>
              <a:ext cx="18050" cy="36375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2506250" y="2905600"/>
              <a:ext cx="20675" cy="69225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439650" y="3529625"/>
              <a:ext cx="65450" cy="19500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2484450" y="3006200"/>
              <a:ext cx="18325" cy="68950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469900" y="3466525"/>
              <a:ext cx="27950" cy="2910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2457675" y="3507825"/>
              <a:ext cx="30575" cy="9600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459150" y="3450825"/>
              <a:ext cx="11925" cy="14550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2214300" y="2096625"/>
              <a:ext cx="63125" cy="227425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222725" y="2099825"/>
              <a:ext cx="3800" cy="8475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2685650" y="2288850"/>
              <a:ext cx="23000" cy="47425"/>
            </a:xfrm>
            <a:custGeom>
              <a:avLst/>
              <a:gdLst/>
              <a:ahLst/>
              <a:cxnLst/>
              <a:rect l="l" t="t" r="r" b="b"/>
              <a:pathLst>
                <a:path w="920" h="1897" extrusionOk="0">
                  <a:moveTo>
                    <a:pt x="187" y="0"/>
                  </a:moveTo>
                  <a:cubicBezTo>
                    <a:pt x="141" y="0"/>
                    <a:pt x="141" y="47"/>
                    <a:pt x="94" y="47"/>
                  </a:cubicBezTo>
                  <a:cubicBezTo>
                    <a:pt x="1" y="105"/>
                    <a:pt x="1" y="152"/>
                    <a:pt x="48" y="338"/>
                  </a:cubicBezTo>
                  <a:lnTo>
                    <a:pt x="94" y="535"/>
                  </a:lnTo>
                  <a:cubicBezTo>
                    <a:pt x="187" y="826"/>
                    <a:pt x="292" y="1163"/>
                    <a:pt x="385" y="1454"/>
                  </a:cubicBezTo>
                  <a:cubicBezTo>
                    <a:pt x="431" y="1605"/>
                    <a:pt x="536" y="1699"/>
                    <a:pt x="583" y="1792"/>
                  </a:cubicBezTo>
                  <a:cubicBezTo>
                    <a:pt x="629" y="1850"/>
                    <a:pt x="722" y="1896"/>
                    <a:pt x="769" y="1896"/>
                  </a:cubicBezTo>
                  <a:cubicBezTo>
                    <a:pt x="827" y="1896"/>
                    <a:pt x="827" y="1792"/>
                    <a:pt x="873" y="1745"/>
                  </a:cubicBezTo>
                  <a:lnTo>
                    <a:pt x="920" y="1699"/>
                  </a:lnTo>
                  <a:lnTo>
                    <a:pt x="920" y="1605"/>
                  </a:lnTo>
                  <a:lnTo>
                    <a:pt x="920" y="1501"/>
                  </a:lnTo>
                  <a:cubicBezTo>
                    <a:pt x="827" y="977"/>
                    <a:pt x="629" y="535"/>
                    <a:pt x="385" y="152"/>
                  </a:cubicBezTo>
                  <a:cubicBezTo>
                    <a:pt x="385" y="105"/>
                    <a:pt x="292" y="0"/>
                    <a:pt x="18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576625" y="2233300"/>
              <a:ext cx="52075" cy="16900"/>
            </a:xfrm>
            <a:custGeom>
              <a:avLst/>
              <a:gdLst/>
              <a:ahLst/>
              <a:cxnLst/>
              <a:rect l="l" t="t" r="r" b="b"/>
              <a:pathLst>
                <a:path w="2083" h="676" extrusionOk="0">
                  <a:moveTo>
                    <a:pt x="140" y="1"/>
                  </a:moveTo>
                  <a:cubicBezTo>
                    <a:pt x="93" y="1"/>
                    <a:pt x="47" y="47"/>
                    <a:pt x="0" y="94"/>
                  </a:cubicBezTo>
                  <a:cubicBezTo>
                    <a:pt x="0" y="140"/>
                    <a:pt x="47" y="233"/>
                    <a:pt x="47" y="233"/>
                  </a:cubicBezTo>
                  <a:cubicBezTo>
                    <a:pt x="244" y="338"/>
                    <a:pt x="431" y="431"/>
                    <a:pt x="628" y="478"/>
                  </a:cubicBezTo>
                  <a:cubicBezTo>
                    <a:pt x="873" y="582"/>
                    <a:pt x="1163" y="582"/>
                    <a:pt x="1408" y="629"/>
                  </a:cubicBezTo>
                  <a:cubicBezTo>
                    <a:pt x="1501" y="629"/>
                    <a:pt x="1547" y="675"/>
                    <a:pt x="1640" y="675"/>
                  </a:cubicBezTo>
                  <a:lnTo>
                    <a:pt x="1931" y="675"/>
                  </a:lnTo>
                  <a:cubicBezTo>
                    <a:pt x="2036" y="629"/>
                    <a:pt x="2036" y="629"/>
                    <a:pt x="2082" y="629"/>
                  </a:cubicBezTo>
                  <a:cubicBezTo>
                    <a:pt x="2036" y="582"/>
                    <a:pt x="2036" y="524"/>
                    <a:pt x="1989" y="524"/>
                  </a:cubicBezTo>
                  <a:lnTo>
                    <a:pt x="1989" y="478"/>
                  </a:lnTo>
                  <a:lnTo>
                    <a:pt x="1931" y="478"/>
                  </a:lnTo>
                  <a:lnTo>
                    <a:pt x="1884" y="431"/>
                  </a:lnTo>
                  <a:cubicBezTo>
                    <a:pt x="1408" y="140"/>
                    <a:pt x="919" y="94"/>
                    <a:pt x="337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2592325" y="2521475"/>
              <a:ext cx="20675" cy="41325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2512350" y="2599125"/>
              <a:ext cx="38700" cy="38675"/>
            </a:xfrm>
            <a:custGeom>
              <a:avLst/>
              <a:gdLst/>
              <a:ahLst/>
              <a:cxnLst/>
              <a:rect l="l" t="t" r="r" b="b"/>
              <a:pathLst>
                <a:path w="1548" h="1547" extrusionOk="0">
                  <a:moveTo>
                    <a:pt x="1408" y="0"/>
                  </a:moveTo>
                  <a:cubicBezTo>
                    <a:pt x="1362" y="0"/>
                    <a:pt x="1303" y="47"/>
                    <a:pt x="1210" y="93"/>
                  </a:cubicBezTo>
                  <a:cubicBezTo>
                    <a:pt x="1164" y="198"/>
                    <a:pt x="1071" y="291"/>
                    <a:pt x="966" y="337"/>
                  </a:cubicBezTo>
                  <a:cubicBezTo>
                    <a:pt x="826" y="535"/>
                    <a:pt x="629" y="675"/>
                    <a:pt x="489" y="872"/>
                  </a:cubicBezTo>
                  <a:cubicBezTo>
                    <a:pt x="338" y="1012"/>
                    <a:pt x="198" y="1210"/>
                    <a:pt x="94" y="1407"/>
                  </a:cubicBezTo>
                  <a:cubicBezTo>
                    <a:pt x="94" y="1454"/>
                    <a:pt x="47" y="1500"/>
                    <a:pt x="1" y="1547"/>
                  </a:cubicBezTo>
                  <a:cubicBezTo>
                    <a:pt x="629" y="1361"/>
                    <a:pt x="1117" y="1012"/>
                    <a:pt x="1501" y="384"/>
                  </a:cubicBezTo>
                  <a:cubicBezTo>
                    <a:pt x="1548" y="384"/>
                    <a:pt x="1548" y="337"/>
                    <a:pt x="1548" y="337"/>
                  </a:cubicBezTo>
                  <a:lnTo>
                    <a:pt x="1548" y="244"/>
                  </a:lnTo>
                  <a:cubicBezTo>
                    <a:pt x="1501" y="140"/>
                    <a:pt x="1501" y="47"/>
                    <a:pt x="1455" y="47"/>
                  </a:cubicBezTo>
                  <a:cubicBezTo>
                    <a:pt x="1455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2457675" y="2658425"/>
              <a:ext cx="30575" cy="25625"/>
            </a:xfrm>
            <a:custGeom>
              <a:avLst/>
              <a:gdLst/>
              <a:ahLst/>
              <a:cxnLst/>
              <a:rect l="l" t="t" r="r" b="b"/>
              <a:pathLst>
                <a:path w="1223" h="1025" extrusionOk="0">
                  <a:moveTo>
                    <a:pt x="931" y="1"/>
                  </a:moveTo>
                  <a:cubicBezTo>
                    <a:pt x="873" y="1"/>
                    <a:pt x="780" y="1"/>
                    <a:pt x="734" y="47"/>
                  </a:cubicBezTo>
                  <a:cubicBezTo>
                    <a:pt x="396" y="245"/>
                    <a:pt x="152" y="536"/>
                    <a:pt x="1" y="1024"/>
                  </a:cubicBezTo>
                  <a:cubicBezTo>
                    <a:pt x="106" y="966"/>
                    <a:pt x="199" y="966"/>
                    <a:pt x="245" y="966"/>
                  </a:cubicBezTo>
                  <a:cubicBezTo>
                    <a:pt x="489" y="780"/>
                    <a:pt x="734" y="582"/>
                    <a:pt x="1024" y="385"/>
                  </a:cubicBezTo>
                  <a:cubicBezTo>
                    <a:pt x="1222" y="245"/>
                    <a:pt x="1118" y="152"/>
                    <a:pt x="1071" y="94"/>
                  </a:cubicBezTo>
                  <a:cubicBezTo>
                    <a:pt x="1024" y="1"/>
                    <a:pt x="978" y="1"/>
                    <a:pt x="93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2134325" y="2236800"/>
              <a:ext cx="60525" cy="26775"/>
            </a:xfrm>
            <a:custGeom>
              <a:avLst/>
              <a:gdLst/>
              <a:ahLst/>
              <a:cxnLst/>
              <a:rect l="l" t="t" r="r" b="b"/>
              <a:pathLst>
                <a:path w="2421" h="1071" extrusionOk="0">
                  <a:moveTo>
                    <a:pt x="245" y="0"/>
                  </a:moveTo>
                  <a:cubicBezTo>
                    <a:pt x="198" y="0"/>
                    <a:pt x="140" y="47"/>
                    <a:pt x="94" y="93"/>
                  </a:cubicBezTo>
                  <a:cubicBezTo>
                    <a:pt x="47" y="152"/>
                    <a:pt x="1" y="291"/>
                    <a:pt x="245" y="384"/>
                  </a:cubicBezTo>
                  <a:cubicBezTo>
                    <a:pt x="582" y="582"/>
                    <a:pt x="1013" y="780"/>
                    <a:pt x="1455" y="966"/>
                  </a:cubicBezTo>
                  <a:cubicBezTo>
                    <a:pt x="1548" y="1024"/>
                    <a:pt x="1699" y="1070"/>
                    <a:pt x="1792" y="1070"/>
                  </a:cubicBezTo>
                  <a:lnTo>
                    <a:pt x="2083" y="1070"/>
                  </a:lnTo>
                  <a:cubicBezTo>
                    <a:pt x="2176" y="1070"/>
                    <a:pt x="2280" y="1070"/>
                    <a:pt x="2327" y="1024"/>
                  </a:cubicBezTo>
                  <a:lnTo>
                    <a:pt x="2420" y="1024"/>
                  </a:lnTo>
                  <a:cubicBezTo>
                    <a:pt x="2420" y="966"/>
                    <a:pt x="2374" y="966"/>
                    <a:pt x="2374" y="919"/>
                  </a:cubicBezTo>
                  <a:lnTo>
                    <a:pt x="2327" y="919"/>
                  </a:lnTo>
                  <a:lnTo>
                    <a:pt x="1885" y="628"/>
                  </a:lnTo>
                  <a:cubicBezTo>
                    <a:pt x="1408" y="442"/>
                    <a:pt x="920" y="245"/>
                    <a:pt x="385" y="47"/>
                  </a:cubicBezTo>
                  <a:cubicBezTo>
                    <a:pt x="338" y="0"/>
                    <a:pt x="292" y="0"/>
                    <a:pt x="245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2039825" y="2166425"/>
              <a:ext cx="44800" cy="29100"/>
            </a:xfrm>
            <a:custGeom>
              <a:avLst/>
              <a:gdLst/>
              <a:ahLst/>
              <a:cxnLst/>
              <a:rect l="l" t="t" r="r" b="b"/>
              <a:pathLst>
                <a:path w="1792" h="1164" extrusionOk="0">
                  <a:moveTo>
                    <a:pt x="140" y="1"/>
                  </a:moveTo>
                  <a:cubicBezTo>
                    <a:pt x="94" y="1"/>
                    <a:pt x="94" y="59"/>
                    <a:pt x="47" y="59"/>
                  </a:cubicBezTo>
                  <a:cubicBezTo>
                    <a:pt x="1" y="105"/>
                    <a:pt x="1" y="152"/>
                    <a:pt x="1" y="198"/>
                  </a:cubicBezTo>
                  <a:cubicBezTo>
                    <a:pt x="1" y="291"/>
                    <a:pt x="47" y="396"/>
                    <a:pt x="94" y="443"/>
                  </a:cubicBezTo>
                  <a:cubicBezTo>
                    <a:pt x="582" y="931"/>
                    <a:pt x="1071" y="1164"/>
                    <a:pt x="1699" y="1164"/>
                  </a:cubicBezTo>
                  <a:lnTo>
                    <a:pt x="1792" y="1164"/>
                  </a:lnTo>
                  <a:lnTo>
                    <a:pt x="1745" y="1117"/>
                  </a:lnTo>
                  <a:cubicBezTo>
                    <a:pt x="1652" y="978"/>
                    <a:pt x="1547" y="873"/>
                    <a:pt x="1454" y="826"/>
                  </a:cubicBezTo>
                  <a:cubicBezTo>
                    <a:pt x="1117" y="536"/>
                    <a:pt x="722" y="349"/>
                    <a:pt x="338" y="105"/>
                  </a:cubicBezTo>
                  <a:lnTo>
                    <a:pt x="245" y="59"/>
                  </a:lnTo>
                  <a:cubicBezTo>
                    <a:pt x="198" y="59"/>
                    <a:pt x="140" y="1"/>
                    <a:pt x="14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1945325" y="2078025"/>
              <a:ext cx="42475" cy="35200"/>
            </a:xfrm>
            <a:custGeom>
              <a:avLst/>
              <a:gdLst/>
              <a:ahLst/>
              <a:cxnLst/>
              <a:rect l="l" t="t" r="r" b="b"/>
              <a:pathLst>
                <a:path w="1699" h="1408" extrusionOk="0">
                  <a:moveTo>
                    <a:pt x="93" y="1"/>
                  </a:moveTo>
                  <a:cubicBezTo>
                    <a:pt x="47" y="1"/>
                    <a:pt x="0" y="105"/>
                    <a:pt x="0" y="198"/>
                  </a:cubicBezTo>
                  <a:cubicBezTo>
                    <a:pt x="0" y="338"/>
                    <a:pt x="140" y="489"/>
                    <a:pt x="291" y="629"/>
                  </a:cubicBezTo>
                  <a:lnTo>
                    <a:pt x="431" y="733"/>
                  </a:lnTo>
                  <a:cubicBezTo>
                    <a:pt x="780" y="919"/>
                    <a:pt x="1117" y="1117"/>
                    <a:pt x="1408" y="1315"/>
                  </a:cubicBezTo>
                  <a:cubicBezTo>
                    <a:pt x="1501" y="1361"/>
                    <a:pt x="1594" y="1408"/>
                    <a:pt x="1698" y="1408"/>
                  </a:cubicBezTo>
                  <a:cubicBezTo>
                    <a:pt x="1698" y="1315"/>
                    <a:pt x="1698" y="1210"/>
                    <a:pt x="1652" y="1117"/>
                  </a:cubicBezTo>
                  <a:cubicBezTo>
                    <a:pt x="1408" y="582"/>
                    <a:pt x="966" y="396"/>
                    <a:pt x="431" y="152"/>
                  </a:cubicBezTo>
                  <a:cubicBezTo>
                    <a:pt x="338" y="152"/>
                    <a:pt x="245" y="105"/>
                    <a:pt x="140" y="47"/>
                  </a:cubicBezTo>
                  <a:cubicBezTo>
                    <a:pt x="140" y="1"/>
                    <a:pt x="140" y="1"/>
                    <a:pt x="9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1860400" y="2030925"/>
              <a:ext cx="46275" cy="25325"/>
            </a:xfrm>
            <a:custGeom>
              <a:avLst/>
              <a:gdLst/>
              <a:ahLst/>
              <a:cxnLst/>
              <a:rect l="l" t="t" r="r" b="b"/>
              <a:pathLst>
                <a:path w="1851" h="1013" extrusionOk="0">
                  <a:moveTo>
                    <a:pt x="199" y="0"/>
                  </a:moveTo>
                  <a:cubicBezTo>
                    <a:pt x="1" y="47"/>
                    <a:pt x="1" y="93"/>
                    <a:pt x="1" y="93"/>
                  </a:cubicBezTo>
                  <a:cubicBezTo>
                    <a:pt x="1" y="140"/>
                    <a:pt x="1" y="186"/>
                    <a:pt x="47" y="291"/>
                  </a:cubicBezTo>
                  <a:cubicBezTo>
                    <a:pt x="47" y="338"/>
                    <a:pt x="152" y="384"/>
                    <a:pt x="245" y="431"/>
                  </a:cubicBezTo>
                  <a:cubicBezTo>
                    <a:pt x="396" y="477"/>
                    <a:pt x="536" y="582"/>
                    <a:pt x="629" y="675"/>
                  </a:cubicBezTo>
                  <a:cubicBezTo>
                    <a:pt x="780" y="721"/>
                    <a:pt x="920" y="826"/>
                    <a:pt x="1071" y="873"/>
                  </a:cubicBezTo>
                  <a:cubicBezTo>
                    <a:pt x="1269" y="966"/>
                    <a:pt x="1408" y="1012"/>
                    <a:pt x="1501" y="1012"/>
                  </a:cubicBezTo>
                  <a:cubicBezTo>
                    <a:pt x="1653" y="1012"/>
                    <a:pt x="1746" y="1012"/>
                    <a:pt x="1850" y="919"/>
                  </a:cubicBezTo>
                  <a:lnTo>
                    <a:pt x="1792" y="873"/>
                  </a:lnTo>
                  <a:cubicBezTo>
                    <a:pt x="1699" y="768"/>
                    <a:pt x="1606" y="675"/>
                    <a:pt x="1501" y="582"/>
                  </a:cubicBezTo>
                  <a:cubicBezTo>
                    <a:pt x="1211" y="431"/>
                    <a:pt x="873" y="291"/>
                    <a:pt x="582" y="140"/>
                  </a:cubicBezTo>
                  <a:lnTo>
                    <a:pt x="292" y="47"/>
                  </a:lnTo>
                  <a:cubicBezTo>
                    <a:pt x="292" y="0"/>
                    <a:pt x="245" y="0"/>
                    <a:pt x="199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355325" y="2003000"/>
              <a:ext cx="52075" cy="14575"/>
            </a:xfrm>
            <a:custGeom>
              <a:avLst/>
              <a:gdLst/>
              <a:ahLst/>
              <a:cxnLst/>
              <a:rect l="l" t="t" r="r" b="b"/>
              <a:pathLst>
                <a:path w="2083" h="583" extrusionOk="0">
                  <a:moveTo>
                    <a:pt x="186" y="1"/>
                  </a:moveTo>
                  <a:cubicBezTo>
                    <a:pt x="47" y="1"/>
                    <a:pt x="0" y="47"/>
                    <a:pt x="0" y="140"/>
                  </a:cubicBezTo>
                  <a:cubicBezTo>
                    <a:pt x="0" y="198"/>
                    <a:pt x="0" y="291"/>
                    <a:pt x="186" y="338"/>
                  </a:cubicBezTo>
                  <a:lnTo>
                    <a:pt x="291" y="338"/>
                  </a:lnTo>
                  <a:lnTo>
                    <a:pt x="675" y="431"/>
                  </a:lnTo>
                  <a:cubicBezTo>
                    <a:pt x="1012" y="489"/>
                    <a:pt x="1349" y="536"/>
                    <a:pt x="1698" y="582"/>
                  </a:cubicBezTo>
                  <a:lnTo>
                    <a:pt x="1989" y="582"/>
                  </a:lnTo>
                  <a:cubicBezTo>
                    <a:pt x="2036" y="536"/>
                    <a:pt x="2082" y="536"/>
                    <a:pt x="2082" y="489"/>
                  </a:cubicBezTo>
                  <a:cubicBezTo>
                    <a:pt x="2082" y="489"/>
                    <a:pt x="2082" y="431"/>
                    <a:pt x="2036" y="431"/>
                  </a:cubicBezTo>
                  <a:cubicBezTo>
                    <a:pt x="1884" y="291"/>
                    <a:pt x="1745" y="245"/>
                    <a:pt x="1594" y="198"/>
                  </a:cubicBezTo>
                  <a:lnTo>
                    <a:pt x="721" y="47"/>
                  </a:lnTo>
                  <a:cubicBezTo>
                    <a:pt x="628" y="1"/>
                    <a:pt x="535" y="1"/>
                    <a:pt x="43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1448650" y="2012600"/>
              <a:ext cx="53250" cy="9900"/>
            </a:xfrm>
            <a:custGeom>
              <a:avLst/>
              <a:gdLst/>
              <a:ahLst/>
              <a:cxnLst/>
              <a:rect l="l" t="t" r="r" b="b"/>
              <a:pathLst>
                <a:path w="2130" h="396" extrusionOk="0">
                  <a:moveTo>
                    <a:pt x="431" y="1"/>
                  </a:moveTo>
                  <a:lnTo>
                    <a:pt x="338" y="47"/>
                  </a:lnTo>
                  <a:lnTo>
                    <a:pt x="187" y="47"/>
                  </a:lnTo>
                  <a:cubicBezTo>
                    <a:pt x="47" y="47"/>
                    <a:pt x="1" y="105"/>
                    <a:pt x="1" y="198"/>
                  </a:cubicBezTo>
                  <a:cubicBezTo>
                    <a:pt x="1" y="291"/>
                    <a:pt x="47" y="338"/>
                    <a:pt x="233" y="396"/>
                  </a:cubicBezTo>
                  <a:lnTo>
                    <a:pt x="1745" y="396"/>
                  </a:lnTo>
                  <a:cubicBezTo>
                    <a:pt x="1839" y="396"/>
                    <a:pt x="1978" y="396"/>
                    <a:pt x="2036" y="338"/>
                  </a:cubicBezTo>
                  <a:cubicBezTo>
                    <a:pt x="2083" y="291"/>
                    <a:pt x="2129" y="291"/>
                    <a:pt x="2129" y="245"/>
                  </a:cubicBezTo>
                  <a:lnTo>
                    <a:pt x="2083" y="198"/>
                  </a:lnTo>
                  <a:cubicBezTo>
                    <a:pt x="1885" y="105"/>
                    <a:pt x="1745" y="47"/>
                    <a:pt x="159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1537050" y="20163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8" y="1"/>
                  </a:moveTo>
                  <a:cubicBezTo>
                    <a:pt x="1257" y="1"/>
                    <a:pt x="966" y="47"/>
                    <a:pt x="675" y="94"/>
                  </a:cubicBezTo>
                  <a:cubicBezTo>
                    <a:pt x="582" y="140"/>
                    <a:pt x="478" y="140"/>
                    <a:pt x="385" y="140"/>
                  </a:cubicBezTo>
                  <a:lnTo>
                    <a:pt x="338" y="187"/>
                  </a:lnTo>
                  <a:lnTo>
                    <a:pt x="245" y="187"/>
                  </a:lnTo>
                  <a:lnTo>
                    <a:pt x="187" y="245"/>
                  </a:lnTo>
                  <a:cubicBezTo>
                    <a:pt x="1" y="292"/>
                    <a:pt x="1" y="338"/>
                    <a:pt x="1" y="385"/>
                  </a:cubicBezTo>
                  <a:cubicBezTo>
                    <a:pt x="47" y="478"/>
                    <a:pt x="94" y="536"/>
                    <a:pt x="292" y="536"/>
                  </a:cubicBezTo>
                  <a:lnTo>
                    <a:pt x="385" y="536"/>
                  </a:lnTo>
                  <a:lnTo>
                    <a:pt x="768" y="478"/>
                  </a:lnTo>
                  <a:cubicBezTo>
                    <a:pt x="1117" y="431"/>
                    <a:pt x="1455" y="385"/>
                    <a:pt x="1792" y="338"/>
                  </a:cubicBezTo>
                  <a:cubicBezTo>
                    <a:pt x="1838" y="338"/>
                    <a:pt x="1990" y="292"/>
                    <a:pt x="2036" y="245"/>
                  </a:cubicBezTo>
                  <a:cubicBezTo>
                    <a:pt x="2083" y="187"/>
                    <a:pt x="2083" y="140"/>
                    <a:pt x="2083" y="140"/>
                  </a:cubicBezTo>
                  <a:cubicBezTo>
                    <a:pt x="2083" y="140"/>
                    <a:pt x="2083" y="94"/>
                    <a:pt x="2036" y="94"/>
                  </a:cubicBezTo>
                  <a:cubicBezTo>
                    <a:pt x="1838" y="1"/>
                    <a:pt x="1699" y="1"/>
                    <a:pt x="154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1619350" y="2010975"/>
              <a:ext cx="53225" cy="13875"/>
            </a:xfrm>
            <a:custGeom>
              <a:avLst/>
              <a:gdLst/>
              <a:ahLst/>
              <a:cxnLst/>
              <a:rect l="l" t="t" r="r" b="b"/>
              <a:pathLst>
                <a:path w="2129" h="555" extrusionOk="0">
                  <a:moveTo>
                    <a:pt x="1668" y="1"/>
                  </a:moveTo>
                  <a:cubicBezTo>
                    <a:pt x="1628" y="1"/>
                    <a:pt x="1588" y="7"/>
                    <a:pt x="1547" y="19"/>
                  </a:cubicBezTo>
                  <a:cubicBezTo>
                    <a:pt x="1257" y="19"/>
                    <a:pt x="966" y="66"/>
                    <a:pt x="675" y="112"/>
                  </a:cubicBezTo>
                  <a:cubicBezTo>
                    <a:pt x="582" y="112"/>
                    <a:pt x="489" y="170"/>
                    <a:pt x="384" y="170"/>
                  </a:cubicBezTo>
                  <a:lnTo>
                    <a:pt x="338" y="217"/>
                  </a:lnTo>
                  <a:lnTo>
                    <a:pt x="198" y="217"/>
                  </a:lnTo>
                  <a:cubicBezTo>
                    <a:pt x="0" y="263"/>
                    <a:pt x="0" y="310"/>
                    <a:pt x="0" y="403"/>
                  </a:cubicBezTo>
                  <a:cubicBezTo>
                    <a:pt x="47" y="508"/>
                    <a:pt x="93" y="554"/>
                    <a:pt x="291" y="554"/>
                  </a:cubicBezTo>
                  <a:lnTo>
                    <a:pt x="384" y="554"/>
                  </a:lnTo>
                  <a:lnTo>
                    <a:pt x="780" y="508"/>
                  </a:lnTo>
                  <a:cubicBezTo>
                    <a:pt x="1117" y="461"/>
                    <a:pt x="1454" y="403"/>
                    <a:pt x="1792" y="356"/>
                  </a:cubicBezTo>
                  <a:cubicBezTo>
                    <a:pt x="1838" y="310"/>
                    <a:pt x="1989" y="310"/>
                    <a:pt x="2036" y="217"/>
                  </a:cubicBezTo>
                  <a:cubicBezTo>
                    <a:pt x="2082" y="217"/>
                    <a:pt x="2129" y="170"/>
                    <a:pt x="2082" y="170"/>
                  </a:cubicBezTo>
                  <a:cubicBezTo>
                    <a:pt x="2082" y="112"/>
                    <a:pt x="2082" y="112"/>
                    <a:pt x="2036" y="112"/>
                  </a:cubicBezTo>
                  <a:cubicBezTo>
                    <a:pt x="1891" y="44"/>
                    <a:pt x="1778" y="1"/>
                    <a:pt x="166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1703100" y="20041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7" y="0"/>
                  </a:moveTo>
                  <a:cubicBezTo>
                    <a:pt x="1256" y="47"/>
                    <a:pt x="919" y="47"/>
                    <a:pt x="628" y="93"/>
                  </a:cubicBezTo>
                  <a:cubicBezTo>
                    <a:pt x="524" y="93"/>
                    <a:pt x="477" y="93"/>
                    <a:pt x="384" y="151"/>
                  </a:cubicBezTo>
                  <a:lnTo>
                    <a:pt x="291" y="151"/>
                  </a:lnTo>
                  <a:cubicBezTo>
                    <a:pt x="233" y="151"/>
                    <a:pt x="233" y="198"/>
                    <a:pt x="186" y="198"/>
                  </a:cubicBezTo>
                  <a:lnTo>
                    <a:pt x="140" y="198"/>
                  </a:lnTo>
                  <a:cubicBezTo>
                    <a:pt x="0" y="244"/>
                    <a:pt x="0" y="291"/>
                    <a:pt x="0" y="384"/>
                  </a:cubicBezTo>
                  <a:cubicBezTo>
                    <a:pt x="0" y="442"/>
                    <a:pt x="47" y="489"/>
                    <a:pt x="233" y="535"/>
                  </a:cubicBezTo>
                  <a:lnTo>
                    <a:pt x="338" y="535"/>
                  </a:lnTo>
                  <a:lnTo>
                    <a:pt x="721" y="489"/>
                  </a:lnTo>
                  <a:cubicBezTo>
                    <a:pt x="1059" y="442"/>
                    <a:pt x="1396" y="442"/>
                    <a:pt x="1745" y="384"/>
                  </a:cubicBezTo>
                  <a:cubicBezTo>
                    <a:pt x="1838" y="384"/>
                    <a:pt x="1931" y="338"/>
                    <a:pt x="2036" y="291"/>
                  </a:cubicBezTo>
                  <a:cubicBezTo>
                    <a:pt x="2082" y="244"/>
                    <a:pt x="2082" y="198"/>
                    <a:pt x="2082" y="198"/>
                  </a:cubicBezTo>
                  <a:cubicBezTo>
                    <a:pt x="2082" y="198"/>
                    <a:pt x="2082" y="151"/>
                    <a:pt x="2036" y="151"/>
                  </a:cubicBezTo>
                  <a:cubicBezTo>
                    <a:pt x="1838" y="47"/>
                    <a:pt x="1687" y="0"/>
                    <a:pt x="154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785375" y="2011425"/>
              <a:ext cx="52100" cy="13425"/>
            </a:xfrm>
            <a:custGeom>
              <a:avLst/>
              <a:gdLst/>
              <a:ahLst/>
              <a:cxnLst/>
              <a:rect l="l" t="t" r="r" b="b"/>
              <a:pathLst>
                <a:path w="2084" h="537" extrusionOk="0">
                  <a:moveTo>
                    <a:pt x="199" y="1"/>
                  </a:moveTo>
                  <a:cubicBezTo>
                    <a:pt x="48" y="1"/>
                    <a:pt x="48" y="48"/>
                    <a:pt x="1" y="152"/>
                  </a:cubicBezTo>
                  <a:cubicBezTo>
                    <a:pt x="1" y="245"/>
                    <a:pt x="48" y="292"/>
                    <a:pt x="245" y="338"/>
                  </a:cubicBezTo>
                  <a:lnTo>
                    <a:pt x="338" y="338"/>
                  </a:lnTo>
                  <a:lnTo>
                    <a:pt x="722" y="385"/>
                  </a:lnTo>
                  <a:lnTo>
                    <a:pt x="1746" y="536"/>
                  </a:lnTo>
                  <a:cubicBezTo>
                    <a:pt x="1839" y="536"/>
                    <a:pt x="1943" y="536"/>
                    <a:pt x="2036" y="490"/>
                  </a:cubicBezTo>
                  <a:cubicBezTo>
                    <a:pt x="2083" y="490"/>
                    <a:pt x="2083" y="443"/>
                    <a:pt x="2083" y="443"/>
                  </a:cubicBezTo>
                  <a:cubicBezTo>
                    <a:pt x="2083" y="385"/>
                    <a:pt x="2083" y="385"/>
                    <a:pt x="2036" y="338"/>
                  </a:cubicBezTo>
                  <a:cubicBezTo>
                    <a:pt x="1885" y="245"/>
                    <a:pt x="1746" y="152"/>
                    <a:pt x="1594" y="152"/>
                  </a:cubicBezTo>
                  <a:lnTo>
                    <a:pt x="722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1263125" y="1984675"/>
              <a:ext cx="41325" cy="11075"/>
            </a:xfrm>
            <a:custGeom>
              <a:avLst/>
              <a:gdLst/>
              <a:ahLst/>
              <a:cxnLst/>
              <a:rect l="l" t="t" r="r" b="b"/>
              <a:pathLst>
                <a:path w="1653" h="443" extrusionOk="0">
                  <a:moveTo>
                    <a:pt x="245" y="1"/>
                  </a:moveTo>
                  <a:cubicBezTo>
                    <a:pt x="47" y="1"/>
                    <a:pt x="1" y="152"/>
                    <a:pt x="1" y="152"/>
                  </a:cubicBezTo>
                  <a:cubicBezTo>
                    <a:pt x="1" y="245"/>
                    <a:pt x="1" y="292"/>
                    <a:pt x="47" y="350"/>
                  </a:cubicBezTo>
                  <a:cubicBezTo>
                    <a:pt x="47" y="396"/>
                    <a:pt x="94" y="396"/>
                    <a:pt x="199" y="396"/>
                  </a:cubicBezTo>
                  <a:cubicBezTo>
                    <a:pt x="443" y="443"/>
                    <a:pt x="629" y="443"/>
                    <a:pt x="827" y="443"/>
                  </a:cubicBezTo>
                  <a:lnTo>
                    <a:pt x="1257" y="443"/>
                  </a:lnTo>
                  <a:cubicBezTo>
                    <a:pt x="1362" y="443"/>
                    <a:pt x="1455" y="350"/>
                    <a:pt x="1548" y="292"/>
                  </a:cubicBezTo>
                  <a:cubicBezTo>
                    <a:pt x="1606" y="292"/>
                    <a:pt x="1606" y="292"/>
                    <a:pt x="1653" y="245"/>
                  </a:cubicBezTo>
                  <a:lnTo>
                    <a:pt x="1548" y="245"/>
                  </a:lnTo>
                  <a:cubicBezTo>
                    <a:pt x="1455" y="152"/>
                    <a:pt x="1362" y="106"/>
                    <a:pt x="1257" y="106"/>
                  </a:cubicBezTo>
                  <a:cubicBezTo>
                    <a:pt x="966" y="59"/>
                    <a:pt x="629" y="1"/>
                    <a:pt x="29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1154100" y="1981200"/>
              <a:ext cx="48575" cy="13400"/>
            </a:xfrm>
            <a:custGeom>
              <a:avLst/>
              <a:gdLst/>
              <a:ahLst/>
              <a:cxnLst/>
              <a:rect l="l" t="t" r="r" b="b"/>
              <a:pathLst>
                <a:path w="1943" h="536" extrusionOk="0">
                  <a:moveTo>
                    <a:pt x="1163" y="0"/>
                  </a:moveTo>
                  <a:cubicBezTo>
                    <a:pt x="872" y="0"/>
                    <a:pt x="582" y="47"/>
                    <a:pt x="198" y="93"/>
                  </a:cubicBezTo>
                  <a:cubicBezTo>
                    <a:pt x="151" y="93"/>
                    <a:pt x="0" y="245"/>
                    <a:pt x="0" y="291"/>
                  </a:cubicBezTo>
                  <a:cubicBezTo>
                    <a:pt x="0" y="338"/>
                    <a:pt x="47" y="431"/>
                    <a:pt x="151" y="489"/>
                  </a:cubicBezTo>
                  <a:cubicBezTo>
                    <a:pt x="198" y="535"/>
                    <a:pt x="291" y="535"/>
                    <a:pt x="337" y="535"/>
                  </a:cubicBezTo>
                  <a:lnTo>
                    <a:pt x="489" y="535"/>
                  </a:lnTo>
                  <a:cubicBezTo>
                    <a:pt x="966" y="535"/>
                    <a:pt x="1407" y="384"/>
                    <a:pt x="1943" y="93"/>
                  </a:cubicBezTo>
                  <a:cubicBezTo>
                    <a:pt x="1698" y="47"/>
                    <a:pt x="1454" y="0"/>
                    <a:pt x="116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1066850" y="1996900"/>
              <a:ext cx="45975" cy="14550"/>
            </a:xfrm>
            <a:custGeom>
              <a:avLst/>
              <a:gdLst/>
              <a:ahLst/>
              <a:cxnLst/>
              <a:rect l="l" t="t" r="r" b="b"/>
              <a:pathLst>
                <a:path w="1839" h="582" extrusionOk="0">
                  <a:moveTo>
                    <a:pt x="1408" y="0"/>
                  </a:moveTo>
                  <a:cubicBezTo>
                    <a:pt x="966" y="0"/>
                    <a:pt x="536" y="47"/>
                    <a:pt x="152" y="245"/>
                  </a:cubicBezTo>
                  <a:cubicBezTo>
                    <a:pt x="94" y="245"/>
                    <a:pt x="1" y="384"/>
                    <a:pt x="47" y="442"/>
                  </a:cubicBezTo>
                  <a:cubicBezTo>
                    <a:pt x="47" y="535"/>
                    <a:pt x="152" y="582"/>
                    <a:pt x="245" y="582"/>
                  </a:cubicBezTo>
                  <a:lnTo>
                    <a:pt x="291" y="582"/>
                  </a:lnTo>
                  <a:lnTo>
                    <a:pt x="384" y="535"/>
                  </a:lnTo>
                  <a:cubicBezTo>
                    <a:pt x="675" y="489"/>
                    <a:pt x="1024" y="442"/>
                    <a:pt x="1315" y="338"/>
                  </a:cubicBezTo>
                  <a:cubicBezTo>
                    <a:pt x="1455" y="291"/>
                    <a:pt x="1606" y="198"/>
                    <a:pt x="1745" y="93"/>
                  </a:cubicBezTo>
                  <a:cubicBezTo>
                    <a:pt x="1792" y="47"/>
                    <a:pt x="1838" y="47"/>
                    <a:pt x="183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1192775" y="2192025"/>
              <a:ext cx="65450" cy="83475"/>
            </a:xfrm>
            <a:custGeom>
              <a:avLst/>
              <a:gdLst/>
              <a:ahLst/>
              <a:cxnLst/>
              <a:rect l="l" t="t" r="r" b="b"/>
              <a:pathLst>
                <a:path w="2618" h="3339" extrusionOk="0">
                  <a:moveTo>
                    <a:pt x="977" y="0"/>
                  </a:moveTo>
                  <a:cubicBezTo>
                    <a:pt x="931" y="0"/>
                    <a:pt x="872" y="47"/>
                    <a:pt x="872" y="93"/>
                  </a:cubicBezTo>
                  <a:lnTo>
                    <a:pt x="872" y="244"/>
                  </a:lnTo>
                  <a:lnTo>
                    <a:pt x="872" y="291"/>
                  </a:lnTo>
                  <a:lnTo>
                    <a:pt x="872" y="1303"/>
                  </a:lnTo>
                  <a:lnTo>
                    <a:pt x="733" y="1210"/>
                  </a:lnTo>
                  <a:cubicBezTo>
                    <a:pt x="686" y="1210"/>
                    <a:pt x="640" y="1163"/>
                    <a:pt x="582" y="1117"/>
                  </a:cubicBezTo>
                  <a:cubicBezTo>
                    <a:pt x="489" y="1070"/>
                    <a:pt x="396" y="1012"/>
                    <a:pt x="291" y="965"/>
                  </a:cubicBezTo>
                  <a:cubicBezTo>
                    <a:pt x="244" y="965"/>
                    <a:pt x="151" y="965"/>
                    <a:pt x="105" y="1012"/>
                  </a:cubicBezTo>
                  <a:cubicBezTo>
                    <a:pt x="105" y="1012"/>
                    <a:pt x="151" y="1117"/>
                    <a:pt x="151" y="1163"/>
                  </a:cubicBezTo>
                  <a:cubicBezTo>
                    <a:pt x="198" y="1210"/>
                    <a:pt x="244" y="1256"/>
                    <a:pt x="291" y="1303"/>
                  </a:cubicBezTo>
                  <a:lnTo>
                    <a:pt x="349" y="1361"/>
                  </a:lnTo>
                  <a:cubicBezTo>
                    <a:pt x="396" y="1407"/>
                    <a:pt x="489" y="1454"/>
                    <a:pt x="535" y="1501"/>
                  </a:cubicBezTo>
                  <a:cubicBezTo>
                    <a:pt x="582" y="1547"/>
                    <a:pt x="640" y="1594"/>
                    <a:pt x="686" y="1652"/>
                  </a:cubicBezTo>
                  <a:lnTo>
                    <a:pt x="826" y="1745"/>
                  </a:lnTo>
                  <a:lnTo>
                    <a:pt x="686" y="1791"/>
                  </a:lnTo>
                  <a:cubicBezTo>
                    <a:pt x="582" y="1838"/>
                    <a:pt x="535" y="1838"/>
                    <a:pt x="489" y="1838"/>
                  </a:cubicBezTo>
                  <a:lnTo>
                    <a:pt x="58" y="1989"/>
                  </a:lnTo>
                  <a:cubicBezTo>
                    <a:pt x="58" y="2036"/>
                    <a:pt x="0" y="2082"/>
                    <a:pt x="0" y="2129"/>
                  </a:cubicBezTo>
                  <a:cubicBezTo>
                    <a:pt x="58" y="2175"/>
                    <a:pt x="105" y="2233"/>
                    <a:pt x="151" y="2233"/>
                  </a:cubicBezTo>
                  <a:lnTo>
                    <a:pt x="489" y="2233"/>
                  </a:lnTo>
                  <a:lnTo>
                    <a:pt x="640" y="2175"/>
                  </a:lnTo>
                  <a:lnTo>
                    <a:pt x="582" y="2326"/>
                  </a:lnTo>
                  <a:cubicBezTo>
                    <a:pt x="582" y="2419"/>
                    <a:pt x="535" y="2524"/>
                    <a:pt x="489" y="2571"/>
                  </a:cubicBezTo>
                  <a:cubicBezTo>
                    <a:pt x="442" y="2757"/>
                    <a:pt x="396" y="2954"/>
                    <a:pt x="349" y="3106"/>
                  </a:cubicBezTo>
                  <a:cubicBezTo>
                    <a:pt x="291" y="3152"/>
                    <a:pt x="349" y="3245"/>
                    <a:pt x="396" y="3292"/>
                  </a:cubicBezTo>
                  <a:cubicBezTo>
                    <a:pt x="442" y="3292"/>
                    <a:pt x="535" y="3245"/>
                    <a:pt x="535" y="3199"/>
                  </a:cubicBezTo>
                  <a:cubicBezTo>
                    <a:pt x="640" y="3152"/>
                    <a:pt x="686" y="3001"/>
                    <a:pt x="779" y="2908"/>
                  </a:cubicBezTo>
                  <a:cubicBezTo>
                    <a:pt x="779" y="2861"/>
                    <a:pt x="826" y="2815"/>
                    <a:pt x="872" y="2757"/>
                  </a:cubicBezTo>
                  <a:lnTo>
                    <a:pt x="977" y="2571"/>
                  </a:lnTo>
                  <a:lnTo>
                    <a:pt x="1024" y="2757"/>
                  </a:lnTo>
                  <a:cubicBezTo>
                    <a:pt x="1070" y="2815"/>
                    <a:pt x="1070" y="2861"/>
                    <a:pt x="1070" y="2908"/>
                  </a:cubicBezTo>
                  <a:cubicBezTo>
                    <a:pt x="1117" y="3001"/>
                    <a:pt x="1117" y="3106"/>
                    <a:pt x="1163" y="3152"/>
                  </a:cubicBezTo>
                  <a:cubicBezTo>
                    <a:pt x="1221" y="3338"/>
                    <a:pt x="1314" y="3338"/>
                    <a:pt x="1361" y="3338"/>
                  </a:cubicBezTo>
                  <a:lnTo>
                    <a:pt x="1407" y="3338"/>
                  </a:lnTo>
                  <a:cubicBezTo>
                    <a:pt x="1454" y="3338"/>
                    <a:pt x="1559" y="3292"/>
                    <a:pt x="1512" y="3106"/>
                  </a:cubicBezTo>
                  <a:cubicBezTo>
                    <a:pt x="1512" y="2908"/>
                    <a:pt x="1512" y="2757"/>
                    <a:pt x="1454" y="2571"/>
                  </a:cubicBezTo>
                  <a:lnTo>
                    <a:pt x="1407" y="2175"/>
                  </a:lnTo>
                  <a:lnTo>
                    <a:pt x="1407" y="2175"/>
                  </a:lnTo>
                  <a:lnTo>
                    <a:pt x="1559" y="2280"/>
                  </a:lnTo>
                  <a:cubicBezTo>
                    <a:pt x="1605" y="2280"/>
                    <a:pt x="1652" y="2326"/>
                    <a:pt x="1652" y="2326"/>
                  </a:cubicBezTo>
                  <a:cubicBezTo>
                    <a:pt x="1745" y="2373"/>
                    <a:pt x="1803" y="2373"/>
                    <a:pt x="1849" y="2419"/>
                  </a:cubicBezTo>
                  <a:lnTo>
                    <a:pt x="1896" y="2419"/>
                  </a:lnTo>
                  <a:cubicBezTo>
                    <a:pt x="1989" y="2466"/>
                    <a:pt x="2140" y="2524"/>
                    <a:pt x="2280" y="2524"/>
                  </a:cubicBezTo>
                  <a:cubicBezTo>
                    <a:pt x="2326" y="2524"/>
                    <a:pt x="2385" y="2466"/>
                    <a:pt x="2385" y="2466"/>
                  </a:cubicBezTo>
                  <a:cubicBezTo>
                    <a:pt x="2385" y="2466"/>
                    <a:pt x="2385" y="2373"/>
                    <a:pt x="2326" y="2326"/>
                  </a:cubicBezTo>
                  <a:cubicBezTo>
                    <a:pt x="2280" y="2280"/>
                    <a:pt x="2233" y="2233"/>
                    <a:pt x="2187" y="2175"/>
                  </a:cubicBezTo>
                  <a:cubicBezTo>
                    <a:pt x="2140" y="2175"/>
                    <a:pt x="2140" y="2129"/>
                    <a:pt x="2094" y="2129"/>
                  </a:cubicBezTo>
                  <a:lnTo>
                    <a:pt x="1943" y="1989"/>
                  </a:lnTo>
                  <a:lnTo>
                    <a:pt x="2280" y="1943"/>
                  </a:lnTo>
                  <a:cubicBezTo>
                    <a:pt x="2326" y="1884"/>
                    <a:pt x="2385" y="1884"/>
                    <a:pt x="2431" y="1884"/>
                  </a:cubicBezTo>
                  <a:cubicBezTo>
                    <a:pt x="2617" y="1838"/>
                    <a:pt x="2617" y="1745"/>
                    <a:pt x="2617" y="1698"/>
                  </a:cubicBezTo>
                  <a:cubicBezTo>
                    <a:pt x="2617" y="1652"/>
                    <a:pt x="2617" y="1547"/>
                    <a:pt x="2431" y="1547"/>
                  </a:cubicBezTo>
                  <a:lnTo>
                    <a:pt x="2385" y="1547"/>
                  </a:lnTo>
                  <a:cubicBezTo>
                    <a:pt x="2233" y="1547"/>
                    <a:pt x="2036" y="1594"/>
                    <a:pt x="1896" y="1594"/>
                  </a:cubicBezTo>
                  <a:lnTo>
                    <a:pt x="1407" y="1652"/>
                  </a:lnTo>
                  <a:lnTo>
                    <a:pt x="1407" y="1652"/>
                  </a:lnTo>
                  <a:lnTo>
                    <a:pt x="1698" y="1210"/>
                  </a:lnTo>
                  <a:cubicBezTo>
                    <a:pt x="1745" y="1070"/>
                    <a:pt x="1849" y="919"/>
                    <a:pt x="1943" y="779"/>
                  </a:cubicBezTo>
                  <a:cubicBezTo>
                    <a:pt x="1989" y="675"/>
                    <a:pt x="1989" y="628"/>
                    <a:pt x="1989" y="582"/>
                  </a:cubicBezTo>
                  <a:lnTo>
                    <a:pt x="1943" y="535"/>
                  </a:lnTo>
                  <a:cubicBezTo>
                    <a:pt x="1896" y="535"/>
                    <a:pt x="1803" y="582"/>
                    <a:pt x="1698" y="628"/>
                  </a:cubicBezTo>
                  <a:cubicBezTo>
                    <a:pt x="1652" y="675"/>
                    <a:pt x="1605" y="721"/>
                    <a:pt x="1512" y="826"/>
                  </a:cubicBezTo>
                  <a:cubicBezTo>
                    <a:pt x="1512" y="872"/>
                    <a:pt x="1454" y="919"/>
                    <a:pt x="1407" y="965"/>
                  </a:cubicBezTo>
                  <a:lnTo>
                    <a:pt x="1314" y="1117"/>
                  </a:lnTo>
                  <a:lnTo>
                    <a:pt x="1268" y="919"/>
                  </a:lnTo>
                  <a:cubicBezTo>
                    <a:pt x="1221" y="826"/>
                    <a:pt x="1221" y="721"/>
                    <a:pt x="1221" y="675"/>
                  </a:cubicBezTo>
                  <a:cubicBezTo>
                    <a:pt x="1163" y="430"/>
                    <a:pt x="1117" y="244"/>
                    <a:pt x="1070" y="47"/>
                  </a:cubicBezTo>
                  <a:cubicBezTo>
                    <a:pt x="1070" y="47"/>
                    <a:pt x="1024" y="0"/>
                    <a:pt x="97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1178225" y="2105950"/>
              <a:ext cx="47425" cy="40150"/>
            </a:xfrm>
            <a:custGeom>
              <a:avLst/>
              <a:gdLst/>
              <a:ahLst/>
              <a:cxnLst/>
              <a:rect l="l" t="t" r="r" b="b"/>
              <a:pathLst>
                <a:path w="1897" h="1606" extrusionOk="0">
                  <a:moveTo>
                    <a:pt x="978" y="198"/>
                  </a:moveTo>
                  <a:lnTo>
                    <a:pt x="1024" y="291"/>
                  </a:lnTo>
                  <a:cubicBezTo>
                    <a:pt x="1117" y="384"/>
                    <a:pt x="1222" y="535"/>
                    <a:pt x="1315" y="628"/>
                  </a:cubicBezTo>
                  <a:cubicBezTo>
                    <a:pt x="1361" y="733"/>
                    <a:pt x="1408" y="826"/>
                    <a:pt x="1361" y="919"/>
                  </a:cubicBezTo>
                  <a:cubicBezTo>
                    <a:pt x="1315" y="1024"/>
                    <a:pt x="1268" y="1070"/>
                    <a:pt x="1164" y="1117"/>
                  </a:cubicBezTo>
                  <a:lnTo>
                    <a:pt x="1024" y="1117"/>
                  </a:lnTo>
                  <a:cubicBezTo>
                    <a:pt x="826" y="1117"/>
                    <a:pt x="582" y="1024"/>
                    <a:pt x="489" y="873"/>
                  </a:cubicBezTo>
                  <a:cubicBezTo>
                    <a:pt x="442" y="779"/>
                    <a:pt x="489" y="675"/>
                    <a:pt x="536" y="582"/>
                  </a:cubicBezTo>
                  <a:cubicBezTo>
                    <a:pt x="582" y="535"/>
                    <a:pt x="640" y="489"/>
                    <a:pt x="687" y="384"/>
                  </a:cubicBezTo>
                  <a:cubicBezTo>
                    <a:pt x="733" y="384"/>
                    <a:pt x="733" y="337"/>
                    <a:pt x="780" y="337"/>
                  </a:cubicBezTo>
                  <a:lnTo>
                    <a:pt x="780" y="291"/>
                  </a:lnTo>
                  <a:lnTo>
                    <a:pt x="978" y="198"/>
                  </a:lnTo>
                  <a:close/>
                  <a:moveTo>
                    <a:pt x="978" y="0"/>
                  </a:moveTo>
                  <a:cubicBezTo>
                    <a:pt x="536" y="0"/>
                    <a:pt x="245" y="198"/>
                    <a:pt x="59" y="582"/>
                  </a:cubicBezTo>
                  <a:cubicBezTo>
                    <a:pt x="1" y="675"/>
                    <a:pt x="1" y="873"/>
                    <a:pt x="105" y="1024"/>
                  </a:cubicBezTo>
                  <a:cubicBezTo>
                    <a:pt x="245" y="1454"/>
                    <a:pt x="687" y="1605"/>
                    <a:pt x="978" y="1605"/>
                  </a:cubicBezTo>
                  <a:cubicBezTo>
                    <a:pt x="1315" y="1605"/>
                    <a:pt x="1606" y="1454"/>
                    <a:pt x="1745" y="1210"/>
                  </a:cubicBezTo>
                  <a:cubicBezTo>
                    <a:pt x="1896" y="1024"/>
                    <a:pt x="1896" y="733"/>
                    <a:pt x="1745" y="489"/>
                  </a:cubicBezTo>
                  <a:cubicBezTo>
                    <a:pt x="1606" y="198"/>
                    <a:pt x="1361" y="0"/>
                    <a:pt x="102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950550" y="2110875"/>
              <a:ext cx="224200" cy="204350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848775" y="2188900"/>
              <a:ext cx="58175" cy="51700"/>
            </a:xfrm>
            <a:custGeom>
              <a:avLst/>
              <a:gdLst/>
              <a:ahLst/>
              <a:cxnLst/>
              <a:rect l="l" t="t" r="r" b="b"/>
              <a:pathLst>
                <a:path w="2327" h="2068" extrusionOk="0">
                  <a:moveTo>
                    <a:pt x="900" y="187"/>
                  </a:moveTo>
                  <a:cubicBezTo>
                    <a:pt x="972" y="187"/>
                    <a:pt x="1043" y="213"/>
                    <a:pt x="1117" y="265"/>
                  </a:cubicBezTo>
                  <a:cubicBezTo>
                    <a:pt x="1314" y="369"/>
                    <a:pt x="1501" y="509"/>
                    <a:pt x="1698" y="707"/>
                  </a:cubicBezTo>
                  <a:cubicBezTo>
                    <a:pt x="1896" y="951"/>
                    <a:pt x="1896" y="1242"/>
                    <a:pt x="1745" y="1428"/>
                  </a:cubicBezTo>
                  <a:cubicBezTo>
                    <a:pt x="1652" y="1532"/>
                    <a:pt x="1547" y="1579"/>
                    <a:pt x="1407" y="1626"/>
                  </a:cubicBezTo>
                  <a:cubicBezTo>
                    <a:pt x="1361" y="1626"/>
                    <a:pt x="1314" y="1672"/>
                    <a:pt x="1256" y="1672"/>
                  </a:cubicBezTo>
                  <a:lnTo>
                    <a:pt x="1256" y="1719"/>
                  </a:lnTo>
                  <a:lnTo>
                    <a:pt x="1210" y="1672"/>
                  </a:lnTo>
                  <a:cubicBezTo>
                    <a:pt x="919" y="1626"/>
                    <a:pt x="628" y="1532"/>
                    <a:pt x="442" y="1195"/>
                  </a:cubicBezTo>
                  <a:cubicBezTo>
                    <a:pt x="337" y="951"/>
                    <a:pt x="337" y="660"/>
                    <a:pt x="535" y="416"/>
                  </a:cubicBezTo>
                  <a:cubicBezTo>
                    <a:pt x="660" y="262"/>
                    <a:pt x="779" y="187"/>
                    <a:pt x="900" y="187"/>
                  </a:cubicBezTo>
                  <a:close/>
                  <a:moveTo>
                    <a:pt x="1339" y="0"/>
                  </a:moveTo>
                  <a:cubicBezTo>
                    <a:pt x="1268" y="0"/>
                    <a:pt x="1194" y="11"/>
                    <a:pt x="1117" y="32"/>
                  </a:cubicBezTo>
                  <a:lnTo>
                    <a:pt x="872" y="32"/>
                  </a:lnTo>
                  <a:cubicBezTo>
                    <a:pt x="384" y="32"/>
                    <a:pt x="47" y="369"/>
                    <a:pt x="0" y="904"/>
                  </a:cubicBezTo>
                  <a:cubicBezTo>
                    <a:pt x="0" y="1195"/>
                    <a:pt x="151" y="1486"/>
                    <a:pt x="337" y="1719"/>
                  </a:cubicBezTo>
                  <a:cubicBezTo>
                    <a:pt x="582" y="1916"/>
                    <a:pt x="872" y="2068"/>
                    <a:pt x="1210" y="2068"/>
                  </a:cubicBezTo>
                  <a:cubicBezTo>
                    <a:pt x="1698" y="2068"/>
                    <a:pt x="1943" y="1916"/>
                    <a:pt x="2129" y="1626"/>
                  </a:cubicBezTo>
                  <a:cubicBezTo>
                    <a:pt x="2326" y="1288"/>
                    <a:pt x="2326" y="904"/>
                    <a:pt x="2082" y="509"/>
                  </a:cubicBezTo>
                  <a:cubicBezTo>
                    <a:pt x="1850" y="166"/>
                    <a:pt x="1618" y="0"/>
                    <a:pt x="1339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70575" y="2267025"/>
              <a:ext cx="20675" cy="21850"/>
            </a:xfrm>
            <a:custGeom>
              <a:avLst/>
              <a:gdLst/>
              <a:ahLst/>
              <a:cxnLst/>
              <a:rect l="l" t="t" r="r" b="b"/>
              <a:pathLst>
                <a:path w="827" h="874" extrusionOk="0">
                  <a:moveTo>
                    <a:pt x="338" y="1"/>
                  </a:moveTo>
                  <a:cubicBezTo>
                    <a:pt x="198" y="1"/>
                    <a:pt x="0" y="48"/>
                    <a:pt x="0" y="396"/>
                  </a:cubicBezTo>
                  <a:cubicBezTo>
                    <a:pt x="0" y="536"/>
                    <a:pt x="47" y="687"/>
                    <a:pt x="152" y="780"/>
                  </a:cubicBezTo>
                  <a:cubicBezTo>
                    <a:pt x="198" y="827"/>
                    <a:pt x="291" y="873"/>
                    <a:pt x="384" y="873"/>
                  </a:cubicBez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6" y="536"/>
                    <a:pt x="826" y="443"/>
                  </a:cubicBezTo>
                  <a:cubicBezTo>
                    <a:pt x="826" y="199"/>
                    <a:pt x="629" y="1"/>
                    <a:pt x="33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2425" y="2257450"/>
              <a:ext cx="32875" cy="25325"/>
            </a:xfrm>
            <a:custGeom>
              <a:avLst/>
              <a:gdLst/>
              <a:ahLst/>
              <a:cxnLst/>
              <a:rect l="l" t="t" r="r" b="b"/>
              <a:pathLst>
                <a:path w="1315" h="1013" extrusionOk="0">
                  <a:moveTo>
                    <a:pt x="291" y="0"/>
                  </a:moveTo>
                  <a:cubicBezTo>
                    <a:pt x="244" y="0"/>
                    <a:pt x="151" y="0"/>
                    <a:pt x="93" y="140"/>
                  </a:cubicBezTo>
                  <a:cubicBezTo>
                    <a:pt x="47" y="244"/>
                    <a:pt x="47" y="291"/>
                    <a:pt x="47" y="384"/>
                  </a:cubicBezTo>
                  <a:cubicBezTo>
                    <a:pt x="0" y="431"/>
                    <a:pt x="0" y="489"/>
                    <a:pt x="0" y="535"/>
                  </a:cubicBezTo>
                  <a:cubicBezTo>
                    <a:pt x="0" y="826"/>
                    <a:pt x="198" y="1012"/>
                    <a:pt x="489" y="1012"/>
                  </a:cubicBezTo>
                  <a:lnTo>
                    <a:pt x="582" y="1012"/>
                  </a:lnTo>
                  <a:cubicBezTo>
                    <a:pt x="675" y="1012"/>
                    <a:pt x="779" y="966"/>
                    <a:pt x="872" y="919"/>
                  </a:cubicBezTo>
                  <a:cubicBezTo>
                    <a:pt x="1163" y="826"/>
                    <a:pt x="1314" y="582"/>
                    <a:pt x="1256" y="337"/>
                  </a:cubicBezTo>
                  <a:cubicBezTo>
                    <a:pt x="1163" y="140"/>
                    <a:pt x="919" y="0"/>
                    <a:pt x="628" y="0"/>
                  </a:cubicBezTo>
                  <a:cubicBezTo>
                    <a:pt x="582" y="23"/>
                    <a:pt x="535" y="35"/>
                    <a:pt x="493" y="35"/>
                  </a:cubicBezTo>
                  <a:cubicBezTo>
                    <a:pt x="451" y="35"/>
                    <a:pt x="413" y="23"/>
                    <a:pt x="38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905750" y="1938050"/>
              <a:ext cx="163450" cy="100175"/>
            </a:xfrm>
            <a:custGeom>
              <a:avLst/>
              <a:gdLst/>
              <a:ahLst/>
              <a:cxnLst/>
              <a:rect l="l" t="t" r="r" b="b"/>
              <a:pathLst>
                <a:path w="6538" h="4007" extrusionOk="0">
                  <a:moveTo>
                    <a:pt x="212" y="0"/>
                  </a:moveTo>
                  <a:cubicBezTo>
                    <a:pt x="156" y="0"/>
                    <a:pt x="103" y="11"/>
                    <a:pt x="47" y="28"/>
                  </a:cubicBezTo>
                  <a:lnTo>
                    <a:pt x="1" y="28"/>
                  </a:lnTo>
                  <a:lnTo>
                    <a:pt x="47" y="179"/>
                  </a:lnTo>
                  <a:cubicBezTo>
                    <a:pt x="140" y="272"/>
                    <a:pt x="245" y="319"/>
                    <a:pt x="338" y="412"/>
                  </a:cubicBezTo>
                  <a:cubicBezTo>
                    <a:pt x="536" y="610"/>
                    <a:pt x="722" y="761"/>
                    <a:pt x="920" y="900"/>
                  </a:cubicBezTo>
                  <a:cubicBezTo>
                    <a:pt x="2327" y="1773"/>
                    <a:pt x="3828" y="2645"/>
                    <a:pt x="5526" y="3669"/>
                  </a:cubicBezTo>
                  <a:cubicBezTo>
                    <a:pt x="5724" y="3808"/>
                    <a:pt x="5956" y="3855"/>
                    <a:pt x="6200" y="3960"/>
                  </a:cubicBezTo>
                  <a:cubicBezTo>
                    <a:pt x="6247" y="3960"/>
                    <a:pt x="6305" y="4006"/>
                    <a:pt x="6352" y="4006"/>
                  </a:cubicBezTo>
                  <a:lnTo>
                    <a:pt x="6538" y="4006"/>
                  </a:lnTo>
                  <a:cubicBezTo>
                    <a:pt x="6491" y="4006"/>
                    <a:pt x="6491" y="3960"/>
                    <a:pt x="6491" y="3960"/>
                  </a:cubicBezTo>
                  <a:cubicBezTo>
                    <a:pt x="6445" y="3901"/>
                    <a:pt x="6352" y="3855"/>
                    <a:pt x="6305" y="3808"/>
                  </a:cubicBezTo>
                  <a:cubicBezTo>
                    <a:pt x="6154" y="3669"/>
                    <a:pt x="5956" y="3471"/>
                    <a:pt x="5770" y="3378"/>
                  </a:cubicBezTo>
                  <a:cubicBezTo>
                    <a:pt x="4898" y="2843"/>
                    <a:pt x="4025" y="2308"/>
                    <a:pt x="3153" y="1819"/>
                  </a:cubicBezTo>
                  <a:cubicBezTo>
                    <a:pt x="2525" y="1436"/>
                    <a:pt x="1885" y="1052"/>
                    <a:pt x="1210" y="656"/>
                  </a:cubicBezTo>
                  <a:cubicBezTo>
                    <a:pt x="966" y="517"/>
                    <a:pt x="780" y="319"/>
                    <a:pt x="536" y="121"/>
                  </a:cubicBezTo>
                  <a:cubicBezTo>
                    <a:pt x="411" y="33"/>
                    <a:pt x="309" y="0"/>
                    <a:pt x="212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473075" y="1909675"/>
              <a:ext cx="613275" cy="314925"/>
            </a:xfrm>
            <a:custGeom>
              <a:avLst/>
              <a:gdLst/>
              <a:ahLst/>
              <a:cxnLst/>
              <a:rect l="l" t="t" r="r" b="b"/>
              <a:pathLst>
                <a:path w="24531" h="12597" extrusionOk="0">
                  <a:moveTo>
                    <a:pt x="16191" y="8049"/>
                  </a:moveTo>
                  <a:lnTo>
                    <a:pt x="16482" y="8677"/>
                  </a:lnTo>
                  <a:lnTo>
                    <a:pt x="16342" y="8724"/>
                  </a:lnTo>
                  <a:cubicBezTo>
                    <a:pt x="15028" y="8817"/>
                    <a:pt x="13772" y="9107"/>
                    <a:pt x="12562" y="9456"/>
                  </a:cubicBezTo>
                  <a:cubicBezTo>
                    <a:pt x="11690" y="9689"/>
                    <a:pt x="10759" y="9933"/>
                    <a:pt x="9887" y="10084"/>
                  </a:cubicBezTo>
                  <a:lnTo>
                    <a:pt x="9840" y="9887"/>
                  </a:lnTo>
                  <a:lnTo>
                    <a:pt x="11050" y="9549"/>
                  </a:lnTo>
                  <a:cubicBezTo>
                    <a:pt x="12748" y="9061"/>
                    <a:pt x="14446" y="8584"/>
                    <a:pt x="16145" y="8095"/>
                  </a:cubicBezTo>
                  <a:lnTo>
                    <a:pt x="16191" y="8049"/>
                  </a:lnTo>
                  <a:close/>
                  <a:moveTo>
                    <a:pt x="11248" y="0"/>
                  </a:moveTo>
                  <a:cubicBezTo>
                    <a:pt x="11108" y="47"/>
                    <a:pt x="10957" y="47"/>
                    <a:pt x="10817" y="93"/>
                  </a:cubicBezTo>
                  <a:cubicBezTo>
                    <a:pt x="10329" y="198"/>
                    <a:pt x="9794" y="291"/>
                    <a:pt x="9259" y="442"/>
                  </a:cubicBezTo>
                  <a:lnTo>
                    <a:pt x="8491" y="628"/>
                  </a:lnTo>
                  <a:lnTo>
                    <a:pt x="8491" y="489"/>
                  </a:lnTo>
                  <a:lnTo>
                    <a:pt x="8491" y="384"/>
                  </a:lnTo>
                  <a:cubicBezTo>
                    <a:pt x="8433" y="442"/>
                    <a:pt x="8386" y="442"/>
                    <a:pt x="8386" y="442"/>
                  </a:cubicBezTo>
                  <a:cubicBezTo>
                    <a:pt x="8247" y="582"/>
                    <a:pt x="8142" y="675"/>
                    <a:pt x="8049" y="779"/>
                  </a:cubicBezTo>
                  <a:lnTo>
                    <a:pt x="7805" y="1070"/>
                  </a:lnTo>
                  <a:cubicBezTo>
                    <a:pt x="6688" y="2524"/>
                    <a:pt x="5583" y="4071"/>
                    <a:pt x="4513" y="5571"/>
                  </a:cubicBezTo>
                  <a:cubicBezTo>
                    <a:pt x="2966" y="7712"/>
                    <a:pt x="1698" y="9549"/>
                    <a:pt x="535" y="11492"/>
                  </a:cubicBezTo>
                  <a:lnTo>
                    <a:pt x="396" y="11783"/>
                  </a:lnTo>
                  <a:lnTo>
                    <a:pt x="105" y="12213"/>
                  </a:lnTo>
                  <a:cubicBezTo>
                    <a:pt x="0" y="12364"/>
                    <a:pt x="0" y="12411"/>
                    <a:pt x="0" y="12457"/>
                  </a:cubicBezTo>
                  <a:lnTo>
                    <a:pt x="291" y="12457"/>
                  </a:lnTo>
                  <a:lnTo>
                    <a:pt x="349" y="12504"/>
                  </a:lnTo>
                  <a:cubicBezTo>
                    <a:pt x="442" y="12550"/>
                    <a:pt x="535" y="12597"/>
                    <a:pt x="686" y="12597"/>
                  </a:cubicBezTo>
                  <a:cubicBezTo>
                    <a:pt x="873" y="12597"/>
                    <a:pt x="1024" y="12504"/>
                    <a:pt x="1222" y="12457"/>
                  </a:cubicBezTo>
                  <a:cubicBezTo>
                    <a:pt x="1315" y="12411"/>
                    <a:pt x="1408" y="12364"/>
                    <a:pt x="1512" y="12364"/>
                  </a:cubicBezTo>
                  <a:cubicBezTo>
                    <a:pt x="1698" y="12306"/>
                    <a:pt x="1943" y="12213"/>
                    <a:pt x="2187" y="12166"/>
                  </a:cubicBezTo>
                  <a:cubicBezTo>
                    <a:pt x="3059" y="11876"/>
                    <a:pt x="3932" y="11631"/>
                    <a:pt x="4897" y="11492"/>
                  </a:cubicBezTo>
                  <a:cubicBezTo>
                    <a:pt x="5583" y="11434"/>
                    <a:pt x="6304" y="11248"/>
                    <a:pt x="6979" y="11050"/>
                  </a:cubicBezTo>
                  <a:cubicBezTo>
                    <a:pt x="7328" y="11003"/>
                    <a:pt x="7619" y="10910"/>
                    <a:pt x="7910" y="10852"/>
                  </a:cubicBezTo>
                  <a:lnTo>
                    <a:pt x="8340" y="10759"/>
                  </a:lnTo>
                  <a:cubicBezTo>
                    <a:pt x="9596" y="10468"/>
                    <a:pt x="10817" y="10177"/>
                    <a:pt x="12074" y="9933"/>
                  </a:cubicBezTo>
                  <a:cubicBezTo>
                    <a:pt x="12748" y="9747"/>
                    <a:pt x="13435" y="9596"/>
                    <a:pt x="14156" y="9456"/>
                  </a:cubicBezTo>
                  <a:cubicBezTo>
                    <a:pt x="14644" y="9305"/>
                    <a:pt x="15179" y="9166"/>
                    <a:pt x="15703" y="9061"/>
                  </a:cubicBezTo>
                  <a:cubicBezTo>
                    <a:pt x="15807" y="9014"/>
                    <a:pt x="15900" y="9014"/>
                    <a:pt x="16052" y="9014"/>
                  </a:cubicBezTo>
                  <a:cubicBezTo>
                    <a:pt x="16191" y="8968"/>
                    <a:pt x="16342" y="8921"/>
                    <a:pt x="16482" y="8921"/>
                  </a:cubicBezTo>
                  <a:cubicBezTo>
                    <a:pt x="16529" y="8875"/>
                    <a:pt x="16575" y="8817"/>
                    <a:pt x="16575" y="8770"/>
                  </a:cubicBezTo>
                  <a:cubicBezTo>
                    <a:pt x="16575" y="8630"/>
                    <a:pt x="16575" y="8479"/>
                    <a:pt x="16529" y="8293"/>
                  </a:cubicBezTo>
                  <a:lnTo>
                    <a:pt x="16529" y="8049"/>
                  </a:lnTo>
                  <a:lnTo>
                    <a:pt x="16529" y="8002"/>
                  </a:lnTo>
                  <a:lnTo>
                    <a:pt x="16575" y="7944"/>
                  </a:lnTo>
                  <a:cubicBezTo>
                    <a:pt x="16633" y="7944"/>
                    <a:pt x="16633" y="7898"/>
                    <a:pt x="16680" y="7898"/>
                  </a:cubicBezTo>
                  <a:cubicBezTo>
                    <a:pt x="16971" y="7805"/>
                    <a:pt x="17215" y="7758"/>
                    <a:pt x="17506" y="7653"/>
                  </a:cubicBezTo>
                  <a:cubicBezTo>
                    <a:pt x="18087" y="7467"/>
                    <a:pt x="18715" y="7270"/>
                    <a:pt x="19343" y="7072"/>
                  </a:cubicBezTo>
                  <a:cubicBezTo>
                    <a:pt x="19878" y="6932"/>
                    <a:pt x="20413" y="6781"/>
                    <a:pt x="20937" y="6595"/>
                  </a:cubicBezTo>
                  <a:cubicBezTo>
                    <a:pt x="21763" y="6397"/>
                    <a:pt x="22635" y="6106"/>
                    <a:pt x="23461" y="5862"/>
                  </a:cubicBezTo>
                  <a:cubicBezTo>
                    <a:pt x="23752" y="5769"/>
                    <a:pt x="23996" y="5676"/>
                    <a:pt x="24240" y="5525"/>
                  </a:cubicBezTo>
                  <a:cubicBezTo>
                    <a:pt x="24333" y="5478"/>
                    <a:pt x="24426" y="5432"/>
                    <a:pt x="24531" y="5385"/>
                  </a:cubicBezTo>
                  <a:lnTo>
                    <a:pt x="24531" y="5327"/>
                  </a:lnTo>
                  <a:lnTo>
                    <a:pt x="23949" y="5327"/>
                  </a:lnTo>
                  <a:lnTo>
                    <a:pt x="23798" y="5385"/>
                  </a:lnTo>
                  <a:cubicBezTo>
                    <a:pt x="21577" y="6060"/>
                    <a:pt x="19343" y="6688"/>
                    <a:pt x="17110" y="7316"/>
                  </a:cubicBezTo>
                  <a:cubicBezTo>
                    <a:pt x="11829" y="8875"/>
                    <a:pt x="6398" y="10468"/>
                    <a:pt x="1024" y="12120"/>
                  </a:cubicBezTo>
                  <a:lnTo>
                    <a:pt x="686" y="12213"/>
                  </a:lnTo>
                  <a:lnTo>
                    <a:pt x="931" y="11969"/>
                  </a:lnTo>
                  <a:cubicBezTo>
                    <a:pt x="977" y="11922"/>
                    <a:pt x="977" y="11922"/>
                    <a:pt x="977" y="11876"/>
                  </a:cubicBezTo>
                  <a:cubicBezTo>
                    <a:pt x="1070" y="11829"/>
                    <a:pt x="1117" y="11724"/>
                    <a:pt x="1163" y="11678"/>
                  </a:cubicBezTo>
                  <a:lnTo>
                    <a:pt x="2036" y="11096"/>
                  </a:lnTo>
                  <a:cubicBezTo>
                    <a:pt x="2966" y="10468"/>
                    <a:pt x="3885" y="9794"/>
                    <a:pt x="4804" y="9212"/>
                  </a:cubicBezTo>
                  <a:lnTo>
                    <a:pt x="5048" y="9014"/>
                  </a:lnTo>
                  <a:cubicBezTo>
                    <a:pt x="7421" y="7467"/>
                    <a:pt x="9840" y="5816"/>
                    <a:pt x="12364" y="4315"/>
                  </a:cubicBezTo>
                  <a:cubicBezTo>
                    <a:pt x="12993" y="3978"/>
                    <a:pt x="13621" y="3536"/>
                    <a:pt x="14249" y="3152"/>
                  </a:cubicBezTo>
                  <a:cubicBezTo>
                    <a:pt x="14598" y="2954"/>
                    <a:pt x="14935" y="2710"/>
                    <a:pt x="15272" y="2524"/>
                  </a:cubicBezTo>
                  <a:cubicBezTo>
                    <a:pt x="15761" y="2233"/>
                    <a:pt x="16191" y="1942"/>
                    <a:pt x="16633" y="1652"/>
                  </a:cubicBezTo>
                  <a:lnTo>
                    <a:pt x="17157" y="1361"/>
                  </a:lnTo>
                  <a:lnTo>
                    <a:pt x="17157" y="1256"/>
                  </a:lnTo>
                  <a:lnTo>
                    <a:pt x="17064" y="1256"/>
                  </a:lnTo>
                  <a:cubicBezTo>
                    <a:pt x="16819" y="1361"/>
                    <a:pt x="16529" y="1454"/>
                    <a:pt x="16284" y="1605"/>
                  </a:cubicBezTo>
                  <a:cubicBezTo>
                    <a:pt x="15517" y="2035"/>
                    <a:pt x="14737" y="2524"/>
                    <a:pt x="13958" y="2954"/>
                  </a:cubicBezTo>
                  <a:lnTo>
                    <a:pt x="13865" y="3059"/>
                  </a:lnTo>
                  <a:cubicBezTo>
                    <a:pt x="13528" y="3245"/>
                    <a:pt x="13237" y="3443"/>
                    <a:pt x="12946" y="3641"/>
                  </a:cubicBezTo>
                  <a:cubicBezTo>
                    <a:pt x="12795" y="3687"/>
                    <a:pt x="12655" y="3780"/>
                    <a:pt x="12504" y="3873"/>
                  </a:cubicBezTo>
                  <a:lnTo>
                    <a:pt x="12411" y="3978"/>
                  </a:lnTo>
                  <a:lnTo>
                    <a:pt x="12364" y="3827"/>
                  </a:lnTo>
                  <a:lnTo>
                    <a:pt x="12364" y="3780"/>
                  </a:lnTo>
                  <a:lnTo>
                    <a:pt x="12364" y="3687"/>
                  </a:lnTo>
                  <a:cubicBezTo>
                    <a:pt x="12364" y="3489"/>
                    <a:pt x="12411" y="3292"/>
                    <a:pt x="12411" y="3106"/>
                  </a:cubicBezTo>
                  <a:cubicBezTo>
                    <a:pt x="12504" y="2664"/>
                    <a:pt x="12562" y="2187"/>
                    <a:pt x="12609" y="1745"/>
                  </a:cubicBezTo>
                  <a:cubicBezTo>
                    <a:pt x="12609" y="1500"/>
                    <a:pt x="12655" y="1256"/>
                    <a:pt x="12609" y="919"/>
                  </a:cubicBezTo>
                  <a:lnTo>
                    <a:pt x="12504" y="826"/>
                  </a:lnTo>
                  <a:cubicBezTo>
                    <a:pt x="12458" y="872"/>
                    <a:pt x="12458" y="919"/>
                    <a:pt x="12411" y="965"/>
                  </a:cubicBezTo>
                  <a:lnTo>
                    <a:pt x="12411" y="1070"/>
                  </a:lnTo>
                  <a:cubicBezTo>
                    <a:pt x="12318" y="1605"/>
                    <a:pt x="12213" y="2187"/>
                    <a:pt x="12120" y="2710"/>
                  </a:cubicBezTo>
                  <a:lnTo>
                    <a:pt x="11922" y="4164"/>
                  </a:lnTo>
                  <a:lnTo>
                    <a:pt x="11876" y="4222"/>
                  </a:lnTo>
                  <a:cubicBezTo>
                    <a:pt x="8875" y="6153"/>
                    <a:pt x="5874" y="8095"/>
                    <a:pt x="2862" y="10038"/>
                  </a:cubicBezTo>
                  <a:lnTo>
                    <a:pt x="2187" y="10515"/>
                  </a:lnTo>
                  <a:lnTo>
                    <a:pt x="2862" y="9840"/>
                  </a:lnTo>
                  <a:cubicBezTo>
                    <a:pt x="2908" y="9747"/>
                    <a:pt x="2966" y="9689"/>
                    <a:pt x="3013" y="9642"/>
                  </a:cubicBezTo>
                  <a:lnTo>
                    <a:pt x="5339" y="7363"/>
                  </a:lnTo>
                  <a:cubicBezTo>
                    <a:pt x="7084" y="5618"/>
                    <a:pt x="8875" y="3931"/>
                    <a:pt x="10620" y="2187"/>
                  </a:cubicBezTo>
                  <a:cubicBezTo>
                    <a:pt x="11108" y="1698"/>
                    <a:pt x="11585" y="1210"/>
                    <a:pt x="12027" y="675"/>
                  </a:cubicBezTo>
                  <a:lnTo>
                    <a:pt x="12074" y="628"/>
                  </a:lnTo>
                  <a:cubicBezTo>
                    <a:pt x="12120" y="582"/>
                    <a:pt x="12167" y="489"/>
                    <a:pt x="12213" y="384"/>
                  </a:cubicBezTo>
                  <a:cubicBezTo>
                    <a:pt x="12213" y="337"/>
                    <a:pt x="12213" y="337"/>
                    <a:pt x="12271" y="337"/>
                  </a:cubicBezTo>
                  <a:lnTo>
                    <a:pt x="12271" y="337"/>
                  </a:lnTo>
                  <a:cubicBezTo>
                    <a:pt x="12213" y="337"/>
                    <a:pt x="12167" y="337"/>
                    <a:pt x="12167" y="384"/>
                  </a:cubicBezTo>
                  <a:cubicBezTo>
                    <a:pt x="12074" y="442"/>
                    <a:pt x="12027" y="489"/>
                    <a:pt x="11922" y="535"/>
                  </a:cubicBezTo>
                  <a:cubicBezTo>
                    <a:pt x="11829" y="582"/>
                    <a:pt x="11783" y="675"/>
                    <a:pt x="11690" y="733"/>
                  </a:cubicBezTo>
                  <a:cubicBezTo>
                    <a:pt x="11492" y="872"/>
                    <a:pt x="11399" y="965"/>
                    <a:pt x="11248" y="1070"/>
                  </a:cubicBezTo>
                  <a:cubicBezTo>
                    <a:pt x="8828" y="3443"/>
                    <a:pt x="6351" y="5862"/>
                    <a:pt x="3594" y="8526"/>
                  </a:cubicBezTo>
                  <a:cubicBezTo>
                    <a:pt x="3257" y="8921"/>
                    <a:pt x="2862" y="9259"/>
                    <a:pt x="2524" y="9596"/>
                  </a:cubicBezTo>
                  <a:cubicBezTo>
                    <a:pt x="2385" y="9794"/>
                    <a:pt x="2233" y="9933"/>
                    <a:pt x="2094" y="10131"/>
                  </a:cubicBezTo>
                  <a:lnTo>
                    <a:pt x="1989" y="10177"/>
                  </a:lnTo>
                  <a:lnTo>
                    <a:pt x="1943" y="10131"/>
                  </a:lnTo>
                  <a:lnTo>
                    <a:pt x="1896" y="10084"/>
                  </a:lnTo>
                  <a:lnTo>
                    <a:pt x="1896" y="9980"/>
                  </a:lnTo>
                  <a:cubicBezTo>
                    <a:pt x="1896" y="9933"/>
                    <a:pt x="1896" y="9933"/>
                    <a:pt x="1943" y="9887"/>
                  </a:cubicBezTo>
                  <a:cubicBezTo>
                    <a:pt x="2233" y="9456"/>
                    <a:pt x="2571" y="9014"/>
                    <a:pt x="2862" y="8526"/>
                  </a:cubicBezTo>
                  <a:cubicBezTo>
                    <a:pt x="3548" y="7514"/>
                    <a:pt x="4269" y="6444"/>
                    <a:pt x="5002" y="5432"/>
                  </a:cubicBezTo>
                  <a:cubicBezTo>
                    <a:pt x="5769" y="4315"/>
                    <a:pt x="6595" y="3199"/>
                    <a:pt x="7375" y="2129"/>
                  </a:cubicBezTo>
                  <a:cubicBezTo>
                    <a:pt x="7665" y="1791"/>
                    <a:pt x="7910" y="1407"/>
                    <a:pt x="8142" y="1070"/>
                  </a:cubicBezTo>
                  <a:cubicBezTo>
                    <a:pt x="8247" y="965"/>
                    <a:pt x="8293" y="919"/>
                    <a:pt x="8386" y="919"/>
                  </a:cubicBezTo>
                  <a:cubicBezTo>
                    <a:pt x="8631" y="826"/>
                    <a:pt x="8875" y="779"/>
                    <a:pt x="9073" y="779"/>
                  </a:cubicBezTo>
                  <a:cubicBezTo>
                    <a:pt x="9364" y="675"/>
                    <a:pt x="9701" y="628"/>
                    <a:pt x="9992" y="582"/>
                  </a:cubicBezTo>
                  <a:cubicBezTo>
                    <a:pt x="10469" y="489"/>
                    <a:pt x="10911" y="384"/>
                    <a:pt x="11341" y="291"/>
                  </a:cubicBezTo>
                  <a:cubicBezTo>
                    <a:pt x="11585" y="244"/>
                    <a:pt x="11632" y="198"/>
                    <a:pt x="11585" y="93"/>
                  </a:cubicBezTo>
                  <a:cubicBezTo>
                    <a:pt x="11585" y="47"/>
                    <a:pt x="11539" y="0"/>
                    <a:pt x="1144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1072950" y="2042850"/>
              <a:ext cx="3525" cy="25"/>
            </a:xfrm>
            <a:custGeom>
              <a:avLst/>
              <a:gdLst/>
              <a:ahLst/>
              <a:cxnLst/>
              <a:rect l="l" t="t" r="r" b="b"/>
              <a:pathLst>
                <a:path w="141" h="1" extrusionOk="0">
                  <a:moveTo>
                    <a:pt x="140" y="0"/>
                  </a:moveTo>
                  <a:lnTo>
                    <a:pt x="14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901975" y="1941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2387600" y="3180675"/>
              <a:ext cx="18050" cy="348975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2385000" y="2483950"/>
              <a:ext cx="9900" cy="84950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2380325" y="2641575"/>
              <a:ext cx="13400" cy="40827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2353575" y="2778525"/>
              <a:ext cx="16900" cy="490575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362025" y="2433075"/>
              <a:ext cx="4950" cy="3142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1867675" y="2358350"/>
              <a:ext cx="473725" cy="23125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2335550" y="2415050"/>
              <a:ext cx="8475" cy="1097725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21700" y="2327800"/>
              <a:ext cx="1710700" cy="1241675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428600" y="3404875"/>
              <a:ext cx="25" cy="10775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2428600" y="3381900"/>
              <a:ext cx="25" cy="18050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267500" y="2328975"/>
              <a:ext cx="1200" cy="1175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2268675" y="232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785675" y="2404000"/>
              <a:ext cx="1555725" cy="1120700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2335550" y="2410100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2334100" y="3516250"/>
              <a:ext cx="7300" cy="1175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2332950" y="3516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2334100" y="351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2302700" y="2471750"/>
              <a:ext cx="15725" cy="16025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338" y="0"/>
                  </a:moveTo>
                  <a:cubicBezTo>
                    <a:pt x="245" y="0"/>
                    <a:pt x="152" y="59"/>
                    <a:pt x="93" y="105"/>
                  </a:cubicBezTo>
                  <a:cubicBezTo>
                    <a:pt x="0" y="198"/>
                    <a:pt x="0" y="245"/>
                    <a:pt x="0" y="349"/>
                  </a:cubicBezTo>
                  <a:cubicBezTo>
                    <a:pt x="0" y="489"/>
                    <a:pt x="93" y="640"/>
                    <a:pt x="291" y="640"/>
                  </a:cubicBezTo>
                  <a:cubicBezTo>
                    <a:pt x="384" y="640"/>
                    <a:pt x="489" y="582"/>
                    <a:pt x="535" y="489"/>
                  </a:cubicBezTo>
                  <a:cubicBezTo>
                    <a:pt x="628" y="442"/>
                    <a:pt x="628" y="349"/>
                    <a:pt x="628" y="245"/>
                  </a:cubicBezTo>
                  <a:cubicBezTo>
                    <a:pt x="628" y="105"/>
                    <a:pt x="535" y="0"/>
                    <a:pt x="33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2265175" y="3448500"/>
              <a:ext cx="29125" cy="30250"/>
            </a:xfrm>
            <a:custGeom>
              <a:avLst/>
              <a:gdLst/>
              <a:ahLst/>
              <a:cxnLst/>
              <a:rect l="l" t="t" r="r" b="b"/>
              <a:pathLst>
                <a:path w="1165" h="1210" extrusionOk="0">
                  <a:moveTo>
                    <a:pt x="873" y="0"/>
                  </a:moveTo>
                  <a:cubicBezTo>
                    <a:pt x="431" y="245"/>
                    <a:pt x="245" y="675"/>
                    <a:pt x="47" y="1163"/>
                  </a:cubicBezTo>
                  <a:cubicBezTo>
                    <a:pt x="1" y="1163"/>
                    <a:pt x="1" y="1210"/>
                    <a:pt x="47" y="1210"/>
                  </a:cubicBezTo>
                  <a:lnTo>
                    <a:pt x="94" y="1210"/>
                  </a:lnTo>
                  <a:cubicBezTo>
                    <a:pt x="245" y="1117"/>
                    <a:pt x="385" y="1059"/>
                    <a:pt x="431" y="966"/>
                  </a:cubicBezTo>
                  <a:cubicBezTo>
                    <a:pt x="676" y="721"/>
                    <a:pt x="920" y="477"/>
                    <a:pt x="1118" y="186"/>
                  </a:cubicBezTo>
                  <a:cubicBezTo>
                    <a:pt x="1164" y="140"/>
                    <a:pt x="1164" y="93"/>
                    <a:pt x="1164" y="47"/>
                  </a:cubicBezTo>
                  <a:cubicBezTo>
                    <a:pt x="1118" y="0"/>
                    <a:pt x="1071" y="0"/>
                    <a:pt x="101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2291925" y="2426975"/>
              <a:ext cx="18075" cy="19500"/>
            </a:xfrm>
            <a:custGeom>
              <a:avLst/>
              <a:gdLst/>
              <a:ahLst/>
              <a:cxnLst/>
              <a:rect l="l" t="t" r="r" b="b"/>
              <a:pathLst>
                <a:path w="723" h="780" extrusionOk="0">
                  <a:moveTo>
                    <a:pt x="141" y="0"/>
                  </a:moveTo>
                  <a:cubicBezTo>
                    <a:pt x="141" y="47"/>
                    <a:pt x="141" y="47"/>
                    <a:pt x="94" y="47"/>
                  </a:cubicBezTo>
                  <a:cubicBezTo>
                    <a:pt x="94" y="105"/>
                    <a:pt x="48" y="198"/>
                    <a:pt x="1" y="244"/>
                  </a:cubicBezTo>
                  <a:lnTo>
                    <a:pt x="1" y="338"/>
                  </a:lnTo>
                  <a:lnTo>
                    <a:pt x="1" y="442"/>
                  </a:lnTo>
                  <a:cubicBezTo>
                    <a:pt x="1" y="489"/>
                    <a:pt x="1" y="535"/>
                    <a:pt x="48" y="582"/>
                  </a:cubicBezTo>
                  <a:cubicBezTo>
                    <a:pt x="94" y="733"/>
                    <a:pt x="187" y="780"/>
                    <a:pt x="338" y="780"/>
                  </a:cubicBezTo>
                  <a:lnTo>
                    <a:pt x="478" y="780"/>
                  </a:lnTo>
                  <a:cubicBezTo>
                    <a:pt x="583" y="733"/>
                    <a:pt x="629" y="628"/>
                    <a:pt x="676" y="582"/>
                  </a:cubicBezTo>
                  <a:cubicBezTo>
                    <a:pt x="722" y="489"/>
                    <a:pt x="676" y="442"/>
                    <a:pt x="676" y="338"/>
                  </a:cubicBezTo>
                  <a:cubicBezTo>
                    <a:pt x="583" y="198"/>
                    <a:pt x="338" y="0"/>
                    <a:pt x="18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2245700" y="3404875"/>
              <a:ext cx="36375" cy="42475"/>
            </a:xfrm>
            <a:custGeom>
              <a:avLst/>
              <a:gdLst/>
              <a:ahLst/>
              <a:cxnLst/>
              <a:rect l="l" t="t" r="r" b="b"/>
              <a:pathLst>
                <a:path w="1455" h="1699" extrusionOk="0">
                  <a:moveTo>
                    <a:pt x="1315" y="1"/>
                  </a:moveTo>
                  <a:cubicBezTo>
                    <a:pt x="1268" y="1"/>
                    <a:pt x="1210" y="1"/>
                    <a:pt x="1164" y="47"/>
                  </a:cubicBezTo>
                  <a:cubicBezTo>
                    <a:pt x="978" y="245"/>
                    <a:pt x="733" y="477"/>
                    <a:pt x="582" y="722"/>
                  </a:cubicBezTo>
                  <a:cubicBezTo>
                    <a:pt x="396" y="966"/>
                    <a:pt x="198" y="1257"/>
                    <a:pt x="47" y="1548"/>
                  </a:cubicBezTo>
                  <a:lnTo>
                    <a:pt x="1" y="1641"/>
                  </a:lnTo>
                  <a:lnTo>
                    <a:pt x="1" y="1699"/>
                  </a:lnTo>
                  <a:cubicBezTo>
                    <a:pt x="47" y="1699"/>
                    <a:pt x="47" y="1699"/>
                    <a:pt x="47" y="1641"/>
                  </a:cubicBezTo>
                  <a:cubicBezTo>
                    <a:pt x="443" y="1303"/>
                    <a:pt x="873" y="873"/>
                    <a:pt x="1315" y="431"/>
                  </a:cubicBezTo>
                  <a:cubicBezTo>
                    <a:pt x="1361" y="384"/>
                    <a:pt x="1361" y="291"/>
                    <a:pt x="1408" y="187"/>
                  </a:cubicBezTo>
                  <a:cubicBezTo>
                    <a:pt x="1408" y="187"/>
                    <a:pt x="1408" y="140"/>
                    <a:pt x="1455" y="140"/>
                  </a:cubicBezTo>
                  <a:lnTo>
                    <a:pt x="1408" y="94"/>
                  </a:lnTo>
                  <a:cubicBezTo>
                    <a:pt x="1408" y="47"/>
                    <a:pt x="1361" y="1"/>
                    <a:pt x="1315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2227675" y="3551425"/>
              <a:ext cx="75050" cy="3525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2236100" y="3368525"/>
              <a:ext cx="38700" cy="43650"/>
            </a:xfrm>
            <a:custGeom>
              <a:avLst/>
              <a:gdLst/>
              <a:ahLst/>
              <a:cxnLst/>
              <a:rect l="l" t="t" r="r" b="b"/>
              <a:pathLst>
                <a:path w="1548" h="1746" extrusionOk="0">
                  <a:moveTo>
                    <a:pt x="1408" y="1"/>
                  </a:moveTo>
                  <a:cubicBezTo>
                    <a:pt x="1362" y="1"/>
                    <a:pt x="1303" y="47"/>
                    <a:pt x="1210" y="94"/>
                  </a:cubicBezTo>
                  <a:cubicBezTo>
                    <a:pt x="1164" y="245"/>
                    <a:pt x="1071" y="338"/>
                    <a:pt x="966" y="431"/>
                  </a:cubicBezTo>
                  <a:cubicBezTo>
                    <a:pt x="722" y="675"/>
                    <a:pt x="536" y="966"/>
                    <a:pt x="292" y="1257"/>
                  </a:cubicBezTo>
                  <a:cubicBezTo>
                    <a:pt x="198" y="1350"/>
                    <a:pt x="140" y="1501"/>
                    <a:pt x="47" y="1641"/>
                  </a:cubicBezTo>
                  <a:cubicBezTo>
                    <a:pt x="47" y="1699"/>
                    <a:pt x="47" y="1699"/>
                    <a:pt x="1" y="1745"/>
                  </a:cubicBezTo>
                  <a:cubicBezTo>
                    <a:pt x="47" y="1745"/>
                    <a:pt x="47" y="1745"/>
                    <a:pt x="94" y="1699"/>
                  </a:cubicBezTo>
                  <a:cubicBezTo>
                    <a:pt x="140" y="1641"/>
                    <a:pt x="198" y="1641"/>
                    <a:pt x="245" y="1594"/>
                  </a:cubicBezTo>
                  <a:cubicBezTo>
                    <a:pt x="431" y="1455"/>
                    <a:pt x="629" y="1257"/>
                    <a:pt x="780" y="1117"/>
                  </a:cubicBezTo>
                  <a:cubicBezTo>
                    <a:pt x="1071" y="873"/>
                    <a:pt x="1257" y="582"/>
                    <a:pt x="1501" y="291"/>
                  </a:cubicBezTo>
                  <a:cubicBezTo>
                    <a:pt x="1501" y="245"/>
                    <a:pt x="1548" y="187"/>
                    <a:pt x="1548" y="140"/>
                  </a:cubicBezTo>
                  <a:cubicBezTo>
                    <a:pt x="1501" y="94"/>
                    <a:pt x="1501" y="47"/>
                    <a:pt x="1455" y="47"/>
                  </a:cubicBezTo>
                  <a:cubicBezTo>
                    <a:pt x="1455" y="1"/>
                    <a:pt x="1408" y="1"/>
                    <a:pt x="140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2243375" y="2508100"/>
              <a:ext cx="42475" cy="19500"/>
            </a:xfrm>
            <a:custGeom>
              <a:avLst/>
              <a:gdLst/>
              <a:ahLst/>
              <a:cxnLst/>
              <a:rect l="l" t="t" r="r" b="b"/>
              <a:pathLst>
                <a:path w="1699" h="780" extrusionOk="0">
                  <a:moveTo>
                    <a:pt x="140" y="0"/>
                  </a:moveTo>
                  <a:cubicBezTo>
                    <a:pt x="94" y="0"/>
                    <a:pt x="47" y="59"/>
                    <a:pt x="47" y="59"/>
                  </a:cubicBezTo>
                  <a:cubicBezTo>
                    <a:pt x="1" y="105"/>
                    <a:pt x="1" y="198"/>
                    <a:pt x="47" y="245"/>
                  </a:cubicBezTo>
                  <a:cubicBezTo>
                    <a:pt x="245" y="535"/>
                    <a:pt x="826" y="780"/>
                    <a:pt x="1303" y="780"/>
                  </a:cubicBezTo>
                  <a:cubicBezTo>
                    <a:pt x="1408" y="780"/>
                    <a:pt x="1501" y="780"/>
                    <a:pt x="1594" y="733"/>
                  </a:cubicBezTo>
                  <a:cubicBezTo>
                    <a:pt x="1652" y="733"/>
                    <a:pt x="1652" y="733"/>
                    <a:pt x="1699" y="687"/>
                  </a:cubicBezTo>
                  <a:cubicBezTo>
                    <a:pt x="1652" y="640"/>
                    <a:pt x="1594" y="640"/>
                    <a:pt x="1548" y="582"/>
                  </a:cubicBezTo>
                  <a:lnTo>
                    <a:pt x="1501" y="582"/>
                  </a:lnTo>
                  <a:cubicBezTo>
                    <a:pt x="1071" y="396"/>
                    <a:pt x="629" y="198"/>
                    <a:pt x="14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2262850" y="2464475"/>
              <a:ext cx="15725" cy="18350"/>
            </a:xfrm>
            <a:custGeom>
              <a:avLst/>
              <a:gdLst/>
              <a:ahLst/>
              <a:cxnLst/>
              <a:rect l="l" t="t" r="r" b="b"/>
              <a:pathLst>
                <a:path w="629" h="734" extrusionOk="0">
                  <a:moveTo>
                    <a:pt x="292" y="1"/>
                  </a:moveTo>
                  <a:cubicBezTo>
                    <a:pt x="187" y="1"/>
                    <a:pt x="140" y="1"/>
                    <a:pt x="94" y="59"/>
                  </a:cubicBezTo>
                  <a:cubicBezTo>
                    <a:pt x="47" y="152"/>
                    <a:pt x="1" y="245"/>
                    <a:pt x="1" y="396"/>
                  </a:cubicBezTo>
                  <a:cubicBezTo>
                    <a:pt x="1" y="582"/>
                    <a:pt x="140" y="733"/>
                    <a:pt x="292" y="733"/>
                  </a:cubicBezTo>
                  <a:cubicBezTo>
                    <a:pt x="385" y="733"/>
                    <a:pt x="478" y="687"/>
                    <a:pt x="524" y="640"/>
                  </a:cubicBezTo>
                  <a:cubicBezTo>
                    <a:pt x="629" y="582"/>
                    <a:pt x="629" y="489"/>
                    <a:pt x="629" y="396"/>
                  </a:cubicBezTo>
                  <a:cubicBezTo>
                    <a:pt x="629" y="198"/>
                    <a:pt x="431" y="1"/>
                    <a:pt x="29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2199750" y="3534575"/>
              <a:ext cx="34050" cy="3500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2177950" y="2441200"/>
              <a:ext cx="38700" cy="50050"/>
            </a:xfrm>
            <a:custGeom>
              <a:avLst/>
              <a:gdLst/>
              <a:ahLst/>
              <a:cxnLst/>
              <a:rect l="l" t="t" r="r" b="b"/>
              <a:pathLst>
                <a:path w="1548" h="2002" extrusionOk="0">
                  <a:moveTo>
                    <a:pt x="192" y="1"/>
                  </a:moveTo>
                  <a:cubicBezTo>
                    <a:pt x="176" y="1"/>
                    <a:pt x="159" y="4"/>
                    <a:pt x="140" y="13"/>
                  </a:cubicBezTo>
                  <a:cubicBezTo>
                    <a:pt x="94" y="13"/>
                    <a:pt x="47" y="117"/>
                    <a:pt x="47" y="164"/>
                  </a:cubicBezTo>
                  <a:lnTo>
                    <a:pt x="0" y="164"/>
                  </a:lnTo>
                  <a:cubicBezTo>
                    <a:pt x="94" y="932"/>
                    <a:pt x="431" y="1467"/>
                    <a:pt x="1071" y="1862"/>
                  </a:cubicBezTo>
                  <a:cubicBezTo>
                    <a:pt x="1164" y="1909"/>
                    <a:pt x="1303" y="1955"/>
                    <a:pt x="1454" y="1955"/>
                  </a:cubicBezTo>
                  <a:cubicBezTo>
                    <a:pt x="1501" y="2002"/>
                    <a:pt x="1501" y="2002"/>
                    <a:pt x="1547" y="2002"/>
                  </a:cubicBezTo>
                  <a:cubicBezTo>
                    <a:pt x="1501" y="2002"/>
                    <a:pt x="1501" y="1955"/>
                    <a:pt x="1501" y="1955"/>
                  </a:cubicBezTo>
                  <a:lnTo>
                    <a:pt x="1501" y="1909"/>
                  </a:lnTo>
                  <a:cubicBezTo>
                    <a:pt x="1408" y="1758"/>
                    <a:pt x="1303" y="1618"/>
                    <a:pt x="1210" y="1513"/>
                  </a:cubicBezTo>
                  <a:cubicBezTo>
                    <a:pt x="722" y="1083"/>
                    <a:pt x="431" y="641"/>
                    <a:pt x="338" y="164"/>
                  </a:cubicBezTo>
                  <a:cubicBezTo>
                    <a:pt x="300" y="78"/>
                    <a:pt x="262" y="1"/>
                    <a:pt x="19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2065125" y="3549100"/>
              <a:ext cx="107900" cy="7300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139275" y="2458675"/>
              <a:ext cx="11950" cy="14550"/>
            </a:xfrm>
            <a:custGeom>
              <a:avLst/>
              <a:gdLst/>
              <a:ahLst/>
              <a:cxnLst/>
              <a:rect l="l" t="t" r="r" b="b"/>
              <a:pathLst>
                <a:path w="478" h="582" extrusionOk="0">
                  <a:moveTo>
                    <a:pt x="233" y="0"/>
                  </a:moveTo>
                  <a:cubicBezTo>
                    <a:pt x="94" y="0"/>
                    <a:pt x="0" y="93"/>
                    <a:pt x="0" y="233"/>
                  </a:cubicBezTo>
                  <a:cubicBezTo>
                    <a:pt x="0" y="430"/>
                    <a:pt x="94" y="582"/>
                    <a:pt x="233" y="582"/>
                  </a:cubicBezTo>
                  <a:cubicBezTo>
                    <a:pt x="384" y="582"/>
                    <a:pt x="477" y="430"/>
                    <a:pt x="477" y="291"/>
                  </a:cubicBezTo>
                  <a:cubicBezTo>
                    <a:pt x="477" y="233"/>
                    <a:pt x="477" y="140"/>
                    <a:pt x="431" y="93"/>
                  </a:cubicBezTo>
                  <a:cubicBezTo>
                    <a:pt x="384" y="47"/>
                    <a:pt x="291" y="0"/>
                    <a:pt x="23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2132000" y="2502275"/>
              <a:ext cx="14575" cy="15725"/>
            </a:xfrm>
            <a:custGeom>
              <a:avLst/>
              <a:gdLst/>
              <a:ahLst/>
              <a:cxnLst/>
              <a:rect l="l" t="t" r="r" b="b"/>
              <a:pathLst>
                <a:path w="583" h="629" extrusionOk="0">
                  <a:moveTo>
                    <a:pt x="291" y="1"/>
                  </a:moveTo>
                  <a:cubicBezTo>
                    <a:pt x="140" y="1"/>
                    <a:pt x="1" y="140"/>
                    <a:pt x="1" y="338"/>
                  </a:cubicBezTo>
                  <a:cubicBezTo>
                    <a:pt x="1" y="431"/>
                    <a:pt x="1" y="478"/>
                    <a:pt x="47" y="524"/>
                  </a:cubicBezTo>
                  <a:cubicBezTo>
                    <a:pt x="94" y="582"/>
                    <a:pt x="187" y="629"/>
                    <a:pt x="233" y="629"/>
                  </a:cubicBezTo>
                  <a:cubicBezTo>
                    <a:pt x="431" y="629"/>
                    <a:pt x="582" y="478"/>
                    <a:pt x="582" y="292"/>
                  </a:cubicBezTo>
                  <a:cubicBezTo>
                    <a:pt x="582" y="187"/>
                    <a:pt x="524" y="140"/>
                    <a:pt x="478" y="47"/>
                  </a:cubicBezTo>
                  <a:cubicBezTo>
                    <a:pt x="431" y="1"/>
                    <a:pt x="385" y="1"/>
                    <a:pt x="29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2101475" y="2447625"/>
              <a:ext cx="20675" cy="24150"/>
            </a:xfrm>
            <a:custGeom>
              <a:avLst/>
              <a:gdLst/>
              <a:ahLst/>
              <a:cxnLst/>
              <a:rect l="l" t="t" r="r" b="b"/>
              <a:pathLst>
                <a:path w="827" h="966" extrusionOk="0">
                  <a:moveTo>
                    <a:pt x="291" y="0"/>
                  </a:moveTo>
                  <a:cubicBezTo>
                    <a:pt x="152" y="0"/>
                    <a:pt x="0" y="244"/>
                    <a:pt x="0" y="582"/>
                  </a:cubicBezTo>
                  <a:cubicBezTo>
                    <a:pt x="0" y="675"/>
                    <a:pt x="0" y="779"/>
                    <a:pt x="105" y="826"/>
                  </a:cubicBezTo>
                  <a:cubicBezTo>
                    <a:pt x="152" y="919"/>
                    <a:pt x="245" y="965"/>
                    <a:pt x="349" y="965"/>
                  </a:cubicBezTo>
                  <a:cubicBezTo>
                    <a:pt x="582" y="965"/>
                    <a:pt x="826" y="733"/>
                    <a:pt x="826" y="489"/>
                  </a:cubicBezTo>
                  <a:cubicBezTo>
                    <a:pt x="826" y="291"/>
                    <a:pt x="535" y="0"/>
                    <a:pt x="29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1170950" y="3544175"/>
              <a:ext cx="813075" cy="9600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1239000" y="2378700"/>
              <a:ext cx="184100" cy="17125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823475" y="2363525"/>
              <a:ext cx="307675" cy="1142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1086325" y="2425300"/>
              <a:ext cx="26500" cy="27275"/>
            </a:xfrm>
            <a:custGeom>
              <a:avLst/>
              <a:gdLst/>
              <a:ahLst/>
              <a:cxnLst/>
              <a:rect l="l" t="t" r="r" b="b"/>
              <a:pathLst>
                <a:path w="1060" h="1091" extrusionOk="0">
                  <a:moveTo>
                    <a:pt x="920" y="0"/>
                  </a:moveTo>
                  <a:cubicBezTo>
                    <a:pt x="904" y="0"/>
                    <a:pt x="889" y="5"/>
                    <a:pt x="873" y="21"/>
                  </a:cubicBezTo>
                  <a:cubicBezTo>
                    <a:pt x="536" y="265"/>
                    <a:pt x="187" y="556"/>
                    <a:pt x="47" y="940"/>
                  </a:cubicBezTo>
                  <a:cubicBezTo>
                    <a:pt x="1" y="986"/>
                    <a:pt x="47" y="1044"/>
                    <a:pt x="47" y="1091"/>
                  </a:cubicBezTo>
                  <a:cubicBezTo>
                    <a:pt x="94" y="1091"/>
                    <a:pt x="141" y="1091"/>
                    <a:pt x="141" y="1044"/>
                  </a:cubicBezTo>
                  <a:cubicBezTo>
                    <a:pt x="478" y="940"/>
                    <a:pt x="769" y="649"/>
                    <a:pt x="1013" y="218"/>
                  </a:cubicBezTo>
                  <a:lnTo>
                    <a:pt x="1013" y="172"/>
                  </a:lnTo>
                  <a:lnTo>
                    <a:pt x="1059" y="172"/>
                  </a:lnTo>
                  <a:cubicBezTo>
                    <a:pt x="1059" y="114"/>
                    <a:pt x="1013" y="67"/>
                    <a:pt x="1013" y="21"/>
                  </a:cubicBezTo>
                  <a:cubicBezTo>
                    <a:pt x="982" y="21"/>
                    <a:pt x="951" y="0"/>
                    <a:pt x="92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1076450" y="2562775"/>
              <a:ext cx="19500" cy="49750"/>
            </a:xfrm>
            <a:custGeom>
              <a:avLst/>
              <a:gdLst/>
              <a:ahLst/>
              <a:cxnLst/>
              <a:rect l="l" t="t" r="r" b="b"/>
              <a:pathLst>
                <a:path w="780" h="1990" extrusionOk="0">
                  <a:moveTo>
                    <a:pt x="59" y="0"/>
                  </a:moveTo>
                  <a:cubicBezTo>
                    <a:pt x="0" y="47"/>
                    <a:pt x="59" y="140"/>
                    <a:pt x="59" y="198"/>
                  </a:cubicBezTo>
                  <a:cubicBezTo>
                    <a:pt x="152" y="489"/>
                    <a:pt x="198" y="779"/>
                    <a:pt x="245" y="1070"/>
                  </a:cubicBezTo>
                  <a:cubicBezTo>
                    <a:pt x="291" y="1210"/>
                    <a:pt x="349" y="1407"/>
                    <a:pt x="349" y="1547"/>
                  </a:cubicBezTo>
                  <a:lnTo>
                    <a:pt x="396" y="1594"/>
                  </a:lnTo>
                  <a:cubicBezTo>
                    <a:pt x="396" y="1698"/>
                    <a:pt x="442" y="1838"/>
                    <a:pt x="489" y="1943"/>
                  </a:cubicBezTo>
                  <a:lnTo>
                    <a:pt x="489" y="1989"/>
                  </a:lnTo>
                  <a:lnTo>
                    <a:pt x="536" y="1989"/>
                  </a:lnTo>
                  <a:cubicBezTo>
                    <a:pt x="640" y="1884"/>
                    <a:pt x="687" y="1745"/>
                    <a:pt x="733" y="1652"/>
                  </a:cubicBezTo>
                  <a:cubicBezTo>
                    <a:pt x="733" y="1594"/>
                    <a:pt x="733" y="1547"/>
                    <a:pt x="780" y="1547"/>
                  </a:cubicBezTo>
                  <a:lnTo>
                    <a:pt x="733" y="1547"/>
                  </a:lnTo>
                  <a:lnTo>
                    <a:pt x="733" y="1501"/>
                  </a:lnTo>
                  <a:lnTo>
                    <a:pt x="733" y="1361"/>
                  </a:lnTo>
                  <a:cubicBezTo>
                    <a:pt x="733" y="1256"/>
                    <a:pt x="687" y="1210"/>
                    <a:pt x="687" y="1117"/>
                  </a:cubicBezTo>
                  <a:lnTo>
                    <a:pt x="640" y="1012"/>
                  </a:lnTo>
                  <a:cubicBezTo>
                    <a:pt x="536" y="675"/>
                    <a:pt x="442" y="384"/>
                    <a:pt x="291" y="93"/>
                  </a:cubicBezTo>
                  <a:cubicBezTo>
                    <a:pt x="291" y="47"/>
                    <a:pt x="198" y="0"/>
                    <a:pt x="105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1065700" y="2486300"/>
              <a:ext cx="10775" cy="45075"/>
            </a:xfrm>
            <a:custGeom>
              <a:avLst/>
              <a:gdLst/>
              <a:ahLst/>
              <a:cxnLst/>
              <a:rect l="l" t="t" r="r" b="b"/>
              <a:pathLst>
                <a:path w="431" h="1803" extrusionOk="0">
                  <a:moveTo>
                    <a:pt x="244" y="0"/>
                  </a:moveTo>
                  <a:cubicBezTo>
                    <a:pt x="198" y="105"/>
                    <a:pt x="140" y="151"/>
                    <a:pt x="93" y="244"/>
                  </a:cubicBezTo>
                  <a:cubicBezTo>
                    <a:pt x="47" y="582"/>
                    <a:pt x="0" y="931"/>
                    <a:pt x="0" y="1268"/>
                  </a:cubicBezTo>
                  <a:cubicBezTo>
                    <a:pt x="0" y="1512"/>
                    <a:pt x="93" y="1698"/>
                    <a:pt x="291" y="1803"/>
                  </a:cubicBezTo>
                  <a:cubicBezTo>
                    <a:pt x="430" y="1454"/>
                    <a:pt x="430" y="1070"/>
                    <a:pt x="430" y="686"/>
                  </a:cubicBezTo>
                  <a:lnTo>
                    <a:pt x="430" y="5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1032825" y="2642725"/>
              <a:ext cx="46275" cy="38700"/>
            </a:xfrm>
            <a:custGeom>
              <a:avLst/>
              <a:gdLst/>
              <a:ahLst/>
              <a:cxnLst/>
              <a:rect l="l" t="t" r="r" b="b"/>
              <a:pathLst>
                <a:path w="1851" h="1548" extrusionOk="0">
                  <a:moveTo>
                    <a:pt x="1699" y="1"/>
                  </a:moveTo>
                  <a:cubicBezTo>
                    <a:pt x="1606" y="1"/>
                    <a:pt x="1559" y="47"/>
                    <a:pt x="1455" y="245"/>
                  </a:cubicBezTo>
                  <a:cubicBezTo>
                    <a:pt x="1222" y="629"/>
                    <a:pt x="931" y="966"/>
                    <a:pt x="443" y="1210"/>
                  </a:cubicBezTo>
                  <a:cubicBezTo>
                    <a:pt x="350" y="1257"/>
                    <a:pt x="245" y="1362"/>
                    <a:pt x="105" y="1455"/>
                  </a:cubicBezTo>
                  <a:cubicBezTo>
                    <a:pt x="105" y="1501"/>
                    <a:pt x="59" y="1501"/>
                    <a:pt x="1" y="1548"/>
                  </a:cubicBezTo>
                  <a:lnTo>
                    <a:pt x="292" y="1548"/>
                  </a:lnTo>
                  <a:cubicBezTo>
                    <a:pt x="1071" y="1408"/>
                    <a:pt x="1513" y="1013"/>
                    <a:pt x="1745" y="385"/>
                  </a:cubicBezTo>
                  <a:lnTo>
                    <a:pt x="1745" y="338"/>
                  </a:lnTo>
                  <a:cubicBezTo>
                    <a:pt x="1850" y="140"/>
                    <a:pt x="1850" y="47"/>
                    <a:pt x="1745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65625" y="2468250"/>
              <a:ext cx="173350" cy="179450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16200" y="3543700"/>
              <a:ext cx="199800" cy="13875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988050" y="2473200"/>
              <a:ext cx="25625" cy="16900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003750" y="2487750"/>
              <a:ext cx="8750" cy="2350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88050" y="2480475"/>
              <a:ext cx="3800" cy="7300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73500" y="2686350"/>
              <a:ext cx="37550" cy="26775"/>
            </a:xfrm>
            <a:custGeom>
              <a:avLst/>
              <a:gdLst/>
              <a:ahLst/>
              <a:cxnLst/>
              <a:rect l="l" t="t" r="r" b="b"/>
              <a:pathLst>
                <a:path w="1502" h="1071" extrusionOk="0">
                  <a:moveTo>
                    <a:pt x="1362" y="0"/>
                  </a:moveTo>
                  <a:cubicBezTo>
                    <a:pt x="1211" y="0"/>
                    <a:pt x="1071" y="0"/>
                    <a:pt x="1025" y="47"/>
                  </a:cubicBezTo>
                  <a:cubicBezTo>
                    <a:pt x="687" y="338"/>
                    <a:pt x="396" y="629"/>
                    <a:pt x="106" y="919"/>
                  </a:cubicBezTo>
                  <a:cubicBezTo>
                    <a:pt x="47" y="966"/>
                    <a:pt x="47" y="1012"/>
                    <a:pt x="1" y="1071"/>
                  </a:cubicBezTo>
                  <a:lnTo>
                    <a:pt x="199" y="1071"/>
                  </a:lnTo>
                  <a:cubicBezTo>
                    <a:pt x="734" y="675"/>
                    <a:pt x="1118" y="384"/>
                    <a:pt x="1455" y="93"/>
                  </a:cubicBezTo>
                  <a:cubicBezTo>
                    <a:pt x="1501" y="93"/>
                    <a:pt x="1501" y="47"/>
                    <a:pt x="1501" y="47"/>
                  </a:cubicBezTo>
                  <a:cubicBezTo>
                    <a:pt x="1501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927575" y="3467675"/>
              <a:ext cx="35200" cy="26800"/>
            </a:xfrm>
            <a:custGeom>
              <a:avLst/>
              <a:gdLst/>
              <a:ahLst/>
              <a:cxnLst/>
              <a:rect l="l" t="t" r="r" b="b"/>
              <a:pathLst>
                <a:path w="1408" h="1072" extrusionOk="0">
                  <a:moveTo>
                    <a:pt x="1361" y="1"/>
                  </a:moveTo>
                  <a:cubicBezTo>
                    <a:pt x="919" y="292"/>
                    <a:pt x="489" y="536"/>
                    <a:pt x="47" y="827"/>
                  </a:cubicBezTo>
                  <a:cubicBezTo>
                    <a:pt x="0" y="827"/>
                    <a:pt x="0" y="931"/>
                    <a:pt x="0" y="978"/>
                  </a:cubicBezTo>
                  <a:cubicBezTo>
                    <a:pt x="0" y="978"/>
                    <a:pt x="47" y="1025"/>
                    <a:pt x="93" y="1071"/>
                  </a:cubicBezTo>
                  <a:lnTo>
                    <a:pt x="140" y="1025"/>
                  </a:lnTo>
                  <a:cubicBezTo>
                    <a:pt x="291" y="1025"/>
                    <a:pt x="431" y="1025"/>
                    <a:pt x="535" y="931"/>
                  </a:cubicBezTo>
                  <a:cubicBezTo>
                    <a:pt x="826" y="687"/>
                    <a:pt x="1070" y="396"/>
                    <a:pt x="1303" y="152"/>
                  </a:cubicBezTo>
                  <a:cubicBezTo>
                    <a:pt x="1303" y="106"/>
                    <a:pt x="1361" y="59"/>
                    <a:pt x="140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904600" y="2732300"/>
              <a:ext cx="23000" cy="28525"/>
            </a:xfrm>
            <a:custGeom>
              <a:avLst/>
              <a:gdLst/>
              <a:ahLst/>
              <a:cxnLst/>
              <a:rect l="l" t="t" r="r" b="b"/>
              <a:pathLst>
                <a:path w="920" h="1141" extrusionOk="0">
                  <a:moveTo>
                    <a:pt x="477" y="0"/>
                  </a:moveTo>
                  <a:cubicBezTo>
                    <a:pt x="384" y="0"/>
                    <a:pt x="338" y="47"/>
                    <a:pt x="291" y="151"/>
                  </a:cubicBezTo>
                  <a:cubicBezTo>
                    <a:pt x="186" y="291"/>
                    <a:pt x="140" y="442"/>
                    <a:pt x="93" y="686"/>
                  </a:cubicBezTo>
                  <a:cubicBezTo>
                    <a:pt x="0" y="826"/>
                    <a:pt x="47" y="977"/>
                    <a:pt x="186" y="1070"/>
                  </a:cubicBezTo>
                  <a:cubicBezTo>
                    <a:pt x="262" y="1117"/>
                    <a:pt x="335" y="1140"/>
                    <a:pt x="407" y="1140"/>
                  </a:cubicBezTo>
                  <a:cubicBezTo>
                    <a:pt x="480" y="1140"/>
                    <a:pt x="553" y="1117"/>
                    <a:pt x="628" y="1070"/>
                  </a:cubicBezTo>
                  <a:cubicBezTo>
                    <a:pt x="826" y="919"/>
                    <a:pt x="919" y="733"/>
                    <a:pt x="919" y="628"/>
                  </a:cubicBezTo>
                  <a:cubicBezTo>
                    <a:pt x="919" y="396"/>
                    <a:pt x="873" y="105"/>
                    <a:pt x="582" y="47"/>
                  </a:cubicBezTo>
                  <a:cubicBezTo>
                    <a:pt x="582" y="0"/>
                    <a:pt x="535" y="0"/>
                    <a:pt x="47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875525" y="3460425"/>
              <a:ext cx="45950" cy="35200"/>
            </a:xfrm>
            <a:custGeom>
              <a:avLst/>
              <a:gdLst/>
              <a:ahLst/>
              <a:cxnLst/>
              <a:rect l="l" t="t" r="r" b="b"/>
              <a:pathLst>
                <a:path w="1838" h="1408" extrusionOk="0">
                  <a:moveTo>
                    <a:pt x="1838" y="0"/>
                  </a:moveTo>
                  <a:cubicBezTo>
                    <a:pt x="1791" y="0"/>
                    <a:pt x="1791" y="58"/>
                    <a:pt x="1745" y="58"/>
                  </a:cubicBezTo>
                  <a:cubicBezTo>
                    <a:pt x="1256" y="396"/>
                    <a:pt x="768" y="733"/>
                    <a:pt x="186" y="1117"/>
                  </a:cubicBezTo>
                  <a:cubicBezTo>
                    <a:pt x="140" y="1163"/>
                    <a:pt x="47" y="1221"/>
                    <a:pt x="0" y="1268"/>
                  </a:cubicBezTo>
                  <a:lnTo>
                    <a:pt x="0" y="1408"/>
                  </a:lnTo>
                  <a:lnTo>
                    <a:pt x="93" y="1408"/>
                  </a:lnTo>
                  <a:cubicBezTo>
                    <a:pt x="140" y="1408"/>
                    <a:pt x="186" y="1408"/>
                    <a:pt x="244" y="1361"/>
                  </a:cubicBezTo>
                  <a:cubicBezTo>
                    <a:pt x="337" y="1268"/>
                    <a:pt x="431" y="1221"/>
                    <a:pt x="535" y="1163"/>
                  </a:cubicBezTo>
                  <a:cubicBezTo>
                    <a:pt x="826" y="931"/>
                    <a:pt x="1163" y="686"/>
                    <a:pt x="1454" y="489"/>
                  </a:cubicBezTo>
                  <a:cubicBezTo>
                    <a:pt x="1547" y="349"/>
                    <a:pt x="1698" y="198"/>
                    <a:pt x="1791" y="58"/>
                  </a:cubicBezTo>
                  <a:cubicBezTo>
                    <a:pt x="1791" y="58"/>
                    <a:pt x="1838" y="58"/>
                    <a:pt x="183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862150" y="2658400"/>
              <a:ext cx="48575" cy="43675"/>
            </a:xfrm>
            <a:custGeom>
              <a:avLst/>
              <a:gdLst/>
              <a:ahLst/>
              <a:cxnLst/>
              <a:rect l="l" t="t" r="r" b="b"/>
              <a:pathLst>
                <a:path w="1943" h="1747" extrusionOk="0">
                  <a:moveTo>
                    <a:pt x="1073" y="0"/>
                  </a:moveTo>
                  <a:cubicBezTo>
                    <a:pt x="966" y="0"/>
                    <a:pt x="870" y="55"/>
                    <a:pt x="779" y="153"/>
                  </a:cubicBezTo>
                  <a:lnTo>
                    <a:pt x="1070" y="386"/>
                  </a:lnTo>
                  <a:cubicBezTo>
                    <a:pt x="1163" y="490"/>
                    <a:pt x="1210" y="583"/>
                    <a:pt x="1303" y="676"/>
                  </a:cubicBezTo>
                  <a:cubicBezTo>
                    <a:pt x="1408" y="735"/>
                    <a:pt x="1408" y="828"/>
                    <a:pt x="1408" y="874"/>
                  </a:cubicBezTo>
                  <a:cubicBezTo>
                    <a:pt x="1408" y="921"/>
                    <a:pt x="1361" y="1025"/>
                    <a:pt x="1303" y="1072"/>
                  </a:cubicBezTo>
                  <a:cubicBezTo>
                    <a:pt x="1163" y="1165"/>
                    <a:pt x="1012" y="1211"/>
                    <a:pt x="872" y="1258"/>
                  </a:cubicBezTo>
                  <a:cubicBezTo>
                    <a:pt x="824" y="1272"/>
                    <a:pt x="776" y="1280"/>
                    <a:pt x="729" y="1280"/>
                  </a:cubicBezTo>
                  <a:cubicBezTo>
                    <a:pt x="588" y="1280"/>
                    <a:pt x="463" y="1212"/>
                    <a:pt x="384" y="1072"/>
                  </a:cubicBezTo>
                  <a:cubicBezTo>
                    <a:pt x="291" y="874"/>
                    <a:pt x="337" y="676"/>
                    <a:pt x="535" y="537"/>
                  </a:cubicBezTo>
                  <a:cubicBezTo>
                    <a:pt x="628" y="490"/>
                    <a:pt x="675" y="444"/>
                    <a:pt x="779" y="444"/>
                  </a:cubicBezTo>
                  <a:lnTo>
                    <a:pt x="779" y="386"/>
                  </a:lnTo>
                  <a:lnTo>
                    <a:pt x="675" y="293"/>
                  </a:lnTo>
                  <a:cubicBezTo>
                    <a:pt x="675" y="293"/>
                    <a:pt x="628" y="293"/>
                    <a:pt x="582" y="339"/>
                  </a:cubicBezTo>
                  <a:cubicBezTo>
                    <a:pt x="198" y="386"/>
                    <a:pt x="0" y="630"/>
                    <a:pt x="0" y="967"/>
                  </a:cubicBezTo>
                  <a:cubicBezTo>
                    <a:pt x="0" y="1363"/>
                    <a:pt x="198" y="1607"/>
                    <a:pt x="582" y="1700"/>
                  </a:cubicBezTo>
                  <a:cubicBezTo>
                    <a:pt x="628" y="1700"/>
                    <a:pt x="721" y="1747"/>
                    <a:pt x="779" y="1747"/>
                  </a:cubicBezTo>
                  <a:cubicBezTo>
                    <a:pt x="1163" y="1747"/>
                    <a:pt x="1594" y="1502"/>
                    <a:pt x="1791" y="1211"/>
                  </a:cubicBezTo>
                  <a:cubicBezTo>
                    <a:pt x="1884" y="1025"/>
                    <a:pt x="1943" y="874"/>
                    <a:pt x="1838" y="676"/>
                  </a:cubicBezTo>
                  <a:cubicBezTo>
                    <a:pt x="1745" y="386"/>
                    <a:pt x="1547" y="153"/>
                    <a:pt x="1256" y="48"/>
                  </a:cubicBezTo>
                  <a:cubicBezTo>
                    <a:pt x="1191" y="16"/>
                    <a:pt x="1131" y="0"/>
                    <a:pt x="107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845275" y="3433950"/>
              <a:ext cx="60500" cy="50925"/>
            </a:xfrm>
            <a:custGeom>
              <a:avLst/>
              <a:gdLst/>
              <a:ahLst/>
              <a:cxnLst/>
              <a:rect l="l" t="t" r="r" b="b"/>
              <a:pathLst>
                <a:path w="2420" h="2037" extrusionOk="0">
                  <a:moveTo>
                    <a:pt x="2420" y="1"/>
                  </a:moveTo>
                  <a:cubicBezTo>
                    <a:pt x="2373" y="1"/>
                    <a:pt x="2373" y="47"/>
                    <a:pt x="2373" y="47"/>
                  </a:cubicBezTo>
                  <a:lnTo>
                    <a:pt x="2420" y="1"/>
                  </a:lnTo>
                  <a:close/>
                  <a:moveTo>
                    <a:pt x="2373" y="47"/>
                  </a:moveTo>
                  <a:cubicBezTo>
                    <a:pt x="2269" y="47"/>
                    <a:pt x="2222" y="94"/>
                    <a:pt x="2176" y="140"/>
                  </a:cubicBezTo>
                  <a:cubicBezTo>
                    <a:pt x="1931" y="292"/>
                    <a:pt x="1745" y="385"/>
                    <a:pt x="1547" y="536"/>
                  </a:cubicBezTo>
                  <a:cubicBezTo>
                    <a:pt x="1012" y="966"/>
                    <a:pt x="524" y="1408"/>
                    <a:pt x="47" y="1838"/>
                  </a:cubicBezTo>
                  <a:cubicBezTo>
                    <a:pt x="0" y="1838"/>
                    <a:pt x="0" y="1932"/>
                    <a:pt x="0" y="1932"/>
                  </a:cubicBezTo>
                  <a:cubicBezTo>
                    <a:pt x="0" y="1990"/>
                    <a:pt x="94" y="2036"/>
                    <a:pt x="94" y="2036"/>
                  </a:cubicBezTo>
                  <a:lnTo>
                    <a:pt x="140" y="2036"/>
                  </a:lnTo>
                  <a:cubicBezTo>
                    <a:pt x="291" y="1990"/>
                    <a:pt x="477" y="1885"/>
                    <a:pt x="582" y="1792"/>
                  </a:cubicBezTo>
                  <a:cubicBezTo>
                    <a:pt x="1105" y="1350"/>
                    <a:pt x="1594" y="873"/>
                    <a:pt x="2036" y="385"/>
                  </a:cubicBezTo>
                  <a:lnTo>
                    <a:pt x="2373" y="47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842650" y="3404875"/>
              <a:ext cx="47425" cy="43650"/>
            </a:xfrm>
            <a:custGeom>
              <a:avLst/>
              <a:gdLst/>
              <a:ahLst/>
              <a:cxnLst/>
              <a:rect l="l" t="t" r="r" b="b"/>
              <a:pathLst>
                <a:path w="1897" h="1746" extrusionOk="0">
                  <a:moveTo>
                    <a:pt x="1897" y="1"/>
                  </a:moveTo>
                  <a:cubicBezTo>
                    <a:pt x="1850" y="1"/>
                    <a:pt x="1792" y="47"/>
                    <a:pt x="1746" y="94"/>
                  </a:cubicBezTo>
                  <a:cubicBezTo>
                    <a:pt x="1071" y="629"/>
                    <a:pt x="536" y="1164"/>
                    <a:pt x="1" y="1594"/>
                  </a:cubicBezTo>
                  <a:lnTo>
                    <a:pt x="1" y="1745"/>
                  </a:lnTo>
                  <a:lnTo>
                    <a:pt x="152" y="1745"/>
                  </a:lnTo>
                  <a:cubicBezTo>
                    <a:pt x="292" y="1641"/>
                    <a:pt x="489" y="1548"/>
                    <a:pt x="582" y="1408"/>
                  </a:cubicBezTo>
                  <a:cubicBezTo>
                    <a:pt x="920" y="1059"/>
                    <a:pt x="1269" y="722"/>
                    <a:pt x="1559" y="384"/>
                  </a:cubicBezTo>
                  <a:cubicBezTo>
                    <a:pt x="1699" y="245"/>
                    <a:pt x="1792" y="94"/>
                    <a:pt x="1897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856025" y="2746825"/>
              <a:ext cx="20675" cy="24450"/>
            </a:xfrm>
            <a:custGeom>
              <a:avLst/>
              <a:gdLst/>
              <a:ahLst/>
              <a:cxnLst/>
              <a:rect l="l" t="t" r="r" b="b"/>
              <a:pathLst>
                <a:path w="827" h="978" extrusionOk="0">
                  <a:moveTo>
                    <a:pt x="443" y="1"/>
                  </a:moveTo>
                  <a:cubicBezTo>
                    <a:pt x="338" y="1"/>
                    <a:pt x="245" y="105"/>
                    <a:pt x="199" y="152"/>
                  </a:cubicBezTo>
                  <a:cubicBezTo>
                    <a:pt x="47" y="292"/>
                    <a:pt x="1" y="443"/>
                    <a:pt x="1" y="536"/>
                  </a:cubicBezTo>
                  <a:cubicBezTo>
                    <a:pt x="1" y="734"/>
                    <a:pt x="152" y="873"/>
                    <a:pt x="338" y="873"/>
                  </a:cubicBezTo>
                  <a:lnTo>
                    <a:pt x="338" y="978"/>
                  </a:lnTo>
                  <a:lnTo>
                    <a:pt x="385" y="873"/>
                  </a:ln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7" y="536"/>
                    <a:pt x="827" y="443"/>
                  </a:cubicBezTo>
                  <a:cubicBezTo>
                    <a:pt x="827" y="198"/>
                    <a:pt x="629" y="47"/>
                    <a:pt x="44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776075" y="2896000"/>
              <a:ext cx="15725" cy="118675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747000" y="2411275"/>
              <a:ext cx="34025" cy="861600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749325" y="3378125"/>
              <a:ext cx="8750" cy="94525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2173000" y="2906775"/>
              <a:ext cx="1200" cy="3800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1106975" y="3380450"/>
              <a:ext cx="7300" cy="3800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1383225" y="25360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1385550" y="2542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384400" y="2539800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721700" y="3437450"/>
              <a:ext cx="1696175" cy="143075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21700" y="2342350"/>
              <a:ext cx="8450" cy="644400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717900" y="2991675"/>
              <a:ext cx="12250" cy="441150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2210525" y="3607275"/>
              <a:ext cx="20675" cy="22975"/>
            </a:xfrm>
            <a:custGeom>
              <a:avLst/>
              <a:gdLst/>
              <a:ahLst/>
              <a:cxnLst/>
              <a:rect l="l" t="t" r="r" b="b"/>
              <a:pathLst>
                <a:path w="827" h="919" extrusionOk="0">
                  <a:moveTo>
                    <a:pt x="826" y="0"/>
                  </a:moveTo>
                  <a:lnTo>
                    <a:pt x="826" y="0"/>
                  </a:lnTo>
                  <a:cubicBezTo>
                    <a:pt x="535" y="47"/>
                    <a:pt x="349" y="140"/>
                    <a:pt x="198" y="337"/>
                  </a:cubicBezTo>
                  <a:cubicBezTo>
                    <a:pt x="105" y="477"/>
                    <a:pt x="0" y="628"/>
                    <a:pt x="0" y="768"/>
                  </a:cubicBezTo>
                  <a:cubicBezTo>
                    <a:pt x="0" y="814"/>
                    <a:pt x="0" y="814"/>
                    <a:pt x="58" y="872"/>
                  </a:cubicBezTo>
                  <a:cubicBezTo>
                    <a:pt x="58" y="872"/>
                    <a:pt x="105" y="919"/>
                    <a:pt x="151" y="919"/>
                  </a:cubicBezTo>
                  <a:cubicBezTo>
                    <a:pt x="151" y="919"/>
                    <a:pt x="198" y="919"/>
                    <a:pt x="198" y="872"/>
                  </a:cubicBezTo>
                  <a:cubicBezTo>
                    <a:pt x="535" y="768"/>
                    <a:pt x="826" y="384"/>
                    <a:pt x="82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2151200" y="3668900"/>
              <a:ext cx="32875" cy="34050"/>
            </a:xfrm>
            <a:custGeom>
              <a:avLst/>
              <a:gdLst/>
              <a:ahLst/>
              <a:cxnLst/>
              <a:rect l="l" t="t" r="r" b="b"/>
              <a:pathLst>
                <a:path w="1315" h="1362" extrusionOk="0">
                  <a:moveTo>
                    <a:pt x="1315" y="1"/>
                  </a:moveTo>
                  <a:cubicBezTo>
                    <a:pt x="1210" y="47"/>
                    <a:pt x="1117" y="47"/>
                    <a:pt x="1070" y="94"/>
                  </a:cubicBezTo>
                  <a:cubicBezTo>
                    <a:pt x="780" y="338"/>
                    <a:pt x="442" y="676"/>
                    <a:pt x="0" y="1071"/>
                  </a:cubicBezTo>
                  <a:lnTo>
                    <a:pt x="0" y="1257"/>
                  </a:lnTo>
                  <a:cubicBezTo>
                    <a:pt x="0" y="1257"/>
                    <a:pt x="47" y="1315"/>
                    <a:pt x="105" y="1362"/>
                  </a:cubicBezTo>
                  <a:lnTo>
                    <a:pt x="152" y="1362"/>
                  </a:lnTo>
                  <a:cubicBezTo>
                    <a:pt x="198" y="1362"/>
                    <a:pt x="245" y="1362"/>
                    <a:pt x="245" y="1315"/>
                  </a:cubicBezTo>
                  <a:cubicBezTo>
                    <a:pt x="338" y="1315"/>
                    <a:pt x="396" y="1257"/>
                    <a:pt x="442" y="1211"/>
                  </a:cubicBezTo>
                  <a:cubicBezTo>
                    <a:pt x="687" y="966"/>
                    <a:pt x="977" y="629"/>
                    <a:pt x="1268" y="245"/>
                  </a:cubicBezTo>
                  <a:cubicBezTo>
                    <a:pt x="1315" y="199"/>
                    <a:pt x="1315" y="94"/>
                    <a:pt x="1315" y="47"/>
                  </a:cubicBezTo>
                  <a:lnTo>
                    <a:pt x="1315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624300" y="3714325"/>
              <a:ext cx="30250" cy="16550"/>
            </a:xfrm>
            <a:custGeom>
              <a:avLst/>
              <a:gdLst/>
              <a:ahLst/>
              <a:cxnLst/>
              <a:rect l="l" t="t" r="r" b="b"/>
              <a:pathLst>
                <a:path w="1210" h="662" extrusionOk="0">
                  <a:moveTo>
                    <a:pt x="1074" y="1"/>
                  </a:moveTo>
                  <a:cubicBezTo>
                    <a:pt x="1050" y="1"/>
                    <a:pt x="1028" y="6"/>
                    <a:pt x="1012" y="22"/>
                  </a:cubicBezTo>
                  <a:cubicBezTo>
                    <a:pt x="768" y="126"/>
                    <a:pt x="431" y="219"/>
                    <a:pt x="47" y="417"/>
                  </a:cubicBezTo>
                  <a:cubicBezTo>
                    <a:pt x="47" y="417"/>
                    <a:pt x="0" y="464"/>
                    <a:pt x="0" y="510"/>
                  </a:cubicBezTo>
                  <a:lnTo>
                    <a:pt x="0" y="603"/>
                  </a:lnTo>
                  <a:cubicBezTo>
                    <a:pt x="0" y="603"/>
                    <a:pt x="47" y="603"/>
                    <a:pt x="47" y="661"/>
                  </a:cubicBezTo>
                  <a:lnTo>
                    <a:pt x="93" y="661"/>
                  </a:lnTo>
                  <a:cubicBezTo>
                    <a:pt x="140" y="661"/>
                    <a:pt x="186" y="661"/>
                    <a:pt x="244" y="603"/>
                  </a:cubicBezTo>
                  <a:cubicBezTo>
                    <a:pt x="477" y="510"/>
                    <a:pt x="768" y="371"/>
                    <a:pt x="1059" y="219"/>
                  </a:cubicBezTo>
                  <a:cubicBezTo>
                    <a:pt x="1117" y="173"/>
                    <a:pt x="1163" y="126"/>
                    <a:pt x="1210" y="22"/>
                  </a:cubicBezTo>
                  <a:cubicBezTo>
                    <a:pt x="1179" y="22"/>
                    <a:pt x="1122" y="1"/>
                    <a:pt x="107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2067750" y="3727075"/>
              <a:ext cx="48275" cy="19500"/>
            </a:xfrm>
            <a:custGeom>
              <a:avLst/>
              <a:gdLst/>
              <a:ahLst/>
              <a:cxnLst/>
              <a:rect l="l" t="t" r="r" b="b"/>
              <a:pathLst>
                <a:path w="1931" h="780" extrusionOk="0">
                  <a:moveTo>
                    <a:pt x="1884" y="0"/>
                  </a:moveTo>
                  <a:cubicBezTo>
                    <a:pt x="1745" y="0"/>
                    <a:pt x="1640" y="0"/>
                    <a:pt x="1501" y="47"/>
                  </a:cubicBezTo>
                  <a:cubicBezTo>
                    <a:pt x="1256" y="151"/>
                    <a:pt x="1012" y="198"/>
                    <a:pt x="768" y="291"/>
                  </a:cubicBezTo>
                  <a:lnTo>
                    <a:pt x="384" y="442"/>
                  </a:lnTo>
                  <a:lnTo>
                    <a:pt x="244" y="442"/>
                  </a:lnTo>
                  <a:cubicBezTo>
                    <a:pt x="186" y="442"/>
                    <a:pt x="140" y="442"/>
                    <a:pt x="140" y="489"/>
                  </a:cubicBezTo>
                  <a:cubicBezTo>
                    <a:pt x="47" y="535"/>
                    <a:pt x="47" y="582"/>
                    <a:pt x="0" y="628"/>
                  </a:cubicBezTo>
                  <a:lnTo>
                    <a:pt x="93" y="733"/>
                  </a:lnTo>
                  <a:cubicBezTo>
                    <a:pt x="186" y="779"/>
                    <a:pt x="244" y="779"/>
                    <a:pt x="337" y="779"/>
                  </a:cubicBezTo>
                  <a:lnTo>
                    <a:pt x="477" y="779"/>
                  </a:lnTo>
                  <a:cubicBezTo>
                    <a:pt x="966" y="779"/>
                    <a:pt x="1303" y="675"/>
                    <a:pt x="1547" y="489"/>
                  </a:cubicBezTo>
                  <a:cubicBezTo>
                    <a:pt x="1698" y="337"/>
                    <a:pt x="1838" y="198"/>
                    <a:pt x="1931" y="47"/>
                  </a:cubicBezTo>
                  <a:lnTo>
                    <a:pt x="1931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1970625" y="3750050"/>
              <a:ext cx="52350" cy="9900"/>
            </a:xfrm>
            <a:custGeom>
              <a:avLst/>
              <a:gdLst/>
              <a:ahLst/>
              <a:cxnLst/>
              <a:rect l="l" t="t" r="r" b="b"/>
              <a:pathLst>
                <a:path w="2094" h="396" extrusionOk="0">
                  <a:moveTo>
                    <a:pt x="931" y="0"/>
                  </a:moveTo>
                  <a:cubicBezTo>
                    <a:pt x="686" y="0"/>
                    <a:pt x="442" y="47"/>
                    <a:pt x="198" y="47"/>
                  </a:cubicBezTo>
                  <a:cubicBezTo>
                    <a:pt x="0" y="47"/>
                    <a:pt x="0" y="151"/>
                    <a:pt x="0" y="198"/>
                  </a:cubicBezTo>
                  <a:cubicBezTo>
                    <a:pt x="0" y="244"/>
                    <a:pt x="58" y="291"/>
                    <a:pt x="198" y="337"/>
                  </a:cubicBezTo>
                  <a:lnTo>
                    <a:pt x="442" y="337"/>
                  </a:lnTo>
                  <a:cubicBezTo>
                    <a:pt x="582" y="396"/>
                    <a:pt x="780" y="396"/>
                    <a:pt x="931" y="396"/>
                  </a:cubicBezTo>
                  <a:lnTo>
                    <a:pt x="1024" y="396"/>
                  </a:lnTo>
                  <a:cubicBezTo>
                    <a:pt x="1361" y="396"/>
                    <a:pt x="1652" y="396"/>
                    <a:pt x="1943" y="337"/>
                  </a:cubicBezTo>
                  <a:cubicBezTo>
                    <a:pt x="1989" y="337"/>
                    <a:pt x="2036" y="291"/>
                    <a:pt x="2094" y="244"/>
                  </a:cubicBezTo>
                  <a:lnTo>
                    <a:pt x="2094" y="198"/>
                  </a:lnTo>
                  <a:cubicBezTo>
                    <a:pt x="2036" y="105"/>
                    <a:pt x="1943" y="47"/>
                    <a:pt x="189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1676350" y="3696400"/>
              <a:ext cx="49750" cy="15000"/>
            </a:xfrm>
            <a:custGeom>
              <a:avLst/>
              <a:gdLst/>
              <a:ahLst/>
              <a:cxnLst/>
              <a:rect l="l" t="t" r="r" b="b"/>
              <a:pathLst>
                <a:path w="1990" h="600" extrusionOk="0">
                  <a:moveTo>
                    <a:pt x="1212" y="0"/>
                  </a:moveTo>
                  <a:cubicBezTo>
                    <a:pt x="899" y="0"/>
                    <a:pt x="649" y="52"/>
                    <a:pt x="431" y="157"/>
                  </a:cubicBezTo>
                  <a:cubicBezTo>
                    <a:pt x="244" y="262"/>
                    <a:pt x="93" y="401"/>
                    <a:pt x="0" y="553"/>
                  </a:cubicBezTo>
                  <a:cubicBezTo>
                    <a:pt x="0" y="599"/>
                    <a:pt x="0" y="599"/>
                    <a:pt x="47" y="599"/>
                  </a:cubicBezTo>
                  <a:lnTo>
                    <a:pt x="431" y="599"/>
                  </a:lnTo>
                  <a:cubicBezTo>
                    <a:pt x="675" y="553"/>
                    <a:pt x="919" y="506"/>
                    <a:pt x="1163" y="506"/>
                  </a:cubicBezTo>
                  <a:lnTo>
                    <a:pt x="1594" y="401"/>
                  </a:lnTo>
                  <a:lnTo>
                    <a:pt x="1838" y="401"/>
                  </a:lnTo>
                  <a:cubicBezTo>
                    <a:pt x="1884" y="355"/>
                    <a:pt x="1989" y="308"/>
                    <a:pt x="1989" y="262"/>
                  </a:cubicBezTo>
                  <a:cubicBezTo>
                    <a:pt x="1989" y="215"/>
                    <a:pt x="1943" y="157"/>
                    <a:pt x="1884" y="157"/>
                  </a:cubicBezTo>
                  <a:cubicBezTo>
                    <a:pt x="1838" y="111"/>
                    <a:pt x="1745" y="64"/>
                    <a:pt x="1698" y="64"/>
                  </a:cubicBezTo>
                  <a:cubicBezTo>
                    <a:pt x="1652" y="64"/>
                    <a:pt x="1594" y="18"/>
                    <a:pt x="1547" y="18"/>
                  </a:cubicBezTo>
                  <a:cubicBezTo>
                    <a:pt x="1428" y="6"/>
                    <a:pt x="1317" y="0"/>
                    <a:pt x="1212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772000" y="3694500"/>
              <a:ext cx="52075" cy="14850"/>
            </a:xfrm>
            <a:custGeom>
              <a:avLst/>
              <a:gdLst/>
              <a:ahLst/>
              <a:cxnLst/>
              <a:rect l="l" t="t" r="r" b="b"/>
              <a:pathLst>
                <a:path w="2083" h="594" extrusionOk="0">
                  <a:moveTo>
                    <a:pt x="199" y="0"/>
                  </a:moveTo>
                  <a:cubicBezTo>
                    <a:pt x="152" y="0"/>
                    <a:pt x="94" y="94"/>
                    <a:pt x="47" y="94"/>
                  </a:cubicBezTo>
                  <a:cubicBezTo>
                    <a:pt x="47" y="140"/>
                    <a:pt x="1" y="140"/>
                    <a:pt x="1" y="140"/>
                  </a:cubicBezTo>
                  <a:cubicBezTo>
                    <a:pt x="47" y="233"/>
                    <a:pt x="152" y="291"/>
                    <a:pt x="199" y="384"/>
                  </a:cubicBezTo>
                  <a:lnTo>
                    <a:pt x="338" y="384"/>
                  </a:lnTo>
                  <a:lnTo>
                    <a:pt x="536" y="431"/>
                  </a:lnTo>
                  <a:lnTo>
                    <a:pt x="1025" y="524"/>
                  </a:lnTo>
                  <a:lnTo>
                    <a:pt x="1164" y="524"/>
                  </a:lnTo>
                  <a:cubicBezTo>
                    <a:pt x="1408" y="582"/>
                    <a:pt x="1606" y="582"/>
                    <a:pt x="1839" y="582"/>
                  </a:cubicBezTo>
                  <a:cubicBezTo>
                    <a:pt x="1873" y="590"/>
                    <a:pt x="1902" y="594"/>
                    <a:pt x="1926" y="594"/>
                  </a:cubicBezTo>
                  <a:cubicBezTo>
                    <a:pt x="2038" y="594"/>
                    <a:pt x="2045" y="516"/>
                    <a:pt x="2083" y="477"/>
                  </a:cubicBezTo>
                  <a:cubicBezTo>
                    <a:pt x="2083" y="431"/>
                    <a:pt x="2083" y="338"/>
                    <a:pt x="1897" y="291"/>
                  </a:cubicBezTo>
                  <a:cubicBezTo>
                    <a:pt x="1839" y="291"/>
                    <a:pt x="1746" y="291"/>
                    <a:pt x="1699" y="233"/>
                  </a:cubicBezTo>
                  <a:cubicBezTo>
                    <a:pt x="1501" y="187"/>
                    <a:pt x="1362" y="140"/>
                    <a:pt x="1164" y="140"/>
                  </a:cubicBezTo>
                  <a:lnTo>
                    <a:pt x="1118" y="94"/>
                  </a:lnTo>
                  <a:cubicBezTo>
                    <a:pt x="780" y="47"/>
                    <a:pt x="489" y="47"/>
                    <a:pt x="199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1544325" y="3725900"/>
              <a:ext cx="50925" cy="13200"/>
            </a:xfrm>
            <a:custGeom>
              <a:avLst/>
              <a:gdLst/>
              <a:ahLst/>
              <a:cxnLst/>
              <a:rect l="l" t="t" r="r" b="b"/>
              <a:pathLst>
                <a:path w="2037" h="528" extrusionOk="0">
                  <a:moveTo>
                    <a:pt x="1594" y="1"/>
                  </a:moveTo>
                  <a:cubicBezTo>
                    <a:pt x="1303" y="1"/>
                    <a:pt x="1059" y="1"/>
                    <a:pt x="826" y="47"/>
                  </a:cubicBezTo>
                  <a:lnTo>
                    <a:pt x="140" y="47"/>
                  </a:lnTo>
                  <a:cubicBezTo>
                    <a:pt x="94" y="94"/>
                    <a:pt x="1" y="140"/>
                    <a:pt x="1" y="198"/>
                  </a:cubicBezTo>
                  <a:cubicBezTo>
                    <a:pt x="1" y="198"/>
                    <a:pt x="47" y="291"/>
                    <a:pt x="94" y="291"/>
                  </a:cubicBezTo>
                  <a:cubicBezTo>
                    <a:pt x="140" y="338"/>
                    <a:pt x="187" y="384"/>
                    <a:pt x="291" y="384"/>
                  </a:cubicBezTo>
                  <a:cubicBezTo>
                    <a:pt x="338" y="431"/>
                    <a:pt x="384" y="431"/>
                    <a:pt x="384" y="431"/>
                  </a:cubicBezTo>
                  <a:cubicBezTo>
                    <a:pt x="607" y="500"/>
                    <a:pt x="798" y="528"/>
                    <a:pt x="972" y="528"/>
                  </a:cubicBezTo>
                  <a:cubicBezTo>
                    <a:pt x="1180" y="528"/>
                    <a:pt x="1364" y="488"/>
                    <a:pt x="1547" y="431"/>
                  </a:cubicBezTo>
                  <a:cubicBezTo>
                    <a:pt x="1699" y="338"/>
                    <a:pt x="1885" y="198"/>
                    <a:pt x="1989" y="94"/>
                  </a:cubicBezTo>
                  <a:cubicBezTo>
                    <a:pt x="2036" y="94"/>
                    <a:pt x="2036" y="47"/>
                    <a:pt x="2036" y="47"/>
                  </a:cubicBezTo>
                  <a:lnTo>
                    <a:pt x="1989" y="47"/>
                  </a:lnTo>
                  <a:cubicBezTo>
                    <a:pt x="1838" y="1"/>
                    <a:pt x="1699" y="1"/>
                    <a:pt x="159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1447200" y="3714550"/>
              <a:ext cx="49750" cy="18650"/>
            </a:xfrm>
            <a:custGeom>
              <a:avLst/>
              <a:gdLst/>
              <a:ahLst/>
              <a:cxnLst/>
              <a:rect l="l" t="t" r="r" b="b"/>
              <a:pathLst>
                <a:path w="1990" h="746" extrusionOk="0">
                  <a:moveTo>
                    <a:pt x="159" y="1"/>
                  </a:moveTo>
                  <a:cubicBezTo>
                    <a:pt x="40" y="1"/>
                    <a:pt x="1" y="79"/>
                    <a:pt x="1" y="117"/>
                  </a:cubicBezTo>
                  <a:cubicBezTo>
                    <a:pt x="1" y="164"/>
                    <a:pt x="1" y="210"/>
                    <a:pt x="152" y="303"/>
                  </a:cubicBezTo>
                  <a:cubicBezTo>
                    <a:pt x="245" y="303"/>
                    <a:pt x="291" y="362"/>
                    <a:pt x="350" y="362"/>
                  </a:cubicBezTo>
                  <a:cubicBezTo>
                    <a:pt x="536" y="408"/>
                    <a:pt x="687" y="501"/>
                    <a:pt x="873" y="548"/>
                  </a:cubicBezTo>
                  <a:lnTo>
                    <a:pt x="931" y="548"/>
                  </a:lnTo>
                  <a:cubicBezTo>
                    <a:pt x="1268" y="652"/>
                    <a:pt x="1559" y="699"/>
                    <a:pt x="1850" y="745"/>
                  </a:cubicBezTo>
                  <a:cubicBezTo>
                    <a:pt x="1850" y="745"/>
                    <a:pt x="1943" y="699"/>
                    <a:pt x="1990" y="652"/>
                  </a:cubicBezTo>
                  <a:cubicBezTo>
                    <a:pt x="1990" y="548"/>
                    <a:pt x="1943" y="455"/>
                    <a:pt x="1897" y="408"/>
                  </a:cubicBezTo>
                  <a:cubicBezTo>
                    <a:pt x="1850" y="408"/>
                    <a:pt x="1850" y="408"/>
                    <a:pt x="1803" y="362"/>
                  </a:cubicBezTo>
                  <a:lnTo>
                    <a:pt x="1699" y="362"/>
                  </a:lnTo>
                  <a:lnTo>
                    <a:pt x="1513" y="303"/>
                  </a:lnTo>
                  <a:lnTo>
                    <a:pt x="1071" y="164"/>
                  </a:lnTo>
                  <a:lnTo>
                    <a:pt x="931" y="117"/>
                  </a:lnTo>
                  <a:cubicBezTo>
                    <a:pt x="687" y="71"/>
                    <a:pt x="443" y="71"/>
                    <a:pt x="245" y="13"/>
                  </a:cubicBezTo>
                  <a:cubicBezTo>
                    <a:pt x="212" y="5"/>
                    <a:pt x="184" y="1"/>
                    <a:pt x="159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1877575" y="3722125"/>
              <a:ext cx="58175" cy="23275"/>
            </a:xfrm>
            <a:custGeom>
              <a:avLst/>
              <a:gdLst/>
              <a:ahLst/>
              <a:cxnLst/>
              <a:rect l="l" t="t" r="r" b="b"/>
              <a:pathLst>
                <a:path w="2327" h="931" extrusionOk="0">
                  <a:moveTo>
                    <a:pt x="140" y="0"/>
                  </a:moveTo>
                  <a:cubicBezTo>
                    <a:pt x="93" y="0"/>
                    <a:pt x="0" y="59"/>
                    <a:pt x="0" y="105"/>
                  </a:cubicBezTo>
                  <a:lnTo>
                    <a:pt x="0" y="245"/>
                  </a:lnTo>
                  <a:cubicBezTo>
                    <a:pt x="47" y="291"/>
                    <a:pt x="93" y="349"/>
                    <a:pt x="140" y="396"/>
                  </a:cubicBezTo>
                  <a:lnTo>
                    <a:pt x="186" y="442"/>
                  </a:lnTo>
                  <a:cubicBezTo>
                    <a:pt x="628" y="733"/>
                    <a:pt x="1105" y="931"/>
                    <a:pt x="1640" y="931"/>
                  </a:cubicBezTo>
                  <a:cubicBezTo>
                    <a:pt x="1884" y="931"/>
                    <a:pt x="2129" y="873"/>
                    <a:pt x="2326" y="826"/>
                  </a:cubicBezTo>
                  <a:cubicBezTo>
                    <a:pt x="2175" y="780"/>
                    <a:pt x="2036" y="733"/>
                    <a:pt x="1884" y="640"/>
                  </a:cubicBezTo>
                  <a:cubicBezTo>
                    <a:pt x="1454" y="489"/>
                    <a:pt x="966" y="291"/>
                    <a:pt x="477" y="105"/>
                  </a:cubicBezTo>
                  <a:lnTo>
                    <a:pt x="431" y="105"/>
                  </a:lnTo>
                  <a:cubicBezTo>
                    <a:pt x="337" y="59"/>
                    <a:pt x="233" y="0"/>
                    <a:pt x="14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1364900" y="3666575"/>
              <a:ext cx="50925" cy="36375"/>
            </a:xfrm>
            <a:custGeom>
              <a:avLst/>
              <a:gdLst/>
              <a:ahLst/>
              <a:cxnLst/>
              <a:rect l="l" t="t" r="r" b="b"/>
              <a:pathLst>
                <a:path w="2037" h="1455" extrusionOk="0">
                  <a:moveTo>
                    <a:pt x="1" y="1"/>
                  </a:moveTo>
                  <a:lnTo>
                    <a:pt x="1" y="245"/>
                  </a:lnTo>
                  <a:lnTo>
                    <a:pt x="152" y="385"/>
                  </a:lnTo>
                  <a:cubicBezTo>
                    <a:pt x="292" y="536"/>
                    <a:pt x="443" y="629"/>
                    <a:pt x="582" y="722"/>
                  </a:cubicBezTo>
                  <a:cubicBezTo>
                    <a:pt x="734" y="827"/>
                    <a:pt x="873" y="966"/>
                    <a:pt x="966" y="1059"/>
                  </a:cubicBezTo>
                  <a:cubicBezTo>
                    <a:pt x="1257" y="1304"/>
                    <a:pt x="1606" y="1408"/>
                    <a:pt x="2036" y="1455"/>
                  </a:cubicBezTo>
                  <a:cubicBezTo>
                    <a:pt x="1548" y="873"/>
                    <a:pt x="920" y="478"/>
                    <a:pt x="338" y="94"/>
                  </a:cubicBezTo>
                  <a:lnTo>
                    <a:pt x="199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1265450" y="3610750"/>
              <a:ext cx="59650" cy="27950"/>
            </a:xfrm>
            <a:custGeom>
              <a:avLst/>
              <a:gdLst/>
              <a:ahLst/>
              <a:cxnLst/>
              <a:rect l="l" t="t" r="r" b="b"/>
              <a:pathLst>
                <a:path w="2386" h="1118" extrusionOk="0">
                  <a:moveTo>
                    <a:pt x="292" y="1"/>
                  </a:moveTo>
                  <a:cubicBezTo>
                    <a:pt x="59" y="1"/>
                    <a:pt x="1" y="47"/>
                    <a:pt x="1" y="152"/>
                  </a:cubicBezTo>
                  <a:cubicBezTo>
                    <a:pt x="1" y="245"/>
                    <a:pt x="59" y="291"/>
                    <a:pt x="199" y="291"/>
                  </a:cubicBezTo>
                  <a:cubicBezTo>
                    <a:pt x="245" y="338"/>
                    <a:pt x="245" y="338"/>
                    <a:pt x="292" y="338"/>
                  </a:cubicBezTo>
                  <a:cubicBezTo>
                    <a:pt x="583" y="443"/>
                    <a:pt x="978" y="536"/>
                    <a:pt x="1315" y="675"/>
                  </a:cubicBezTo>
                  <a:cubicBezTo>
                    <a:pt x="1408" y="733"/>
                    <a:pt x="1513" y="780"/>
                    <a:pt x="1606" y="873"/>
                  </a:cubicBezTo>
                  <a:cubicBezTo>
                    <a:pt x="1699" y="919"/>
                    <a:pt x="1804" y="966"/>
                    <a:pt x="1897" y="1024"/>
                  </a:cubicBezTo>
                  <a:cubicBezTo>
                    <a:pt x="1990" y="1071"/>
                    <a:pt x="2141" y="1071"/>
                    <a:pt x="2234" y="1117"/>
                  </a:cubicBezTo>
                  <a:lnTo>
                    <a:pt x="2385" y="1117"/>
                  </a:lnTo>
                  <a:cubicBezTo>
                    <a:pt x="2327" y="1071"/>
                    <a:pt x="2327" y="1024"/>
                    <a:pt x="2281" y="1024"/>
                  </a:cubicBezTo>
                  <a:cubicBezTo>
                    <a:pt x="2188" y="873"/>
                    <a:pt x="2141" y="780"/>
                    <a:pt x="2036" y="675"/>
                  </a:cubicBezTo>
                  <a:cubicBezTo>
                    <a:pt x="1513" y="245"/>
                    <a:pt x="1025" y="1"/>
                    <a:pt x="39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919125" y="3604650"/>
              <a:ext cx="27950" cy="25700"/>
            </a:xfrm>
            <a:custGeom>
              <a:avLst/>
              <a:gdLst/>
              <a:ahLst/>
              <a:cxnLst/>
              <a:rect l="l" t="t" r="r" b="b"/>
              <a:pathLst>
                <a:path w="1118" h="1028" extrusionOk="0">
                  <a:moveTo>
                    <a:pt x="1059" y="0"/>
                  </a:moveTo>
                  <a:cubicBezTo>
                    <a:pt x="536" y="0"/>
                    <a:pt x="292" y="338"/>
                    <a:pt x="94" y="687"/>
                  </a:cubicBezTo>
                  <a:cubicBezTo>
                    <a:pt x="47" y="780"/>
                    <a:pt x="1" y="873"/>
                    <a:pt x="94" y="977"/>
                  </a:cubicBezTo>
                  <a:cubicBezTo>
                    <a:pt x="129" y="1012"/>
                    <a:pt x="172" y="1027"/>
                    <a:pt x="214" y="1027"/>
                  </a:cubicBezTo>
                  <a:cubicBezTo>
                    <a:pt x="285" y="1027"/>
                    <a:pt x="356" y="985"/>
                    <a:pt x="385" y="919"/>
                  </a:cubicBezTo>
                  <a:cubicBezTo>
                    <a:pt x="629" y="733"/>
                    <a:pt x="827" y="489"/>
                    <a:pt x="1059" y="198"/>
                  </a:cubicBezTo>
                  <a:cubicBezTo>
                    <a:pt x="1117" y="152"/>
                    <a:pt x="1117" y="105"/>
                    <a:pt x="111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831900" y="3671225"/>
              <a:ext cx="54400" cy="41325"/>
            </a:xfrm>
            <a:custGeom>
              <a:avLst/>
              <a:gdLst/>
              <a:ahLst/>
              <a:cxnLst/>
              <a:rect l="l" t="t" r="r" b="b"/>
              <a:pathLst>
                <a:path w="2176" h="1653" extrusionOk="0">
                  <a:moveTo>
                    <a:pt x="2129" y="1"/>
                  </a:moveTo>
                  <a:cubicBezTo>
                    <a:pt x="2036" y="59"/>
                    <a:pt x="1931" y="106"/>
                    <a:pt x="1838" y="199"/>
                  </a:cubicBezTo>
                  <a:cubicBezTo>
                    <a:pt x="1640" y="292"/>
                    <a:pt x="1501" y="443"/>
                    <a:pt x="1350" y="583"/>
                  </a:cubicBezTo>
                  <a:cubicBezTo>
                    <a:pt x="966" y="873"/>
                    <a:pt x="582" y="1222"/>
                    <a:pt x="93" y="1362"/>
                  </a:cubicBezTo>
                  <a:cubicBezTo>
                    <a:pt x="93" y="1408"/>
                    <a:pt x="47" y="1408"/>
                    <a:pt x="47" y="1408"/>
                  </a:cubicBezTo>
                  <a:cubicBezTo>
                    <a:pt x="47" y="1455"/>
                    <a:pt x="0" y="1560"/>
                    <a:pt x="0" y="1560"/>
                  </a:cubicBezTo>
                  <a:cubicBezTo>
                    <a:pt x="47" y="1606"/>
                    <a:pt x="93" y="1653"/>
                    <a:pt x="140" y="1653"/>
                  </a:cubicBezTo>
                  <a:lnTo>
                    <a:pt x="187" y="1653"/>
                  </a:lnTo>
                  <a:cubicBezTo>
                    <a:pt x="291" y="1653"/>
                    <a:pt x="431" y="1653"/>
                    <a:pt x="535" y="1606"/>
                  </a:cubicBezTo>
                  <a:cubicBezTo>
                    <a:pt x="1012" y="1408"/>
                    <a:pt x="1454" y="1071"/>
                    <a:pt x="1838" y="583"/>
                  </a:cubicBezTo>
                  <a:cubicBezTo>
                    <a:pt x="1931" y="443"/>
                    <a:pt x="2036" y="245"/>
                    <a:pt x="2129" y="106"/>
                  </a:cubicBezTo>
                  <a:cubicBezTo>
                    <a:pt x="2176" y="59"/>
                    <a:pt x="2176" y="59"/>
                    <a:pt x="217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719075" y="3746550"/>
              <a:ext cx="55850" cy="11650"/>
            </a:xfrm>
            <a:custGeom>
              <a:avLst/>
              <a:gdLst/>
              <a:ahLst/>
              <a:cxnLst/>
              <a:rect l="l" t="t" r="r" b="b"/>
              <a:pathLst>
                <a:path w="2234" h="466" extrusionOk="0">
                  <a:moveTo>
                    <a:pt x="1699" y="0"/>
                  </a:moveTo>
                  <a:cubicBezTo>
                    <a:pt x="1408" y="0"/>
                    <a:pt x="1117" y="47"/>
                    <a:pt x="873" y="47"/>
                  </a:cubicBezTo>
                  <a:lnTo>
                    <a:pt x="198" y="47"/>
                  </a:lnTo>
                  <a:cubicBezTo>
                    <a:pt x="105" y="47"/>
                    <a:pt x="0" y="94"/>
                    <a:pt x="0" y="94"/>
                  </a:cubicBezTo>
                  <a:cubicBezTo>
                    <a:pt x="0" y="140"/>
                    <a:pt x="0" y="245"/>
                    <a:pt x="47" y="245"/>
                  </a:cubicBezTo>
                  <a:cubicBezTo>
                    <a:pt x="152" y="384"/>
                    <a:pt x="291" y="431"/>
                    <a:pt x="396" y="431"/>
                  </a:cubicBezTo>
                  <a:cubicBezTo>
                    <a:pt x="611" y="454"/>
                    <a:pt x="803" y="466"/>
                    <a:pt x="977" y="466"/>
                  </a:cubicBezTo>
                  <a:cubicBezTo>
                    <a:pt x="1152" y="466"/>
                    <a:pt x="1309" y="454"/>
                    <a:pt x="1454" y="431"/>
                  </a:cubicBezTo>
                  <a:cubicBezTo>
                    <a:pt x="1699" y="384"/>
                    <a:pt x="1896" y="338"/>
                    <a:pt x="2187" y="140"/>
                  </a:cubicBezTo>
                  <a:cubicBezTo>
                    <a:pt x="2234" y="140"/>
                    <a:pt x="2234" y="94"/>
                    <a:pt x="2234" y="94"/>
                  </a:cubicBezTo>
                  <a:lnTo>
                    <a:pt x="2141" y="94"/>
                  </a:lnTo>
                  <a:cubicBezTo>
                    <a:pt x="2036" y="47"/>
                    <a:pt x="1850" y="0"/>
                    <a:pt x="1699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06550" y="3709050"/>
              <a:ext cx="47125" cy="39850"/>
            </a:xfrm>
            <a:custGeom>
              <a:avLst/>
              <a:gdLst/>
              <a:ahLst/>
              <a:cxnLst/>
              <a:rect l="l" t="t" r="r" b="b"/>
              <a:pathLst>
                <a:path w="1885" h="1594" extrusionOk="0">
                  <a:moveTo>
                    <a:pt x="47" y="0"/>
                  </a:moveTo>
                  <a:cubicBezTo>
                    <a:pt x="0" y="47"/>
                    <a:pt x="0" y="186"/>
                    <a:pt x="47" y="233"/>
                  </a:cubicBezTo>
                  <a:cubicBezTo>
                    <a:pt x="337" y="582"/>
                    <a:pt x="675" y="965"/>
                    <a:pt x="1059" y="1303"/>
                  </a:cubicBezTo>
                  <a:cubicBezTo>
                    <a:pt x="1163" y="1396"/>
                    <a:pt x="1303" y="1454"/>
                    <a:pt x="1454" y="1500"/>
                  </a:cubicBezTo>
                  <a:cubicBezTo>
                    <a:pt x="1501" y="1547"/>
                    <a:pt x="1594" y="1547"/>
                    <a:pt x="1640" y="1594"/>
                  </a:cubicBezTo>
                  <a:cubicBezTo>
                    <a:pt x="1745" y="1547"/>
                    <a:pt x="1838" y="1500"/>
                    <a:pt x="1884" y="1454"/>
                  </a:cubicBezTo>
                  <a:cubicBezTo>
                    <a:pt x="1838" y="1396"/>
                    <a:pt x="1838" y="1303"/>
                    <a:pt x="1791" y="1303"/>
                  </a:cubicBezTo>
                  <a:cubicBezTo>
                    <a:pt x="1407" y="919"/>
                    <a:pt x="965" y="582"/>
                    <a:pt x="535" y="233"/>
                  </a:cubicBezTo>
                  <a:cubicBezTo>
                    <a:pt x="430" y="140"/>
                    <a:pt x="337" y="47"/>
                    <a:pt x="24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548375" y="3622975"/>
              <a:ext cx="29100" cy="62825"/>
            </a:xfrm>
            <a:custGeom>
              <a:avLst/>
              <a:gdLst/>
              <a:ahLst/>
              <a:cxnLst/>
              <a:rect l="l" t="t" r="r" b="b"/>
              <a:pathLst>
                <a:path w="1164" h="2513" extrusionOk="0">
                  <a:moveTo>
                    <a:pt x="140" y="0"/>
                  </a:moveTo>
                  <a:cubicBezTo>
                    <a:pt x="140" y="0"/>
                    <a:pt x="47" y="47"/>
                    <a:pt x="47" y="140"/>
                  </a:cubicBezTo>
                  <a:cubicBezTo>
                    <a:pt x="1" y="140"/>
                    <a:pt x="1" y="186"/>
                    <a:pt x="1" y="244"/>
                  </a:cubicBezTo>
                  <a:lnTo>
                    <a:pt x="1" y="337"/>
                  </a:lnTo>
                  <a:cubicBezTo>
                    <a:pt x="47" y="1059"/>
                    <a:pt x="292" y="1745"/>
                    <a:pt x="675" y="2222"/>
                  </a:cubicBezTo>
                  <a:cubicBezTo>
                    <a:pt x="768" y="2326"/>
                    <a:pt x="873" y="2419"/>
                    <a:pt x="1059" y="2513"/>
                  </a:cubicBezTo>
                  <a:lnTo>
                    <a:pt x="1164" y="2513"/>
                  </a:lnTo>
                  <a:lnTo>
                    <a:pt x="1164" y="2419"/>
                  </a:lnTo>
                  <a:cubicBezTo>
                    <a:pt x="1117" y="2280"/>
                    <a:pt x="1117" y="2129"/>
                    <a:pt x="1059" y="2036"/>
                  </a:cubicBezTo>
                  <a:cubicBezTo>
                    <a:pt x="873" y="1547"/>
                    <a:pt x="675" y="1059"/>
                    <a:pt x="478" y="582"/>
                  </a:cubicBezTo>
                  <a:lnTo>
                    <a:pt x="338" y="186"/>
                  </a:lnTo>
                  <a:cubicBezTo>
                    <a:pt x="292" y="186"/>
                    <a:pt x="292" y="140"/>
                    <a:pt x="292" y="140"/>
                  </a:cubicBezTo>
                  <a:lnTo>
                    <a:pt x="245" y="93"/>
                  </a:lnTo>
                  <a:cubicBezTo>
                    <a:pt x="245" y="47"/>
                    <a:pt x="187" y="0"/>
                    <a:pt x="14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542275" y="3551425"/>
              <a:ext cx="18050" cy="43875"/>
            </a:xfrm>
            <a:custGeom>
              <a:avLst/>
              <a:gdLst/>
              <a:ahLst/>
              <a:cxnLst/>
              <a:rect l="l" t="t" r="r" b="b"/>
              <a:pathLst>
                <a:path w="722" h="1755" extrusionOk="0">
                  <a:moveTo>
                    <a:pt x="675" y="1"/>
                  </a:moveTo>
                  <a:cubicBezTo>
                    <a:pt x="629" y="1"/>
                    <a:pt x="536" y="47"/>
                    <a:pt x="489" y="47"/>
                  </a:cubicBezTo>
                  <a:cubicBezTo>
                    <a:pt x="431" y="94"/>
                    <a:pt x="431" y="94"/>
                    <a:pt x="384" y="94"/>
                  </a:cubicBezTo>
                  <a:lnTo>
                    <a:pt x="384" y="140"/>
                  </a:lnTo>
                  <a:lnTo>
                    <a:pt x="94" y="1013"/>
                  </a:lnTo>
                  <a:lnTo>
                    <a:pt x="1" y="1362"/>
                  </a:lnTo>
                  <a:cubicBezTo>
                    <a:pt x="1" y="1408"/>
                    <a:pt x="1" y="1455"/>
                    <a:pt x="47" y="1501"/>
                  </a:cubicBezTo>
                  <a:cubicBezTo>
                    <a:pt x="47" y="1699"/>
                    <a:pt x="94" y="1746"/>
                    <a:pt x="198" y="1746"/>
                  </a:cubicBezTo>
                  <a:cubicBezTo>
                    <a:pt x="210" y="1752"/>
                    <a:pt x="222" y="1755"/>
                    <a:pt x="232" y="1755"/>
                  </a:cubicBezTo>
                  <a:cubicBezTo>
                    <a:pt x="303" y="1755"/>
                    <a:pt x="344" y="1627"/>
                    <a:pt x="384" y="1455"/>
                  </a:cubicBezTo>
                  <a:cubicBezTo>
                    <a:pt x="536" y="1013"/>
                    <a:pt x="629" y="629"/>
                    <a:pt x="722" y="199"/>
                  </a:cubicBezTo>
                  <a:cubicBezTo>
                    <a:pt x="722" y="140"/>
                    <a:pt x="675" y="1"/>
                    <a:pt x="675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6225" y="3181850"/>
              <a:ext cx="340550" cy="390250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81800" y="2411275"/>
              <a:ext cx="234975" cy="563550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240450" y="2906775"/>
              <a:ext cx="476325" cy="405950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06475" y="3176900"/>
              <a:ext cx="3800" cy="1475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10250" y="3282450"/>
              <a:ext cx="306525" cy="25795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16750" y="34313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38175" y="3271300"/>
              <a:ext cx="270175" cy="120225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39325" y="32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42875" y="3295825"/>
              <a:ext cx="47150" cy="32600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527725" y="2740725"/>
              <a:ext cx="155025" cy="333275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582125" y="2740725"/>
              <a:ext cx="4950" cy="1475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548375" y="3071650"/>
              <a:ext cx="8475" cy="2350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608875" y="28523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0887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80400" y="292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18450" y="3013475"/>
              <a:ext cx="55875" cy="244875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637950" y="3318800"/>
              <a:ext cx="30250" cy="23000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537325" y="2407775"/>
              <a:ext cx="123625" cy="162275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549550" y="3255700"/>
              <a:ext cx="57025" cy="5817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536175" y="2506925"/>
              <a:ext cx="72725" cy="118975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561750" y="3058550"/>
              <a:ext cx="29100" cy="14275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561750" y="3066700"/>
              <a:ext cx="1200" cy="4975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80350" y="2797025"/>
              <a:ext cx="92200" cy="156000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77400" y="2364150"/>
              <a:ext cx="182925" cy="77375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36175" y="3415625"/>
              <a:ext cx="21825" cy="25625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533850" y="343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19300" y="2955325"/>
              <a:ext cx="32600" cy="31425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526575" y="2984400"/>
              <a:ext cx="7300" cy="2350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519300" y="2955325"/>
              <a:ext cx="8450" cy="2350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528900" y="2936050"/>
              <a:ext cx="25625" cy="14350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2300" y="3340625"/>
              <a:ext cx="64300" cy="6892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89050" y="3237675"/>
              <a:ext cx="31450" cy="30275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9450" y="2617150"/>
              <a:ext cx="80000" cy="184375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79175" y="2798875"/>
              <a:ext cx="8450" cy="2650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50100" y="3425525"/>
              <a:ext cx="50900" cy="4945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82350" y="2445300"/>
              <a:ext cx="79975" cy="16955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8275" y="2612500"/>
              <a:ext cx="11075" cy="2350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53875" y="32074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07325" y="2822150"/>
              <a:ext cx="87250" cy="77550"/>
            </a:xfrm>
            <a:custGeom>
              <a:avLst/>
              <a:gdLst/>
              <a:ahLst/>
              <a:cxnLst/>
              <a:rect l="l" t="t" r="r" b="b"/>
              <a:pathLst>
                <a:path w="3490" h="3102" extrusionOk="0">
                  <a:moveTo>
                    <a:pt x="1396" y="431"/>
                  </a:moveTo>
                  <a:cubicBezTo>
                    <a:pt x="1687" y="431"/>
                    <a:pt x="2036" y="477"/>
                    <a:pt x="2373" y="768"/>
                  </a:cubicBezTo>
                  <a:cubicBezTo>
                    <a:pt x="2513" y="919"/>
                    <a:pt x="2664" y="1105"/>
                    <a:pt x="2803" y="1350"/>
                  </a:cubicBezTo>
                  <a:cubicBezTo>
                    <a:pt x="2955" y="1547"/>
                    <a:pt x="2908" y="1792"/>
                    <a:pt x="2757" y="2036"/>
                  </a:cubicBezTo>
                  <a:cubicBezTo>
                    <a:pt x="2420" y="2420"/>
                    <a:pt x="1978" y="2617"/>
                    <a:pt x="1547" y="2617"/>
                  </a:cubicBezTo>
                  <a:lnTo>
                    <a:pt x="1303" y="2617"/>
                  </a:lnTo>
                  <a:cubicBezTo>
                    <a:pt x="1012" y="2559"/>
                    <a:pt x="768" y="2420"/>
                    <a:pt x="582" y="2175"/>
                  </a:cubicBezTo>
                  <a:cubicBezTo>
                    <a:pt x="431" y="1885"/>
                    <a:pt x="384" y="1547"/>
                    <a:pt x="524" y="1256"/>
                  </a:cubicBezTo>
                  <a:cubicBezTo>
                    <a:pt x="582" y="1059"/>
                    <a:pt x="675" y="873"/>
                    <a:pt x="721" y="721"/>
                  </a:cubicBezTo>
                  <a:cubicBezTo>
                    <a:pt x="768" y="675"/>
                    <a:pt x="814" y="582"/>
                    <a:pt x="873" y="524"/>
                  </a:cubicBezTo>
                  <a:lnTo>
                    <a:pt x="873" y="477"/>
                  </a:lnTo>
                  <a:lnTo>
                    <a:pt x="966" y="477"/>
                  </a:lnTo>
                  <a:cubicBezTo>
                    <a:pt x="1105" y="431"/>
                    <a:pt x="1256" y="431"/>
                    <a:pt x="1396" y="431"/>
                  </a:cubicBezTo>
                  <a:close/>
                  <a:moveTo>
                    <a:pt x="1640" y="0"/>
                  </a:moveTo>
                  <a:cubicBezTo>
                    <a:pt x="1594" y="0"/>
                    <a:pt x="1547" y="0"/>
                    <a:pt x="1501" y="47"/>
                  </a:cubicBezTo>
                  <a:cubicBezTo>
                    <a:pt x="919" y="93"/>
                    <a:pt x="524" y="384"/>
                    <a:pt x="186" y="1105"/>
                  </a:cubicBezTo>
                  <a:cubicBezTo>
                    <a:pt x="0" y="1547"/>
                    <a:pt x="93" y="2129"/>
                    <a:pt x="338" y="2559"/>
                  </a:cubicBezTo>
                  <a:cubicBezTo>
                    <a:pt x="557" y="2915"/>
                    <a:pt x="852" y="3101"/>
                    <a:pt x="1223" y="3101"/>
                  </a:cubicBezTo>
                  <a:cubicBezTo>
                    <a:pt x="1264" y="3101"/>
                    <a:pt x="1306" y="3099"/>
                    <a:pt x="1350" y="3094"/>
                  </a:cubicBezTo>
                  <a:cubicBezTo>
                    <a:pt x="2129" y="3094"/>
                    <a:pt x="2617" y="2908"/>
                    <a:pt x="3048" y="2466"/>
                  </a:cubicBezTo>
                  <a:cubicBezTo>
                    <a:pt x="3385" y="2129"/>
                    <a:pt x="3490" y="1687"/>
                    <a:pt x="3339" y="1256"/>
                  </a:cubicBezTo>
                  <a:cubicBezTo>
                    <a:pt x="3141" y="675"/>
                    <a:pt x="2757" y="291"/>
                    <a:pt x="2175" y="93"/>
                  </a:cubicBezTo>
                  <a:cubicBezTo>
                    <a:pt x="2036" y="47"/>
                    <a:pt x="1838" y="0"/>
                    <a:pt x="164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4875" y="2762525"/>
              <a:ext cx="61650" cy="49750"/>
            </a:xfrm>
            <a:custGeom>
              <a:avLst/>
              <a:gdLst/>
              <a:ahLst/>
              <a:cxnLst/>
              <a:rect l="l" t="t" r="r" b="b"/>
              <a:pathLst>
                <a:path w="2466" h="1990" extrusionOk="0">
                  <a:moveTo>
                    <a:pt x="430" y="1"/>
                  </a:moveTo>
                  <a:cubicBezTo>
                    <a:pt x="337" y="1"/>
                    <a:pt x="244" y="59"/>
                    <a:pt x="140" y="199"/>
                  </a:cubicBezTo>
                  <a:cubicBezTo>
                    <a:pt x="140" y="245"/>
                    <a:pt x="93" y="350"/>
                    <a:pt x="93" y="396"/>
                  </a:cubicBezTo>
                  <a:cubicBezTo>
                    <a:pt x="0" y="734"/>
                    <a:pt x="0" y="1117"/>
                    <a:pt x="186" y="1455"/>
                  </a:cubicBezTo>
                  <a:cubicBezTo>
                    <a:pt x="337" y="1699"/>
                    <a:pt x="535" y="1897"/>
                    <a:pt x="826" y="1943"/>
                  </a:cubicBezTo>
                  <a:cubicBezTo>
                    <a:pt x="919" y="1990"/>
                    <a:pt x="1012" y="1990"/>
                    <a:pt x="1163" y="1990"/>
                  </a:cubicBezTo>
                  <a:cubicBezTo>
                    <a:pt x="1791" y="1990"/>
                    <a:pt x="2280" y="1606"/>
                    <a:pt x="2419" y="1024"/>
                  </a:cubicBezTo>
                  <a:cubicBezTo>
                    <a:pt x="2466" y="687"/>
                    <a:pt x="2326" y="396"/>
                    <a:pt x="2082" y="245"/>
                  </a:cubicBezTo>
                  <a:cubicBezTo>
                    <a:pt x="1931" y="152"/>
                    <a:pt x="1745" y="106"/>
                    <a:pt x="1547" y="106"/>
                  </a:cubicBezTo>
                  <a:cubicBezTo>
                    <a:pt x="1501" y="106"/>
                    <a:pt x="1349" y="106"/>
                    <a:pt x="1256" y="152"/>
                  </a:cubicBezTo>
                  <a:cubicBezTo>
                    <a:pt x="1408" y="245"/>
                    <a:pt x="1501" y="292"/>
                    <a:pt x="1594" y="350"/>
                  </a:cubicBezTo>
                  <a:cubicBezTo>
                    <a:pt x="1698" y="443"/>
                    <a:pt x="1931" y="582"/>
                    <a:pt x="1884" y="873"/>
                  </a:cubicBezTo>
                  <a:cubicBezTo>
                    <a:pt x="1791" y="1164"/>
                    <a:pt x="1408" y="1455"/>
                    <a:pt x="1059" y="1455"/>
                  </a:cubicBezTo>
                  <a:cubicBezTo>
                    <a:pt x="721" y="1455"/>
                    <a:pt x="535" y="1222"/>
                    <a:pt x="430" y="873"/>
                  </a:cubicBezTo>
                  <a:cubicBezTo>
                    <a:pt x="337" y="489"/>
                    <a:pt x="430" y="292"/>
                    <a:pt x="721" y="106"/>
                  </a:cubicBezTo>
                  <a:cubicBezTo>
                    <a:pt x="628" y="59"/>
                    <a:pt x="535" y="1"/>
                    <a:pt x="43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36950" y="2854275"/>
              <a:ext cx="47125" cy="45250"/>
            </a:xfrm>
            <a:custGeom>
              <a:avLst/>
              <a:gdLst/>
              <a:ahLst/>
              <a:cxnLst/>
              <a:rect l="l" t="t" r="r" b="b"/>
              <a:pathLst>
                <a:path w="1885" h="1810" extrusionOk="0">
                  <a:moveTo>
                    <a:pt x="1153" y="1"/>
                  </a:moveTo>
                  <a:cubicBezTo>
                    <a:pt x="1046" y="1"/>
                    <a:pt x="943" y="55"/>
                    <a:pt x="873" y="169"/>
                  </a:cubicBezTo>
                  <a:lnTo>
                    <a:pt x="919" y="169"/>
                  </a:lnTo>
                  <a:cubicBezTo>
                    <a:pt x="966" y="216"/>
                    <a:pt x="1012" y="216"/>
                    <a:pt x="1012" y="262"/>
                  </a:cubicBezTo>
                  <a:cubicBezTo>
                    <a:pt x="1257" y="507"/>
                    <a:pt x="1303" y="646"/>
                    <a:pt x="1257" y="797"/>
                  </a:cubicBezTo>
                  <a:cubicBezTo>
                    <a:pt x="1257" y="890"/>
                    <a:pt x="1164" y="1088"/>
                    <a:pt x="919" y="1228"/>
                  </a:cubicBezTo>
                  <a:cubicBezTo>
                    <a:pt x="820" y="1280"/>
                    <a:pt x="736" y="1306"/>
                    <a:pt x="671" y="1306"/>
                  </a:cubicBezTo>
                  <a:cubicBezTo>
                    <a:pt x="605" y="1306"/>
                    <a:pt x="559" y="1280"/>
                    <a:pt x="536" y="1228"/>
                  </a:cubicBezTo>
                  <a:cubicBezTo>
                    <a:pt x="431" y="1181"/>
                    <a:pt x="431" y="1088"/>
                    <a:pt x="431" y="937"/>
                  </a:cubicBezTo>
                  <a:cubicBezTo>
                    <a:pt x="431" y="797"/>
                    <a:pt x="489" y="646"/>
                    <a:pt x="536" y="507"/>
                  </a:cubicBezTo>
                  <a:lnTo>
                    <a:pt x="536" y="460"/>
                  </a:lnTo>
                  <a:cubicBezTo>
                    <a:pt x="582" y="402"/>
                    <a:pt x="582" y="309"/>
                    <a:pt x="582" y="309"/>
                  </a:cubicBezTo>
                  <a:lnTo>
                    <a:pt x="536" y="309"/>
                  </a:lnTo>
                  <a:cubicBezTo>
                    <a:pt x="536" y="262"/>
                    <a:pt x="536" y="262"/>
                    <a:pt x="489" y="262"/>
                  </a:cubicBezTo>
                  <a:cubicBezTo>
                    <a:pt x="384" y="262"/>
                    <a:pt x="338" y="309"/>
                    <a:pt x="291" y="309"/>
                  </a:cubicBezTo>
                  <a:cubicBezTo>
                    <a:pt x="94" y="507"/>
                    <a:pt x="47" y="751"/>
                    <a:pt x="0" y="1042"/>
                  </a:cubicBezTo>
                  <a:cubicBezTo>
                    <a:pt x="0" y="1518"/>
                    <a:pt x="291" y="1809"/>
                    <a:pt x="722" y="1809"/>
                  </a:cubicBezTo>
                  <a:lnTo>
                    <a:pt x="873" y="1809"/>
                  </a:lnTo>
                  <a:cubicBezTo>
                    <a:pt x="1303" y="1763"/>
                    <a:pt x="1745" y="1332"/>
                    <a:pt x="1838" y="937"/>
                  </a:cubicBezTo>
                  <a:cubicBezTo>
                    <a:pt x="1885" y="553"/>
                    <a:pt x="1652" y="169"/>
                    <a:pt x="1257" y="18"/>
                  </a:cubicBezTo>
                  <a:cubicBezTo>
                    <a:pt x="1222" y="7"/>
                    <a:pt x="1187" y="1"/>
                    <a:pt x="115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250325" y="2859650"/>
              <a:ext cx="19225" cy="24625"/>
            </a:xfrm>
            <a:custGeom>
              <a:avLst/>
              <a:gdLst/>
              <a:ahLst/>
              <a:cxnLst/>
              <a:rect l="l" t="t" r="r" b="b"/>
              <a:pathLst>
                <a:path w="769" h="985" extrusionOk="0">
                  <a:moveTo>
                    <a:pt x="94" y="1"/>
                  </a:moveTo>
                  <a:cubicBezTo>
                    <a:pt x="187" y="47"/>
                    <a:pt x="140" y="187"/>
                    <a:pt x="94" y="292"/>
                  </a:cubicBezTo>
                  <a:cubicBezTo>
                    <a:pt x="47" y="431"/>
                    <a:pt x="1" y="582"/>
                    <a:pt x="1" y="722"/>
                  </a:cubicBezTo>
                  <a:cubicBezTo>
                    <a:pt x="1" y="889"/>
                    <a:pt x="44" y="985"/>
                    <a:pt x="149" y="985"/>
                  </a:cubicBezTo>
                  <a:cubicBezTo>
                    <a:pt x="198" y="985"/>
                    <a:pt x="260" y="964"/>
                    <a:pt x="338" y="920"/>
                  </a:cubicBezTo>
                  <a:cubicBezTo>
                    <a:pt x="722" y="722"/>
                    <a:pt x="768" y="431"/>
                    <a:pt x="431" y="140"/>
                  </a:cubicBezTo>
                  <a:cubicBezTo>
                    <a:pt x="384" y="94"/>
                    <a:pt x="338" y="47"/>
                    <a:pt x="291" y="1"/>
                  </a:cubicBezTo>
                  <a:close/>
                </a:path>
              </a:pathLst>
            </a:custGeom>
            <a:solidFill>
              <a:srgbClr val="FE8488"/>
            </a:solidFill>
            <a:ln w="9600" cap="flat" cmpd="sng">
              <a:solidFill>
                <a:srgbClr val="FE8488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1" name="Google Shape;901;p7"/>
          <p:cNvSpPr txBox="1">
            <a:spLocks noGrp="1"/>
          </p:cNvSpPr>
          <p:nvPr>
            <p:ph type="title"/>
          </p:nvPr>
        </p:nvSpPr>
        <p:spPr>
          <a:xfrm>
            <a:off x="3308963" y="2091400"/>
            <a:ext cx="24384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2" name="Google Shape;902;p7"/>
          <p:cNvSpPr txBox="1">
            <a:spLocks noGrp="1"/>
          </p:cNvSpPr>
          <p:nvPr>
            <p:ph type="body" idx="1"/>
          </p:nvPr>
        </p:nvSpPr>
        <p:spPr>
          <a:xfrm>
            <a:off x="3308963" y="2493075"/>
            <a:ext cx="2438400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3" name="Google Shape;903;p7"/>
          <p:cNvSpPr/>
          <p:nvPr/>
        </p:nvSpPr>
        <p:spPr>
          <a:xfrm>
            <a:off x="1262685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4" name="Google Shape;904;p7"/>
          <p:cNvGrpSpPr/>
          <p:nvPr/>
        </p:nvGrpSpPr>
        <p:grpSpPr>
          <a:xfrm>
            <a:off x="271005" y="1135966"/>
            <a:ext cx="8600462" cy="2643102"/>
            <a:chOff x="271005" y="1135966"/>
            <a:chExt cx="8600462" cy="2643102"/>
          </a:xfrm>
        </p:grpSpPr>
        <p:sp>
          <p:nvSpPr>
            <p:cNvPr id="905" name="Google Shape;905;p7"/>
            <p:cNvSpPr/>
            <p:nvPr/>
          </p:nvSpPr>
          <p:spPr>
            <a:xfrm>
              <a:off x="999908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1218158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307512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1129632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rgbClr val="FB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rgbClr val="FB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rgbClr val="FB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 flipH="1">
              <a:off x="7835280" y="2489017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 flipH="1">
              <a:off x="8101259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 flipH="1">
              <a:off x="7879806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 flipH="1">
              <a:off x="7793655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 flipH="1">
              <a:off x="7834976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rgbClr val="FB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rgbClr val="FB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rgbClr val="FB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9"/>
          <p:cNvSpPr/>
          <p:nvPr/>
        </p:nvSpPr>
        <p:spPr>
          <a:xfrm rot="-4500010">
            <a:off x="7735601" y="-1079199"/>
            <a:ext cx="2092062" cy="2739079"/>
          </a:xfrm>
          <a:custGeom>
            <a:avLst/>
            <a:gdLst/>
            <a:ahLst/>
            <a:cxnLst/>
            <a:rect l="l" t="t" r="r" b="b"/>
            <a:pathLst>
              <a:path w="14974" h="13797" extrusionOk="0">
                <a:moveTo>
                  <a:pt x="8230" y="1"/>
                </a:moveTo>
                <a:cubicBezTo>
                  <a:pt x="6711" y="1"/>
                  <a:pt x="5230" y="620"/>
                  <a:pt x="4526" y="1934"/>
                </a:cubicBezTo>
                <a:cubicBezTo>
                  <a:pt x="3559" y="3725"/>
                  <a:pt x="4156" y="6262"/>
                  <a:pt x="2663" y="7605"/>
                </a:cubicBezTo>
                <a:cubicBezTo>
                  <a:pt x="2114" y="8053"/>
                  <a:pt x="1416" y="8298"/>
                  <a:pt x="944" y="8823"/>
                </a:cubicBezTo>
                <a:cubicBezTo>
                  <a:pt x="1" y="9868"/>
                  <a:pt x="496" y="11635"/>
                  <a:pt x="1589" y="12506"/>
                </a:cubicBezTo>
                <a:cubicBezTo>
                  <a:pt x="2657" y="13378"/>
                  <a:pt x="4048" y="13797"/>
                  <a:pt x="5410" y="13797"/>
                </a:cubicBezTo>
                <a:cubicBezTo>
                  <a:pt x="5447" y="13797"/>
                  <a:pt x="5485" y="13797"/>
                  <a:pt x="5523" y="13796"/>
                </a:cubicBezTo>
                <a:cubicBezTo>
                  <a:pt x="8508" y="13796"/>
                  <a:pt x="12908" y="11581"/>
                  <a:pt x="13952" y="8548"/>
                </a:cubicBezTo>
                <a:cubicBezTo>
                  <a:pt x="14973" y="5516"/>
                  <a:pt x="13409" y="1832"/>
                  <a:pt x="10520" y="489"/>
                </a:cubicBezTo>
                <a:cubicBezTo>
                  <a:pt x="9815" y="167"/>
                  <a:pt x="9017" y="1"/>
                  <a:pt x="82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9"/>
          <p:cNvSpPr/>
          <p:nvPr/>
        </p:nvSpPr>
        <p:spPr>
          <a:xfrm rot="650726">
            <a:off x="-1338671" y="3554531"/>
            <a:ext cx="2925304" cy="2331684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9"/>
          <p:cNvSpPr/>
          <p:nvPr/>
        </p:nvSpPr>
        <p:spPr>
          <a:xfrm rot="4867689">
            <a:off x="-1475375" y="-615384"/>
            <a:ext cx="2925310" cy="2331688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9"/>
          <p:cNvSpPr txBox="1">
            <a:spLocks noGrp="1"/>
          </p:cNvSpPr>
          <p:nvPr>
            <p:ph type="title"/>
          </p:nvPr>
        </p:nvSpPr>
        <p:spPr>
          <a:xfrm>
            <a:off x="3401240" y="2685375"/>
            <a:ext cx="23415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27" name="Google Shape;1727;p9"/>
          <p:cNvSpPr txBox="1">
            <a:spLocks noGrp="1"/>
          </p:cNvSpPr>
          <p:nvPr>
            <p:ph type="subTitle" idx="1"/>
          </p:nvPr>
        </p:nvSpPr>
        <p:spPr>
          <a:xfrm>
            <a:off x="3401240" y="3279050"/>
            <a:ext cx="2341500" cy="8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28" name="Google Shape;1728;p9"/>
          <p:cNvSpPr txBox="1">
            <a:spLocks noGrp="1"/>
          </p:cNvSpPr>
          <p:nvPr>
            <p:ph type="title" idx="2" hasCustomPrompt="1"/>
          </p:nvPr>
        </p:nvSpPr>
        <p:spPr>
          <a:xfrm>
            <a:off x="3401240" y="1533575"/>
            <a:ext cx="23415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1729" name="Google Shape;1729;p9"/>
          <p:cNvGrpSpPr/>
          <p:nvPr/>
        </p:nvGrpSpPr>
        <p:grpSpPr>
          <a:xfrm flipH="1">
            <a:off x="-139526" y="3021116"/>
            <a:ext cx="2416620" cy="2242772"/>
            <a:chOff x="1810200" y="2024225"/>
            <a:chExt cx="465675" cy="432175"/>
          </a:xfrm>
        </p:grpSpPr>
        <p:sp>
          <p:nvSpPr>
            <p:cNvPr id="1730" name="Google Shape;1730;p9"/>
            <p:cNvSpPr/>
            <p:nvPr/>
          </p:nvSpPr>
          <p:spPr>
            <a:xfrm>
              <a:off x="1810200" y="2077325"/>
              <a:ext cx="201075" cy="168425"/>
            </a:xfrm>
            <a:custGeom>
              <a:avLst/>
              <a:gdLst/>
              <a:ahLst/>
              <a:cxnLst/>
              <a:rect l="l" t="t" r="r" b="b"/>
              <a:pathLst>
                <a:path w="8043" h="6737" extrusionOk="0">
                  <a:moveTo>
                    <a:pt x="3866" y="167"/>
                  </a:moveTo>
                  <a:cubicBezTo>
                    <a:pt x="4907" y="167"/>
                    <a:pt x="5978" y="609"/>
                    <a:pt x="6735" y="1378"/>
                  </a:cubicBezTo>
                  <a:cubicBezTo>
                    <a:pt x="7139" y="1808"/>
                    <a:pt x="7459" y="2315"/>
                    <a:pt x="7754" y="2822"/>
                  </a:cubicBezTo>
                  <a:cubicBezTo>
                    <a:pt x="7915" y="3065"/>
                    <a:pt x="7940" y="3065"/>
                    <a:pt x="7722" y="3168"/>
                  </a:cubicBezTo>
                  <a:cubicBezTo>
                    <a:pt x="7594" y="3251"/>
                    <a:pt x="7459" y="3328"/>
                    <a:pt x="7350" y="3386"/>
                  </a:cubicBezTo>
                  <a:cubicBezTo>
                    <a:pt x="6658" y="3758"/>
                    <a:pt x="5933" y="4130"/>
                    <a:pt x="5240" y="4476"/>
                  </a:cubicBezTo>
                  <a:cubicBezTo>
                    <a:pt x="3873" y="5188"/>
                    <a:pt x="2511" y="5869"/>
                    <a:pt x="1144" y="6580"/>
                  </a:cubicBezTo>
                  <a:lnTo>
                    <a:pt x="1144" y="6580"/>
                  </a:lnTo>
                  <a:cubicBezTo>
                    <a:pt x="293" y="5036"/>
                    <a:pt x="232" y="3013"/>
                    <a:pt x="1231" y="1539"/>
                  </a:cubicBezTo>
                  <a:cubicBezTo>
                    <a:pt x="1865" y="588"/>
                    <a:pt x="2851" y="167"/>
                    <a:pt x="3866" y="167"/>
                  </a:cubicBezTo>
                  <a:close/>
                  <a:moveTo>
                    <a:pt x="4011" y="1"/>
                  </a:moveTo>
                  <a:cubicBezTo>
                    <a:pt x="3242" y="1"/>
                    <a:pt x="2463" y="238"/>
                    <a:pt x="1847" y="686"/>
                  </a:cubicBezTo>
                  <a:cubicBezTo>
                    <a:pt x="37" y="2037"/>
                    <a:pt x="0" y="4844"/>
                    <a:pt x="1050" y="6660"/>
                  </a:cubicBezTo>
                  <a:lnTo>
                    <a:pt x="1050" y="6660"/>
                  </a:lnTo>
                  <a:cubicBezTo>
                    <a:pt x="1051" y="6694"/>
                    <a:pt x="1074" y="6734"/>
                    <a:pt x="1109" y="6735"/>
                  </a:cubicBezTo>
                  <a:lnTo>
                    <a:pt x="1109" y="6735"/>
                  </a:lnTo>
                  <a:cubicBezTo>
                    <a:pt x="1112" y="6736"/>
                    <a:pt x="1115" y="6736"/>
                    <a:pt x="1119" y="6736"/>
                  </a:cubicBezTo>
                  <a:cubicBezTo>
                    <a:pt x="1137" y="6736"/>
                    <a:pt x="1156" y="6727"/>
                    <a:pt x="1168" y="6711"/>
                  </a:cubicBezTo>
                  <a:lnTo>
                    <a:pt x="1168" y="6711"/>
                  </a:lnTo>
                  <a:cubicBezTo>
                    <a:pt x="3464" y="5541"/>
                    <a:pt x="5779" y="4421"/>
                    <a:pt x="8017" y="3168"/>
                  </a:cubicBezTo>
                  <a:cubicBezTo>
                    <a:pt x="8043" y="3142"/>
                    <a:pt x="8043" y="3117"/>
                    <a:pt x="8043" y="3065"/>
                  </a:cubicBezTo>
                  <a:cubicBezTo>
                    <a:pt x="7459" y="1859"/>
                    <a:pt x="6549" y="737"/>
                    <a:pt x="5266" y="230"/>
                  </a:cubicBezTo>
                  <a:cubicBezTo>
                    <a:pt x="4871" y="76"/>
                    <a:pt x="4443" y="1"/>
                    <a:pt x="401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9"/>
            <p:cNvSpPr/>
            <p:nvPr/>
          </p:nvSpPr>
          <p:spPr>
            <a:xfrm>
              <a:off x="1846250" y="2105025"/>
              <a:ext cx="119650" cy="100475"/>
            </a:xfrm>
            <a:custGeom>
              <a:avLst/>
              <a:gdLst/>
              <a:ahLst/>
              <a:cxnLst/>
              <a:rect l="l" t="t" r="r" b="b"/>
              <a:pathLst>
                <a:path w="4786" h="4019" extrusionOk="0">
                  <a:moveTo>
                    <a:pt x="2274" y="147"/>
                  </a:moveTo>
                  <a:cubicBezTo>
                    <a:pt x="2920" y="147"/>
                    <a:pt x="3588" y="446"/>
                    <a:pt x="4035" y="937"/>
                  </a:cubicBezTo>
                  <a:cubicBezTo>
                    <a:pt x="4279" y="1181"/>
                    <a:pt x="4439" y="1444"/>
                    <a:pt x="4600" y="1739"/>
                  </a:cubicBezTo>
                  <a:cubicBezTo>
                    <a:pt x="4677" y="1874"/>
                    <a:pt x="4388" y="1957"/>
                    <a:pt x="4279" y="2034"/>
                  </a:cubicBezTo>
                  <a:cubicBezTo>
                    <a:pt x="3849" y="2246"/>
                    <a:pt x="3394" y="2464"/>
                    <a:pt x="2971" y="2701"/>
                  </a:cubicBezTo>
                  <a:cubicBezTo>
                    <a:pt x="2219" y="3092"/>
                    <a:pt x="1468" y="3454"/>
                    <a:pt x="717" y="3843"/>
                  </a:cubicBezTo>
                  <a:lnTo>
                    <a:pt x="717" y="3843"/>
                  </a:lnTo>
                  <a:cubicBezTo>
                    <a:pt x="242" y="2943"/>
                    <a:pt x="200" y="1828"/>
                    <a:pt x="751" y="963"/>
                  </a:cubicBezTo>
                  <a:cubicBezTo>
                    <a:pt x="1120" y="393"/>
                    <a:pt x="1688" y="147"/>
                    <a:pt x="2274" y="147"/>
                  </a:cubicBezTo>
                  <a:close/>
                  <a:moveTo>
                    <a:pt x="2374" y="1"/>
                  </a:moveTo>
                  <a:cubicBezTo>
                    <a:pt x="1943" y="1"/>
                    <a:pt x="1517" y="122"/>
                    <a:pt x="1149" y="379"/>
                  </a:cubicBezTo>
                  <a:cubicBezTo>
                    <a:pt x="1" y="1156"/>
                    <a:pt x="1" y="2887"/>
                    <a:pt x="617" y="3984"/>
                  </a:cubicBezTo>
                  <a:cubicBezTo>
                    <a:pt x="632" y="4009"/>
                    <a:pt x="652" y="4019"/>
                    <a:pt x="672" y="4019"/>
                  </a:cubicBezTo>
                  <a:cubicBezTo>
                    <a:pt x="679" y="4019"/>
                    <a:pt x="686" y="4018"/>
                    <a:pt x="693" y="4015"/>
                  </a:cubicBezTo>
                  <a:lnTo>
                    <a:pt x="693" y="4015"/>
                  </a:lnTo>
                  <a:cubicBezTo>
                    <a:pt x="694" y="4016"/>
                    <a:pt x="694" y="4016"/>
                    <a:pt x="695" y="4016"/>
                  </a:cubicBezTo>
                  <a:cubicBezTo>
                    <a:pt x="705" y="4016"/>
                    <a:pt x="715" y="4014"/>
                    <a:pt x="726" y="4010"/>
                  </a:cubicBezTo>
                  <a:cubicBezTo>
                    <a:pt x="2060" y="3317"/>
                    <a:pt x="3452" y="2650"/>
                    <a:pt x="4760" y="1900"/>
                  </a:cubicBezTo>
                  <a:cubicBezTo>
                    <a:pt x="4786" y="1900"/>
                    <a:pt x="4786" y="1848"/>
                    <a:pt x="4786" y="1823"/>
                  </a:cubicBezTo>
                  <a:cubicBezTo>
                    <a:pt x="4439" y="1156"/>
                    <a:pt x="3958" y="431"/>
                    <a:pt x="3234" y="161"/>
                  </a:cubicBezTo>
                  <a:cubicBezTo>
                    <a:pt x="2955" y="56"/>
                    <a:pt x="2663" y="1"/>
                    <a:pt x="237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9"/>
            <p:cNvSpPr/>
            <p:nvPr/>
          </p:nvSpPr>
          <p:spPr>
            <a:xfrm>
              <a:off x="1850450" y="2216125"/>
              <a:ext cx="10375" cy="16950"/>
            </a:xfrm>
            <a:custGeom>
              <a:avLst/>
              <a:gdLst/>
              <a:ahLst/>
              <a:cxnLst/>
              <a:rect l="l" t="t" r="r" b="b"/>
              <a:pathLst>
                <a:path w="415" h="678" extrusionOk="0">
                  <a:moveTo>
                    <a:pt x="92" y="1"/>
                  </a:moveTo>
                  <a:cubicBezTo>
                    <a:pt x="52" y="1"/>
                    <a:pt x="0" y="44"/>
                    <a:pt x="19" y="104"/>
                  </a:cubicBezTo>
                  <a:cubicBezTo>
                    <a:pt x="128" y="291"/>
                    <a:pt x="179" y="477"/>
                    <a:pt x="263" y="637"/>
                  </a:cubicBezTo>
                  <a:cubicBezTo>
                    <a:pt x="281" y="666"/>
                    <a:pt x="305" y="678"/>
                    <a:pt x="329" y="678"/>
                  </a:cubicBezTo>
                  <a:cubicBezTo>
                    <a:pt x="374" y="678"/>
                    <a:pt x="414" y="636"/>
                    <a:pt x="397" y="586"/>
                  </a:cubicBezTo>
                  <a:cubicBezTo>
                    <a:pt x="288" y="400"/>
                    <a:pt x="237" y="207"/>
                    <a:pt x="128" y="21"/>
                  </a:cubicBezTo>
                  <a:cubicBezTo>
                    <a:pt x="121" y="7"/>
                    <a:pt x="107" y="1"/>
                    <a:pt x="9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9"/>
            <p:cNvSpPr/>
            <p:nvPr/>
          </p:nvSpPr>
          <p:spPr>
            <a:xfrm>
              <a:off x="1888175" y="2203150"/>
              <a:ext cx="9200" cy="12400"/>
            </a:xfrm>
            <a:custGeom>
              <a:avLst/>
              <a:gdLst/>
              <a:ahLst/>
              <a:cxnLst/>
              <a:rect l="l" t="t" r="r" b="b"/>
              <a:pathLst>
                <a:path w="368" h="496" extrusionOk="0">
                  <a:moveTo>
                    <a:pt x="97" y="1"/>
                  </a:moveTo>
                  <a:cubicBezTo>
                    <a:pt x="52" y="1"/>
                    <a:pt x="1" y="49"/>
                    <a:pt x="37" y="85"/>
                  </a:cubicBezTo>
                  <a:cubicBezTo>
                    <a:pt x="88" y="219"/>
                    <a:pt x="146" y="354"/>
                    <a:pt x="223" y="463"/>
                  </a:cubicBezTo>
                  <a:cubicBezTo>
                    <a:pt x="238" y="486"/>
                    <a:pt x="259" y="496"/>
                    <a:pt x="279" y="496"/>
                  </a:cubicBezTo>
                  <a:cubicBezTo>
                    <a:pt x="325" y="496"/>
                    <a:pt x="367" y="446"/>
                    <a:pt x="332" y="405"/>
                  </a:cubicBezTo>
                  <a:cubicBezTo>
                    <a:pt x="248" y="277"/>
                    <a:pt x="197" y="168"/>
                    <a:pt x="146" y="33"/>
                  </a:cubicBezTo>
                  <a:cubicBezTo>
                    <a:pt x="136" y="10"/>
                    <a:pt x="117" y="1"/>
                    <a:pt x="97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9"/>
            <p:cNvSpPr/>
            <p:nvPr/>
          </p:nvSpPr>
          <p:spPr>
            <a:xfrm>
              <a:off x="1926175" y="2183125"/>
              <a:ext cx="8700" cy="13325"/>
            </a:xfrm>
            <a:custGeom>
              <a:avLst/>
              <a:gdLst/>
              <a:ahLst/>
              <a:cxnLst/>
              <a:rect l="l" t="t" r="r" b="b"/>
              <a:pathLst>
                <a:path w="348" h="533" extrusionOk="0">
                  <a:moveTo>
                    <a:pt x="92" y="1"/>
                  </a:moveTo>
                  <a:cubicBezTo>
                    <a:pt x="45" y="1"/>
                    <a:pt x="0" y="57"/>
                    <a:pt x="37" y="116"/>
                  </a:cubicBezTo>
                  <a:cubicBezTo>
                    <a:pt x="94" y="219"/>
                    <a:pt x="171" y="353"/>
                    <a:pt x="197" y="488"/>
                  </a:cubicBezTo>
                  <a:cubicBezTo>
                    <a:pt x="210" y="518"/>
                    <a:pt x="237" y="533"/>
                    <a:pt x="264" y="533"/>
                  </a:cubicBezTo>
                  <a:cubicBezTo>
                    <a:pt x="306" y="533"/>
                    <a:pt x="347" y="499"/>
                    <a:pt x="332" y="437"/>
                  </a:cubicBezTo>
                  <a:cubicBezTo>
                    <a:pt x="306" y="302"/>
                    <a:pt x="197" y="167"/>
                    <a:pt x="146" y="33"/>
                  </a:cubicBezTo>
                  <a:cubicBezTo>
                    <a:pt x="131" y="10"/>
                    <a:pt x="111" y="1"/>
                    <a:pt x="9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9"/>
            <p:cNvSpPr/>
            <p:nvPr/>
          </p:nvSpPr>
          <p:spPr>
            <a:xfrm>
              <a:off x="1959475" y="2165500"/>
              <a:ext cx="10250" cy="12600"/>
            </a:xfrm>
            <a:custGeom>
              <a:avLst/>
              <a:gdLst/>
              <a:ahLst/>
              <a:cxnLst/>
              <a:rect l="l" t="t" r="r" b="b"/>
              <a:pathLst>
                <a:path w="410" h="504" extrusionOk="0">
                  <a:moveTo>
                    <a:pt x="105" y="0"/>
                  </a:moveTo>
                  <a:cubicBezTo>
                    <a:pt x="55" y="0"/>
                    <a:pt x="1" y="63"/>
                    <a:pt x="45" y="122"/>
                  </a:cubicBezTo>
                  <a:cubicBezTo>
                    <a:pt x="148" y="231"/>
                    <a:pt x="206" y="340"/>
                    <a:pt x="282" y="468"/>
                  </a:cubicBezTo>
                  <a:cubicBezTo>
                    <a:pt x="290" y="494"/>
                    <a:pt x="306" y="504"/>
                    <a:pt x="323" y="504"/>
                  </a:cubicBezTo>
                  <a:cubicBezTo>
                    <a:pt x="362" y="504"/>
                    <a:pt x="409" y="453"/>
                    <a:pt x="392" y="417"/>
                  </a:cubicBezTo>
                  <a:cubicBezTo>
                    <a:pt x="308" y="282"/>
                    <a:pt x="231" y="148"/>
                    <a:pt x="148" y="19"/>
                  </a:cubicBezTo>
                  <a:cubicBezTo>
                    <a:pt x="136" y="6"/>
                    <a:pt x="121" y="0"/>
                    <a:pt x="105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9"/>
            <p:cNvSpPr/>
            <p:nvPr/>
          </p:nvSpPr>
          <p:spPr>
            <a:xfrm>
              <a:off x="1989000" y="2138200"/>
              <a:ext cx="13925" cy="8075"/>
            </a:xfrm>
            <a:custGeom>
              <a:avLst/>
              <a:gdLst/>
              <a:ahLst/>
              <a:cxnLst/>
              <a:rect l="l" t="t" r="r" b="b"/>
              <a:pathLst>
                <a:path w="557" h="323" extrusionOk="0">
                  <a:moveTo>
                    <a:pt x="470" y="0"/>
                  </a:moveTo>
                  <a:cubicBezTo>
                    <a:pt x="461" y="0"/>
                    <a:pt x="451" y="4"/>
                    <a:pt x="442" y="15"/>
                  </a:cubicBezTo>
                  <a:cubicBezTo>
                    <a:pt x="307" y="66"/>
                    <a:pt x="173" y="149"/>
                    <a:pt x="64" y="201"/>
                  </a:cubicBezTo>
                  <a:cubicBezTo>
                    <a:pt x="1" y="242"/>
                    <a:pt x="23" y="323"/>
                    <a:pt x="79" y="323"/>
                  </a:cubicBezTo>
                  <a:cubicBezTo>
                    <a:pt x="92" y="323"/>
                    <a:pt x="106" y="319"/>
                    <a:pt x="121" y="310"/>
                  </a:cubicBezTo>
                  <a:cubicBezTo>
                    <a:pt x="250" y="252"/>
                    <a:pt x="384" y="201"/>
                    <a:pt x="493" y="117"/>
                  </a:cubicBezTo>
                  <a:cubicBezTo>
                    <a:pt x="557" y="96"/>
                    <a:pt x="515" y="0"/>
                    <a:pt x="47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9"/>
            <p:cNvSpPr/>
            <p:nvPr/>
          </p:nvSpPr>
          <p:spPr>
            <a:xfrm>
              <a:off x="1963550" y="2107425"/>
              <a:ext cx="14775" cy="11450"/>
            </a:xfrm>
            <a:custGeom>
              <a:avLst/>
              <a:gdLst/>
              <a:ahLst/>
              <a:cxnLst/>
              <a:rect l="l" t="t" r="r" b="b"/>
              <a:pathLst>
                <a:path w="591" h="458" extrusionOk="0">
                  <a:moveTo>
                    <a:pt x="486" y="0"/>
                  </a:moveTo>
                  <a:cubicBezTo>
                    <a:pt x="472" y="0"/>
                    <a:pt x="456" y="4"/>
                    <a:pt x="440" y="14"/>
                  </a:cubicBezTo>
                  <a:cubicBezTo>
                    <a:pt x="338" y="123"/>
                    <a:pt x="203" y="226"/>
                    <a:pt x="68" y="335"/>
                  </a:cubicBezTo>
                  <a:cubicBezTo>
                    <a:pt x="0" y="377"/>
                    <a:pt x="60" y="457"/>
                    <a:pt x="113" y="457"/>
                  </a:cubicBezTo>
                  <a:cubicBezTo>
                    <a:pt x="124" y="457"/>
                    <a:pt x="136" y="453"/>
                    <a:pt x="145" y="444"/>
                  </a:cubicBezTo>
                  <a:cubicBezTo>
                    <a:pt x="280" y="335"/>
                    <a:pt x="415" y="226"/>
                    <a:pt x="549" y="123"/>
                  </a:cubicBezTo>
                  <a:cubicBezTo>
                    <a:pt x="591" y="76"/>
                    <a:pt x="548" y="0"/>
                    <a:pt x="48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9"/>
            <p:cNvSpPr/>
            <p:nvPr/>
          </p:nvSpPr>
          <p:spPr>
            <a:xfrm>
              <a:off x="1933525" y="2083850"/>
              <a:ext cx="10650" cy="11775"/>
            </a:xfrm>
            <a:custGeom>
              <a:avLst/>
              <a:gdLst/>
              <a:ahLst/>
              <a:cxnLst/>
              <a:rect l="l" t="t" r="r" b="b"/>
              <a:pathLst>
                <a:path w="426" h="471" extrusionOk="0">
                  <a:moveTo>
                    <a:pt x="321" y="0"/>
                  </a:moveTo>
                  <a:cubicBezTo>
                    <a:pt x="304" y="0"/>
                    <a:pt x="289" y="6"/>
                    <a:pt x="281" y="21"/>
                  </a:cubicBezTo>
                  <a:cubicBezTo>
                    <a:pt x="198" y="155"/>
                    <a:pt x="121" y="264"/>
                    <a:pt x="38" y="367"/>
                  </a:cubicBezTo>
                  <a:cubicBezTo>
                    <a:pt x="1" y="427"/>
                    <a:pt x="47" y="471"/>
                    <a:pt x="96" y="471"/>
                  </a:cubicBezTo>
                  <a:cubicBezTo>
                    <a:pt x="114" y="471"/>
                    <a:pt x="133" y="465"/>
                    <a:pt x="147" y="450"/>
                  </a:cubicBezTo>
                  <a:cubicBezTo>
                    <a:pt x="224" y="316"/>
                    <a:pt x="307" y="207"/>
                    <a:pt x="384" y="104"/>
                  </a:cubicBezTo>
                  <a:cubicBezTo>
                    <a:pt x="426" y="44"/>
                    <a:pt x="367" y="0"/>
                    <a:pt x="32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9"/>
            <p:cNvSpPr/>
            <p:nvPr/>
          </p:nvSpPr>
          <p:spPr>
            <a:xfrm>
              <a:off x="1897100" y="2079400"/>
              <a:ext cx="6475" cy="13575"/>
            </a:xfrm>
            <a:custGeom>
              <a:avLst/>
              <a:gdLst/>
              <a:ahLst/>
              <a:cxnLst/>
              <a:rect l="l" t="t" r="r" b="b"/>
              <a:pathLst>
                <a:path w="259" h="543" extrusionOk="0">
                  <a:moveTo>
                    <a:pt x="163" y="0"/>
                  </a:moveTo>
                  <a:cubicBezTo>
                    <a:pt x="140" y="0"/>
                    <a:pt x="118" y="12"/>
                    <a:pt x="109" y="38"/>
                  </a:cubicBezTo>
                  <a:cubicBezTo>
                    <a:pt x="77" y="199"/>
                    <a:pt x="52" y="333"/>
                    <a:pt x="0" y="468"/>
                  </a:cubicBezTo>
                  <a:cubicBezTo>
                    <a:pt x="0" y="513"/>
                    <a:pt x="38" y="543"/>
                    <a:pt x="74" y="543"/>
                  </a:cubicBezTo>
                  <a:cubicBezTo>
                    <a:pt x="99" y="543"/>
                    <a:pt x="124" y="528"/>
                    <a:pt x="135" y="494"/>
                  </a:cubicBezTo>
                  <a:cubicBezTo>
                    <a:pt x="161" y="359"/>
                    <a:pt x="212" y="224"/>
                    <a:pt x="238" y="96"/>
                  </a:cubicBezTo>
                  <a:cubicBezTo>
                    <a:pt x="259" y="41"/>
                    <a:pt x="208" y="0"/>
                    <a:pt x="16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9"/>
            <p:cNvSpPr/>
            <p:nvPr/>
          </p:nvSpPr>
          <p:spPr>
            <a:xfrm>
              <a:off x="1856050" y="2095050"/>
              <a:ext cx="11350" cy="10125"/>
            </a:xfrm>
            <a:custGeom>
              <a:avLst/>
              <a:gdLst/>
              <a:ahLst/>
              <a:cxnLst/>
              <a:rect l="l" t="t" r="r" b="b"/>
              <a:pathLst>
                <a:path w="454" h="405" extrusionOk="0">
                  <a:moveTo>
                    <a:pt x="98" y="0"/>
                  </a:moveTo>
                  <a:cubicBezTo>
                    <a:pt x="48" y="0"/>
                    <a:pt x="0" y="68"/>
                    <a:pt x="39" y="111"/>
                  </a:cubicBezTo>
                  <a:cubicBezTo>
                    <a:pt x="148" y="214"/>
                    <a:pt x="225" y="297"/>
                    <a:pt x="334" y="374"/>
                  </a:cubicBezTo>
                  <a:cubicBezTo>
                    <a:pt x="347" y="396"/>
                    <a:pt x="363" y="405"/>
                    <a:pt x="377" y="405"/>
                  </a:cubicBezTo>
                  <a:cubicBezTo>
                    <a:pt x="419" y="405"/>
                    <a:pt x="453" y="335"/>
                    <a:pt x="411" y="297"/>
                  </a:cubicBezTo>
                  <a:cubicBezTo>
                    <a:pt x="334" y="188"/>
                    <a:pt x="225" y="111"/>
                    <a:pt x="148" y="28"/>
                  </a:cubicBezTo>
                  <a:cubicBezTo>
                    <a:pt x="133" y="8"/>
                    <a:pt x="115" y="0"/>
                    <a:pt x="9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9"/>
            <p:cNvSpPr/>
            <p:nvPr/>
          </p:nvSpPr>
          <p:spPr>
            <a:xfrm>
              <a:off x="1834225" y="2330975"/>
              <a:ext cx="350250" cy="121075"/>
            </a:xfrm>
            <a:custGeom>
              <a:avLst/>
              <a:gdLst/>
              <a:ahLst/>
              <a:cxnLst/>
              <a:rect l="l" t="t" r="r" b="b"/>
              <a:pathLst>
                <a:path w="14010" h="4843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174"/>
                    <a:pt x="3105" y="2457"/>
                    <a:pt x="4330" y="3098"/>
                  </a:cubicBezTo>
                  <a:cubicBezTo>
                    <a:pt x="5511" y="3688"/>
                    <a:pt x="6845" y="4221"/>
                    <a:pt x="8076" y="4593"/>
                  </a:cubicBezTo>
                  <a:cubicBezTo>
                    <a:pt x="8854" y="4787"/>
                    <a:pt x="9648" y="4842"/>
                    <a:pt x="10446" y="4842"/>
                  </a:cubicBezTo>
                  <a:cubicBezTo>
                    <a:pt x="11489" y="4842"/>
                    <a:pt x="12537" y="4748"/>
                    <a:pt x="13561" y="4748"/>
                  </a:cubicBezTo>
                  <a:cubicBezTo>
                    <a:pt x="13691" y="4748"/>
                    <a:pt x="13822" y="4750"/>
                    <a:pt x="13951" y="4753"/>
                  </a:cubicBezTo>
                  <a:lnTo>
                    <a:pt x="14009" y="4753"/>
                  </a:lnTo>
                  <a:cubicBezTo>
                    <a:pt x="10103" y="802"/>
                    <a:pt x="5190" y="32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9"/>
            <p:cNvSpPr/>
            <p:nvPr/>
          </p:nvSpPr>
          <p:spPr>
            <a:xfrm>
              <a:off x="1872150" y="2348000"/>
              <a:ext cx="311175" cy="104150"/>
            </a:xfrm>
            <a:custGeom>
              <a:avLst/>
              <a:gdLst/>
              <a:ahLst/>
              <a:cxnLst/>
              <a:rect l="l" t="t" r="r" b="b"/>
              <a:pathLst>
                <a:path w="12447" h="4166" extrusionOk="0">
                  <a:moveTo>
                    <a:pt x="123" y="1"/>
                  </a:moveTo>
                  <a:cubicBezTo>
                    <a:pt x="42" y="1"/>
                    <a:pt x="1" y="103"/>
                    <a:pt x="87" y="147"/>
                  </a:cubicBezTo>
                  <a:cubicBezTo>
                    <a:pt x="1960" y="948"/>
                    <a:pt x="3961" y="1378"/>
                    <a:pt x="5943" y="1936"/>
                  </a:cubicBezTo>
                  <a:cubicBezTo>
                    <a:pt x="8105" y="2578"/>
                    <a:pt x="10215" y="3379"/>
                    <a:pt x="12300" y="4155"/>
                  </a:cubicBezTo>
                  <a:cubicBezTo>
                    <a:pt x="12314" y="4162"/>
                    <a:pt x="12328" y="4165"/>
                    <a:pt x="12340" y="4165"/>
                  </a:cubicBezTo>
                  <a:cubicBezTo>
                    <a:pt x="12420" y="4165"/>
                    <a:pt x="12446" y="4039"/>
                    <a:pt x="12357" y="3995"/>
                  </a:cubicBezTo>
                  <a:cubicBezTo>
                    <a:pt x="10299" y="3245"/>
                    <a:pt x="8265" y="2469"/>
                    <a:pt x="6181" y="1859"/>
                  </a:cubicBezTo>
                  <a:cubicBezTo>
                    <a:pt x="4180" y="1243"/>
                    <a:pt x="2095" y="839"/>
                    <a:pt x="171" y="12"/>
                  </a:cubicBezTo>
                  <a:cubicBezTo>
                    <a:pt x="154" y="4"/>
                    <a:pt x="138" y="1"/>
                    <a:pt x="12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9"/>
            <p:cNvSpPr/>
            <p:nvPr/>
          </p:nvSpPr>
          <p:spPr>
            <a:xfrm>
              <a:off x="2076625" y="2389075"/>
              <a:ext cx="43700" cy="50225"/>
            </a:xfrm>
            <a:custGeom>
              <a:avLst/>
              <a:gdLst/>
              <a:ahLst/>
              <a:cxnLst/>
              <a:rect l="l" t="t" r="r" b="b"/>
              <a:pathLst>
                <a:path w="1748" h="2009" extrusionOk="0">
                  <a:moveTo>
                    <a:pt x="126" y="1"/>
                  </a:moveTo>
                  <a:cubicBezTo>
                    <a:pt x="66" y="1"/>
                    <a:pt x="0" y="92"/>
                    <a:pt x="61" y="133"/>
                  </a:cubicBezTo>
                  <a:cubicBezTo>
                    <a:pt x="407" y="479"/>
                    <a:pt x="785" y="749"/>
                    <a:pt x="1132" y="1069"/>
                  </a:cubicBezTo>
                  <a:cubicBezTo>
                    <a:pt x="1343" y="1255"/>
                    <a:pt x="1638" y="1467"/>
                    <a:pt x="1266" y="1627"/>
                  </a:cubicBezTo>
                  <a:cubicBezTo>
                    <a:pt x="1023" y="1736"/>
                    <a:pt x="753" y="1762"/>
                    <a:pt x="516" y="1845"/>
                  </a:cubicBezTo>
                  <a:cubicBezTo>
                    <a:pt x="440" y="1892"/>
                    <a:pt x="460" y="2009"/>
                    <a:pt x="543" y="2009"/>
                  </a:cubicBezTo>
                  <a:cubicBezTo>
                    <a:pt x="550" y="2009"/>
                    <a:pt x="559" y="2008"/>
                    <a:pt x="567" y="2006"/>
                  </a:cubicBezTo>
                  <a:cubicBezTo>
                    <a:pt x="946" y="1871"/>
                    <a:pt x="1369" y="1820"/>
                    <a:pt x="1690" y="1550"/>
                  </a:cubicBezTo>
                  <a:cubicBezTo>
                    <a:pt x="1715" y="1550"/>
                    <a:pt x="1748" y="1499"/>
                    <a:pt x="1715" y="1467"/>
                  </a:cubicBezTo>
                  <a:cubicBezTo>
                    <a:pt x="1292" y="883"/>
                    <a:pt x="676" y="505"/>
                    <a:pt x="170" y="24"/>
                  </a:cubicBezTo>
                  <a:cubicBezTo>
                    <a:pt x="157" y="7"/>
                    <a:pt x="142" y="1"/>
                    <a:pt x="12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9"/>
            <p:cNvSpPr/>
            <p:nvPr/>
          </p:nvSpPr>
          <p:spPr>
            <a:xfrm>
              <a:off x="2002175" y="2370200"/>
              <a:ext cx="55925" cy="47675"/>
            </a:xfrm>
            <a:custGeom>
              <a:avLst/>
              <a:gdLst/>
              <a:ahLst/>
              <a:cxnLst/>
              <a:rect l="l" t="t" r="r" b="b"/>
              <a:pathLst>
                <a:path w="2237" h="1907" extrusionOk="0">
                  <a:moveTo>
                    <a:pt x="1075" y="0"/>
                  </a:moveTo>
                  <a:cubicBezTo>
                    <a:pt x="1015" y="0"/>
                    <a:pt x="951" y="57"/>
                    <a:pt x="1005" y="112"/>
                  </a:cubicBezTo>
                  <a:cubicBezTo>
                    <a:pt x="1301" y="532"/>
                    <a:pt x="1690" y="908"/>
                    <a:pt x="2000" y="1341"/>
                  </a:cubicBezTo>
                  <a:lnTo>
                    <a:pt x="2000" y="1341"/>
                  </a:lnTo>
                  <a:cubicBezTo>
                    <a:pt x="1364" y="1484"/>
                    <a:pt x="708" y="1540"/>
                    <a:pt x="75" y="1741"/>
                  </a:cubicBezTo>
                  <a:cubicBezTo>
                    <a:pt x="1" y="1793"/>
                    <a:pt x="13" y="1906"/>
                    <a:pt x="95" y="1906"/>
                  </a:cubicBezTo>
                  <a:cubicBezTo>
                    <a:pt x="105" y="1906"/>
                    <a:pt x="115" y="1905"/>
                    <a:pt x="127" y="1901"/>
                  </a:cubicBezTo>
                  <a:cubicBezTo>
                    <a:pt x="794" y="1690"/>
                    <a:pt x="1486" y="1638"/>
                    <a:pt x="2160" y="1478"/>
                  </a:cubicBezTo>
                  <a:cubicBezTo>
                    <a:pt x="2211" y="1478"/>
                    <a:pt x="2237" y="1395"/>
                    <a:pt x="2211" y="1369"/>
                  </a:cubicBezTo>
                  <a:cubicBezTo>
                    <a:pt x="1891" y="888"/>
                    <a:pt x="1461" y="490"/>
                    <a:pt x="1140" y="35"/>
                  </a:cubicBezTo>
                  <a:cubicBezTo>
                    <a:pt x="1125" y="10"/>
                    <a:pt x="1100" y="0"/>
                    <a:pt x="1075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9"/>
            <p:cNvSpPr/>
            <p:nvPr/>
          </p:nvSpPr>
          <p:spPr>
            <a:xfrm>
              <a:off x="1957375" y="2358400"/>
              <a:ext cx="34675" cy="38725"/>
            </a:xfrm>
            <a:custGeom>
              <a:avLst/>
              <a:gdLst/>
              <a:ahLst/>
              <a:cxnLst/>
              <a:rect l="l" t="t" r="r" b="b"/>
              <a:pathLst>
                <a:path w="1387" h="1549" extrusionOk="0">
                  <a:moveTo>
                    <a:pt x="804" y="0"/>
                  </a:moveTo>
                  <a:cubicBezTo>
                    <a:pt x="753" y="0"/>
                    <a:pt x="706" y="60"/>
                    <a:pt x="745" y="128"/>
                  </a:cubicBezTo>
                  <a:cubicBezTo>
                    <a:pt x="917" y="426"/>
                    <a:pt x="1134" y="750"/>
                    <a:pt x="1211" y="1093"/>
                  </a:cubicBezTo>
                  <a:lnTo>
                    <a:pt x="1211" y="1093"/>
                  </a:lnTo>
                  <a:cubicBezTo>
                    <a:pt x="857" y="1235"/>
                    <a:pt x="476" y="1313"/>
                    <a:pt x="71" y="1385"/>
                  </a:cubicBezTo>
                  <a:cubicBezTo>
                    <a:pt x="0" y="1409"/>
                    <a:pt x="17" y="1549"/>
                    <a:pt x="106" y="1549"/>
                  </a:cubicBezTo>
                  <a:cubicBezTo>
                    <a:pt x="114" y="1549"/>
                    <a:pt x="121" y="1548"/>
                    <a:pt x="129" y="1546"/>
                  </a:cubicBezTo>
                  <a:cubicBezTo>
                    <a:pt x="527" y="1469"/>
                    <a:pt x="931" y="1360"/>
                    <a:pt x="1329" y="1225"/>
                  </a:cubicBezTo>
                  <a:cubicBezTo>
                    <a:pt x="1386" y="1225"/>
                    <a:pt x="1386" y="1174"/>
                    <a:pt x="1386" y="1148"/>
                  </a:cubicBezTo>
                  <a:cubicBezTo>
                    <a:pt x="1303" y="744"/>
                    <a:pt x="1066" y="398"/>
                    <a:pt x="873" y="51"/>
                  </a:cubicBezTo>
                  <a:cubicBezTo>
                    <a:pt x="856" y="15"/>
                    <a:pt x="830" y="0"/>
                    <a:pt x="80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9"/>
            <p:cNvSpPr/>
            <p:nvPr/>
          </p:nvSpPr>
          <p:spPr>
            <a:xfrm>
              <a:off x="1912650" y="2351950"/>
              <a:ext cx="21825" cy="27225"/>
            </a:xfrm>
            <a:custGeom>
              <a:avLst/>
              <a:gdLst/>
              <a:ahLst/>
              <a:cxnLst/>
              <a:rect l="l" t="t" r="r" b="b"/>
              <a:pathLst>
                <a:path w="873" h="1089" extrusionOk="0">
                  <a:moveTo>
                    <a:pt x="552" y="1"/>
                  </a:moveTo>
                  <a:cubicBezTo>
                    <a:pt x="506" y="1"/>
                    <a:pt x="460" y="36"/>
                    <a:pt x="475" y="98"/>
                  </a:cubicBezTo>
                  <a:cubicBezTo>
                    <a:pt x="547" y="318"/>
                    <a:pt x="646" y="517"/>
                    <a:pt x="701" y="740"/>
                  </a:cubicBezTo>
                  <a:lnTo>
                    <a:pt x="701" y="740"/>
                  </a:lnTo>
                  <a:cubicBezTo>
                    <a:pt x="502" y="827"/>
                    <a:pt x="289" y="873"/>
                    <a:pt x="71" y="925"/>
                  </a:cubicBezTo>
                  <a:cubicBezTo>
                    <a:pt x="1" y="972"/>
                    <a:pt x="16" y="1089"/>
                    <a:pt x="103" y="1089"/>
                  </a:cubicBezTo>
                  <a:cubicBezTo>
                    <a:pt x="111" y="1089"/>
                    <a:pt x="119" y="1088"/>
                    <a:pt x="129" y="1085"/>
                  </a:cubicBezTo>
                  <a:cubicBezTo>
                    <a:pt x="366" y="1002"/>
                    <a:pt x="610" y="951"/>
                    <a:pt x="847" y="842"/>
                  </a:cubicBezTo>
                  <a:cubicBezTo>
                    <a:pt x="873" y="816"/>
                    <a:pt x="873" y="790"/>
                    <a:pt x="873" y="765"/>
                  </a:cubicBezTo>
                  <a:cubicBezTo>
                    <a:pt x="821" y="521"/>
                    <a:pt x="712" y="284"/>
                    <a:pt x="635" y="66"/>
                  </a:cubicBezTo>
                  <a:cubicBezTo>
                    <a:pt x="624" y="21"/>
                    <a:pt x="588" y="1"/>
                    <a:pt x="55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9"/>
            <p:cNvSpPr/>
            <p:nvPr/>
          </p:nvSpPr>
          <p:spPr>
            <a:xfrm>
              <a:off x="2004700" y="237170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0" y="0"/>
                  </a:moveTo>
                  <a:cubicBezTo>
                    <a:pt x="0" y="0"/>
                    <a:pt x="0" y="270"/>
                    <a:pt x="160" y="270"/>
                  </a:cubicBezTo>
                  <a:cubicBezTo>
                    <a:pt x="346" y="270"/>
                    <a:pt x="346" y="0"/>
                    <a:pt x="16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9"/>
            <p:cNvSpPr/>
            <p:nvPr/>
          </p:nvSpPr>
          <p:spPr>
            <a:xfrm>
              <a:off x="1996025" y="2362400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47" y="263"/>
                    <a:pt x="347" y="0"/>
                    <a:pt x="16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9"/>
            <p:cNvSpPr/>
            <p:nvPr/>
          </p:nvSpPr>
          <p:spPr>
            <a:xfrm>
              <a:off x="1941825" y="238100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9"/>
            <p:cNvSpPr/>
            <p:nvPr/>
          </p:nvSpPr>
          <p:spPr>
            <a:xfrm>
              <a:off x="1932525" y="2386450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47" y="263"/>
                    <a:pt x="347" y="0"/>
                    <a:pt x="16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9"/>
            <p:cNvSpPr/>
            <p:nvPr/>
          </p:nvSpPr>
          <p:spPr>
            <a:xfrm>
              <a:off x="1857650" y="23415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1"/>
                  </a:moveTo>
                  <a:cubicBezTo>
                    <a:pt x="0" y="1"/>
                    <a:pt x="0" y="270"/>
                    <a:pt x="161" y="270"/>
                  </a:cubicBezTo>
                  <a:cubicBezTo>
                    <a:pt x="347" y="270"/>
                    <a:pt x="347" y="1"/>
                    <a:pt x="16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9"/>
            <p:cNvSpPr/>
            <p:nvPr/>
          </p:nvSpPr>
          <p:spPr>
            <a:xfrm>
              <a:off x="2054075" y="2024225"/>
              <a:ext cx="215225" cy="318150"/>
            </a:xfrm>
            <a:custGeom>
              <a:avLst/>
              <a:gdLst/>
              <a:ahLst/>
              <a:cxnLst/>
              <a:rect l="l" t="t" r="r" b="b"/>
              <a:pathLst>
                <a:path w="8609" h="12726" extrusionOk="0">
                  <a:moveTo>
                    <a:pt x="1" y="0"/>
                  </a:moveTo>
                  <a:lnTo>
                    <a:pt x="1" y="0"/>
                  </a:lnTo>
                  <a:cubicBezTo>
                    <a:pt x="52" y="2675"/>
                    <a:pt x="1335" y="6094"/>
                    <a:pt x="3047" y="8127"/>
                  </a:cubicBezTo>
                  <a:cubicBezTo>
                    <a:pt x="3900" y="9140"/>
                    <a:pt x="4862" y="10000"/>
                    <a:pt x="5933" y="10801"/>
                  </a:cubicBezTo>
                  <a:cubicBezTo>
                    <a:pt x="6684" y="11385"/>
                    <a:pt x="7486" y="12347"/>
                    <a:pt x="8448" y="12565"/>
                  </a:cubicBezTo>
                  <a:lnTo>
                    <a:pt x="8448" y="12726"/>
                  </a:lnTo>
                  <a:cubicBezTo>
                    <a:pt x="8608" y="9782"/>
                    <a:pt x="8448" y="6895"/>
                    <a:pt x="6626" y="4439"/>
                  </a:cubicBezTo>
                  <a:cubicBezTo>
                    <a:pt x="5080" y="2406"/>
                    <a:pt x="2406" y="751"/>
                    <a:pt x="1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9"/>
            <p:cNvSpPr/>
            <p:nvPr/>
          </p:nvSpPr>
          <p:spPr>
            <a:xfrm>
              <a:off x="2081975" y="2058275"/>
              <a:ext cx="180375" cy="273925"/>
            </a:xfrm>
            <a:custGeom>
              <a:avLst/>
              <a:gdLst/>
              <a:ahLst/>
              <a:cxnLst/>
              <a:rect l="l" t="t" r="r" b="b"/>
              <a:pathLst>
                <a:path w="7215" h="10957" extrusionOk="0">
                  <a:moveTo>
                    <a:pt x="128" y="0"/>
                  </a:moveTo>
                  <a:cubicBezTo>
                    <a:pt x="61" y="0"/>
                    <a:pt x="1" y="77"/>
                    <a:pt x="58" y="139"/>
                  </a:cubicBezTo>
                  <a:cubicBezTo>
                    <a:pt x="1559" y="1550"/>
                    <a:pt x="2598" y="3449"/>
                    <a:pt x="3746" y="5136"/>
                  </a:cubicBezTo>
                  <a:cubicBezTo>
                    <a:pt x="5029" y="6951"/>
                    <a:pt x="6184" y="8875"/>
                    <a:pt x="7062" y="10908"/>
                  </a:cubicBezTo>
                  <a:cubicBezTo>
                    <a:pt x="7071" y="10942"/>
                    <a:pt x="7091" y="10956"/>
                    <a:pt x="7114" y="10956"/>
                  </a:cubicBezTo>
                  <a:cubicBezTo>
                    <a:pt x="7160" y="10956"/>
                    <a:pt x="7214" y="10898"/>
                    <a:pt x="7197" y="10825"/>
                  </a:cubicBezTo>
                  <a:cubicBezTo>
                    <a:pt x="6286" y="8715"/>
                    <a:pt x="5087" y="6791"/>
                    <a:pt x="3778" y="4892"/>
                  </a:cubicBezTo>
                  <a:cubicBezTo>
                    <a:pt x="2656" y="3263"/>
                    <a:pt x="1636" y="1390"/>
                    <a:pt x="193" y="30"/>
                  </a:cubicBezTo>
                  <a:cubicBezTo>
                    <a:pt x="174" y="9"/>
                    <a:pt x="150" y="0"/>
                    <a:pt x="12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9"/>
            <p:cNvSpPr/>
            <p:nvPr/>
          </p:nvSpPr>
          <p:spPr>
            <a:xfrm>
              <a:off x="2186650" y="2235400"/>
              <a:ext cx="60200" cy="52175"/>
            </a:xfrm>
            <a:custGeom>
              <a:avLst/>
              <a:gdLst/>
              <a:ahLst/>
              <a:cxnLst/>
              <a:rect l="l" t="t" r="r" b="b"/>
              <a:pathLst>
                <a:path w="2408" h="2087" extrusionOk="0">
                  <a:moveTo>
                    <a:pt x="2333" y="1"/>
                  </a:moveTo>
                  <a:cubicBezTo>
                    <a:pt x="2293" y="1"/>
                    <a:pt x="2247" y="26"/>
                    <a:pt x="2234" y="78"/>
                  </a:cubicBezTo>
                  <a:cubicBezTo>
                    <a:pt x="2234" y="373"/>
                    <a:pt x="2208" y="668"/>
                    <a:pt x="2183" y="963"/>
                  </a:cubicBezTo>
                  <a:cubicBezTo>
                    <a:pt x="2157" y="1200"/>
                    <a:pt x="2183" y="1925"/>
                    <a:pt x="1913" y="1925"/>
                  </a:cubicBezTo>
                  <a:cubicBezTo>
                    <a:pt x="1323" y="1925"/>
                    <a:pt x="682" y="1630"/>
                    <a:pt x="175" y="1392"/>
                  </a:cubicBezTo>
                  <a:cubicBezTo>
                    <a:pt x="164" y="1389"/>
                    <a:pt x="154" y="1388"/>
                    <a:pt x="144" y="1388"/>
                  </a:cubicBezTo>
                  <a:cubicBezTo>
                    <a:pt x="57" y="1388"/>
                    <a:pt x="0" y="1501"/>
                    <a:pt x="98" y="1553"/>
                  </a:cubicBezTo>
                  <a:cubicBezTo>
                    <a:pt x="689" y="1805"/>
                    <a:pt x="1350" y="2087"/>
                    <a:pt x="2014" y="2087"/>
                  </a:cubicBezTo>
                  <a:cubicBezTo>
                    <a:pt x="2043" y="2087"/>
                    <a:pt x="2071" y="2086"/>
                    <a:pt x="2099" y="2085"/>
                  </a:cubicBezTo>
                  <a:cubicBezTo>
                    <a:pt x="2157" y="2085"/>
                    <a:pt x="2183" y="2059"/>
                    <a:pt x="2183" y="2034"/>
                  </a:cubicBezTo>
                  <a:cubicBezTo>
                    <a:pt x="2285" y="1392"/>
                    <a:pt x="2369" y="719"/>
                    <a:pt x="2394" y="78"/>
                  </a:cubicBezTo>
                  <a:cubicBezTo>
                    <a:pt x="2407" y="26"/>
                    <a:pt x="2373" y="1"/>
                    <a:pt x="233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9"/>
            <p:cNvSpPr/>
            <p:nvPr/>
          </p:nvSpPr>
          <p:spPr>
            <a:xfrm>
              <a:off x="2146550" y="2169225"/>
              <a:ext cx="67900" cy="63475"/>
            </a:xfrm>
            <a:custGeom>
              <a:avLst/>
              <a:gdLst/>
              <a:ahLst/>
              <a:cxnLst/>
              <a:rect l="l" t="t" r="r" b="b"/>
              <a:pathLst>
                <a:path w="2716" h="2539" extrusionOk="0">
                  <a:moveTo>
                    <a:pt x="2520" y="0"/>
                  </a:moveTo>
                  <a:cubicBezTo>
                    <a:pt x="2480" y="0"/>
                    <a:pt x="2433" y="27"/>
                    <a:pt x="2420" y="82"/>
                  </a:cubicBezTo>
                  <a:cubicBezTo>
                    <a:pt x="2420" y="428"/>
                    <a:pt x="2639" y="2378"/>
                    <a:pt x="2209" y="2378"/>
                  </a:cubicBezTo>
                  <a:cubicBezTo>
                    <a:pt x="1516" y="2353"/>
                    <a:pt x="740" y="2083"/>
                    <a:pt x="150" y="1737"/>
                  </a:cubicBezTo>
                  <a:cubicBezTo>
                    <a:pt x="140" y="1730"/>
                    <a:pt x="129" y="1727"/>
                    <a:pt x="119" y="1727"/>
                  </a:cubicBezTo>
                  <a:cubicBezTo>
                    <a:pt x="53" y="1727"/>
                    <a:pt x="1" y="1853"/>
                    <a:pt x="73" y="1897"/>
                  </a:cubicBezTo>
                  <a:cubicBezTo>
                    <a:pt x="766" y="2301"/>
                    <a:pt x="1619" y="2539"/>
                    <a:pt x="2420" y="2539"/>
                  </a:cubicBezTo>
                  <a:cubicBezTo>
                    <a:pt x="2478" y="2539"/>
                    <a:pt x="2504" y="2513"/>
                    <a:pt x="2504" y="2487"/>
                  </a:cubicBezTo>
                  <a:cubicBezTo>
                    <a:pt x="2716" y="1685"/>
                    <a:pt x="2555" y="884"/>
                    <a:pt x="2581" y="82"/>
                  </a:cubicBezTo>
                  <a:cubicBezTo>
                    <a:pt x="2594" y="27"/>
                    <a:pt x="2560" y="0"/>
                    <a:pt x="252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9"/>
            <p:cNvSpPr/>
            <p:nvPr/>
          </p:nvSpPr>
          <p:spPr>
            <a:xfrm>
              <a:off x="2113775" y="2127850"/>
              <a:ext cx="64600" cy="53125"/>
            </a:xfrm>
            <a:custGeom>
              <a:avLst/>
              <a:gdLst/>
              <a:ahLst/>
              <a:cxnLst/>
              <a:rect l="l" t="t" r="r" b="b"/>
              <a:pathLst>
                <a:path w="2584" h="2125" extrusionOk="0">
                  <a:moveTo>
                    <a:pt x="2426" y="0"/>
                  </a:moveTo>
                  <a:cubicBezTo>
                    <a:pt x="2386" y="0"/>
                    <a:pt x="2346" y="28"/>
                    <a:pt x="2346" y="82"/>
                  </a:cubicBezTo>
                  <a:cubicBezTo>
                    <a:pt x="2372" y="429"/>
                    <a:pt x="2583" y="1897"/>
                    <a:pt x="2154" y="1949"/>
                  </a:cubicBezTo>
                  <a:cubicBezTo>
                    <a:pt x="2074" y="1959"/>
                    <a:pt x="1993" y="1963"/>
                    <a:pt x="1911" y="1963"/>
                  </a:cubicBezTo>
                  <a:cubicBezTo>
                    <a:pt x="1310" y="1963"/>
                    <a:pt x="669" y="1718"/>
                    <a:pt x="127" y="1577"/>
                  </a:cubicBezTo>
                  <a:cubicBezTo>
                    <a:pt x="119" y="1575"/>
                    <a:pt x="111" y="1574"/>
                    <a:pt x="104" y="1574"/>
                  </a:cubicBezTo>
                  <a:cubicBezTo>
                    <a:pt x="15" y="1574"/>
                    <a:pt x="0" y="1713"/>
                    <a:pt x="101" y="1737"/>
                  </a:cubicBezTo>
                  <a:cubicBezTo>
                    <a:pt x="473" y="1814"/>
                    <a:pt x="845" y="1923"/>
                    <a:pt x="1224" y="2006"/>
                  </a:cubicBezTo>
                  <a:cubicBezTo>
                    <a:pt x="1456" y="2044"/>
                    <a:pt x="1757" y="2125"/>
                    <a:pt x="2027" y="2125"/>
                  </a:cubicBezTo>
                  <a:cubicBezTo>
                    <a:pt x="2129" y="2125"/>
                    <a:pt x="2226" y="2113"/>
                    <a:pt x="2314" y="2083"/>
                  </a:cubicBezTo>
                  <a:cubicBezTo>
                    <a:pt x="2558" y="1974"/>
                    <a:pt x="2532" y="1551"/>
                    <a:pt x="2532" y="1365"/>
                  </a:cubicBezTo>
                  <a:cubicBezTo>
                    <a:pt x="2558" y="935"/>
                    <a:pt x="2532" y="505"/>
                    <a:pt x="2506" y="82"/>
                  </a:cubicBezTo>
                  <a:cubicBezTo>
                    <a:pt x="2506" y="28"/>
                    <a:pt x="2466" y="0"/>
                    <a:pt x="242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9"/>
            <p:cNvSpPr/>
            <p:nvPr/>
          </p:nvSpPr>
          <p:spPr>
            <a:xfrm>
              <a:off x="2080425" y="2081675"/>
              <a:ext cx="66525" cy="44475"/>
            </a:xfrm>
            <a:custGeom>
              <a:avLst/>
              <a:gdLst/>
              <a:ahLst/>
              <a:cxnLst/>
              <a:rect l="l" t="t" r="r" b="b"/>
              <a:pathLst>
                <a:path w="2661" h="1779" extrusionOk="0">
                  <a:moveTo>
                    <a:pt x="2285" y="0"/>
                  </a:moveTo>
                  <a:cubicBezTo>
                    <a:pt x="2245" y="0"/>
                    <a:pt x="2205" y="27"/>
                    <a:pt x="2205" y="82"/>
                  </a:cubicBezTo>
                  <a:cubicBezTo>
                    <a:pt x="2237" y="428"/>
                    <a:pt x="2474" y="1608"/>
                    <a:pt x="1968" y="1608"/>
                  </a:cubicBezTo>
                  <a:cubicBezTo>
                    <a:pt x="1377" y="1576"/>
                    <a:pt x="710" y="1256"/>
                    <a:pt x="178" y="1018"/>
                  </a:cubicBezTo>
                  <a:cubicBezTo>
                    <a:pt x="169" y="1016"/>
                    <a:pt x="160" y="1015"/>
                    <a:pt x="151" y="1015"/>
                  </a:cubicBezTo>
                  <a:cubicBezTo>
                    <a:pt x="57" y="1015"/>
                    <a:pt x="1" y="1132"/>
                    <a:pt x="95" y="1179"/>
                  </a:cubicBezTo>
                  <a:cubicBezTo>
                    <a:pt x="390" y="1313"/>
                    <a:pt x="710" y="1416"/>
                    <a:pt x="1031" y="1551"/>
                  </a:cubicBezTo>
                  <a:cubicBezTo>
                    <a:pt x="1309" y="1645"/>
                    <a:pt x="1670" y="1779"/>
                    <a:pt x="1987" y="1779"/>
                  </a:cubicBezTo>
                  <a:cubicBezTo>
                    <a:pt x="2035" y="1779"/>
                    <a:pt x="2082" y="1776"/>
                    <a:pt x="2128" y="1769"/>
                  </a:cubicBezTo>
                  <a:cubicBezTo>
                    <a:pt x="2660" y="1660"/>
                    <a:pt x="2397" y="454"/>
                    <a:pt x="2365" y="82"/>
                  </a:cubicBezTo>
                  <a:cubicBezTo>
                    <a:pt x="2365" y="27"/>
                    <a:pt x="2325" y="0"/>
                    <a:pt x="2285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9"/>
            <p:cNvSpPr/>
            <p:nvPr/>
          </p:nvSpPr>
          <p:spPr>
            <a:xfrm>
              <a:off x="2164400" y="21050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0"/>
                  </a:moveTo>
                  <a:cubicBezTo>
                    <a:pt x="0" y="0"/>
                    <a:pt x="0" y="269"/>
                    <a:pt x="161" y="269"/>
                  </a:cubicBezTo>
                  <a:cubicBezTo>
                    <a:pt x="347" y="269"/>
                    <a:pt x="347" y="0"/>
                    <a:pt x="16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9"/>
            <p:cNvSpPr/>
            <p:nvPr/>
          </p:nvSpPr>
          <p:spPr>
            <a:xfrm>
              <a:off x="2154925" y="209510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9"/>
            <p:cNvSpPr/>
            <p:nvPr/>
          </p:nvSpPr>
          <p:spPr>
            <a:xfrm>
              <a:off x="2152375" y="21090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0"/>
                  </a:moveTo>
                  <a:cubicBezTo>
                    <a:pt x="0" y="0"/>
                    <a:pt x="0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9"/>
            <p:cNvSpPr/>
            <p:nvPr/>
          </p:nvSpPr>
          <p:spPr>
            <a:xfrm>
              <a:off x="2110850" y="2146575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0"/>
                  </a:moveTo>
                  <a:cubicBezTo>
                    <a:pt x="0" y="0"/>
                    <a:pt x="0" y="263"/>
                    <a:pt x="160" y="263"/>
                  </a:cubicBezTo>
                  <a:cubicBezTo>
                    <a:pt x="346" y="263"/>
                    <a:pt x="346" y="0"/>
                    <a:pt x="16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9"/>
            <p:cNvSpPr/>
            <p:nvPr/>
          </p:nvSpPr>
          <p:spPr>
            <a:xfrm>
              <a:off x="2101550" y="2133900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1"/>
                  </a:moveTo>
                  <a:cubicBezTo>
                    <a:pt x="0" y="1"/>
                    <a:pt x="0" y="263"/>
                    <a:pt x="160" y="263"/>
                  </a:cubicBezTo>
                  <a:cubicBezTo>
                    <a:pt x="346" y="263"/>
                    <a:pt x="346" y="1"/>
                    <a:pt x="16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9"/>
            <p:cNvSpPr/>
            <p:nvPr/>
          </p:nvSpPr>
          <p:spPr>
            <a:xfrm>
              <a:off x="2096900" y="21478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0" y="1"/>
                  </a:moveTo>
                  <a:cubicBezTo>
                    <a:pt x="0" y="1"/>
                    <a:pt x="0" y="270"/>
                    <a:pt x="160" y="270"/>
                  </a:cubicBezTo>
                  <a:cubicBezTo>
                    <a:pt x="346" y="270"/>
                    <a:pt x="346" y="1"/>
                    <a:pt x="16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9"/>
            <p:cNvSpPr/>
            <p:nvPr/>
          </p:nvSpPr>
          <p:spPr>
            <a:xfrm>
              <a:off x="2184450" y="2246150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0"/>
                  </a:moveTo>
                  <a:cubicBezTo>
                    <a:pt x="0" y="0"/>
                    <a:pt x="0" y="263"/>
                    <a:pt x="160" y="263"/>
                  </a:cubicBezTo>
                  <a:cubicBezTo>
                    <a:pt x="346" y="263"/>
                    <a:pt x="346" y="0"/>
                    <a:pt x="16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9"/>
            <p:cNvSpPr/>
            <p:nvPr/>
          </p:nvSpPr>
          <p:spPr>
            <a:xfrm>
              <a:off x="2170325" y="2242125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1"/>
                  </a:moveTo>
                  <a:cubicBezTo>
                    <a:pt x="1" y="1"/>
                    <a:pt x="1" y="264"/>
                    <a:pt x="161" y="264"/>
                  </a:cubicBezTo>
                  <a:cubicBezTo>
                    <a:pt x="347" y="264"/>
                    <a:pt x="347" y="1"/>
                    <a:pt x="16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9"/>
            <p:cNvSpPr/>
            <p:nvPr/>
          </p:nvSpPr>
          <p:spPr>
            <a:xfrm>
              <a:off x="2230450" y="220125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9"/>
            <p:cNvSpPr/>
            <p:nvPr/>
          </p:nvSpPr>
          <p:spPr>
            <a:xfrm>
              <a:off x="2227725" y="2186025"/>
              <a:ext cx="8850" cy="6600"/>
            </a:xfrm>
            <a:custGeom>
              <a:avLst/>
              <a:gdLst/>
              <a:ahLst/>
              <a:cxnLst/>
              <a:rect l="l" t="t" r="r" b="b"/>
              <a:pathLst>
                <a:path w="354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54" y="263"/>
                    <a:pt x="354" y="0"/>
                    <a:pt x="16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9"/>
            <p:cNvSpPr/>
            <p:nvPr/>
          </p:nvSpPr>
          <p:spPr>
            <a:xfrm>
              <a:off x="2068825" y="2068950"/>
              <a:ext cx="8675" cy="6775"/>
            </a:xfrm>
            <a:custGeom>
              <a:avLst/>
              <a:gdLst/>
              <a:ahLst/>
              <a:cxnLst/>
              <a:rect l="l" t="t" r="r" b="b"/>
              <a:pathLst>
                <a:path w="347" h="271" extrusionOk="0">
                  <a:moveTo>
                    <a:pt x="161" y="1"/>
                  </a:moveTo>
                  <a:cubicBezTo>
                    <a:pt x="1" y="1"/>
                    <a:pt x="1" y="270"/>
                    <a:pt x="161" y="270"/>
                  </a:cubicBezTo>
                  <a:cubicBezTo>
                    <a:pt x="347" y="270"/>
                    <a:pt x="347" y="1"/>
                    <a:pt x="16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9"/>
            <p:cNvSpPr/>
            <p:nvPr/>
          </p:nvSpPr>
          <p:spPr>
            <a:xfrm>
              <a:off x="1995225" y="2199400"/>
              <a:ext cx="280650" cy="251225"/>
            </a:xfrm>
            <a:custGeom>
              <a:avLst/>
              <a:gdLst/>
              <a:ahLst/>
              <a:cxnLst/>
              <a:rect l="l" t="t" r="r" b="b"/>
              <a:pathLst>
                <a:path w="11226" h="10049" extrusionOk="0">
                  <a:moveTo>
                    <a:pt x="2440" y="1"/>
                  </a:moveTo>
                  <a:cubicBezTo>
                    <a:pt x="2209" y="1"/>
                    <a:pt x="1997" y="115"/>
                    <a:pt x="1822" y="395"/>
                  </a:cubicBezTo>
                  <a:cubicBezTo>
                    <a:pt x="1476" y="985"/>
                    <a:pt x="3105" y="2832"/>
                    <a:pt x="3451" y="3390"/>
                  </a:cubicBezTo>
                  <a:cubicBezTo>
                    <a:pt x="2329" y="3499"/>
                    <a:pt x="1" y="3660"/>
                    <a:pt x="1553" y="5263"/>
                  </a:cubicBezTo>
                  <a:cubicBezTo>
                    <a:pt x="2329" y="6039"/>
                    <a:pt x="4041" y="6277"/>
                    <a:pt x="5029" y="6758"/>
                  </a:cubicBezTo>
                  <a:cubicBezTo>
                    <a:pt x="3849" y="7373"/>
                    <a:pt x="2034" y="8284"/>
                    <a:pt x="4202" y="9214"/>
                  </a:cubicBezTo>
                  <a:cubicBezTo>
                    <a:pt x="5587" y="9913"/>
                    <a:pt x="9410" y="9939"/>
                    <a:pt x="10962" y="10048"/>
                  </a:cubicBezTo>
                  <a:cubicBezTo>
                    <a:pt x="11039" y="8445"/>
                    <a:pt x="11225" y="4885"/>
                    <a:pt x="10827" y="3281"/>
                  </a:cubicBezTo>
                  <a:cubicBezTo>
                    <a:pt x="10542" y="2268"/>
                    <a:pt x="10212" y="1874"/>
                    <a:pt x="9891" y="1874"/>
                  </a:cubicBezTo>
                  <a:cubicBezTo>
                    <a:pt x="9367" y="1874"/>
                    <a:pt x="8868" y="2922"/>
                    <a:pt x="8634" y="4032"/>
                  </a:cubicBezTo>
                  <a:cubicBezTo>
                    <a:pt x="8009" y="2070"/>
                    <a:pt x="7295" y="108"/>
                    <a:pt x="6469" y="108"/>
                  </a:cubicBezTo>
                  <a:cubicBezTo>
                    <a:pt x="6023" y="108"/>
                    <a:pt x="5544" y="680"/>
                    <a:pt x="5029" y="2133"/>
                  </a:cubicBezTo>
                  <a:cubicBezTo>
                    <a:pt x="4623" y="1856"/>
                    <a:pt x="3373" y="1"/>
                    <a:pt x="244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9"/>
            <p:cNvSpPr/>
            <p:nvPr/>
          </p:nvSpPr>
          <p:spPr>
            <a:xfrm>
              <a:off x="2059350" y="2218275"/>
              <a:ext cx="211900" cy="238125"/>
            </a:xfrm>
            <a:custGeom>
              <a:avLst/>
              <a:gdLst/>
              <a:ahLst/>
              <a:cxnLst/>
              <a:rect l="l" t="t" r="r" b="b"/>
              <a:pathLst>
                <a:path w="8476" h="9525" extrusionOk="0">
                  <a:moveTo>
                    <a:pt x="188" y="1"/>
                  </a:moveTo>
                  <a:cubicBezTo>
                    <a:pt x="92" y="1"/>
                    <a:pt x="0" y="146"/>
                    <a:pt x="85" y="230"/>
                  </a:cubicBezTo>
                  <a:cubicBezTo>
                    <a:pt x="2650" y="3463"/>
                    <a:pt x="5376" y="6509"/>
                    <a:pt x="8211" y="9479"/>
                  </a:cubicBezTo>
                  <a:cubicBezTo>
                    <a:pt x="8236" y="9511"/>
                    <a:pt x="8265" y="9525"/>
                    <a:pt x="8294" y="9525"/>
                  </a:cubicBezTo>
                  <a:cubicBezTo>
                    <a:pt x="8386" y="9525"/>
                    <a:pt x="8475" y="9391"/>
                    <a:pt x="8397" y="9293"/>
                  </a:cubicBezTo>
                  <a:cubicBezTo>
                    <a:pt x="5588" y="6323"/>
                    <a:pt x="2836" y="3251"/>
                    <a:pt x="271" y="44"/>
                  </a:cubicBezTo>
                  <a:cubicBezTo>
                    <a:pt x="246" y="13"/>
                    <a:pt x="217" y="1"/>
                    <a:pt x="188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9"/>
            <p:cNvSpPr/>
            <p:nvPr/>
          </p:nvSpPr>
          <p:spPr>
            <a:xfrm>
              <a:off x="2067375" y="2244425"/>
              <a:ext cx="95600" cy="89575"/>
            </a:xfrm>
            <a:custGeom>
              <a:avLst/>
              <a:gdLst/>
              <a:ahLst/>
              <a:cxnLst/>
              <a:rect l="l" t="t" r="r" b="b"/>
              <a:pathLst>
                <a:path w="3824" h="3583" extrusionOk="0">
                  <a:moveTo>
                    <a:pt x="3532" y="0"/>
                  </a:moveTo>
                  <a:cubicBezTo>
                    <a:pt x="3466" y="0"/>
                    <a:pt x="3400" y="40"/>
                    <a:pt x="3400" y="121"/>
                  </a:cubicBezTo>
                  <a:cubicBezTo>
                    <a:pt x="3425" y="1175"/>
                    <a:pt x="3550" y="2253"/>
                    <a:pt x="3463" y="3309"/>
                  </a:cubicBezTo>
                  <a:lnTo>
                    <a:pt x="3463" y="3309"/>
                  </a:lnTo>
                  <a:cubicBezTo>
                    <a:pt x="3347" y="3315"/>
                    <a:pt x="3231" y="3317"/>
                    <a:pt x="3115" y="3317"/>
                  </a:cubicBezTo>
                  <a:cubicBezTo>
                    <a:pt x="2143" y="3317"/>
                    <a:pt x="1155" y="3142"/>
                    <a:pt x="161" y="3142"/>
                  </a:cubicBezTo>
                  <a:cubicBezTo>
                    <a:pt x="1" y="3142"/>
                    <a:pt x="1" y="3405"/>
                    <a:pt x="161" y="3405"/>
                  </a:cubicBezTo>
                  <a:cubicBezTo>
                    <a:pt x="1147" y="3405"/>
                    <a:pt x="2128" y="3582"/>
                    <a:pt x="3093" y="3582"/>
                  </a:cubicBezTo>
                  <a:cubicBezTo>
                    <a:pt x="3258" y="3582"/>
                    <a:pt x="3422" y="3577"/>
                    <a:pt x="3586" y="3565"/>
                  </a:cubicBezTo>
                  <a:cubicBezTo>
                    <a:pt x="3663" y="3565"/>
                    <a:pt x="3721" y="3514"/>
                    <a:pt x="3721" y="3437"/>
                  </a:cubicBezTo>
                  <a:cubicBezTo>
                    <a:pt x="3824" y="2340"/>
                    <a:pt x="3689" y="1217"/>
                    <a:pt x="3663" y="121"/>
                  </a:cubicBezTo>
                  <a:cubicBezTo>
                    <a:pt x="3663" y="40"/>
                    <a:pt x="3598" y="0"/>
                    <a:pt x="3532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9"/>
            <p:cNvSpPr/>
            <p:nvPr/>
          </p:nvSpPr>
          <p:spPr>
            <a:xfrm>
              <a:off x="2134250" y="2321875"/>
              <a:ext cx="100875" cy="91850"/>
            </a:xfrm>
            <a:custGeom>
              <a:avLst/>
              <a:gdLst/>
              <a:ahLst/>
              <a:cxnLst/>
              <a:rect l="l" t="t" r="r" b="b"/>
              <a:pathLst>
                <a:path w="4035" h="3674" extrusionOk="0">
                  <a:moveTo>
                    <a:pt x="3849" y="0"/>
                  </a:moveTo>
                  <a:cubicBezTo>
                    <a:pt x="3782" y="0"/>
                    <a:pt x="3714" y="40"/>
                    <a:pt x="3714" y="121"/>
                  </a:cubicBezTo>
                  <a:cubicBezTo>
                    <a:pt x="3740" y="1192"/>
                    <a:pt x="3772" y="2288"/>
                    <a:pt x="3612" y="3353"/>
                  </a:cubicBezTo>
                  <a:cubicBezTo>
                    <a:pt x="3598" y="3398"/>
                    <a:pt x="3334" y="3412"/>
                    <a:pt x="3017" y="3412"/>
                  </a:cubicBezTo>
                  <a:cubicBezTo>
                    <a:pt x="2570" y="3412"/>
                    <a:pt x="2019" y="3385"/>
                    <a:pt x="1925" y="3385"/>
                  </a:cubicBezTo>
                  <a:cubicBezTo>
                    <a:pt x="1779" y="3392"/>
                    <a:pt x="1635" y="3395"/>
                    <a:pt x="1490" y="3395"/>
                  </a:cubicBezTo>
                  <a:cubicBezTo>
                    <a:pt x="1047" y="3395"/>
                    <a:pt x="606" y="3365"/>
                    <a:pt x="161" y="3302"/>
                  </a:cubicBezTo>
                  <a:cubicBezTo>
                    <a:pt x="154" y="3301"/>
                    <a:pt x="147" y="3300"/>
                    <a:pt x="140" y="3300"/>
                  </a:cubicBezTo>
                  <a:cubicBezTo>
                    <a:pt x="1" y="3300"/>
                    <a:pt x="8" y="3547"/>
                    <a:pt x="161" y="3571"/>
                  </a:cubicBezTo>
                  <a:cubicBezTo>
                    <a:pt x="731" y="3649"/>
                    <a:pt x="1303" y="3663"/>
                    <a:pt x="1876" y="3663"/>
                  </a:cubicBezTo>
                  <a:cubicBezTo>
                    <a:pt x="2207" y="3663"/>
                    <a:pt x="2538" y="3659"/>
                    <a:pt x="2870" y="3659"/>
                  </a:cubicBezTo>
                  <a:cubicBezTo>
                    <a:pt x="3143" y="3659"/>
                    <a:pt x="3416" y="3662"/>
                    <a:pt x="3689" y="3674"/>
                  </a:cubicBezTo>
                  <a:cubicBezTo>
                    <a:pt x="3740" y="3674"/>
                    <a:pt x="3823" y="3623"/>
                    <a:pt x="3823" y="3571"/>
                  </a:cubicBezTo>
                  <a:cubicBezTo>
                    <a:pt x="4035" y="2449"/>
                    <a:pt x="4009" y="1269"/>
                    <a:pt x="3984" y="121"/>
                  </a:cubicBezTo>
                  <a:cubicBezTo>
                    <a:pt x="3984" y="40"/>
                    <a:pt x="3916" y="0"/>
                    <a:pt x="3849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9"/>
            <p:cNvSpPr/>
            <p:nvPr/>
          </p:nvSpPr>
          <p:spPr>
            <a:xfrm>
              <a:off x="2173700" y="2292800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1"/>
                  </a:moveTo>
                  <a:cubicBezTo>
                    <a:pt x="0" y="1"/>
                    <a:pt x="0" y="405"/>
                    <a:pt x="238" y="405"/>
                  </a:cubicBezTo>
                  <a:cubicBezTo>
                    <a:pt x="507" y="405"/>
                    <a:pt x="507" y="1"/>
                    <a:pt x="238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9"/>
            <p:cNvSpPr/>
            <p:nvPr/>
          </p:nvSpPr>
          <p:spPr>
            <a:xfrm>
              <a:off x="2173700" y="2267475"/>
              <a:ext cx="12700" cy="9950"/>
            </a:xfrm>
            <a:custGeom>
              <a:avLst/>
              <a:gdLst/>
              <a:ahLst/>
              <a:cxnLst/>
              <a:rect l="l" t="t" r="r" b="b"/>
              <a:pathLst>
                <a:path w="508" h="398" extrusionOk="0">
                  <a:moveTo>
                    <a:pt x="238" y="0"/>
                  </a:moveTo>
                  <a:cubicBezTo>
                    <a:pt x="0" y="0"/>
                    <a:pt x="0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9"/>
            <p:cNvSpPr/>
            <p:nvPr/>
          </p:nvSpPr>
          <p:spPr>
            <a:xfrm>
              <a:off x="2128325" y="2271475"/>
              <a:ext cx="12675" cy="9975"/>
            </a:xfrm>
            <a:custGeom>
              <a:avLst/>
              <a:gdLst/>
              <a:ahLst/>
              <a:cxnLst/>
              <a:rect l="l" t="t" r="r" b="b"/>
              <a:pathLst>
                <a:path w="507" h="399" extrusionOk="0">
                  <a:moveTo>
                    <a:pt x="238" y="1"/>
                  </a:moveTo>
                  <a:cubicBezTo>
                    <a:pt x="0" y="1"/>
                    <a:pt x="0" y="398"/>
                    <a:pt x="238" y="398"/>
                  </a:cubicBezTo>
                  <a:cubicBezTo>
                    <a:pt x="507" y="398"/>
                    <a:pt x="507" y="1"/>
                    <a:pt x="238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9"/>
            <p:cNvSpPr/>
            <p:nvPr/>
          </p:nvSpPr>
          <p:spPr>
            <a:xfrm>
              <a:off x="2061450" y="2299550"/>
              <a:ext cx="12700" cy="9950"/>
            </a:xfrm>
            <a:custGeom>
              <a:avLst/>
              <a:gdLst/>
              <a:ahLst/>
              <a:cxnLst/>
              <a:rect l="l" t="t" r="r" b="b"/>
              <a:pathLst>
                <a:path w="508" h="398" extrusionOk="0">
                  <a:moveTo>
                    <a:pt x="238" y="0"/>
                  </a:moveTo>
                  <a:cubicBezTo>
                    <a:pt x="1" y="0"/>
                    <a:pt x="1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9"/>
            <p:cNvSpPr/>
            <p:nvPr/>
          </p:nvSpPr>
          <p:spPr>
            <a:xfrm>
              <a:off x="2041400" y="2307550"/>
              <a:ext cx="12700" cy="9975"/>
            </a:xfrm>
            <a:custGeom>
              <a:avLst/>
              <a:gdLst/>
              <a:ahLst/>
              <a:cxnLst/>
              <a:rect l="l" t="t" r="r" b="b"/>
              <a:pathLst>
                <a:path w="508" h="399" extrusionOk="0">
                  <a:moveTo>
                    <a:pt x="238" y="1"/>
                  </a:moveTo>
                  <a:cubicBezTo>
                    <a:pt x="1" y="1"/>
                    <a:pt x="1" y="398"/>
                    <a:pt x="238" y="398"/>
                  </a:cubicBezTo>
                  <a:cubicBezTo>
                    <a:pt x="508" y="398"/>
                    <a:pt x="508" y="1"/>
                    <a:pt x="238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9"/>
            <p:cNvSpPr/>
            <p:nvPr/>
          </p:nvSpPr>
          <p:spPr>
            <a:xfrm>
              <a:off x="2149650" y="2370425"/>
              <a:ext cx="12675" cy="9950"/>
            </a:xfrm>
            <a:custGeom>
              <a:avLst/>
              <a:gdLst/>
              <a:ahLst/>
              <a:cxnLst/>
              <a:rect l="l" t="t" r="r" b="b"/>
              <a:pathLst>
                <a:path w="507" h="398" extrusionOk="0">
                  <a:moveTo>
                    <a:pt x="238" y="0"/>
                  </a:moveTo>
                  <a:cubicBezTo>
                    <a:pt x="0" y="0"/>
                    <a:pt x="0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9"/>
            <p:cNvSpPr/>
            <p:nvPr/>
          </p:nvSpPr>
          <p:spPr>
            <a:xfrm>
              <a:off x="2094800" y="2397025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44" y="1"/>
                  </a:moveTo>
                  <a:cubicBezTo>
                    <a:pt x="1" y="1"/>
                    <a:pt x="1" y="405"/>
                    <a:pt x="244" y="405"/>
                  </a:cubicBezTo>
                  <a:cubicBezTo>
                    <a:pt x="507" y="405"/>
                    <a:pt x="507" y="1"/>
                    <a:pt x="244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9"/>
            <p:cNvSpPr/>
            <p:nvPr/>
          </p:nvSpPr>
          <p:spPr>
            <a:xfrm>
              <a:off x="2228525" y="2280775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1"/>
                  </a:moveTo>
                  <a:cubicBezTo>
                    <a:pt x="1" y="1"/>
                    <a:pt x="1" y="405"/>
                    <a:pt x="238" y="405"/>
                  </a:cubicBezTo>
                  <a:cubicBezTo>
                    <a:pt x="508" y="405"/>
                    <a:pt x="508" y="1"/>
                    <a:pt x="238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9"/>
            <p:cNvSpPr/>
            <p:nvPr/>
          </p:nvSpPr>
          <p:spPr>
            <a:xfrm>
              <a:off x="2244575" y="2377000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0"/>
                  </a:moveTo>
                  <a:cubicBezTo>
                    <a:pt x="0" y="0"/>
                    <a:pt x="0" y="404"/>
                    <a:pt x="238" y="404"/>
                  </a:cubicBezTo>
                  <a:cubicBezTo>
                    <a:pt x="507" y="404"/>
                    <a:pt x="507" y="0"/>
                    <a:pt x="238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9"/>
            <p:cNvSpPr/>
            <p:nvPr/>
          </p:nvSpPr>
          <p:spPr>
            <a:xfrm>
              <a:off x="1937175" y="2266825"/>
              <a:ext cx="12050" cy="9325"/>
            </a:xfrm>
            <a:custGeom>
              <a:avLst/>
              <a:gdLst/>
              <a:ahLst/>
              <a:cxnLst/>
              <a:rect l="l" t="t" r="r" b="b"/>
              <a:pathLst>
                <a:path w="482" h="373" extrusionOk="0">
                  <a:moveTo>
                    <a:pt x="238" y="1"/>
                  </a:moveTo>
                  <a:cubicBezTo>
                    <a:pt x="1" y="1"/>
                    <a:pt x="1" y="373"/>
                    <a:pt x="238" y="373"/>
                  </a:cubicBezTo>
                  <a:cubicBezTo>
                    <a:pt x="482" y="373"/>
                    <a:pt x="482" y="1"/>
                    <a:pt x="238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9"/>
            <p:cNvSpPr/>
            <p:nvPr/>
          </p:nvSpPr>
          <p:spPr>
            <a:xfrm>
              <a:off x="1945850" y="2253350"/>
              <a:ext cx="11400" cy="8850"/>
            </a:xfrm>
            <a:custGeom>
              <a:avLst/>
              <a:gdLst/>
              <a:ahLst/>
              <a:cxnLst/>
              <a:rect l="l" t="t" r="r" b="b"/>
              <a:pathLst>
                <a:path w="456" h="354" extrusionOk="0">
                  <a:moveTo>
                    <a:pt x="212" y="1"/>
                  </a:moveTo>
                  <a:cubicBezTo>
                    <a:pt x="0" y="1"/>
                    <a:pt x="0" y="354"/>
                    <a:pt x="212" y="354"/>
                  </a:cubicBezTo>
                  <a:cubicBezTo>
                    <a:pt x="455" y="354"/>
                    <a:pt x="455" y="1"/>
                    <a:pt x="212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9"/>
            <p:cNvSpPr/>
            <p:nvPr/>
          </p:nvSpPr>
          <p:spPr>
            <a:xfrm>
              <a:off x="1951925" y="2268750"/>
              <a:ext cx="12050" cy="8675"/>
            </a:xfrm>
            <a:custGeom>
              <a:avLst/>
              <a:gdLst/>
              <a:ahLst/>
              <a:cxnLst/>
              <a:rect l="l" t="t" r="r" b="b"/>
              <a:pathLst>
                <a:path w="482" h="347" extrusionOk="0">
                  <a:moveTo>
                    <a:pt x="238" y="1"/>
                  </a:moveTo>
                  <a:cubicBezTo>
                    <a:pt x="1" y="1"/>
                    <a:pt x="1" y="347"/>
                    <a:pt x="238" y="347"/>
                  </a:cubicBezTo>
                  <a:cubicBezTo>
                    <a:pt x="482" y="347"/>
                    <a:pt x="482" y="1"/>
                    <a:pt x="238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5" name="Google Shape;1785;p9"/>
          <p:cNvGrpSpPr/>
          <p:nvPr/>
        </p:nvGrpSpPr>
        <p:grpSpPr>
          <a:xfrm>
            <a:off x="-69323" y="-156700"/>
            <a:ext cx="2602000" cy="2584766"/>
            <a:chOff x="231375" y="1093650"/>
            <a:chExt cx="506354" cy="503000"/>
          </a:xfrm>
        </p:grpSpPr>
        <p:sp>
          <p:nvSpPr>
            <p:cNvPr id="1786" name="Google Shape;1786;p9"/>
            <p:cNvSpPr/>
            <p:nvPr/>
          </p:nvSpPr>
          <p:spPr>
            <a:xfrm>
              <a:off x="504775" y="1315050"/>
              <a:ext cx="158300" cy="84475"/>
            </a:xfrm>
            <a:custGeom>
              <a:avLst/>
              <a:gdLst/>
              <a:ahLst/>
              <a:cxnLst/>
              <a:rect l="l" t="t" r="r" b="b"/>
              <a:pathLst>
                <a:path w="6332" h="3379" extrusionOk="0">
                  <a:moveTo>
                    <a:pt x="5875" y="156"/>
                  </a:moveTo>
                  <a:cubicBezTo>
                    <a:pt x="5953" y="348"/>
                    <a:pt x="6047" y="545"/>
                    <a:pt x="6145" y="736"/>
                  </a:cubicBezTo>
                  <a:cubicBezTo>
                    <a:pt x="6196" y="871"/>
                    <a:pt x="5933" y="922"/>
                    <a:pt x="5799" y="973"/>
                  </a:cubicBezTo>
                  <a:cubicBezTo>
                    <a:pt x="5318" y="1217"/>
                    <a:pt x="4837" y="1403"/>
                    <a:pt x="4356" y="1589"/>
                  </a:cubicBezTo>
                  <a:cubicBezTo>
                    <a:pt x="3981" y="1748"/>
                    <a:pt x="398" y="3219"/>
                    <a:pt x="322" y="3219"/>
                  </a:cubicBezTo>
                  <a:cubicBezTo>
                    <a:pt x="322" y="3219"/>
                    <a:pt x="321" y="3219"/>
                    <a:pt x="321" y="3218"/>
                  </a:cubicBezTo>
                  <a:cubicBezTo>
                    <a:pt x="238" y="3032"/>
                    <a:pt x="212" y="2846"/>
                    <a:pt x="161" y="2660"/>
                  </a:cubicBezTo>
                  <a:cubicBezTo>
                    <a:pt x="103" y="2416"/>
                    <a:pt x="1014" y="2128"/>
                    <a:pt x="1174" y="2070"/>
                  </a:cubicBezTo>
                  <a:cubicBezTo>
                    <a:pt x="1816" y="1775"/>
                    <a:pt x="2431" y="1512"/>
                    <a:pt x="3073" y="1243"/>
                  </a:cubicBezTo>
                  <a:cubicBezTo>
                    <a:pt x="4000" y="874"/>
                    <a:pt x="4953" y="500"/>
                    <a:pt x="5875" y="156"/>
                  </a:cubicBezTo>
                  <a:close/>
                  <a:moveTo>
                    <a:pt x="5903" y="1"/>
                  </a:moveTo>
                  <a:cubicBezTo>
                    <a:pt x="5886" y="1"/>
                    <a:pt x="5869" y="7"/>
                    <a:pt x="5857" y="18"/>
                  </a:cubicBezTo>
                  <a:lnTo>
                    <a:pt x="5857" y="18"/>
                  </a:lnTo>
                  <a:cubicBezTo>
                    <a:pt x="3888" y="741"/>
                    <a:pt x="1944" y="1566"/>
                    <a:pt x="26" y="2449"/>
                  </a:cubicBezTo>
                  <a:cubicBezTo>
                    <a:pt x="0" y="2449"/>
                    <a:pt x="0" y="2500"/>
                    <a:pt x="0" y="2526"/>
                  </a:cubicBezTo>
                  <a:cubicBezTo>
                    <a:pt x="52" y="2795"/>
                    <a:pt x="103" y="3058"/>
                    <a:pt x="212" y="3327"/>
                  </a:cubicBezTo>
                  <a:cubicBezTo>
                    <a:pt x="238" y="3353"/>
                    <a:pt x="263" y="3379"/>
                    <a:pt x="289" y="3379"/>
                  </a:cubicBezTo>
                  <a:cubicBezTo>
                    <a:pt x="2297" y="2577"/>
                    <a:pt x="4381" y="1884"/>
                    <a:pt x="6305" y="896"/>
                  </a:cubicBezTo>
                  <a:cubicBezTo>
                    <a:pt x="6331" y="871"/>
                    <a:pt x="6331" y="845"/>
                    <a:pt x="6331" y="813"/>
                  </a:cubicBezTo>
                  <a:cubicBezTo>
                    <a:pt x="6196" y="550"/>
                    <a:pt x="6062" y="306"/>
                    <a:pt x="5959" y="43"/>
                  </a:cubicBezTo>
                  <a:cubicBezTo>
                    <a:pt x="5950" y="13"/>
                    <a:pt x="5927" y="1"/>
                    <a:pt x="590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9"/>
            <p:cNvSpPr/>
            <p:nvPr/>
          </p:nvSpPr>
          <p:spPr>
            <a:xfrm>
              <a:off x="472700" y="1376100"/>
              <a:ext cx="41175" cy="34800"/>
            </a:xfrm>
            <a:custGeom>
              <a:avLst/>
              <a:gdLst/>
              <a:ahLst/>
              <a:cxnLst/>
              <a:rect l="l" t="t" r="r" b="b"/>
              <a:pathLst>
                <a:path w="1647" h="1392" extrusionOk="0">
                  <a:moveTo>
                    <a:pt x="1362" y="1"/>
                  </a:moveTo>
                  <a:cubicBezTo>
                    <a:pt x="1354" y="1"/>
                    <a:pt x="1345" y="3"/>
                    <a:pt x="1335" y="7"/>
                  </a:cubicBezTo>
                  <a:cubicBezTo>
                    <a:pt x="879" y="109"/>
                    <a:pt x="482" y="295"/>
                    <a:pt x="52" y="456"/>
                  </a:cubicBezTo>
                  <a:cubicBezTo>
                    <a:pt x="26" y="488"/>
                    <a:pt x="1" y="513"/>
                    <a:pt x="1" y="539"/>
                  </a:cubicBezTo>
                  <a:cubicBezTo>
                    <a:pt x="103" y="808"/>
                    <a:pt x="187" y="1071"/>
                    <a:pt x="264" y="1341"/>
                  </a:cubicBezTo>
                  <a:cubicBezTo>
                    <a:pt x="289" y="1366"/>
                    <a:pt x="321" y="1392"/>
                    <a:pt x="347" y="1392"/>
                  </a:cubicBezTo>
                  <a:cubicBezTo>
                    <a:pt x="770" y="1232"/>
                    <a:pt x="1174" y="1097"/>
                    <a:pt x="1572" y="937"/>
                  </a:cubicBezTo>
                  <a:cubicBezTo>
                    <a:pt x="1647" y="914"/>
                    <a:pt x="1634" y="803"/>
                    <a:pt x="1571" y="803"/>
                  </a:cubicBezTo>
                  <a:cubicBezTo>
                    <a:pt x="1563" y="803"/>
                    <a:pt x="1555" y="805"/>
                    <a:pt x="1546" y="808"/>
                  </a:cubicBezTo>
                  <a:cubicBezTo>
                    <a:pt x="1164" y="962"/>
                    <a:pt x="776" y="1117"/>
                    <a:pt x="370" y="1242"/>
                  </a:cubicBezTo>
                  <a:lnTo>
                    <a:pt x="370" y="1242"/>
                  </a:lnTo>
                  <a:cubicBezTo>
                    <a:pt x="287" y="1017"/>
                    <a:pt x="237" y="792"/>
                    <a:pt x="152" y="571"/>
                  </a:cubicBezTo>
                  <a:lnTo>
                    <a:pt x="152" y="571"/>
                  </a:lnTo>
                  <a:cubicBezTo>
                    <a:pt x="541" y="415"/>
                    <a:pt x="948" y="238"/>
                    <a:pt x="1360" y="109"/>
                  </a:cubicBezTo>
                  <a:cubicBezTo>
                    <a:pt x="1433" y="87"/>
                    <a:pt x="1418" y="1"/>
                    <a:pt x="136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9"/>
            <p:cNvSpPr/>
            <p:nvPr/>
          </p:nvSpPr>
          <p:spPr>
            <a:xfrm>
              <a:off x="515850" y="1329250"/>
              <a:ext cx="129500" cy="56025"/>
            </a:xfrm>
            <a:custGeom>
              <a:avLst/>
              <a:gdLst/>
              <a:ahLst/>
              <a:cxnLst/>
              <a:rect l="l" t="t" r="r" b="b"/>
              <a:pathLst>
                <a:path w="5180" h="2241" extrusionOk="0">
                  <a:moveTo>
                    <a:pt x="4996" y="0"/>
                  </a:moveTo>
                  <a:cubicBezTo>
                    <a:pt x="4982" y="0"/>
                    <a:pt x="4967" y="3"/>
                    <a:pt x="4952" y="8"/>
                  </a:cubicBezTo>
                  <a:cubicBezTo>
                    <a:pt x="3348" y="675"/>
                    <a:pt x="1745" y="1290"/>
                    <a:pt x="141" y="1958"/>
                  </a:cubicBezTo>
                  <a:cubicBezTo>
                    <a:pt x="1" y="2030"/>
                    <a:pt x="47" y="2241"/>
                    <a:pt x="168" y="2241"/>
                  </a:cubicBezTo>
                  <a:cubicBezTo>
                    <a:pt x="186" y="2241"/>
                    <a:pt x="204" y="2237"/>
                    <a:pt x="225" y="2227"/>
                  </a:cubicBezTo>
                  <a:cubicBezTo>
                    <a:pt x="1828" y="1560"/>
                    <a:pt x="3432" y="918"/>
                    <a:pt x="5035" y="277"/>
                  </a:cubicBezTo>
                  <a:cubicBezTo>
                    <a:pt x="5180" y="202"/>
                    <a:pt x="5126" y="0"/>
                    <a:pt x="499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9"/>
            <p:cNvSpPr/>
            <p:nvPr/>
          </p:nvSpPr>
          <p:spPr>
            <a:xfrm>
              <a:off x="231375" y="1405425"/>
              <a:ext cx="266050" cy="191225"/>
            </a:xfrm>
            <a:custGeom>
              <a:avLst/>
              <a:gdLst/>
              <a:ahLst/>
              <a:cxnLst/>
              <a:rect l="l" t="t" r="r" b="b"/>
              <a:pathLst>
                <a:path w="10642" h="7649" extrusionOk="0">
                  <a:moveTo>
                    <a:pt x="6432" y="140"/>
                  </a:moveTo>
                  <a:cubicBezTo>
                    <a:pt x="7868" y="140"/>
                    <a:pt x="9293" y="684"/>
                    <a:pt x="10000" y="2041"/>
                  </a:cubicBezTo>
                  <a:cubicBezTo>
                    <a:pt x="10558" y="3080"/>
                    <a:pt x="10641" y="4709"/>
                    <a:pt x="9461" y="5376"/>
                  </a:cubicBezTo>
                  <a:cubicBezTo>
                    <a:pt x="9219" y="5515"/>
                    <a:pt x="8971" y="5563"/>
                    <a:pt x="8720" y="5563"/>
                  </a:cubicBezTo>
                  <a:cubicBezTo>
                    <a:pt x="8393" y="5563"/>
                    <a:pt x="8060" y="5481"/>
                    <a:pt x="7729" y="5408"/>
                  </a:cubicBezTo>
                  <a:cubicBezTo>
                    <a:pt x="7398" y="5318"/>
                    <a:pt x="7066" y="5227"/>
                    <a:pt x="6739" y="5227"/>
                  </a:cubicBezTo>
                  <a:cubicBezTo>
                    <a:pt x="6486" y="5227"/>
                    <a:pt x="6235" y="5282"/>
                    <a:pt x="5991" y="5434"/>
                  </a:cubicBezTo>
                  <a:cubicBezTo>
                    <a:pt x="5941" y="5456"/>
                    <a:pt x="5915" y="5497"/>
                    <a:pt x="5876" y="5525"/>
                  </a:cubicBezTo>
                  <a:lnTo>
                    <a:pt x="5876" y="5525"/>
                  </a:lnTo>
                  <a:cubicBezTo>
                    <a:pt x="5869" y="5527"/>
                    <a:pt x="5862" y="5530"/>
                    <a:pt x="5857" y="5536"/>
                  </a:cubicBezTo>
                  <a:cubicBezTo>
                    <a:pt x="5080" y="6396"/>
                    <a:pt x="4144" y="7249"/>
                    <a:pt x="2996" y="7492"/>
                  </a:cubicBezTo>
                  <a:cubicBezTo>
                    <a:pt x="2863" y="7519"/>
                    <a:pt x="2737" y="7532"/>
                    <a:pt x="2618" y="7532"/>
                  </a:cubicBezTo>
                  <a:cubicBezTo>
                    <a:pt x="1197" y="7532"/>
                    <a:pt x="708" y="5730"/>
                    <a:pt x="802" y="4523"/>
                  </a:cubicBezTo>
                  <a:cubicBezTo>
                    <a:pt x="1020" y="2201"/>
                    <a:pt x="2945" y="783"/>
                    <a:pt x="5055" y="302"/>
                  </a:cubicBezTo>
                  <a:cubicBezTo>
                    <a:pt x="5499" y="197"/>
                    <a:pt x="5966" y="140"/>
                    <a:pt x="6432" y="140"/>
                  </a:cubicBezTo>
                  <a:close/>
                  <a:moveTo>
                    <a:pt x="6392" y="1"/>
                  </a:moveTo>
                  <a:cubicBezTo>
                    <a:pt x="4973" y="1"/>
                    <a:pt x="3505" y="494"/>
                    <a:pt x="2406" y="1341"/>
                  </a:cubicBezTo>
                  <a:cubicBezTo>
                    <a:pt x="860" y="2547"/>
                    <a:pt x="1" y="5029"/>
                    <a:pt x="1155" y="6793"/>
                  </a:cubicBezTo>
                  <a:cubicBezTo>
                    <a:pt x="1549" y="7410"/>
                    <a:pt x="2055" y="7648"/>
                    <a:pt x="2596" y="7648"/>
                  </a:cubicBezTo>
                  <a:cubicBezTo>
                    <a:pt x="3817" y="7648"/>
                    <a:pt x="5224" y="6440"/>
                    <a:pt x="5966" y="5645"/>
                  </a:cubicBezTo>
                  <a:cubicBezTo>
                    <a:pt x="6210" y="5433"/>
                    <a:pt x="6477" y="5359"/>
                    <a:pt x="6753" y="5359"/>
                  </a:cubicBezTo>
                  <a:cubicBezTo>
                    <a:pt x="7205" y="5359"/>
                    <a:pt x="7682" y="5556"/>
                    <a:pt x="8127" y="5671"/>
                  </a:cubicBezTo>
                  <a:cubicBezTo>
                    <a:pt x="8271" y="5703"/>
                    <a:pt x="8414" y="5719"/>
                    <a:pt x="8557" y="5719"/>
                  </a:cubicBezTo>
                  <a:cubicBezTo>
                    <a:pt x="8893" y="5719"/>
                    <a:pt x="9225" y="5633"/>
                    <a:pt x="9545" y="5485"/>
                  </a:cubicBezTo>
                  <a:cubicBezTo>
                    <a:pt x="10398" y="5055"/>
                    <a:pt x="10616" y="3990"/>
                    <a:pt x="10481" y="3105"/>
                  </a:cubicBezTo>
                  <a:cubicBezTo>
                    <a:pt x="10263" y="1399"/>
                    <a:pt x="8878" y="302"/>
                    <a:pt x="7216" y="59"/>
                  </a:cubicBezTo>
                  <a:cubicBezTo>
                    <a:pt x="6945" y="20"/>
                    <a:pt x="6669" y="1"/>
                    <a:pt x="639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9"/>
            <p:cNvSpPr/>
            <p:nvPr/>
          </p:nvSpPr>
          <p:spPr>
            <a:xfrm>
              <a:off x="311550" y="1531075"/>
              <a:ext cx="35400" cy="30850"/>
            </a:xfrm>
            <a:custGeom>
              <a:avLst/>
              <a:gdLst/>
              <a:ahLst/>
              <a:cxnLst/>
              <a:rect l="l" t="t" r="r" b="b"/>
              <a:pathLst>
                <a:path w="1416" h="1234" extrusionOk="0">
                  <a:moveTo>
                    <a:pt x="884" y="138"/>
                  </a:moveTo>
                  <a:cubicBezTo>
                    <a:pt x="1133" y="145"/>
                    <a:pt x="1281" y="255"/>
                    <a:pt x="1206" y="510"/>
                  </a:cubicBezTo>
                  <a:cubicBezTo>
                    <a:pt x="1123" y="754"/>
                    <a:pt x="963" y="940"/>
                    <a:pt x="751" y="1049"/>
                  </a:cubicBezTo>
                  <a:cubicBezTo>
                    <a:pt x="684" y="1085"/>
                    <a:pt x="616" y="1101"/>
                    <a:pt x="553" y="1101"/>
                  </a:cubicBezTo>
                  <a:cubicBezTo>
                    <a:pt x="290" y="1101"/>
                    <a:pt x="95" y="826"/>
                    <a:pt x="244" y="568"/>
                  </a:cubicBezTo>
                  <a:cubicBezTo>
                    <a:pt x="379" y="350"/>
                    <a:pt x="641" y="190"/>
                    <a:pt x="884" y="138"/>
                  </a:cubicBezTo>
                  <a:close/>
                  <a:moveTo>
                    <a:pt x="879" y="0"/>
                  </a:moveTo>
                  <a:cubicBezTo>
                    <a:pt x="873" y="0"/>
                    <a:pt x="867" y="1"/>
                    <a:pt x="860" y="3"/>
                  </a:cubicBezTo>
                  <a:cubicBezTo>
                    <a:pt x="847" y="3"/>
                    <a:pt x="836" y="7"/>
                    <a:pt x="826" y="13"/>
                  </a:cubicBezTo>
                  <a:lnTo>
                    <a:pt x="826" y="13"/>
                  </a:lnTo>
                  <a:cubicBezTo>
                    <a:pt x="513" y="103"/>
                    <a:pt x="157" y="335"/>
                    <a:pt x="58" y="645"/>
                  </a:cubicBezTo>
                  <a:cubicBezTo>
                    <a:pt x="1" y="805"/>
                    <a:pt x="84" y="991"/>
                    <a:pt x="193" y="1100"/>
                  </a:cubicBezTo>
                  <a:cubicBezTo>
                    <a:pt x="281" y="1193"/>
                    <a:pt x="400" y="1234"/>
                    <a:pt x="525" y="1234"/>
                  </a:cubicBezTo>
                  <a:cubicBezTo>
                    <a:pt x="583" y="1234"/>
                    <a:pt x="642" y="1225"/>
                    <a:pt x="700" y="1209"/>
                  </a:cubicBezTo>
                  <a:cubicBezTo>
                    <a:pt x="1020" y="1126"/>
                    <a:pt x="1283" y="805"/>
                    <a:pt x="1341" y="484"/>
                  </a:cubicBezTo>
                  <a:cubicBezTo>
                    <a:pt x="1415" y="176"/>
                    <a:pt x="1199" y="16"/>
                    <a:pt x="898" y="4"/>
                  </a:cubicBezTo>
                  <a:lnTo>
                    <a:pt x="898" y="4"/>
                  </a:lnTo>
                  <a:cubicBezTo>
                    <a:pt x="892" y="2"/>
                    <a:pt x="886" y="0"/>
                    <a:pt x="879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9"/>
            <p:cNvSpPr/>
            <p:nvPr/>
          </p:nvSpPr>
          <p:spPr>
            <a:xfrm>
              <a:off x="265525" y="1473250"/>
              <a:ext cx="66900" cy="46550"/>
            </a:xfrm>
            <a:custGeom>
              <a:avLst/>
              <a:gdLst/>
              <a:ahLst/>
              <a:cxnLst/>
              <a:rect l="l" t="t" r="r" b="b"/>
              <a:pathLst>
                <a:path w="2676" h="1862" extrusionOk="0">
                  <a:moveTo>
                    <a:pt x="951" y="1"/>
                  </a:moveTo>
                  <a:cubicBezTo>
                    <a:pt x="874" y="1"/>
                    <a:pt x="806" y="43"/>
                    <a:pt x="777" y="155"/>
                  </a:cubicBezTo>
                  <a:cubicBezTo>
                    <a:pt x="694" y="315"/>
                    <a:pt x="912" y="662"/>
                    <a:pt x="559" y="713"/>
                  </a:cubicBezTo>
                  <a:cubicBezTo>
                    <a:pt x="373" y="739"/>
                    <a:pt x="1" y="931"/>
                    <a:pt x="161" y="1220"/>
                  </a:cubicBezTo>
                  <a:cubicBezTo>
                    <a:pt x="210" y="1306"/>
                    <a:pt x="262" y="1331"/>
                    <a:pt x="320" y="1331"/>
                  </a:cubicBezTo>
                  <a:cubicBezTo>
                    <a:pt x="391" y="1331"/>
                    <a:pt x="470" y="1292"/>
                    <a:pt x="559" y="1277"/>
                  </a:cubicBezTo>
                  <a:cubicBezTo>
                    <a:pt x="587" y="1272"/>
                    <a:pt x="611" y="1270"/>
                    <a:pt x="634" y="1270"/>
                  </a:cubicBezTo>
                  <a:cubicBezTo>
                    <a:pt x="978" y="1270"/>
                    <a:pt x="724" y="1837"/>
                    <a:pt x="1200" y="1861"/>
                  </a:cubicBezTo>
                  <a:cubicBezTo>
                    <a:pt x="1361" y="1861"/>
                    <a:pt x="1553" y="1701"/>
                    <a:pt x="1579" y="1515"/>
                  </a:cubicBezTo>
                  <a:cubicBezTo>
                    <a:pt x="1579" y="1380"/>
                    <a:pt x="1361" y="1252"/>
                    <a:pt x="1470" y="1091"/>
                  </a:cubicBezTo>
                  <a:cubicBezTo>
                    <a:pt x="1604" y="873"/>
                    <a:pt x="2675" y="931"/>
                    <a:pt x="2162" y="418"/>
                  </a:cubicBezTo>
                  <a:cubicBezTo>
                    <a:pt x="2072" y="328"/>
                    <a:pt x="1991" y="291"/>
                    <a:pt x="1914" y="291"/>
                  </a:cubicBezTo>
                  <a:cubicBezTo>
                    <a:pt x="1809" y="291"/>
                    <a:pt x="1711" y="358"/>
                    <a:pt x="1604" y="450"/>
                  </a:cubicBezTo>
                  <a:cubicBezTo>
                    <a:pt x="1507" y="506"/>
                    <a:pt x="1449" y="531"/>
                    <a:pt x="1413" y="531"/>
                  </a:cubicBezTo>
                  <a:cubicBezTo>
                    <a:pt x="1330" y="531"/>
                    <a:pt x="1360" y="402"/>
                    <a:pt x="1284" y="232"/>
                  </a:cubicBezTo>
                  <a:cubicBezTo>
                    <a:pt x="1232" y="116"/>
                    <a:pt x="1078" y="1"/>
                    <a:pt x="951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9"/>
            <p:cNvSpPr/>
            <p:nvPr/>
          </p:nvSpPr>
          <p:spPr>
            <a:xfrm>
              <a:off x="338325" y="1426900"/>
              <a:ext cx="66900" cy="46225"/>
            </a:xfrm>
            <a:custGeom>
              <a:avLst/>
              <a:gdLst/>
              <a:ahLst/>
              <a:cxnLst/>
              <a:rect l="l" t="t" r="r" b="b"/>
              <a:pathLst>
                <a:path w="2676" h="1849" extrusionOk="0">
                  <a:moveTo>
                    <a:pt x="981" y="1"/>
                  </a:moveTo>
                  <a:cubicBezTo>
                    <a:pt x="898" y="1"/>
                    <a:pt x="819" y="46"/>
                    <a:pt x="777" y="162"/>
                  </a:cubicBezTo>
                  <a:cubicBezTo>
                    <a:pt x="693" y="322"/>
                    <a:pt x="912" y="643"/>
                    <a:pt x="565" y="726"/>
                  </a:cubicBezTo>
                  <a:cubicBezTo>
                    <a:pt x="373" y="752"/>
                    <a:pt x="1" y="938"/>
                    <a:pt x="161" y="1207"/>
                  </a:cubicBezTo>
                  <a:cubicBezTo>
                    <a:pt x="209" y="1289"/>
                    <a:pt x="267" y="1314"/>
                    <a:pt x="328" y="1314"/>
                  </a:cubicBezTo>
                  <a:cubicBezTo>
                    <a:pt x="406" y="1314"/>
                    <a:pt x="490" y="1273"/>
                    <a:pt x="565" y="1259"/>
                  </a:cubicBezTo>
                  <a:cubicBezTo>
                    <a:pt x="584" y="1257"/>
                    <a:pt x="601" y="1256"/>
                    <a:pt x="617" y="1256"/>
                  </a:cubicBezTo>
                  <a:cubicBezTo>
                    <a:pt x="1023" y="1256"/>
                    <a:pt x="744" y="1849"/>
                    <a:pt x="1207" y="1849"/>
                  </a:cubicBezTo>
                  <a:cubicBezTo>
                    <a:pt x="1367" y="1849"/>
                    <a:pt x="1553" y="1714"/>
                    <a:pt x="1579" y="1528"/>
                  </a:cubicBezTo>
                  <a:cubicBezTo>
                    <a:pt x="1579" y="1368"/>
                    <a:pt x="1367" y="1233"/>
                    <a:pt x="1495" y="1072"/>
                  </a:cubicBezTo>
                  <a:cubicBezTo>
                    <a:pt x="1630" y="861"/>
                    <a:pt x="2675" y="938"/>
                    <a:pt x="2169" y="405"/>
                  </a:cubicBezTo>
                  <a:cubicBezTo>
                    <a:pt x="2079" y="316"/>
                    <a:pt x="1999" y="281"/>
                    <a:pt x="1923" y="281"/>
                  </a:cubicBezTo>
                  <a:cubicBezTo>
                    <a:pt x="1814" y="281"/>
                    <a:pt x="1714" y="352"/>
                    <a:pt x="1604" y="431"/>
                  </a:cubicBezTo>
                  <a:cubicBezTo>
                    <a:pt x="1508" y="492"/>
                    <a:pt x="1452" y="518"/>
                    <a:pt x="1417" y="518"/>
                  </a:cubicBezTo>
                  <a:cubicBezTo>
                    <a:pt x="1343" y="518"/>
                    <a:pt x="1357" y="405"/>
                    <a:pt x="1284" y="245"/>
                  </a:cubicBezTo>
                  <a:cubicBezTo>
                    <a:pt x="1252" y="112"/>
                    <a:pt x="1111" y="1"/>
                    <a:pt x="981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9"/>
            <p:cNvSpPr/>
            <p:nvPr/>
          </p:nvSpPr>
          <p:spPr>
            <a:xfrm>
              <a:off x="411775" y="1453200"/>
              <a:ext cx="66875" cy="46550"/>
            </a:xfrm>
            <a:custGeom>
              <a:avLst/>
              <a:gdLst/>
              <a:ahLst/>
              <a:cxnLst/>
              <a:rect l="l" t="t" r="r" b="b"/>
              <a:pathLst>
                <a:path w="2675" h="1862" extrusionOk="0">
                  <a:moveTo>
                    <a:pt x="973" y="1"/>
                  </a:moveTo>
                  <a:cubicBezTo>
                    <a:pt x="893" y="1"/>
                    <a:pt x="818" y="44"/>
                    <a:pt x="776" y="155"/>
                  </a:cubicBezTo>
                  <a:cubicBezTo>
                    <a:pt x="699" y="341"/>
                    <a:pt x="911" y="662"/>
                    <a:pt x="565" y="713"/>
                  </a:cubicBezTo>
                  <a:cubicBezTo>
                    <a:pt x="379" y="771"/>
                    <a:pt x="0" y="957"/>
                    <a:pt x="161" y="1220"/>
                  </a:cubicBezTo>
                  <a:cubicBezTo>
                    <a:pt x="209" y="1306"/>
                    <a:pt x="268" y="1332"/>
                    <a:pt x="331" y="1332"/>
                  </a:cubicBezTo>
                  <a:cubicBezTo>
                    <a:pt x="408" y="1332"/>
                    <a:pt x="490" y="1292"/>
                    <a:pt x="565" y="1278"/>
                  </a:cubicBezTo>
                  <a:cubicBezTo>
                    <a:pt x="594" y="1273"/>
                    <a:pt x="620" y="1270"/>
                    <a:pt x="644" y="1270"/>
                  </a:cubicBezTo>
                  <a:cubicBezTo>
                    <a:pt x="1010" y="1270"/>
                    <a:pt x="754" y="1837"/>
                    <a:pt x="1206" y="1861"/>
                  </a:cubicBezTo>
                  <a:cubicBezTo>
                    <a:pt x="1367" y="1861"/>
                    <a:pt x="1553" y="1733"/>
                    <a:pt x="1578" y="1541"/>
                  </a:cubicBezTo>
                  <a:cubicBezTo>
                    <a:pt x="1578" y="1380"/>
                    <a:pt x="1367" y="1252"/>
                    <a:pt x="1501" y="1092"/>
                  </a:cubicBezTo>
                  <a:cubicBezTo>
                    <a:pt x="1636" y="874"/>
                    <a:pt x="2675" y="957"/>
                    <a:pt x="2168" y="418"/>
                  </a:cubicBezTo>
                  <a:cubicBezTo>
                    <a:pt x="2082" y="332"/>
                    <a:pt x="2005" y="299"/>
                    <a:pt x="1930" y="299"/>
                  </a:cubicBezTo>
                  <a:cubicBezTo>
                    <a:pt x="1821" y="299"/>
                    <a:pt x="1718" y="370"/>
                    <a:pt x="1604" y="450"/>
                  </a:cubicBezTo>
                  <a:cubicBezTo>
                    <a:pt x="1512" y="510"/>
                    <a:pt x="1457" y="536"/>
                    <a:pt x="1421" y="536"/>
                  </a:cubicBezTo>
                  <a:cubicBezTo>
                    <a:pt x="1345" y="536"/>
                    <a:pt x="1357" y="415"/>
                    <a:pt x="1283" y="232"/>
                  </a:cubicBezTo>
                  <a:cubicBezTo>
                    <a:pt x="1251" y="116"/>
                    <a:pt x="1105" y="1"/>
                    <a:pt x="973" y="1"/>
                  </a:cubicBez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9"/>
            <p:cNvSpPr/>
            <p:nvPr/>
          </p:nvSpPr>
          <p:spPr>
            <a:xfrm>
              <a:off x="529475" y="1499075"/>
              <a:ext cx="11400" cy="9500"/>
            </a:xfrm>
            <a:custGeom>
              <a:avLst/>
              <a:gdLst/>
              <a:ahLst/>
              <a:cxnLst/>
              <a:rect l="l" t="t" r="r" b="b"/>
              <a:pathLst>
                <a:path w="456" h="380" extrusionOk="0">
                  <a:moveTo>
                    <a:pt x="238" y="1"/>
                  </a:moveTo>
                  <a:cubicBezTo>
                    <a:pt x="0" y="1"/>
                    <a:pt x="0" y="379"/>
                    <a:pt x="238" y="379"/>
                  </a:cubicBezTo>
                  <a:cubicBezTo>
                    <a:pt x="456" y="379"/>
                    <a:pt x="456" y="1"/>
                    <a:pt x="238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9"/>
            <p:cNvSpPr/>
            <p:nvPr/>
          </p:nvSpPr>
          <p:spPr>
            <a:xfrm>
              <a:off x="537475" y="1485775"/>
              <a:ext cx="12050" cy="8675"/>
            </a:xfrm>
            <a:custGeom>
              <a:avLst/>
              <a:gdLst/>
              <a:ahLst/>
              <a:cxnLst/>
              <a:rect l="l" t="t" r="r" b="b"/>
              <a:pathLst>
                <a:path w="482" h="347" extrusionOk="0">
                  <a:moveTo>
                    <a:pt x="238" y="0"/>
                  </a:moveTo>
                  <a:cubicBezTo>
                    <a:pt x="1" y="0"/>
                    <a:pt x="1" y="347"/>
                    <a:pt x="238" y="347"/>
                  </a:cubicBezTo>
                  <a:cubicBezTo>
                    <a:pt x="482" y="347"/>
                    <a:pt x="482" y="0"/>
                    <a:pt x="238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9"/>
            <p:cNvSpPr/>
            <p:nvPr/>
          </p:nvSpPr>
          <p:spPr>
            <a:xfrm>
              <a:off x="544050" y="1501175"/>
              <a:ext cx="11425" cy="8675"/>
            </a:xfrm>
            <a:custGeom>
              <a:avLst/>
              <a:gdLst/>
              <a:ahLst/>
              <a:cxnLst/>
              <a:rect l="l" t="t" r="r" b="b"/>
              <a:pathLst>
                <a:path w="457" h="347" extrusionOk="0">
                  <a:moveTo>
                    <a:pt x="219" y="0"/>
                  </a:moveTo>
                  <a:cubicBezTo>
                    <a:pt x="1" y="0"/>
                    <a:pt x="1" y="346"/>
                    <a:pt x="219" y="346"/>
                  </a:cubicBezTo>
                  <a:cubicBezTo>
                    <a:pt x="456" y="346"/>
                    <a:pt x="456" y="0"/>
                    <a:pt x="219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9"/>
            <p:cNvSpPr/>
            <p:nvPr/>
          </p:nvSpPr>
          <p:spPr>
            <a:xfrm>
              <a:off x="252225" y="1103650"/>
              <a:ext cx="483650" cy="328750"/>
            </a:xfrm>
            <a:custGeom>
              <a:avLst/>
              <a:gdLst/>
              <a:ahLst/>
              <a:cxnLst/>
              <a:rect l="l" t="t" r="r" b="b"/>
              <a:pathLst>
                <a:path w="19346" h="13150" extrusionOk="0">
                  <a:moveTo>
                    <a:pt x="0" y="1"/>
                  </a:moveTo>
                  <a:lnTo>
                    <a:pt x="0" y="3445"/>
                  </a:lnTo>
                  <a:cubicBezTo>
                    <a:pt x="481" y="6735"/>
                    <a:pt x="1732" y="10366"/>
                    <a:pt x="4593" y="12155"/>
                  </a:cubicBezTo>
                  <a:cubicBezTo>
                    <a:pt x="4914" y="12104"/>
                    <a:pt x="5260" y="12078"/>
                    <a:pt x="5581" y="12078"/>
                  </a:cubicBezTo>
                  <a:cubicBezTo>
                    <a:pt x="5850" y="12078"/>
                    <a:pt x="6119" y="12078"/>
                    <a:pt x="6382" y="12130"/>
                  </a:cubicBezTo>
                  <a:cubicBezTo>
                    <a:pt x="6786" y="12187"/>
                    <a:pt x="7184" y="12290"/>
                    <a:pt x="7537" y="12450"/>
                  </a:cubicBezTo>
                  <a:cubicBezTo>
                    <a:pt x="7749" y="10391"/>
                    <a:pt x="5901" y="8788"/>
                    <a:pt x="5452" y="6896"/>
                  </a:cubicBezTo>
                  <a:cubicBezTo>
                    <a:pt x="5183" y="5344"/>
                    <a:pt x="5478" y="4811"/>
                    <a:pt x="6062" y="4811"/>
                  </a:cubicBezTo>
                  <a:cubicBezTo>
                    <a:pt x="7133" y="4811"/>
                    <a:pt x="9166" y="6440"/>
                    <a:pt x="10584" y="7056"/>
                  </a:cubicBezTo>
                  <a:cubicBezTo>
                    <a:pt x="11385" y="7377"/>
                    <a:pt x="13175" y="7858"/>
                    <a:pt x="14644" y="7858"/>
                  </a:cubicBezTo>
                  <a:cubicBezTo>
                    <a:pt x="16196" y="7858"/>
                    <a:pt x="17421" y="7345"/>
                    <a:pt x="16837" y="5613"/>
                  </a:cubicBezTo>
                  <a:cubicBezTo>
                    <a:pt x="16196" y="3529"/>
                    <a:pt x="12508" y="3849"/>
                    <a:pt x="11225" y="2566"/>
                  </a:cubicBezTo>
                  <a:cubicBezTo>
                    <a:pt x="11757" y="2188"/>
                    <a:pt x="12399" y="2085"/>
                    <a:pt x="13066" y="2085"/>
                  </a:cubicBezTo>
                  <a:cubicBezTo>
                    <a:pt x="13521" y="2085"/>
                    <a:pt x="14002" y="2137"/>
                    <a:pt x="14458" y="2162"/>
                  </a:cubicBezTo>
                  <a:cubicBezTo>
                    <a:pt x="14939" y="2214"/>
                    <a:pt x="15394" y="2271"/>
                    <a:pt x="15875" y="2271"/>
                  </a:cubicBezTo>
                  <a:cubicBezTo>
                    <a:pt x="16568" y="2271"/>
                    <a:pt x="17235" y="2162"/>
                    <a:pt x="17799" y="1765"/>
                  </a:cubicBezTo>
                  <a:cubicBezTo>
                    <a:pt x="19024" y="1040"/>
                    <a:pt x="19345" y="482"/>
                    <a:pt x="19133" y="1"/>
                  </a:cubicBezTo>
                  <a:close/>
                  <a:moveTo>
                    <a:pt x="5581" y="12213"/>
                  </a:moveTo>
                  <a:cubicBezTo>
                    <a:pt x="5318" y="12213"/>
                    <a:pt x="5048" y="12239"/>
                    <a:pt x="4779" y="12264"/>
                  </a:cubicBezTo>
                  <a:cubicBezTo>
                    <a:pt x="5555" y="12694"/>
                    <a:pt x="6414" y="13015"/>
                    <a:pt x="7377" y="13149"/>
                  </a:cubicBezTo>
                  <a:cubicBezTo>
                    <a:pt x="7453" y="12957"/>
                    <a:pt x="7505" y="12771"/>
                    <a:pt x="7537" y="12585"/>
                  </a:cubicBezTo>
                  <a:cubicBezTo>
                    <a:pt x="6921" y="12316"/>
                    <a:pt x="6280" y="12213"/>
                    <a:pt x="5581" y="12213"/>
                  </a:cubicBezTo>
                  <a:close/>
                </a:path>
              </a:pathLst>
            </a:custGeom>
            <a:solidFill>
              <a:srgbClr val="FFF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9"/>
            <p:cNvSpPr/>
            <p:nvPr/>
          </p:nvSpPr>
          <p:spPr>
            <a:xfrm>
              <a:off x="367025" y="1405600"/>
              <a:ext cx="73625" cy="12700"/>
            </a:xfrm>
            <a:custGeom>
              <a:avLst/>
              <a:gdLst/>
              <a:ahLst/>
              <a:cxnLst/>
              <a:rect l="l" t="t" r="r" b="b"/>
              <a:pathLst>
                <a:path w="2945" h="508" extrusionOk="0">
                  <a:moveTo>
                    <a:pt x="989" y="0"/>
                  </a:moveTo>
                  <a:cubicBezTo>
                    <a:pt x="668" y="0"/>
                    <a:pt x="322" y="26"/>
                    <a:pt x="1" y="77"/>
                  </a:cubicBezTo>
                  <a:cubicBezTo>
                    <a:pt x="59" y="109"/>
                    <a:pt x="136" y="161"/>
                    <a:pt x="187" y="186"/>
                  </a:cubicBezTo>
                  <a:cubicBezTo>
                    <a:pt x="456" y="161"/>
                    <a:pt x="726" y="135"/>
                    <a:pt x="989" y="135"/>
                  </a:cubicBezTo>
                  <a:cubicBezTo>
                    <a:pt x="1688" y="135"/>
                    <a:pt x="2329" y="238"/>
                    <a:pt x="2945" y="507"/>
                  </a:cubicBezTo>
                  <a:lnTo>
                    <a:pt x="2945" y="372"/>
                  </a:lnTo>
                  <a:cubicBezTo>
                    <a:pt x="2592" y="212"/>
                    <a:pt x="2194" y="109"/>
                    <a:pt x="1790" y="52"/>
                  </a:cubicBezTo>
                  <a:cubicBezTo>
                    <a:pt x="1527" y="0"/>
                    <a:pt x="1258" y="0"/>
                    <a:pt x="989" y="0"/>
                  </a:cubicBezTo>
                  <a:close/>
                </a:path>
              </a:pathLst>
            </a:custGeom>
            <a:solidFill>
              <a:srgbClr val="9F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9"/>
            <p:cNvSpPr/>
            <p:nvPr/>
          </p:nvSpPr>
          <p:spPr>
            <a:xfrm>
              <a:off x="242775" y="1093650"/>
              <a:ext cx="310125" cy="248125"/>
            </a:xfrm>
            <a:custGeom>
              <a:avLst/>
              <a:gdLst/>
              <a:ahLst/>
              <a:cxnLst/>
              <a:rect l="l" t="t" r="r" b="b"/>
              <a:pathLst>
                <a:path w="12405" h="9925" extrusionOk="0">
                  <a:moveTo>
                    <a:pt x="5523" y="0"/>
                  </a:moveTo>
                  <a:cubicBezTo>
                    <a:pt x="3739" y="0"/>
                    <a:pt x="1268" y="336"/>
                    <a:pt x="0" y="503"/>
                  </a:cubicBezTo>
                  <a:cubicBezTo>
                    <a:pt x="269" y="2056"/>
                    <a:pt x="590" y="5853"/>
                    <a:pt x="1417" y="7212"/>
                  </a:cubicBezTo>
                  <a:cubicBezTo>
                    <a:pt x="1779" y="7868"/>
                    <a:pt x="2102" y="8120"/>
                    <a:pt x="2391" y="8120"/>
                  </a:cubicBezTo>
                  <a:cubicBezTo>
                    <a:pt x="2998" y="8120"/>
                    <a:pt x="3454" y="7004"/>
                    <a:pt x="3797" y="6173"/>
                  </a:cubicBezTo>
                  <a:cubicBezTo>
                    <a:pt x="4355" y="7103"/>
                    <a:pt x="4734" y="8765"/>
                    <a:pt x="5587" y="9483"/>
                  </a:cubicBezTo>
                  <a:cubicBezTo>
                    <a:pt x="5963" y="9795"/>
                    <a:pt x="6256" y="9924"/>
                    <a:pt x="6483" y="9924"/>
                  </a:cubicBezTo>
                  <a:cubicBezTo>
                    <a:pt x="7289" y="9924"/>
                    <a:pt x="7273" y="8300"/>
                    <a:pt x="7273" y="7424"/>
                  </a:cubicBezTo>
                  <a:lnTo>
                    <a:pt x="7273" y="7424"/>
                  </a:lnTo>
                  <a:cubicBezTo>
                    <a:pt x="7791" y="7709"/>
                    <a:pt x="9410" y="8877"/>
                    <a:pt x="10158" y="8877"/>
                  </a:cubicBezTo>
                  <a:cubicBezTo>
                    <a:pt x="10253" y="8877"/>
                    <a:pt x="10334" y="8858"/>
                    <a:pt x="10397" y="8816"/>
                  </a:cubicBezTo>
                  <a:cubicBezTo>
                    <a:pt x="11763" y="7828"/>
                    <a:pt x="8794" y="6250"/>
                    <a:pt x="8396" y="5769"/>
                  </a:cubicBezTo>
                  <a:cubicBezTo>
                    <a:pt x="12405" y="3929"/>
                    <a:pt x="9300" y="3043"/>
                    <a:pt x="6202" y="2325"/>
                  </a:cubicBezTo>
                  <a:cubicBezTo>
                    <a:pt x="7966" y="1812"/>
                    <a:pt x="9486" y="612"/>
                    <a:pt x="6760" y="80"/>
                  </a:cubicBezTo>
                  <a:cubicBezTo>
                    <a:pt x="6419" y="24"/>
                    <a:pt x="5995" y="0"/>
                    <a:pt x="552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9"/>
            <p:cNvSpPr/>
            <p:nvPr/>
          </p:nvSpPr>
          <p:spPr>
            <a:xfrm>
              <a:off x="235425" y="1106125"/>
              <a:ext cx="257400" cy="189225"/>
            </a:xfrm>
            <a:custGeom>
              <a:avLst/>
              <a:gdLst/>
              <a:ahLst/>
              <a:cxnLst/>
              <a:rect l="l" t="t" r="r" b="b"/>
              <a:pathLst>
                <a:path w="10296" h="7569" extrusionOk="0">
                  <a:moveTo>
                    <a:pt x="234" y="0"/>
                  </a:moveTo>
                  <a:cubicBezTo>
                    <a:pt x="117" y="0"/>
                    <a:pt x="1" y="136"/>
                    <a:pt x="108" y="223"/>
                  </a:cubicBezTo>
                  <a:cubicBezTo>
                    <a:pt x="3341" y="2788"/>
                    <a:pt x="6631" y="5270"/>
                    <a:pt x="10050" y="7541"/>
                  </a:cubicBezTo>
                  <a:cubicBezTo>
                    <a:pt x="10074" y="7560"/>
                    <a:pt x="10098" y="7568"/>
                    <a:pt x="10120" y="7568"/>
                  </a:cubicBezTo>
                  <a:cubicBezTo>
                    <a:pt x="10224" y="7568"/>
                    <a:pt x="10295" y="7392"/>
                    <a:pt x="10184" y="7329"/>
                  </a:cubicBezTo>
                  <a:cubicBezTo>
                    <a:pt x="6791" y="5059"/>
                    <a:pt x="3501" y="2570"/>
                    <a:pt x="320" y="30"/>
                  </a:cubicBezTo>
                  <a:cubicBezTo>
                    <a:pt x="293" y="9"/>
                    <a:pt x="264" y="0"/>
                    <a:pt x="234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9"/>
            <p:cNvSpPr/>
            <p:nvPr/>
          </p:nvSpPr>
          <p:spPr>
            <a:xfrm>
              <a:off x="369125" y="1199025"/>
              <a:ext cx="90125" cy="97200"/>
            </a:xfrm>
            <a:custGeom>
              <a:avLst/>
              <a:gdLst/>
              <a:ahLst/>
              <a:cxnLst/>
              <a:rect l="l" t="t" r="r" b="b"/>
              <a:pathLst>
                <a:path w="3605" h="3888" extrusionOk="0">
                  <a:moveTo>
                    <a:pt x="3465" y="0"/>
                  </a:moveTo>
                  <a:cubicBezTo>
                    <a:pt x="3459" y="0"/>
                    <a:pt x="3452" y="1"/>
                    <a:pt x="3445" y="2"/>
                  </a:cubicBezTo>
                  <a:cubicBezTo>
                    <a:pt x="2322" y="86"/>
                    <a:pt x="1200" y="34"/>
                    <a:pt x="103" y="246"/>
                  </a:cubicBezTo>
                  <a:cubicBezTo>
                    <a:pt x="52" y="246"/>
                    <a:pt x="0" y="297"/>
                    <a:pt x="0" y="355"/>
                  </a:cubicBezTo>
                  <a:cubicBezTo>
                    <a:pt x="0" y="1503"/>
                    <a:pt x="347" y="2625"/>
                    <a:pt x="456" y="3748"/>
                  </a:cubicBezTo>
                  <a:cubicBezTo>
                    <a:pt x="468" y="3841"/>
                    <a:pt x="541" y="3887"/>
                    <a:pt x="606" y="3887"/>
                  </a:cubicBezTo>
                  <a:cubicBezTo>
                    <a:pt x="672" y="3887"/>
                    <a:pt x="731" y="3841"/>
                    <a:pt x="719" y="3748"/>
                  </a:cubicBezTo>
                  <a:cubicBezTo>
                    <a:pt x="616" y="2728"/>
                    <a:pt x="347" y="1740"/>
                    <a:pt x="295" y="701"/>
                  </a:cubicBezTo>
                  <a:cubicBezTo>
                    <a:pt x="273" y="433"/>
                    <a:pt x="443" y="410"/>
                    <a:pt x="647" y="410"/>
                  </a:cubicBezTo>
                  <a:cubicBezTo>
                    <a:pt x="690" y="410"/>
                    <a:pt x="735" y="411"/>
                    <a:pt x="780" y="411"/>
                  </a:cubicBezTo>
                  <a:cubicBezTo>
                    <a:pt x="822" y="411"/>
                    <a:pt x="864" y="410"/>
                    <a:pt x="905" y="406"/>
                  </a:cubicBezTo>
                  <a:cubicBezTo>
                    <a:pt x="1174" y="381"/>
                    <a:pt x="1418" y="355"/>
                    <a:pt x="1681" y="355"/>
                  </a:cubicBezTo>
                  <a:lnTo>
                    <a:pt x="3445" y="272"/>
                  </a:lnTo>
                  <a:cubicBezTo>
                    <a:pt x="3598" y="247"/>
                    <a:pt x="3605" y="0"/>
                    <a:pt x="3465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9"/>
            <p:cNvSpPr/>
            <p:nvPr/>
          </p:nvSpPr>
          <p:spPr>
            <a:xfrm>
              <a:off x="283500" y="1130925"/>
              <a:ext cx="92225" cy="105675"/>
            </a:xfrm>
            <a:custGeom>
              <a:avLst/>
              <a:gdLst/>
              <a:ahLst/>
              <a:cxnLst/>
              <a:rect l="l" t="t" r="r" b="b"/>
              <a:pathLst>
                <a:path w="3689" h="4227" extrusionOk="0">
                  <a:moveTo>
                    <a:pt x="3528" y="0"/>
                  </a:moveTo>
                  <a:cubicBezTo>
                    <a:pt x="2380" y="109"/>
                    <a:pt x="1206" y="135"/>
                    <a:pt x="109" y="456"/>
                  </a:cubicBezTo>
                  <a:cubicBezTo>
                    <a:pt x="58" y="481"/>
                    <a:pt x="0" y="539"/>
                    <a:pt x="0" y="590"/>
                  </a:cubicBezTo>
                  <a:cubicBezTo>
                    <a:pt x="135" y="1764"/>
                    <a:pt x="161" y="2970"/>
                    <a:pt x="404" y="4118"/>
                  </a:cubicBezTo>
                  <a:cubicBezTo>
                    <a:pt x="425" y="4194"/>
                    <a:pt x="479" y="4227"/>
                    <a:pt x="533" y="4227"/>
                  </a:cubicBezTo>
                  <a:cubicBezTo>
                    <a:pt x="611" y="4227"/>
                    <a:pt x="689" y="4161"/>
                    <a:pt x="674" y="4067"/>
                  </a:cubicBezTo>
                  <a:cubicBezTo>
                    <a:pt x="539" y="3502"/>
                    <a:pt x="481" y="2944"/>
                    <a:pt x="430" y="2354"/>
                  </a:cubicBezTo>
                  <a:cubicBezTo>
                    <a:pt x="430" y="2194"/>
                    <a:pt x="218" y="699"/>
                    <a:pt x="321" y="674"/>
                  </a:cubicBezTo>
                  <a:cubicBezTo>
                    <a:pt x="1366" y="379"/>
                    <a:pt x="2463" y="353"/>
                    <a:pt x="3528" y="270"/>
                  </a:cubicBezTo>
                  <a:cubicBezTo>
                    <a:pt x="3688" y="270"/>
                    <a:pt x="3688" y="0"/>
                    <a:pt x="3528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9"/>
            <p:cNvSpPr/>
            <p:nvPr/>
          </p:nvSpPr>
          <p:spPr>
            <a:xfrm>
              <a:off x="397475" y="1177775"/>
              <a:ext cx="10750" cy="9800"/>
            </a:xfrm>
            <a:custGeom>
              <a:avLst/>
              <a:gdLst/>
              <a:ahLst/>
              <a:cxnLst/>
              <a:rect l="l" t="t" r="r" b="b"/>
              <a:pathLst>
                <a:path w="430" h="392" extrusionOk="0">
                  <a:moveTo>
                    <a:pt x="208" y="0"/>
                  </a:moveTo>
                  <a:cubicBezTo>
                    <a:pt x="104" y="0"/>
                    <a:pt x="1" y="73"/>
                    <a:pt x="14" y="211"/>
                  </a:cubicBezTo>
                  <a:cubicBezTo>
                    <a:pt x="26" y="335"/>
                    <a:pt x="119" y="391"/>
                    <a:pt x="212" y="391"/>
                  </a:cubicBezTo>
                  <a:cubicBezTo>
                    <a:pt x="321" y="391"/>
                    <a:pt x="429" y="316"/>
                    <a:pt x="412" y="185"/>
                  </a:cubicBezTo>
                  <a:cubicBezTo>
                    <a:pt x="400" y="60"/>
                    <a:pt x="303" y="0"/>
                    <a:pt x="208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9"/>
            <p:cNvSpPr/>
            <p:nvPr/>
          </p:nvSpPr>
          <p:spPr>
            <a:xfrm>
              <a:off x="422825" y="1175725"/>
              <a:ext cx="10450" cy="9550"/>
            </a:xfrm>
            <a:custGeom>
              <a:avLst/>
              <a:gdLst/>
              <a:ahLst/>
              <a:cxnLst/>
              <a:rect l="l" t="t" r="r" b="b"/>
              <a:pathLst>
                <a:path w="418" h="382" extrusionOk="0">
                  <a:moveTo>
                    <a:pt x="211" y="0"/>
                  </a:moveTo>
                  <a:cubicBezTo>
                    <a:pt x="105" y="0"/>
                    <a:pt x="0" y="75"/>
                    <a:pt x="14" y="216"/>
                  </a:cubicBezTo>
                  <a:cubicBezTo>
                    <a:pt x="14" y="328"/>
                    <a:pt x="104" y="381"/>
                    <a:pt x="199" y="381"/>
                  </a:cubicBezTo>
                  <a:cubicBezTo>
                    <a:pt x="306" y="381"/>
                    <a:pt x="418" y="315"/>
                    <a:pt x="418" y="190"/>
                  </a:cubicBezTo>
                  <a:cubicBezTo>
                    <a:pt x="406" y="62"/>
                    <a:pt x="308" y="0"/>
                    <a:pt x="211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9"/>
            <p:cNvSpPr/>
            <p:nvPr/>
          </p:nvSpPr>
          <p:spPr>
            <a:xfrm>
              <a:off x="422525" y="1221150"/>
              <a:ext cx="10450" cy="9875"/>
            </a:xfrm>
            <a:custGeom>
              <a:avLst/>
              <a:gdLst/>
              <a:ahLst/>
              <a:cxnLst/>
              <a:rect l="l" t="t" r="r" b="b"/>
              <a:pathLst>
                <a:path w="418" h="395" extrusionOk="0">
                  <a:moveTo>
                    <a:pt x="218" y="1"/>
                  </a:moveTo>
                  <a:cubicBezTo>
                    <a:pt x="112" y="1"/>
                    <a:pt x="0" y="75"/>
                    <a:pt x="0" y="214"/>
                  </a:cubicBezTo>
                  <a:cubicBezTo>
                    <a:pt x="12" y="339"/>
                    <a:pt x="105" y="395"/>
                    <a:pt x="199" y="395"/>
                  </a:cubicBezTo>
                  <a:cubicBezTo>
                    <a:pt x="308" y="395"/>
                    <a:pt x="418" y="319"/>
                    <a:pt x="404" y="188"/>
                  </a:cubicBezTo>
                  <a:cubicBezTo>
                    <a:pt x="404" y="61"/>
                    <a:pt x="314" y="1"/>
                    <a:pt x="218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9"/>
            <p:cNvSpPr/>
            <p:nvPr/>
          </p:nvSpPr>
          <p:spPr>
            <a:xfrm>
              <a:off x="400125" y="1290225"/>
              <a:ext cx="10725" cy="9825"/>
            </a:xfrm>
            <a:custGeom>
              <a:avLst/>
              <a:gdLst/>
              <a:ahLst/>
              <a:cxnLst/>
              <a:rect l="l" t="t" r="r" b="b"/>
              <a:pathLst>
                <a:path w="429" h="393" extrusionOk="0">
                  <a:moveTo>
                    <a:pt x="218" y="1"/>
                  </a:moveTo>
                  <a:cubicBezTo>
                    <a:pt x="109" y="1"/>
                    <a:pt x="0" y="75"/>
                    <a:pt x="17" y="203"/>
                  </a:cubicBezTo>
                  <a:cubicBezTo>
                    <a:pt x="30" y="331"/>
                    <a:pt x="126" y="392"/>
                    <a:pt x="221" y="392"/>
                  </a:cubicBezTo>
                  <a:cubicBezTo>
                    <a:pt x="326" y="392"/>
                    <a:pt x="428" y="318"/>
                    <a:pt x="415" y="177"/>
                  </a:cubicBezTo>
                  <a:cubicBezTo>
                    <a:pt x="403" y="55"/>
                    <a:pt x="311" y="1"/>
                    <a:pt x="218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9"/>
            <p:cNvSpPr/>
            <p:nvPr/>
          </p:nvSpPr>
          <p:spPr>
            <a:xfrm>
              <a:off x="394100" y="1310925"/>
              <a:ext cx="10475" cy="9825"/>
            </a:xfrm>
            <a:custGeom>
              <a:avLst/>
              <a:gdLst/>
              <a:ahLst/>
              <a:cxnLst/>
              <a:rect l="l" t="t" r="r" b="b"/>
              <a:pathLst>
                <a:path w="419" h="393" extrusionOk="0">
                  <a:moveTo>
                    <a:pt x="220" y="1"/>
                  </a:moveTo>
                  <a:cubicBezTo>
                    <a:pt x="111" y="1"/>
                    <a:pt x="1" y="77"/>
                    <a:pt x="15" y="208"/>
                  </a:cubicBezTo>
                  <a:cubicBezTo>
                    <a:pt x="15" y="333"/>
                    <a:pt x="105" y="393"/>
                    <a:pt x="200" y="393"/>
                  </a:cubicBezTo>
                  <a:cubicBezTo>
                    <a:pt x="306" y="393"/>
                    <a:pt x="419" y="318"/>
                    <a:pt x="419" y="176"/>
                  </a:cubicBezTo>
                  <a:cubicBezTo>
                    <a:pt x="404" y="55"/>
                    <a:pt x="312" y="1"/>
                    <a:pt x="220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9"/>
            <p:cNvSpPr/>
            <p:nvPr/>
          </p:nvSpPr>
          <p:spPr>
            <a:xfrm>
              <a:off x="321950" y="1208350"/>
              <a:ext cx="10825" cy="9625"/>
            </a:xfrm>
            <a:custGeom>
              <a:avLst/>
              <a:gdLst/>
              <a:ahLst/>
              <a:cxnLst/>
              <a:rect l="l" t="t" r="r" b="b"/>
              <a:pathLst>
                <a:path w="433" h="385" extrusionOk="0">
                  <a:moveTo>
                    <a:pt x="217" y="0"/>
                  </a:moveTo>
                  <a:cubicBezTo>
                    <a:pt x="109" y="0"/>
                    <a:pt x="1" y="74"/>
                    <a:pt x="14" y="219"/>
                  </a:cubicBezTo>
                  <a:cubicBezTo>
                    <a:pt x="26" y="331"/>
                    <a:pt x="118" y="385"/>
                    <a:pt x="211" y="385"/>
                  </a:cubicBezTo>
                  <a:cubicBezTo>
                    <a:pt x="320" y="385"/>
                    <a:pt x="432" y="310"/>
                    <a:pt x="418" y="168"/>
                  </a:cubicBezTo>
                  <a:cubicBezTo>
                    <a:pt x="404" y="55"/>
                    <a:pt x="311" y="0"/>
                    <a:pt x="217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9"/>
            <p:cNvSpPr/>
            <p:nvPr/>
          </p:nvSpPr>
          <p:spPr>
            <a:xfrm>
              <a:off x="299900" y="1265250"/>
              <a:ext cx="10725" cy="9625"/>
            </a:xfrm>
            <a:custGeom>
              <a:avLst/>
              <a:gdLst/>
              <a:ahLst/>
              <a:cxnLst/>
              <a:rect l="l" t="t" r="r" b="b"/>
              <a:pathLst>
                <a:path w="429" h="385" extrusionOk="0">
                  <a:moveTo>
                    <a:pt x="211" y="1"/>
                  </a:moveTo>
                  <a:cubicBezTo>
                    <a:pt x="105" y="1"/>
                    <a:pt x="1" y="75"/>
                    <a:pt x="18" y="214"/>
                  </a:cubicBezTo>
                  <a:cubicBezTo>
                    <a:pt x="30" y="329"/>
                    <a:pt x="125" y="384"/>
                    <a:pt x="220" y="384"/>
                  </a:cubicBezTo>
                  <a:cubicBezTo>
                    <a:pt x="325" y="384"/>
                    <a:pt x="429" y="316"/>
                    <a:pt x="415" y="188"/>
                  </a:cubicBezTo>
                  <a:cubicBezTo>
                    <a:pt x="403" y="61"/>
                    <a:pt x="306" y="1"/>
                    <a:pt x="211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9"/>
            <p:cNvSpPr/>
            <p:nvPr/>
          </p:nvSpPr>
          <p:spPr>
            <a:xfrm>
              <a:off x="404850" y="1122300"/>
              <a:ext cx="10325" cy="9550"/>
            </a:xfrm>
            <a:custGeom>
              <a:avLst/>
              <a:gdLst/>
              <a:ahLst/>
              <a:cxnLst/>
              <a:rect l="l" t="t" r="r" b="b"/>
              <a:pathLst>
                <a:path w="413" h="382" extrusionOk="0">
                  <a:moveTo>
                    <a:pt x="210" y="1"/>
                  </a:moveTo>
                  <a:cubicBezTo>
                    <a:pt x="105" y="1"/>
                    <a:pt x="1" y="75"/>
                    <a:pt x="14" y="217"/>
                  </a:cubicBezTo>
                  <a:cubicBezTo>
                    <a:pt x="26" y="328"/>
                    <a:pt x="115" y="382"/>
                    <a:pt x="206" y="382"/>
                  </a:cubicBezTo>
                  <a:cubicBezTo>
                    <a:pt x="308" y="382"/>
                    <a:pt x="412" y="314"/>
                    <a:pt x="412" y="185"/>
                  </a:cubicBezTo>
                  <a:cubicBezTo>
                    <a:pt x="400" y="60"/>
                    <a:pt x="305" y="1"/>
                    <a:pt x="210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9"/>
            <p:cNvSpPr/>
            <p:nvPr/>
          </p:nvSpPr>
          <p:spPr>
            <a:xfrm>
              <a:off x="307200" y="1114275"/>
              <a:ext cx="10825" cy="9825"/>
            </a:xfrm>
            <a:custGeom>
              <a:avLst/>
              <a:gdLst/>
              <a:ahLst/>
              <a:cxnLst/>
              <a:rect l="l" t="t" r="r" b="b"/>
              <a:pathLst>
                <a:path w="433" h="393" extrusionOk="0">
                  <a:moveTo>
                    <a:pt x="213" y="1"/>
                  </a:moveTo>
                  <a:cubicBezTo>
                    <a:pt x="107" y="1"/>
                    <a:pt x="1" y="75"/>
                    <a:pt x="14" y="217"/>
                  </a:cubicBezTo>
                  <a:cubicBezTo>
                    <a:pt x="29" y="338"/>
                    <a:pt x="121" y="392"/>
                    <a:pt x="213" y="392"/>
                  </a:cubicBezTo>
                  <a:cubicBezTo>
                    <a:pt x="322" y="392"/>
                    <a:pt x="432" y="317"/>
                    <a:pt x="418" y="185"/>
                  </a:cubicBezTo>
                  <a:cubicBezTo>
                    <a:pt x="406" y="61"/>
                    <a:pt x="309" y="1"/>
                    <a:pt x="21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9"/>
            <p:cNvSpPr/>
            <p:nvPr/>
          </p:nvSpPr>
          <p:spPr>
            <a:xfrm>
              <a:off x="561550" y="1249900"/>
              <a:ext cx="16700" cy="12700"/>
            </a:xfrm>
            <a:custGeom>
              <a:avLst/>
              <a:gdLst/>
              <a:ahLst/>
              <a:cxnLst/>
              <a:rect l="l" t="t" r="r" b="b"/>
              <a:pathLst>
                <a:path w="668" h="508" extrusionOk="0">
                  <a:moveTo>
                    <a:pt x="321" y="0"/>
                  </a:moveTo>
                  <a:cubicBezTo>
                    <a:pt x="0" y="0"/>
                    <a:pt x="0" y="507"/>
                    <a:pt x="321" y="507"/>
                  </a:cubicBezTo>
                  <a:cubicBezTo>
                    <a:pt x="667" y="507"/>
                    <a:pt x="667" y="0"/>
                    <a:pt x="321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9"/>
            <p:cNvSpPr/>
            <p:nvPr/>
          </p:nvSpPr>
          <p:spPr>
            <a:xfrm>
              <a:off x="572925" y="1229850"/>
              <a:ext cx="16700" cy="13325"/>
            </a:xfrm>
            <a:custGeom>
              <a:avLst/>
              <a:gdLst/>
              <a:ahLst/>
              <a:cxnLst/>
              <a:rect l="l" t="t" r="r" b="b"/>
              <a:pathLst>
                <a:path w="668" h="533" extrusionOk="0">
                  <a:moveTo>
                    <a:pt x="347" y="1"/>
                  </a:moveTo>
                  <a:cubicBezTo>
                    <a:pt x="0" y="1"/>
                    <a:pt x="0" y="533"/>
                    <a:pt x="347" y="533"/>
                  </a:cubicBezTo>
                  <a:cubicBezTo>
                    <a:pt x="667" y="533"/>
                    <a:pt x="667" y="1"/>
                    <a:pt x="347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9"/>
            <p:cNvSpPr/>
            <p:nvPr/>
          </p:nvSpPr>
          <p:spPr>
            <a:xfrm>
              <a:off x="582225" y="1251975"/>
              <a:ext cx="16700" cy="13350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21" y="1"/>
                  </a:moveTo>
                  <a:cubicBezTo>
                    <a:pt x="0" y="1"/>
                    <a:pt x="0" y="533"/>
                    <a:pt x="321" y="533"/>
                  </a:cubicBezTo>
                  <a:cubicBezTo>
                    <a:pt x="667" y="533"/>
                    <a:pt x="667" y="1"/>
                    <a:pt x="321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9"/>
            <p:cNvSpPr/>
            <p:nvPr/>
          </p:nvSpPr>
          <p:spPr>
            <a:xfrm>
              <a:off x="697604" y="1241250"/>
              <a:ext cx="40125" cy="34800"/>
            </a:xfrm>
            <a:custGeom>
              <a:avLst/>
              <a:gdLst/>
              <a:ahLst/>
              <a:cxnLst/>
              <a:rect l="l" t="t" r="r" b="b"/>
              <a:pathLst>
                <a:path w="1605" h="1392" extrusionOk="0">
                  <a:moveTo>
                    <a:pt x="761" y="0"/>
                  </a:moveTo>
                  <a:cubicBezTo>
                    <a:pt x="721" y="0"/>
                    <a:pt x="681" y="21"/>
                    <a:pt x="668" y="63"/>
                  </a:cubicBezTo>
                  <a:cubicBezTo>
                    <a:pt x="617" y="165"/>
                    <a:pt x="559" y="275"/>
                    <a:pt x="508" y="384"/>
                  </a:cubicBezTo>
                  <a:lnTo>
                    <a:pt x="161" y="384"/>
                  </a:lnTo>
                  <a:cubicBezTo>
                    <a:pt x="52" y="384"/>
                    <a:pt x="1" y="518"/>
                    <a:pt x="78" y="595"/>
                  </a:cubicBezTo>
                  <a:cubicBezTo>
                    <a:pt x="161" y="679"/>
                    <a:pt x="238" y="756"/>
                    <a:pt x="347" y="839"/>
                  </a:cubicBezTo>
                  <a:cubicBezTo>
                    <a:pt x="296" y="942"/>
                    <a:pt x="270" y="1051"/>
                    <a:pt x="238" y="1128"/>
                  </a:cubicBezTo>
                  <a:cubicBezTo>
                    <a:pt x="218" y="1212"/>
                    <a:pt x="295" y="1281"/>
                    <a:pt x="369" y="1281"/>
                  </a:cubicBezTo>
                  <a:cubicBezTo>
                    <a:pt x="391" y="1281"/>
                    <a:pt x="412" y="1275"/>
                    <a:pt x="431" y="1262"/>
                  </a:cubicBezTo>
                  <a:lnTo>
                    <a:pt x="456" y="1262"/>
                  </a:lnTo>
                  <a:cubicBezTo>
                    <a:pt x="533" y="1211"/>
                    <a:pt x="617" y="1185"/>
                    <a:pt x="694" y="1128"/>
                  </a:cubicBezTo>
                  <a:cubicBezTo>
                    <a:pt x="803" y="1237"/>
                    <a:pt x="937" y="1320"/>
                    <a:pt x="1040" y="1371"/>
                  </a:cubicBezTo>
                  <a:cubicBezTo>
                    <a:pt x="1062" y="1385"/>
                    <a:pt x="1086" y="1391"/>
                    <a:pt x="1109" y="1391"/>
                  </a:cubicBezTo>
                  <a:cubicBezTo>
                    <a:pt x="1174" y="1391"/>
                    <a:pt x="1232" y="1342"/>
                    <a:pt x="1232" y="1262"/>
                  </a:cubicBezTo>
                  <a:cubicBezTo>
                    <a:pt x="1232" y="1160"/>
                    <a:pt x="1200" y="1025"/>
                    <a:pt x="1175" y="865"/>
                  </a:cubicBezTo>
                  <a:cubicBezTo>
                    <a:pt x="1309" y="807"/>
                    <a:pt x="1418" y="756"/>
                    <a:pt x="1495" y="647"/>
                  </a:cubicBezTo>
                  <a:cubicBezTo>
                    <a:pt x="1604" y="570"/>
                    <a:pt x="1521" y="461"/>
                    <a:pt x="1418" y="461"/>
                  </a:cubicBezTo>
                  <a:cubicBezTo>
                    <a:pt x="1309" y="435"/>
                    <a:pt x="1175" y="435"/>
                    <a:pt x="1072" y="409"/>
                  </a:cubicBezTo>
                  <a:cubicBezTo>
                    <a:pt x="1014" y="275"/>
                    <a:pt x="963" y="165"/>
                    <a:pt x="854" y="63"/>
                  </a:cubicBezTo>
                  <a:cubicBezTo>
                    <a:pt x="841" y="21"/>
                    <a:pt x="801" y="0"/>
                    <a:pt x="76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6" name="Google Shape;1816;p9"/>
          <p:cNvSpPr/>
          <p:nvPr/>
        </p:nvSpPr>
        <p:spPr>
          <a:xfrm>
            <a:off x="150775" y="2702914"/>
            <a:ext cx="224790" cy="239255"/>
          </a:xfrm>
          <a:custGeom>
            <a:avLst/>
            <a:gdLst/>
            <a:ahLst/>
            <a:cxnLst/>
            <a:rect l="l" t="t" r="r" b="b"/>
            <a:pathLst>
              <a:path w="2704" h="2878" extrusionOk="0">
                <a:moveTo>
                  <a:pt x="1074" y="533"/>
                </a:moveTo>
                <a:cubicBezTo>
                  <a:pt x="1080" y="533"/>
                  <a:pt x="1085" y="533"/>
                  <a:pt x="1091" y="534"/>
                </a:cubicBezTo>
                <a:cubicBezTo>
                  <a:pt x="1360" y="559"/>
                  <a:pt x="1572" y="938"/>
                  <a:pt x="1707" y="1175"/>
                </a:cubicBezTo>
                <a:cubicBezTo>
                  <a:pt x="1444" y="1310"/>
                  <a:pt x="1174" y="1335"/>
                  <a:pt x="905" y="1419"/>
                </a:cubicBezTo>
                <a:cubicBezTo>
                  <a:pt x="879" y="1444"/>
                  <a:pt x="854" y="1470"/>
                  <a:pt x="828" y="1470"/>
                </a:cubicBezTo>
                <a:cubicBezTo>
                  <a:pt x="828" y="977"/>
                  <a:pt x="877" y="533"/>
                  <a:pt x="1074" y="533"/>
                </a:cubicBezTo>
                <a:close/>
                <a:moveTo>
                  <a:pt x="1063" y="1"/>
                </a:moveTo>
                <a:cubicBezTo>
                  <a:pt x="1055" y="1"/>
                  <a:pt x="1048" y="1"/>
                  <a:pt x="1040" y="1"/>
                </a:cubicBezTo>
                <a:cubicBezTo>
                  <a:pt x="1" y="27"/>
                  <a:pt x="289" y="2002"/>
                  <a:pt x="347" y="2618"/>
                </a:cubicBezTo>
                <a:cubicBezTo>
                  <a:pt x="360" y="2791"/>
                  <a:pt x="499" y="2878"/>
                  <a:pt x="632" y="2878"/>
                </a:cubicBezTo>
                <a:cubicBezTo>
                  <a:pt x="766" y="2878"/>
                  <a:pt x="892" y="2791"/>
                  <a:pt x="879" y="2618"/>
                </a:cubicBezTo>
                <a:cubicBezTo>
                  <a:pt x="879" y="2541"/>
                  <a:pt x="854" y="2246"/>
                  <a:pt x="828" y="1925"/>
                </a:cubicBezTo>
                <a:lnTo>
                  <a:pt x="828" y="1925"/>
                </a:lnTo>
                <a:cubicBezTo>
                  <a:pt x="864" y="1944"/>
                  <a:pt x="917" y="1962"/>
                  <a:pt x="971" y="1962"/>
                </a:cubicBezTo>
                <a:cubicBezTo>
                  <a:pt x="994" y="1962"/>
                  <a:pt x="1017" y="1959"/>
                  <a:pt x="1040" y="1951"/>
                </a:cubicBezTo>
                <a:cubicBezTo>
                  <a:pt x="1335" y="1842"/>
                  <a:pt x="1655" y="1791"/>
                  <a:pt x="1925" y="1656"/>
                </a:cubicBezTo>
                <a:cubicBezTo>
                  <a:pt x="2028" y="1868"/>
                  <a:pt x="2111" y="2086"/>
                  <a:pt x="2137" y="2297"/>
                </a:cubicBezTo>
                <a:cubicBezTo>
                  <a:pt x="2167" y="2424"/>
                  <a:pt x="2265" y="2479"/>
                  <a:pt x="2369" y="2479"/>
                </a:cubicBezTo>
                <a:cubicBezTo>
                  <a:pt x="2529" y="2479"/>
                  <a:pt x="2704" y="2347"/>
                  <a:pt x="2669" y="2137"/>
                </a:cubicBezTo>
                <a:cubicBezTo>
                  <a:pt x="2510" y="1450"/>
                  <a:pt x="1960" y="1"/>
                  <a:pt x="1063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7" name="Google Shape;1817;p9"/>
          <p:cNvSpPr/>
          <p:nvPr/>
        </p:nvSpPr>
        <p:spPr>
          <a:xfrm>
            <a:off x="2125170" y="2966497"/>
            <a:ext cx="93441" cy="82551"/>
          </a:xfrm>
          <a:custGeom>
            <a:avLst/>
            <a:gdLst/>
            <a:ahLst/>
            <a:cxnLst/>
            <a:rect l="l" t="t" r="r" b="b"/>
            <a:pathLst>
              <a:path w="1124" h="993" extrusionOk="0">
                <a:moveTo>
                  <a:pt x="516" y="1"/>
                </a:moveTo>
                <a:cubicBezTo>
                  <a:pt x="490" y="1"/>
                  <a:pt x="468" y="15"/>
                  <a:pt x="456" y="50"/>
                </a:cubicBezTo>
                <a:cubicBezTo>
                  <a:pt x="424" y="107"/>
                  <a:pt x="398" y="184"/>
                  <a:pt x="347" y="268"/>
                </a:cubicBezTo>
                <a:lnTo>
                  <a:pt x="103" y="268"/>
                </a:lnTo>
                <a:cubicBezTo>
                  <a:pt x="26" y="268"/>
                  <a:pt x="1" y="370"/>
                  <a:pt x="52" y="428"/>
                </a:cubicBezTo>
                <a:cubicBezTo>
                  <a:pt x="103" y="479"/>
                  <a:pt x="161" y="531"/>
                  <a:pt x="238" y="588"/>
                </a:cubicBezTo>
                <a:cubicBezTo>
                  <a:pt x="212" y="665"/>
                  <a:pt x="187" y="749"/>
                  <a:pt x="161" y="800"/>
                </a:cubicBezTo>
                <a:cubicBezTo>
                  <a:pt x="161" y="869"/>
                  <a:pt x="213" y="916"/>
                  <a:pt x="264" y="916"/>
                </a:cubicBezTo>
                <a:cubicBezTo>
                  <a:pt x="275" y="916"/>
                  <a:pt x="286" y="914"/>
                  <a:pt x="296" y="909"/>
                </a:cubicBezTo>
                <a:lnTo>
                  <a:pt x="321" y="909"/>
                </a:lnTo>
                <a:cubicBezTo>
                  <a:pt x="373" y="883"/>
                  <a:pt x="424" y="826"/>
                  <a:pt x="482" y="800"/>
                </a:cubicBezTo>
                <a:cubicBezTo>
                  <a:pt x="559" y="883"/>
                  <a:pt x="642" y="935"/>
                  <a:pt x="745" y="986"/>
                </a:cubicBezTo>
                <a:cubicBezTo>
                  <a:pt x="755" y="991"/>
                  <a:pt x="767" y="993"/>
                  <a:pt x="778" y="993"/>
                </a:cubicBezTo>
                <a:cubicBezTo>
                  <a:pt x="827" y="993"/>
                  <a:pt x="875" y="951"/>
                  <a:pt x="854" y="909"/>
                </a:cubicBezTo>
                <a:cubicBezTo>
                  <a:pt x="854" y="826"/>
                  <a:pt x="854" y="723"/>
                  <a:pt x="828" y="614"/>
                </a:cubicBezTo>
                <a:cubicBezTo>
                  <a:pt x="905" y="588"/>
                  <a:pt x="989" y="531"/>
                  <a:pt x="1066" y="454"/>
                </a:cubicBezTo>
                <a:cubicBezTo>
                  <a:pt x="1123" y="402"/>
                  <a:pt x="1066" y="319"/>
                  <a:pt x="989" y="319"/>
                </a:cubicBezTo>
                <a:cubicBezTo>
                  <a:pt x="905" y="319"/>
                  <a:pt x="828" y="293"/>
                  <a:pt x="745" y="293"/>
                </a:cubicBezTo>
                <a:cubicBezTo>
                  <a:pt x="719" y="210"/>
                  <a:pt x="668" y="107"/>
                  <a:pt x="617" y="50"/>
                </a:cubicBezTo>
                <a:cubicBezTo>
                  <a:pt x="585" y="21"/>
                  <a:pt x="547" y="1"/>
                  <a:pt x="516" y="1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8" name="Google Shape;1818;p9"/>
          <p:cNvSpPr/>
          <p:nvPr/>
        </p:nvSpPr>
        <p:spPr>
          <a:xfrm>
            <a:off x="1779882" y="1415944"/>
            <a:ext cx="102419" cy="77895"/>
          </a:xfrm>
          <a:custGeom>
            <a:avLst/>
            <a:gdLst/>
            <a:ahLst/>
            <a:cxnLst/>
            <a:rect l="l" t="t" r="r" b="b"/>
            <a:pathLst>
              <a:path w="1232" h="937" extrusionOk="0">
                <a:moveTo>
                  <a:pt x="616" y="0"/>
                </a:moveTo>
                <a:cubicBezTo>
                  <a:pt x="0" y="0"/>
                  <a:pt x="0" y="937"/>
                  <a:pt x="616" y="937"/>
                </a:cubicBezTo>
                <a:cubicBezTo>
                  <a:pt x="1232" y="937"/>
                  <a:pt x="1232" y="0"/>
                  <a:pt x="61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9"/>
          <p:cNvSpPr/>
          <p:nvPr/>
        </p:nvSpPr>
        <p:spPr>
          <a:xfrm>
            <a:off x="2326465" y="4402325"/>
            <a:ext cx="340439" cy="402360"/>
          </a:xfrm>
          <a:custGeom>
            <a:avLst/>
            <a:gdLst/>
            <a:ahLst/>
            <a:cxnLst/>
            <a:rect l="l" t="t" r="r" b="b"/>
            <a:pathLst>
              <a:path w="2650" h="3132" extrusionOk="0">
                <a:moveTo>
                  <a:pt x="905" y="440"/>
                </a:moveTo>
                <a:cubicBezTo>
                  <a:pt x="1008" y="440"/>
                  <a:pt x="1093" y="529"/>
                  <a:pt x="1149" y="644"/>
                </a:cubicBezTo>
                <a:cubicBezTo>
                  <a:pt x="1335" y="933"/>
                  <a:pt x="854" y="1285"/>
                  <a:pt x="616" y="1414"/>
                </a:cubicBezTo>
                <a:cubicBezTo>
                  <a:pt x="565" y="1285"/>
                  <a:pt x="507" y="1151"/>
                  <a:pt x="456" y="1016"/>
                </a:cubicBezTo>
                <a:cubicBezTo>
                  <a:pt x="482" y="990"/>
                  <a:pt x="507" y="933"/>
                  <a:pt x="507" y="907"/>
                </a:cubicBezTo>
                <a:cubicBezTo>
                  <a:pt x="533" y="747"/>
                  <a:pt x="642" y="586"/>
                  <a:pt x="777" y="484"/>
                </a:cubicBezTo>
                <a:cubicBezTo>
                  <a:pt x="822" y="453"/>
                  <a:pt x="864" y="440"/>
                  <a:pt x="905" y="440"/>
                </a:cubicBezTo>
                <a:close/>
                <a:moveTo>
                  <a:pt x="1649" y="1516"/>
                </a:moveTo>
                <a:cubicBezTo>
                  <a:pt x="1770" y="1516"/>
                  <a:pt x="1872" y="1561"/>
                  <a:pt x="1925" y="1683"/>
                </a:cubicBezTo>
                <a:cubicBezTo>
                  <a:pt x="2111" y="2190"/>
                  <a:pt x="1527" y="2485"/>
                  <a:pt x="1097" y="2620"/>
                </a:cubicBezTo>
                <a:cubicBezTo>
                  <a:pt x="988" y="2350"/>
                  <a:pt x="886" y="2087"/>
                  <a:pt x="777" y="1818"/>
                </a:cubicBezTo>
                <a:lnTo>
                  <a:pt x="802" y="1818"/>
                </a:lnTo>
                <a:cubicBezTo>
                  <a:pt x="828" y="1818"/>
                  <a:pt x="886" y="1818"/>
                  <a:pt x="937" y="1792"/>
                </a:cubicBezTo>
                <a:cubicBezTo>
                  <a:pt x="1079" y="1702"/>
                  <a:pt x="1403" y="1516"/>
                  <a:pt x="1649" y="1516"/>
                </a:cubicBezTo>
                <a:close/>
                <a:moveTo>
                  <a:pt x="957" y="1"/>
                </a:moveTo>
                <a:cubicBezTo>
                  <a:pt x="568" y="1"/>
                  <a:pt x="171" y="376"/>
                  <a:pt x="84" y="772"/>
                </a:cubicBezTo>
                <a:lnTo>
                  <a:pt x="84" y="881"/>
                </a:lnTo>
                <a:cubicBezTo>
                  <a:pt x="26" y="933"/>
                  <a:pt x="1" y="1016"/>
                  <a:pt x="26" y="1093"/>
                </a:cubicBezTo>
                <a:cubicBezTo>
                  <a:pt x="270" y="1766"/>
                  <a:pt x="533" y="2408"/>
                  <a:pt x="802" y="3017"/>
                </a:cubicBezTo>
                <a:cubicBezTo>
                  <a:pt x="845" y="3098"/>
                  <a:pt x="906" y="3132"/>
                  <a:pt x="971" y="3132"/>
                </a:cubicBezTo>
                <a:cubicBezTo>
                  <a:pt x="1033" y="3132"/>
                  <a:pt x="1098" y="3100"/>
                  <a:pt x="1149" y="3049"/>
                </a:cubicBezTo>
                <a:cubicBezTo>
                  <a:pt x="1848" y="2857"/>
                  <a:pt x="2650" y="2324"/>
                  <a:pt x="2329" y="1497"/>
                </a:cubicBezTo>
                <a:cubicBezTo>
                  <a:pt x="2193" y="1204"/>
                  <a:pt x="1961" y="1081"/>
                  <a:pt x="1699" y="1081"/>
                </a:cubicBezTo>
                <a:cubicBezTo>
                  <a:pt x="1651" y="1081"/>
                  <a:pt x="1602" y="1085"/>
                  <a:pt x="1553" y="1093"/>
                </a:cubicBezTo>
                <a:cubicBezTo>
                  <a:pt x="1655" y="856"/>
                  <a:pt x="1655" y="561"/>
                  <a:pt x="1469" y="291"/>
                </a:cubicBezTo>
                <a:cubicBezTo>
                  <a:pt x="1323" y="85"/>
                  <a:pt x="1141" y="1"/>
                  <a:pt x="9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0" name="Google Shape;1820;p9"/>
          <p:cNvGrpSpPr/>
          <p:nvPr/>
        </p:nvGrpSpPr>
        <p:grpSpPr>
          <a:xfrm>
            <a:off x="8070946" y="3069630"/>
            <a:ext cx="1606980" cy="2271789"/>
            <a:chOff x="581498" y="885400"/>
            <a:chExt cx="494516" cy="699098"/>
          </a:xfrm>
        </p:grpSpPr>
        <p:sp>
          <p:nvSpPr>
            <p:cNvPr id="1821" name="Google Shape;1821;p9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9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9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9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9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9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9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9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9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9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9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2" name="Google Shape;1832;p9"/>
          <p:cNvGrpSpPr/>
          <p:nvPr/>
        </p:nvGrpSpPr>
        <p:grpSpPr>
          <a:xfrm>
            <a:off x="8106339" y="4021869"/>
            <a:ext cx="1210840" cy="1568321"/>
            <a:chOff x="5879975" y="3227400"/>
            <a:chExt cx="234350" cy="303550"/>
          </a:xfrm>
        </p:grpSpPr>
        <p:sp>
          <p:nvSpPr>
            <p:cNvPr id="1833" name="Google Shape;1833;p9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rgbClr val="FFB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9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9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9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9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9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9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9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9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9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9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9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5" name="Google Shape;1845;p9"/>
          <p:cNvGrpSpPr/>
          <p:nvPr/>
        </p:nvGrpSpPr>
        <p:grpSpPr>
          <a:xfrm>
            <a:off x="7818240" y="-340263"/>
            <a:ext cx="2034053" cy="2133265"/>
            <a:chOff x="7818240" y="-340263"/>
            <a:chExt cx="2034053" cy="2133265"/>
          </a:xfrm>
        </p:grpSpPr>
        <p:sp>
          <p:nvSpPr>
            <p:cNvPr id="1846" name="Google Shape;1846;p9"/>
            <p:cNvSpPr/>
            <p:nvPr/>
          </p:nvSpPr>
          <p:spPr>
            <a:xfrm rot="-9938427">
              <a:off x="7938401" y="-157060"/>
              <a:ext cx="1121378" cy="1110234"/>
            </a:xfrm>
            <a:custGeom>
              <a:avLst/>
              <a:gdLst/>
              <a:ahLst/>
              <a:cxnLst/>
              <a:rect l="l" t="t" r="r" b="b"/>
              <a:pathLst>
                <a:path w="5960" h="5901" extrusionOk="0">
                  <a:moveTo>
                    <a:pt x="5141" y="1"/>
                  </a:moveTo>
                  <a:cubicBezTo>
                    <a:pt x="4461" y="1"/>
                    <a:pt x="3709" y="1428"/>
                    <a:pt x="3208" y="1655"/>
                  </a:cubicBezTo>
                  <a:cubicBezTo>
                    <a:pt x="3187" y="1295"/>
                    <a:pt x="3351" y="434"/>
                    <a:pt x="3025" y="434"/>
                  </a:cubicBezTo>
                  <a:cubicBezTo>
                    <a:pt x="2939" y="434"/>
                    <a:pt x="2818" y="495"/>
                    <a:pt x="2650" y="641"/>
                  </a:cubicBezTo>
                  <a:cubicBezTo>
                    <a:pt x="2059" y="1122"/>
                    <a:pt x="2059" y="2052"/>
                    <a:pt x="1578" y="2591"/>
                  </a:cubicBezTo>
                  <a:cubicBezTo>
                    <a:pt x="1469" y="2322"/>
                    <a:pt x="1527" y="1469"/>
                    <a:pt x="1206" y="1334"/>
                  </a:cubicBezTo>
                  <a:cubicBezTo>
                    <a:pt x="1164" y="1314"/>
                    <a:pt x="1123" y="1305"/>
                    <a:pt x="1084" y="1305"/>
                  </a:cubicBezTo>
                  <a:cubicBezTo>
                    <a:pt x="702" y="1305"/>
                    <a:pt x="472" y="2163"/>
                    <a:pt x="379" y="2431"/>
                  </a:cubicBezTo>
                  <a:cubicBezTo>
                    <a:pt x="1" y="3579"/>
                    <a:pt x="187" y="4650"/>
                    <a:pt x="270" y="5824"/>
                  </a:cubicBezTo>
                  <a:lnTo>
                    <a:pt x="347" y="5901"/>
                  </a:lnTo>
                  <a:cubicBezTo>
                    <a:pt x="1309" y="5477"/>
                    <a:pt x="2194" y="5048"/>
                    <a:pt x="3233" y="4778"/>
                  </a:cubicBezTo>
                  <a:cubicBezTo>
                    <a:pt x="3612" y="4676"/>
                    <a:pt x="4894" y="4592"/>
                    <a:pt x="4971" y="4086"/>
                  </a:cubicBezTo>
                  <a:cubicBezTo>
                    <a:pt x="5022" y="3662"/>
                    <a:pt x="4513" y="3627"/>
                    <a:pt x="4035" y="3627"/>
                  </a:cubicBezTo>
                  <a:cubicBezTo>
                    <a:pt x="3940" y="3627"/>
                    <a:pt x="3846" y="3628"/>
                    <a:pt x="3758" y="3628"/>
                  </a:cubicBezTo>
                  <a:cubicBezTo>
                    <a:pt x="3566" y="3628"/>
                    <a:pt x="3402" y="3622"/>
                    <a:pt x="3317" y="3579"/>
                  </a:cubicBezTo>
                  <a:cubicBezTo>
                    <a:pt x="3528" y="2937"/>
                    <a:pt x="4837" y="2963"/>
                    <a:pt x="5350" y="2668"/>
                  </a:cubicBezTo>
                  <a:cubicBezTo>
                    <a:pt x="5831" y="2347"/>
                    <a:pt x="5638" y="2027"/>
                    <a:pt x="5132" y="2001"/>
                  </a:cubicBezTo>
                  <a:cubicBezTo>
                    <a:pt x="5112" y="2000"/>
                    <a:pt x="5092" y="1999"/>
                    <a:pt x="5072" y="1999"/>
                  </a:cubicBezTo>
                  <a:cubicBezTo>
                    <a:pt x="4783" y="1999"/>
                    <a:pt x="4496" y="2144"/>
                    <a:pt x="4224" y="2144"/>
                  </a:cubicBezTo>
                  <a:cubicBezTo>
                    <a:pt x="4188" y="2144"/>
                    <a:pt x="4153" y="2141"/>
                    <a:pt x="4118" y="2136"/>
                  </a:cubicBezTo>
                  <a:cubicBezTo>
                    <a:pt x="4304" y="1815"/>
                    <a:pt x="5959" y="263"/>
                    <a:pt x="5292" y="26"/>
                  </a:cubicBezTo>
                  <a:cubicBezTo>
                    <a:pt x="5242" y="9"/>
                    <a:pt x="5192" y="1"/>
                    <a:pt x="5141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9"/>
            <p:cNvSpPr/>
            <p:nvPr/>
          </p:nvSpPr>
          <p:spPr>
            <a:xfrm rot="-9938427">
              <a:off x="8152762" y="-127326"/>
              <a:ext cx="873583" cy="988129"/>
            </a:xfrm>
            <a:custGeom>
              <a:avLst/>
              <a:gdLst/>
              <a:ahLst/>
              <a:cxnLst/>
              <a:rect l="l" t="t" r="r" b="b"/>
              <a:pathLst>
                <a:path w="4643" h="5252" extrusionOk="0">
                  <a:moveTo>
                    <a:pt x="4557" y="1"/>
                  </a:moveTo>
                  <a:cubicBezTo>
                    <a:pt x="4537" y="1"/>
                    <a:pt x="4516" y="11"/>
                    <a:pt x="4500" y="36"/>
                  </a:cubicBezTo>
                  <a:cubicBezTo>
                    <a:pt x="3108" y="1826"/>
                    <a:pt x="1293" y="3269"/>
                    <a:pt x="36" y="5167"/>
                  </a:cubicBezTo>
                  <a:cubicBezTo>
                    <a:pt x="0" y="5203"/>
                    <a:pt x="39" y="5251"/>
                    <a:pt x="86" y="5251"/>
                  </a:cubicBezTo>
                  <a:cubicBezTo>
                    <a:pt x="106" y="5251"/>
                    <a:pt x="127" y="5242"/>
                    <a:pt x="145" y="5219"/>
                  </a:cubicBezTo>
                  <a:cubicBezTo>
                    <a:pt x="1396" y="3320"/>
                    <a:pt x="3243" y="1903"/>
                    <a:pt x="4603" y="88"/>
                  </a:cubicBezTo>
                  <a:cubicBezTo>
                    <a:pt x="4643" y="52"/>
                    <a:pt x="4603" y="1"/>
                    <a:pt x="4557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9"/>
            <p:cNvSpPr/>
            <p:nvPr/>
          </p:nvSpPr>
          <p:spPr>
            <a:xfrm rot="-9938427">
              <a:off x="8130041" y="283851"/>
              <a:ext cx="485429" cy="373276"/>
            </a:xfrm>
            <a:custGeom>
              <a:avLst/>
              <a:gdLst/>
              <a:ahLst/>
              <a:cxnLst/>
              <a:rect l="l" t="t" r="r" b="b"/>
              <a:pathLst>
                <a:path w="2580" h="1984" extrusionOk="0">
                  <a:moveTo>
                    <a:pt x="290" y="0"/>
                  </a:moveTo>
                  <a:cubicBezTo>
                    <a:pt x="266" y="0"/>
                    <a:pt x="244" y="16"/>
                    <a:pt x="244" y="50"/>
                  </a:cubicBezTo>
                  <a:cubicBezTo>
                    <a:pt x="110" y="665"/>
                    <a:pt x="0" y="1307"/>
                    <a:pt x="26" y="1916"/>
                  </a:cubicBezTo>
                  <a:cubicBezTo>
                    <a:pt x="50" y="1959"/>
                    <a:pt x="70" y="1984"/>
                    <a:pt x="99" y="1984"/>
                  </a:cubicBezTo>
                  <a:cubicBezTo>
                    <a:pt x="110" y="1984"/>
                    <a:pt x="122" y="1981"/>
                    <a:pt x="135" y="1974"/>
                  </a:cubicBezTo>
                  <a:cubicBezTo>
                    <a:pt x="937" y="1788"/>
                    <a:pt x="1713" y="1435"/>
                    <a:pt x="2515" y="1146"/>
                  </a:cubicBezTo>
                  <a:cubicBezTo>
                    <a:pt x="2579" y="1120"/>
                    <a:pt x="2554" y="1025"/>
                    <a:pt x="2499" y="1025"/>
                  </a:cubicBezTo>
                  <a:cubicBezTo>
                    <a:pt x="2488" y="1025"/>
                    <a:pt x="2476" y="1029"/>
                    <a:pt x="2463" y="1037"/>
                  </a:cubicBezTo>
                  <a:cubicBezTo>
                    <a:pt x="1822" y="1249"/>
                    <a:pt x="1206" y="1518"/>
                    <a:pt x="565" y="1730"/>
                  </a:cubicBezTo>
                  <a:cubicBezTo>
                    <a:pt x="452" y="1764"/>
                    <a:pt x="370" y="1780"/>
                    <a:pt x="312" y="1780"/>
                  </a:cubicBezTo>
                  <a:cubicBezTo>
                    <a:pt x="133" y="1780"/>
                    <a:pt x="167" y="1625"/>
                    <a:pt x="186" y="1307"/>
                  </a:cubicBezTo>
                  <a:cubicBezTo>
                    <a:pt x="186" y="903"/>
                    <a:pt x="270" y="505"/>
                    <a:pt x="347" y="101"/>
                  </a:cubicBezTo>
                  <a:cubicBezTo>
                    <a:pt x="366" y="36"/>
                    <a:pt x="325" y="0"/>
                    <a:pt x="29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9"/>
            <p:cNvSpPr/>
            <p:nvPr/>
          </p:nvSpPr>
          <p:spPr>
            <a:xfrm rot="-9938427">
              <a:off x="8396172" y="87046"/>
              <a:ext cx="516473" cy="425957"/>
            </a:xfrm>
            <a:custGeom>
              <a:avLst/>
              <a:gdLst/>
              <a:ahLst/>
              <a:cxnLst/>
              <a:rect l="l" t="t" r="r" b="b"/>
              <a:pathLst>
                <a:path w="2745" h="2264" extrusionOk="0">
                  <a:moveTo>
                    <a:pt x="67" y="1"/>
                  </a:moveTo>
                  <a:cubicBezTo>
                    <a:pt x="34" y="1"/>
                    <a:pt x="0" y="21"/>
                    <a:pt x="0" y="63"/>
                  </a:cubicBezTo>
                  <a:cubicBezTo>
                    <a:pt x="83" y="781"/>
                    <a:pt x="135" y="1481"/>
                    <a:pt x="109" y="2199"/>
                  </a:cubicBezTo>
                  <a:cubicBezTo>
                    <a:pt x="109" y="2236"/>
                    <a:pt x="136" y="2263"/>
                    <a:pt x="170" y="2263"/>
                  </a:cubicBezTo>
                  <a:cubicBezTo>
                    <a:pt x="183" y="2263"/>
                    <a:pt x="197" y="2259"/>
                    <a:pt x="212" y="2250"/>
                  </a:cubicBezTo>
                  <a:cubicBezTo>
                    <a:pt x="1013" y="2013"/>
                    <a:pt x="1847" y="1827"/>
                    <a:pt x="2675" y="1667"/>
                  </a:cubicBezTo>
                  <a:cubicBezTo>
                    <a:pt x="2745" y="1667"/>
                    <a:pt x="2708" y="1554"/>
                    <a:pt x="2638" y="1554"/>
                  </a:cubicBezTo>
                  <a:cubicBezTo>
                    <a:pt x="2631" y="1554"/>
                    <a:pt x="2624" y="1555"/>
                    <a:pt x="2617" y="1558"/>
                  </a:cubicBezTo>
                  <a:cubicBezTo>
                    <a:pt x="1924" y="1692"/>
                    <a:pt x="1232" y="1827"/>
                    <a:pt x="532" y="2039"/>
                  </a:cubicBezTo>
                  <a:cubicBezTo>
                    <a:pt x="460" y="2054"/>
                    <a:pt x="407" y="2065"/>
                    <a:pt x="369" y="2065"/>
                  </a:cubicBezTo>
                  <a:cubicBezTo>
                    <a:pt x="282" y="2065"/>
                    <a:pt x="269" y="2009"/>
                    <a:pt x="269" y="1827"/>
                  </a:cubicBezTo>
                  <a:cubicBezTo>
                    <a:pt x="269" y="1609"/>
                    <a:pt x="244" y="1423"/>
                    <a:pt x="244" y="1237"/>
                  </a:cubicBezTo>
                  <a:cubicBezTo>
                    <a:pt x="212" y="839"/>
                    <a:pt x="186" y="461"/>
                    <a:pt x="135" y="63"/>
                  </a:cubicBezTo>
                  <a:cubicBezTo>
                    <a:pt x="135" y="21"/>
                    <a:pt x="101" y="1"/>
                    <a:pt x="67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0" name="Google Shape;1850;p9"/>
            <p:cNvGrpSpPr/>
            <p:nvPr/>
          </p:nvGrpSpPr>
          <p:grpSpPr>
            <a:xfrm rot="899960">
              <a:off x="8102563" y="-171071"/>
              <a:ext cx="1543765" cy="1794880"/>
              <a:chOff x="8191540" y="120749"/>
              <a:chExt cx="1543811" cy="1794934"/>
            </a:xfrm>
          </p:grpSpPr>
          <p:sp>
            <p:nvSpPr>
              <p:cNvPr id="1851" name="Google Shape;1851;p9"/>
              <p:cNvSpPr/>
              <p:nvPr/>
            </p:nvSpPr>
            <p:spPr>
              <a:xfrm rot="-9211776">
                <a:off x="8480653" y="256044"/>
                <a:ext cx="965584" cy="1524344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810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8" y="3317"/>
                      <a:pt x="668" y="7030"/>
                      <a:pt x="4490" y="8101"/>
                    </a:cubicBezTo>
                    <a:cubicBezTo>
                      <a:pt x="5132" y="5292"/>
                      <a:pt x="3182" y="1392"/>
                      <a:pt x="1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9"/>
              <p:cNvSpPr/>
              <p:nvPr/>
            </p:nvSpPr>
            <p:spPr>
              <a:xfrm rot="-9211776">
                <a:off x="8655828" y="273573"/>
                <a:ext cx="692955" cy="1320960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7021" extrusionOk="0">
                    <a:moveTo>
                      <a:pt x="86" y="1"/>
                    </a:moveTo>
                    <a:cubicBezTo>
                      <a:pt x="44" y="1"/>
                      <a:pt x="0" y="40"/>
                      <a:pt x="38" y="90"/>
                    </a:cubicBezTo>
                    <a:cubicBezTo>
                      <a:pt x="1263" y="2367"/>
                      <a:pt x="2225" y="4772"/>
                      <a:pt x="3540" y="6985"/>
                    </a:cubicBezTo>
                    <a:cubicBezTo>
                      <a:pt x="3548" y="7011"/>
                      <a:pt x="3566" y="7020"/>
                      <a:pt x="3585" y="7020"/>
                    </a:cubicBezTo>
                    <a:cubicBezTo>
                      <a:pt x="3630" y="7020"/>
                      <a:pt x="3682" y="6969"/>
                      <a:pt x="3642" y="6934"/>
                    </a:cubicBezTo>
                    <a:cubicBezTo>
                      <a:pt x="2334" y="4689"/>
                      <a:pt x="1397" y="2284"/>
                      <a:pt x="140" y="39"/>
                    </a:cubicBezTo>
                    <a:cubicBezTo>
                      <a:pt x="131" y="12"/>
                      <a:pt x="109" y="1"/>
                      <a:pt x="86" y="1"/>
                    </a:cubicBez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9"/>
              <p:cNvSpPr/>
              <p:nvPr/>
            </p:nvSpPr>
            <p:spPr>
              <a:xfrm rot="-9211776">
                <a:off x="8917690" y="1240235"/>
                <a:ext cx="246664" cy="260391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84" extrusionOk="0">
                    <a:moveTo>
                      <a:pt x="1252" y="0"/>
                    </a:moveTo>
                    <a:cubicBezTo>
                      <a:pt x="1219" y="0"/>
                      <a:pt x="1179" y="19"/>
                      <a:pt x="1166" y="58"/>
                    </a:cubicBezTo>
                    <a:cubicBezTo>
                      <a:pt x="1136" y="440"/>
                      <a:pt x="1163" y="845"/>
                      <a:pt x="1117" y="1224"/>
                    </a:cubicBezTo>
                    <a:lnTo>
                      <a:pt x="1117" y="1224"/>
                    </a:lnTo>
                    <a:cubicBezTo>
                      <a:pt x="795" y="1051"/>
                      <a:pt x="466" y="882"/>
                      <a:pt x="121" y="757"/>
                    </a:cubicBezTo>
                    <a:cubicBezTo>
                      <a:pt x="108" y="747"/>
                      <a:pt x="95" y="743"/>
                      <a:pt x="83" y="743"/>
                    </a:cubicBezTo>
                    <a:cubicBezTo>
                      <a:pt x="28" y="743"/>
                      <a:pt x="1" y="838"/>
                      <a:pt x="70" y="860"/>
                    </a:cubicBezTo>
                    <a:cubicBezTo>
                      <a:pt x="442" y="994"/>
                      <a:pt x="788" y="1180"/>
                      <a:pt x="1134" y="1373"/>
                    </a:cubicBezTo>
                    <a:cubicBezTo>
                      <a:pt x="1144" y="1380"/>
                      <a:pt x="1154" y="1383"/>
                      <a:pt x="1165" y="1383"/>
                    </a:cubicBezTo>
                    <a:cubicBezTo>
                      <a:pt x="1192" y="1383"/>
                      <a:pt x="1218" y="1363"/>
                      <a:pt x="1218" y="1341"/>
                    </a:cubicBezTo>
                    <a:cubicBezTo>
                      <a:pt x="1295" y="917"/>
                      <a:pt x="1269" y="488"/>
                      <a:pt x="1295" y="58"/>
                    </a:cubicBezTo>
                    <a:cubicBezTo>
                      <a:pt x="1311" y="19"/>
                      <a:pt x="1285" y="0"/>
                      <a:pt x="1252" y="0"/>
                    </a:cubicBez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9"/>
              <p:cNvSpPr/>
              <p:nvPr/>
            </p:nvSpPr>
            <p:spPr>
              <a:xfrm rot="-9211776">
                <a:off x="8887785" y="943807"/>
                <a:ext cx="347701" cy="295574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1571" extrusionOk="0">
                    <a:moveTo>
                      <a:pt x="1786" y="1"/>
                    </a:moveTo>
                    <a:cubicBezTo>
                      <a:pt x="1753" y="1"/>
                      <a:pt x="1713" y="20"/>
                      <a:pt x="1700" y="59"/>
                    </a:cubicBezTo>
                    <a:cubicBezTo>
                      <a:pt x="1675" y="520"/>
                      <a:pt x="1645" y="981"/>
                      <a:pt x="1575" y="1419"/>
                    </a:cubicBezTo>
                    <a:lnTo>
                      <a:pt x="1575" y="1419"/>
                    </a:lnTo>
                    <a:cubicBezTo>
                      <a:pt x="1090" y="1196"/>
                      <a:pt x="606" y="1012"/>
                      <a:pt x="122" y="835"/>
                    </a:cubicBezTo>
                    <a:cubicBezTo>
                      <a:pt x="109" y="827"/>
                      <a:pt x="96" y="823"/>
                      <a:pt x="85" y="823"/>
                    </a:cubicBezTo>
                    <a:cubicBezTo>
                      <a:pt x="26" y="823"/>
                      <a:pt x="0" y="922"/>
                      <a:pt x="71" y="944"/>
                    </a:cubicBezTo>
                    <a:cubicBezTo>
                      <a:pt x="577" y="1130"/>
                      <a:pt x="1084" y="1341"/>
                      <a:pt x="1591" y="1559"/>
                    </a:cubicBezTo>
                    <a:cubicBezTo>
                      <a:pt x="1598" y="1567"/>
                      <a:pt x="1609" y="1570"/>
                      <a:pt x="1619" y="1570"/>
                    </a:cubicBezTo>
                    <a:cubicBezTo>
                      <a:pt x="1645" y="1570"/>
                      <a:pt x="1674" y="1552"/>
                      <a:pt x="1674" y="1534"/>
                    </a:cubicBezTo>
                    <a:cubicBezTo>
                      <a:pt x="1751" y="1053"/>
                      <a:pt x="1802" y="540"/>
                      <a:pt x="1835" y="59"/>
                    </a:cubicBezTo>
                    <a:cubicBezTo>
                      <a:pt x="1847" y="20"/>
                      <a:pt x="1820" y="1"/>
                      <a:pt x="1786" y="1"/>
                    </a:cubicBez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9"/>
              <p:cNvSpPr/>
              <p:nvPr/>
            </p:nvSpPr>
            <p:spPr>
              <a:xfrm rot="-9211776">
                <a:off x="8874145" y="605859"/>
                <a:ext cx="377428" cy="2675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422" extrusionOk="0">
                    <a:moveTo>
                      <a:pt x="1929" y="0"/>
                    </a:moveTo>
                    <a:cubicBezTo>
                      <a:pt x="1907" y="0"/>
                      <a:pt x="1887" y="15"/>
                      <a:pt x="1887" y="45"/>
                    </a:cubicBezTo>
                    <a:cubicBezTo>
                      <a:pt x="1856" y="201"/>
                      <a:pt x="1733" y="1252"/>
                      <a:pt x="1548" y="1252"/>
                    </a:cubicBezTo>
                    <a:cubicBezTo>
                      <a:pt x="1543" y="1252"/>
                      <a:pt x="1539" y="1252"/>
                      <a:pt x="1535" y="1251"/>
                    </a:cubicBezTo>
                    <a:cubicBezTo>
                      <a:pt x="1053" y="1065"/>
                      <a:pt x="572" y="904"/>
                      <a:pt x="123" y="712"/>
                    </a:cubicBezTo>
                    <a:cubicBezTo>
                      <a:pt x="110" y="704"/>
                      <a:pt x="98" y="700"/>
                      <a:pt x="87" y="700"/>
                    </a:cubicBezTo>
                    <a:cubicBezTo>
                      <a:pt x="27" y="700"/>
                      <a:pt x="1" y="799"/>
                      <a:pt x="66" y="821"/>
                    </a:cubicBezTo>
                    <a:cubicBezTo>
                      <a:pt x="572" y="1033"/>
                      <a:pt x="1111" y="1225"/>
                      <a:pt x="1618" y="1411"/>
                    </a:cubicBezTo>
                    <a:cubicBezTo>
                      <a:pt x="1633" y="1418"/>
                      <a:pt x="1646" y="1422"/>
                      <a:pt x="1656" y="1422"/>
                    </a:cubicBezTo>
                    <a:cubicBezTo>
                      <a:pt x="1682" y="1422"/>
                      <a:pt x="1695" y="1403"/>
                      <a:pt x="1695" y="1385"/>
                    </a:cubicBezTo>
                    <a:cubicBezTo>
                      <a:pt x="1855" y="956"/>
                      <a:pt x="1939" y="526"/>
                      <a:pt x="1990" y="102"/>
                    </a:cubicBezTo>
                    <a:cubicBezTo>
                      <a:pt x="2006" y="36"/>
                      <a:pt x="1964" y="0"/>
                      <a:pt x="1929" y="0"/>
                    </a:cubicBez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56" name="Google Shape;1856;p9"/>
          <p:cNvSpPr/>
          <p:nvPr/>
        </p:nvSpPr>
        <p:spPr>
          <a:xfrm>
            <a:off x="7654875" y="539995"/>
            <a:ext cx="202568" cy="200585"/>
          </a:xfrm>
          <a:custGeom>
            <a:avLst/>
            <a:gdLst/>
            <a:ahLst/>
            <a:cxnLst/>
            <a:rect l="l" t="t" r="r" b="b"/>
            <a:pathLst>
              <a:path w="2145" h="2124" extrusionOk="0">
                <a:moveTo>
                  <a:pt x="1141" y="1"/>
                </a:moveTo>
                <a:cubicBezTo>
                  <a:pt x="1117" y="1"/>
                  <a:pt x="1092" y="4"/>
                  <a:pt x="1065" y="10"/>
                </a:cubicBezTo>
                <a:cubicBezTo>
                  <a:pt x="424" y="222"/>
                  <a:pt x="0" y="837"/>
                  <a:pt x="321" y="1504"/>
                </a:cubicBezTo>
                <a:cubicBezTo>
                  <a:pt x="507" y="1910"/>
                  <a:pt x="873" y="2123"/>
                  <a:pt x="1260" y="2123"/>
                </a:cubicBezTo>
                <a:cubicBezTo>
                  <a:pt x="1485" y="2123"/>
                  <a:pt x="1717" y="2051"/>
                  <a:pt x="1924" y="1902"/>
                </a:cubicBezTo>
                <a:cubicBezTo>
                  <a:pt x="2144" y="1725"/>
                  <a:pt x="1996" y="1377"/>
                  <a:pt x="1784" y="1377"/>
                </a:cubicBezTo>
                <a:cubicBezTo>
                  <a:pt x="1743" y="1377"/>
                  <a:pt x="1699" y="1391"/>
                  <a:pt x="1655" y="1421"/>
                </a:cubicBezTo>
                <a:cubicBezTo>
                  <a:pt x="1520" y="1532"/>
                  <a:pt x="1375" y="1593"/>
                  <a:pt x="1239" y="1593"/>
                </a:cubicBezTo>
                <a:cubicBezTo>
                  <a:pt x="1077" y="1593"/>
                  <a:pt x="929" y="1507"/>
                  <a:pt x="828" y="1318"/>
                </a:cubicBezTo>
                <a:cubicBezTo>
                  <a:pt x="616" y="940"/>
                  <a:pt x="853" y="651"/>
                  <a:pt x="1225" y="542"/>
                </a:cubicBezTo>
                <a:cubicBezTo>
                  <a:pt x="1522" y="442"/>
                  <a:pt x="1435" y="1"/>
                  <a:pt x="1141" y="1"/>
                </a:cubicBezTo>
                <a:close/>
              </a:path>
            </a:pathLst>
          </a:custGeom>
          <a:solidFill>
            <a:srgbClr val="FEAC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7" name="Google Shape;1857;p9"/>
          <p:cNvGrpSpPr/>
          <p:nvPr/>
        </p:nvGrpSpPr>
        <p:grpSpPr>
          <a:xfrm>
            <a:off x="8223573" y="1091720"/>
            <a:ext cx="252717" cy="244784"/>
            <a:chOff x="8065323" y="1624045"/>
            <a:chExt cx="252717" cy="244784"/>
          </a:xfrm>
        </p:grpSpPr>
        <p:sp>
          <p:nvSpPr>
            <p:cNvPr id="1858" name="Google Shape;1858;p9"/>
            <p:cNvSpPr/>
            <p:nvPr/>
          </p:nvSpPr>
          <p:spPr>
            <a:xfrm rot="10800000">
              <a:off x="8219730" y="1639155"/>
              <a:ext cx="98309" cy="75833"/>
            </a:xfrm>
            <a:custGeom>
              <a:avLst/>
              <a:gdLst/>
              <a:ahLst/>
              <a:cxnLst/>
              <a:rect l="l" t="t" r="r" b="b"/>
              <a:pathLst>
                <a:path w="1041" h="803" extrusionOk="0">
                  <a:moveTo>
                    <a:pt x="533" y="1"/>
                  </a:moveTo>
                  <a:cubicBezTo>
                    <a:pt x="1" y="1"/>
                    <a:pt x="1" y="802"/>
                    <a:pt x="533" y="802"/>
                  </a:cubicBezTo>
                  <a:cubicBezTo>
                    <a:pt x="1040" y="802"/>
                    <a:pt x="1040" y="1"/>
                    <a:pt x="533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9"/>
            <p:cNvSpPr/>
            <p:nvPr/>
          </p:nvSpPr>
          <p:spPr>
            <a:xfrm rot="10800000">
              <a:off x="8125858" y="1792995"/>
              <a:ext cx="98876" cy="75833"/>
            </a:xfrm>
            <a:custGeom>
              <a:avLst/>
              <a:gdLst/>
              <a:ahLst/>
              <a:cxnLst/>
              <a:rect l="l" t="t" r="r" b="b"/>
              <a:pathLst>
                <a:path w="1047" h="803" extrusionOk="0">
                  <a:moveTo>
                    <a:pt x="507" y="1"/>
                  </a:moveTo>
                  <a:cubicBezTo>
                    <a:pt x="1" y="1"/>
                    <a:pt x="1" y="802"/>
                    <a:pt x="507" y="802"/>
                  </a:cubicBezTo>
                  <a:cubicBezTo>
                    <a:pt x="1046" y="802"/>
                    <a:pt x="1046" y="1"/>
                    <a:pt x="507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9"/>
            <p:cNvSpPr/>
            <p:nvPr/>
          </p:nvSpPr>
          <p:spPr>
            <a:xfrm rot="10800000">
              <a:off x="8065323" y="1624045"/>
              <a:ext cx="98782" cy="75739"/>
            </a:xfrm>
            <a:custGeom>
              <a:avLst/>
              <a:gdLst/>
              <a:ahLst/>
              <a:cxnLst/>
              <a:rect l="l" t="t" r="r" b="b"/>
              <a:pathLst>
                <a:path w="1046" h="802" extrusionOk="0">
                  <a:moveTo>
                    <a:pt x="533" y="0"/>
                  </a:moveTo>
                  <a:cubicBezTo>
                    <a:pt x="0" y="0"/>
                    <a:pt x="0" y="802"/>
                    <a:pt x="533" y="802"/>
                  </a:cubicBezTo>
                  <a:cubicBezTo>
                    <a:pt x="1046" y="802"/>
                    <a:pt x="1046" y="0"/>
                    <a:pt x="533" y="0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Google Shape;2023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24" name="Google Shape;2024;p13"/>
          <p:cNvSpPr txBox="1">
            <a:spLocks noGrp="1"/>
          </p:cNvSpPr>
          <p:nvPr>
            <p:ph type="subTitle" idx="1"/>
          </p:nvPr>
        </p:nvSpPr>
        <p:spPr>
          <a:xfrm>
            <a:off x="2069063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25" name="Google Shape;2025;p13"/>
          <p:cNvSpPr txBox="1">
            <a:spLocks noGrp="1"/>
          </p:cNvSpPr>
          <p:nvPr>
            <p:ph type="title" idx="2"/>
          </p:nvPr>
        </p:nvSpPr>
        <p:spPr>
          <a:xfrm>
            <a:off x="2069063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26" name="Google Shape;2026;p13"/>
          <p:cNvSpPr txBox="1">
            <a:spLocks noGrp="1"/>
          </p:cNvSpPr>
          <p:nvPr>
            <p:ph type="title" idx="3" hasCustomPrompt="1"/>
          </p:nvPr>
        </p:nvSpPr>
        <p:spPr>
          <a:xfrm>
            <a:off x="2069100" y="1479061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27" name="Google Shape;2027;p13"/>
          <p:cNvSpPr txBox="1">
            <a:spLocks noGrp="1"/>
          </p:cNvSpPr>
          <p:nvPr>
            <p:ph type="subTitle" idx="4"/>
          </p:nvPr>
        </p:nvSpPr>
        <p:spPr>
          <a:xfrm>
            <a:off x="4758933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28" name="Google Shape;2028;p13"/>
          <p:cNvSpPr txBox="1">
            <a:spLocks noGrp="1"/>
          </p:cNvSpPr>
          <p:nvPr>
            <p:ph type="title" idx="5"/>
          </p:nvPr>
        </p:nvSpPr>
        <p:spPr>
          <a:xfrm>
            <a:off x="4758936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29" name="Google Shape;2029;p13"/>
          <p:cNvSpPr txBox="1">
            <a:spLocks noGrp="1"/>
          </p:cNvSpPr>
          <p:nvPr>
            <p:ph type="title" idx="6" hasCustomPrompt="1"/>
          </p:nvPr>
        </p:nvSpPr>
        <p:spPr>
          <a:xfrm>
            <a:off x="4758946" y="147899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30" name="Google Shape;2030;p13"/>
          <p:cNvSpPr txBox="1">
            <a:spLocks noGrp="1"/>
          </p:cNvSpPr>
          <p:nvPr>
            <p:ph type="subTitle" idx="7"/>
          </p:nvPr>
        </p:nvSpPr>
        <p:spPr>
          <a:xfrm>
            <a:off x="2069063" y="40571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31" name="Google Shape;2031;p13"/>
          <p:cNvSpPr txBox="1">
            <a:spLocks noGrp="1"/>
          </p:cNvSpPr>
          <p:nvPr>
            <p:ph type="title" idx="8"/>
          </p:nvPr>
        </p:nvSpPr>
        <p:spPr>
          <a:xfrm>
            <a:off x="2069063" y="38302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32" name="Google Shape;2032;p13"/>
          <p:cNvSpPr txBox="1">
            <a:spLocks noGrp="1"/>
          </p:cNvSpPr>
          <p:nvPr>
            <p:ph type="title" idx="9" hasCustomPrompt="1"/>
          </p:nvPr>
        </p:nvSpPr>
        <p:spPr>
          <a:xfrm>
            <a:off x="2069075" y="3192739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33" name="Google Shape;2033;p13"/>
          <p:cNvSpPr txBox="1">
            <a:spLocks noGrp="1"/>
          </p:cNvSpPr>
          <p:nvPr>
            <p:ph type="subTitle" idx="13"/>
          </p:nvPr>
        </p:nvSpPr>
        <p:spPr>
          <a:xfrm>
            <a:off x="4758933" y="40571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34" name="Google Shape;2034;p13"/>
          <p:cNvSpPr txBox="1">
            <a:spLocks noGrp="1"/>
          </p:cNvSpPr>
          <p:nvPr>
            <p:ph type="title" idx="14"/>
          </p:nvPr>
        </p:nvSpPr>
        <p:spPr>
          <a:xfrm>
            <a:off x="4758936" y="38302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35" name="Google Shape;2035;p13"/>
          <p:cNvSpPr txBox="1">
            <a:spLocks noGrp="1"/>
          </p:cNvSpPr>
          <p:nvPr>
            <p:ph type="title" idx="15" hasCustomPrompt="1"/>
          </p:nvPr>
        </p:nvSpPr>
        <p:spPr>
          <a:xfrm>
            <a:off x="4758946" y="3192739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36" name="Google Shape;2036;p13"/>
          <p:cNvSpPr/>
          <p:nvPr/>
        </p:nvSpPr>
        <p:spPr>
          <a:xfrm rot="2700000">
            <a:off x="-1515370" y="3373821"/>
            <a:ext cx="3287761" cy="1760467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7" name="Google Shape;2037;p13"/>
          <p:cNvSpPr/>
          <p:nvPr/>
        </p:nvSpPr>
        <p:spPr>
          <a:xfrm>
            <a:off x="119249" y="2752651"/>
            <a:ext cx="633919" cy="584179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rgbClr val="FEAC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8" name="Google Shape;2038;p13"/>
          <p:cNvGrpSpPr/>
          <p:nvPr/>
        </p:nvGrpSpPr>
        <p:grpSpPr>
          <a:xfrm>
            <a:off x="7135951" y="-1661517"/>
            <a:ext cx="3753445" cy="4021041"/>
            <a:chOff x="7135951" y="-1661517"/>
            <a:chExt cx="3753445" cy="4021041"/>
          </a:xfrm>
        </p:grpSpPr>
        <p:sp>
          <p:nvSpPr>
            <p:cNvPr id="2039" name="Google Shape;2039;p13"/>
            <p:cNvSpPr/>
            <p:nvPr/>
          </p:nvSpPr>
          <p:spPr>
            <a:xfrm rot="-3796382">
              <a:off x="7538163" y="-1092223"/>
              <a:ext cx="2949020" cy="2717468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0" name="Google Shape;2040;p13"/>
            <p:cNvGrpSpPr/>
            <p:nvPr/>
          </p:nvGrpSpPr>
          <p:grpSpPr>
            <a:xfrm>
              <a:off x="8090250" y="1355275"/>
              <a:ext cx="1404941" cy="1004250"/>
              <a:chOff x="8090250" y="1355275"/>
              <a:chExt cx="1404941" cy="1004250"/>
            </a:xfrm>
          </p:grpSpPr>
          <p:sp>
            <p:nvSpPr>
              <p:cNvPr id="2041" name="Google Shape;2041;p13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13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13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13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13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13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13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13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13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13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13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13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13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13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13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13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13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13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13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13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13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62" name="Google Shape;2062;p13"/>
          <p:cNvGrpSpPr/>
          <p:nvPr/>
        </p:nvGrpSpPr>
        <p:grpSpPr>
          <a:xfrm>
            <a:off x="324650" y="4073250"/>
            <a:ext cx="1106519" cy="522875"/>
            <a:chOff x="1259825" y="1188950"/>
            <a:chExt cx="1106519" cy="522875"/>
          </a:xfrm>
        </p:grpSpPr>
        <p:sp>
          <p:nvSpPr>
            <p:cNvPr id="2063" name="Google Shape;2063;p13"/>
            <p:cNvSpPr/>
            <p:nvPr/>
          </p:nvSpPr>
          <p:spPr>
            <a:xfrm>
              <a:off x="1259825" y="1488606"/>
              <a:ext cx="1106519" cy="22321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13"/>
            <p:cNvSpPr/>
            <p:nvPr/>
          </p:nvSpPr>
          <p:spPr>
            <a:xfrm>
              <a:off x="1259904" y="1340954"/>
              <a:ext cx="1106440" cy="222744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13"/>
            <p:cNvSpPr/>
            <p:nvPr/>
          </p:nvSpPr>
          <p:spPr>
            <a:xfrm>
              <a:off x="1259825" y="1188950"/>
              <a:ext cx="1106519" cy="223140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6" name="Google Shape;2066;p13"/>
          <p:cNvSpPr/>
          <p:nvPr/>
        </p:nvSpPr>
        <p:spPr>
          <a:xfrm>
            <a:off x="-1340312" y="-915300"/>
            <a:ext cx="2424500" cy="2109426"/>
          </a:xfrm>
          <a:custGeom>
            <a:avLst/>
            <a:gdLst/>
            <a:ahLst/>
            <a:cxnLst/>
            <a:rect l="l" t="t" r="r" b="b"/>
            <a:pathLst>
              <a:path w="8049" h="7003" extrusionOk="0">
                <a:moveTo>
                  <a:pt x="3660" y="0"/>
                </a:moveTo>
                <a:cubicBezTo>
                  <a:pt x="3320" y="0"/>
                  <a:pt x="2991" y="45"/>
                  <a:pt x="2697" y="143"/>
                </a:cubicBezTo>
                <a:cubicBezTo>
                  <a:pt x="1697" y="482"/>
                  <a:pt x="924" y="1332"/>
                  <a:pt x="625" y="2350"/>
                </a:cubicBezTo>
                <a:cubicBezTo>
                  <a:pt x="1" y="4553"/>
                  <a:pt x="1399" y="6196"/>
                  <a:pt x="2982" y="6797"/>
                </a:cubicBezTo>
                <a:cubicBezTo>
                  <a:pt x="3349" y="6937"/>
                  <a:pt x="3737" y="7002"/>
                  <a:pt x="4127" y="7002"/>
                </a:cubicBezTo>
                <a:cubicBezTo>
                  <a:pt x="5416" y="7002"/>
                  <a:pt x="6718" y="6280"/>
                  <a:pt x="7298" y="5119"/>
                </a:cubicBezTo>
                <a:cubicBezTo>
                  <a:pt x="8049" y="3612"/>
                  <a:pt x="7483" y="1577"/>
                  <a:pt x="6054" y="672"/>
                </a:cubicBezTo>
                <a:cubicBezTo>
                  <a:pt x="5410" y="270"/>
                  <a:pt x="4499" y="0"/>
                  <a:pt x="36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7" name="Google Shape;2067;p13"/>
          <p:cNvSpPr/>
          <p:nvPr/>
        </p:nvSpPr>
        <p:spPr>
          <a:xfrm>
            <a:off x="8115301" y="3792800"/>
            <a:ext cx="2424500" cy="2109426"/>
          </a:xfrm>
          <a:custGeom>
            <a:avLst/>
            <a:gdLst/>
            <a:ahLst/>
            <a:cxnLst/>
            <a:rect l="l" t="t" r="r" b="b"/>
            <a:pathLst>
              <a:path w="8049" h="7003" extrusionOk="0">
                <a:moveTo>
                  <a:pt x="3660" y="0"/>
                </a:moveTo>
                <a:cubicBezTo>
                  <a:pt x="3320" y="0"/>
                  <a:pt x="2991" y="45"/>
                  <a:pt x="2697" y="143"/>
                </a:cubicBezTo>
                <a:cubicBezTo>
                  <a:pt x="1697" y="482"/>
                  <a:pt x="924" y="1332"/>
                  <a:pt x="625" y="2350"/>
                </a:cubicBezTo>
                <a:cubicBezTo>
                  <a:pt x="1" y="4553"/>
                  <a:pt x="1399" y="6196"/>
                  <a:pt x="2982" y="6797"/>
                </a:cubicBezTo>
                <a:cubicBezTo>
                  <a:pt x="3349" y="6937"/>
                  <a:pt x="3737" y="7002"/>
                  <a:pt x="4127" y="7002"/>
                </a:cubicBezTo>
                <a:cubicBezTo>
                  <a:pt x="5416" y="7002"/>
                  <a:pt x="6718" y="6280"/>
                  <a:pt x="7298" y="5119"/>
                </a:cubicBezTo>
                <a:cubicBezTo>
                  <a:pt x="8049" y="3612"/>
                  <a:pt x="7483" y="1577"/>
                  <a:pt x="6054" y="672"/>
                </a:cubicBezTo>
                <a:cubicBezTo>
                  <a:pt x="5410" y="270"/>
                  <a:pt x="4499" y="0"/>
                  <a:pt x="36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8" name="Google Shape;2068;p13"/>
          <p:cNvGrpSpPr/>
          <p:nvPr/>
        </p:nvGrpSpPr>
        <p:grpSpPr>
          <a:xfrm>
            <a:off x="7937078" y="3939050"/>
            <a:ext cx="973848" cy="1049877"/>
            <a:chOff x="301225" y="1363100"/>
            <a:chExt cx="229600" cy="247525"/>
          </a:xfrm>
        </p:grpSpPr>
        <p:sp>
          <p:nvSpPr>
            <p:cNvPr id="2069" name="Google Shape;2069;p13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3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3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3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13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13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3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3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3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3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9" name="Google Shape;2079;p13"/>
          <p:cNvGrpSpPr/>
          <p:nvPr/>
        </p:nvGrpSpPr>
        <p:grpSpPr>
          <a:xfrm>
            <a:off x="288804" y="439028"/>
            <a:ext cx="701393" cy="522868"/>
            <a:chOff x="2634075" y="475000"/>
            <a:chExt cx="193200" cy="144025"/>
          </a:xfrm>
        </p:grpSpPr>
        <p:sp>
          <p:nvSpPr>
            <p:cNvPr id="2080" name="Google Shape;2080;p13"/>
            <p:cNvSpPr/>
            <p:nvPr/>
          </p:nvSpPr>
          <p:spPr>
            <a:xfrm>
              <a:off x="2681125" y="480875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3"/>
            <p:cNvSpPr/>
            <p:nvPr/>
          </p:nvSpPr>
          <p:spPr>
            <a:xfrm>
              <a:off x="2723100" y="488975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3"/>
            <p:cNvSpPr/>
            <p:nvPr/>
          </p:nvSpPr>
          <p:spPr>
            <a:xfrm>
              <a:off x="2709975" y="518325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3"/>
            <p:cNvSpPr/>
            <p:nvPr/>
          </p:nvSpPr>
          <p:spPr>
            <a:xfrm>
              <a:off x="2740050" y="518600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3"/>
            <p:cNvSpPr/>
            <p:nvPr/>
          </p:nvSpPr>
          <p:spPr>
            <a:xfrm>
              <a:off x="2744350" y="478750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3"/>
            <p:cNvSpPr/>
            <p:nvPr/>
          </p:nvSpPr>
          <p:spPr>
            <a:xfrm>
              <a:off x="2795250" y="521700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3"/>
            <p:cNvSpPr/>
            <p:nvPr/>
          </p:nvSpPr>
          <p:spPr>
            <a:xfrm>
              <a:off x="2758500" y="556975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3"/>
            <p:cNvSpPr/>
            <p:nvPr/>
          </p:nvSpPr>
          <p:spPr>
            <a:xfrm>
              <a:off x="2806550" y="551750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3"/>
            <p:cNvSpPr/>
            <p:nvPr/>
          </p:nvSpPr>
          <p:spPr>
            <a:xfrm>
              <a:off x="2682150" y="548500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3"/>
            <p:cNvSpPr/>
            <p:nvPr/>
          </p:nvSpPr>
          <p:spPr>
            <a:xfrm>
              <a:off x="2645850" y="508450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3"/>
            <p:cNvSpPr/>
            <p:nvPr/>
          </p:nvSpPr>
          <p:spPr>
            <a:xfrm>
              <a:off x="2720725" y="559350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3"/>
            <p:cNvSpPr/>
            <p:nvPr/>
          </p:nvSpPr>
          <p:spPr>
            <a:xfrm>
              <a:off x="2779650" y="587325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3"/>
            <p:cNvSpPr/>
            <p:nvPr/>
          </p:nvSpPr>
          <p:spPr>
            <a:xfrm>
              <a:off x="2741525" y="602475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3"/>
            <p:cNvSpPr/>
            <p:nvPr/>
          </p:nvSpPr>
          <p:spPr>
            <a:xfrm>
              <a:off x="2634550" y="475000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3"/>
            <p:cNvSpPr/>
            <p:nvPr/>
          </p:nvSpPr>
          <p:spPr>
            <a:xfrm>
              <a:off x="2677400" y="583350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13"/>
            <p:cNvSpPr/>
            <p:nvPr/>
          </p:nvSpPr>
          <p:spPr>
            <a:xfrm>
              <a:off x="2634075" y="534850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14"/>
          <p:cNvSpPr txBox="1">
            <a:spLocks noGrp="1"/>
          </p:cNvSpPr>
          <p:nvPr>
            <p:ph type="title"/>
          </p:nvPr>
        </p:nvSpPr>
        <p:spPr>
          <a:xfrm>
            <a:off x="1266900" y="1477000"/>
            <a:ext cx="6610200" cy="19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98" name="Google Shape;2098;p14"/>
          <p:cNvSpPr txBox="1">
            <a:spLocks noGrp="1"/>
          </p:cNvSpPr>
          <p:nvPr>
            <p:ph type="title" idx="2"/>
          </p:nvPr>
        </p:nvSpPr>
        <p:spPr>
          <a:xfrm>
            <a:off x="3160600" y="3296750"/>
            <a:ext cx="2822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99" name="Google Shape;2099;p14"/>
          <p:cNvSpPr/>
          <p:nvPr/>
        </p:nvSpPr>
        <p:spPr>
          <a:xfrm rot="9234458">
            <a:off x="-367420" y="-294943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0" name="Google Shape;2100;p14"/>
          <p:cNvGrpSpPr/>
          <p:nvPr/>
        </p:nvGrpSpPr>
        <p:grpSpPr>
          <a:xfrm rot="8820624">
            <a:off x="7872127" y="-217232"/>
            <a:ext cx="2052321" cy="1362055"/>
            <a:chOff x="508625" y="1276225"/>
            <a:chExt cx="388750" cy="258000"/>
          </a:xfrm>
        </p:grpSpPr>
        <p:sp>
          <p:nvSpPr>
            <p:cNvPr id="2101" name="Google Shape;2101;p14"/>
            <p:cNvSpPr/>
            <p:nvPr/>
          </p:nvSpPr>
          <p:spPr>
            <a:xfrm>
              <a:off x="508625" y="1276225"/>
              <a:ext cx="323725" cy="258000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732450" y="1423900"/>
              <a:ext cx="38700" cy="1047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774400" y="1415925"/>
              <a:ext cx="32050" cy="9975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72475" y="14480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800750" y="14367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789900" y="1398400"/>
              <a:ext cx="36325" cy="12500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853125" y="1419600"/>
              <a:ext cx="26375" cy="12075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831850" y="1465825"/>
              <a:ext cx="24575" cy="9400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874275" y="1443175"/>
              <a:ext cx="23100" cy="10650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757900" y="1486475"/>
              <a:ext cx="27850" cy="105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709375" y="1462625"/>
              <a:ext cx="30100" cy="1087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797475" y="1482300"/>
              <a:ext cx="29650" cy="12925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862500" y="1486275"/>
              <a:ext cx="24000" cy="10300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725900" y="1389450"/>
              <a:ext cx="31575" cy="12975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832775" y="1514325"/>
              <a:ext cx="23200" cy="11525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686750" y="1435600"/>
              <a:ext cx="30125" cy="1205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766375" y="1520425"/>
              <a:ext cx="26375" cy="1065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708925" y="1491350"/>
              <a:ext cx="29650" cy="1047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9" name="Google Shape;2119;p14"/>
          <p:cNvSpPr/>
          <p:nvPr/>
        </p:nvSpPr>
        <p:spPr>
          <a:xfrm>
            <a:off x="8080477" y="3916602"/>
            <a:ext cx="1634561" cy="1506200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rgbClr val="B0BF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0" name="Google Shape;2120;p14"/>
          <p:cNvGrpSpPr/>
          <p:nvPr/>
        </p:nvGrpSpPr>
        <p:grpSpPr>
          <a:xfrm>
            <a:off x="7958346" y="3529986"/>
            <a:ext cx="890665" cy="960198"/>
            <a:chOff x="7769968" y="3326773"/>
            <a:chExt cx="1079332" cy="1163594"/>
          </a:xfrm>
        </p:grpSpPr>
        <p:sp>
          <p:nvSpPr>
            <p:cNvPr id="2121" name="Google Shape;2121;p14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4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4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1" name="Google Shape;2131;p14"/>
          <p:cNvSpPr/>
          <p:nvPr/>
        </p:nvSpPr>
        <p:spPr>
          <a:xfrm>
            <a:off x="-1874319" y="4005519"/>
            <a:ext cx="3227084" cy="1328350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2" name="Google Shape;2132;p14"/>
          <p:cNvGrpSpPr/>
          <p:nvPr/>
        </p:nvGrpSpPr>
        <p:grpSpPr>
          <a:xfrm>
            <a:off x="617775" y="4381922"/>
            <a:ext cx="1217971" cy="575552"/>
            <a:chOff x="617775" y="4327922"/>
            <a:chExt cx="1217971" cy="575552"/>
          </a:xfrm>
        </p:grpSpPr>
        <p:sp>
          <p:nvSpPr>
            <p:cNvPr id="2133" name="Google Shape;2133;p14"/>
            <p:cNvSpPr/>
            <p:nvPr/>
          </p:nvSpPr>
          <p:spPr>
            <a:xfrm>
              <a:off x="617775" y="4657765"/>
              <a:ext cx="1217971" cy="24570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617862" y="4495239"/>
              <a:ext cx="1217884" cy="245186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4"/>
            <p:cNvSpPr/>
            <p:nvPr/>
          </p:nvSpPr>
          <p:spPr>
            <a:xfrm>
              <a:off x="617775" y="4327922"/>
              <a:ext cx="1217971" cy="245622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306" name="Google Shape;2306;p17"/>
          <p:cNvGrpSpPr/>
          <p:nvPr/>
        </p:nvGrpSpPr>
        <p:grpSpPr>
          <a:xfrm>
            <a:off x="142975" y="118750"/>
            <a:ext cx="878525" cy="627975"/>
            <a:chOff x="142975" y="118750"/>
            <a:chExt cx="878525" cy="627975"/>
          </a:xfrm>
        </p:grpSpPr>
        <p:sp>
          <p:nvSpPr>
            <p:cNvPr id="2307" name="Google Shape;2307;p17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7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7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7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7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7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7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7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7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8" name="Google Shape;2328;p17"/>
          <p:cNvGrpSpPr/>
          <p:nvPr/>
        </p:nvGrpSpPr>
        <p:grpSpPr>
          <a:xfrm>
            <a:off x="8043068" y="66315"/>
            <a:ext cx="1006274" cy="876685"/>
            <a:chOff x="8043068" y="66315"/>
            <a:chExt cx="1006274" cy="876685"/>
          </a:xfrm>
        </p:grpSpPr>
        <p:sp>
          <p:nvSpPr>
            <p:cNvPr id="2329" name="Google Shape;2329;p17"/>
            <p:cNvSpPr/>
            <p:nvPr/>
          </p:nvSpPr>
          <p:spPr>
            <a:xfrm rot="-3439216">
              <a:off x="8199825" y="438753"/>
              <a:ext cx="186964" cy="111391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7"/>
            <p:cNvSpPr/>
            <p:nvPr/>
          </p:nvSpPr>
          <p:spPr>
            <a:xfrm rot="-3439216">
              <a:off x="8350564" y="297962"/>
              <a:ext cx="155846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7"/>
            <p:cNvSpPr/>
            <p:nvPr/>
          </p:nvSpPr>
          <p:spPr>
            <a:xfrm rot="-3439216">
              <a:off x="8438759" y="443508"/>
              <a:ext cx="140858" cy="85353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7"/>
            <p:cNvSpPr/>
            <p:nvPr/>
          </p:nvSpPr>
          <p:spPr>
            <a:xfrm rot="-3439216">
              <a:off x="8522236" y="315416"/>
              <a:ext cx="141493" cy="85226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7"/>
            <p:cNvSpPr/>
            <p:nvPr/>
          </p:nvSpPr>
          <p:spPr>
            <a:xfrm rot="-3439216">
              <a:off x="8369635" y="170263"/>
              <a:ext cx="167404" cy="113677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7"/>
            <p:cNvSpPr/>
            <p:nvPr/>
          </p:nvSpPr>
          <p:spPr>
            <a:xfrm rot="-3439216">
              <a:off x="8695895" y="94902"/>
              <a:ext cx="119647" cy="94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7"/>
            <p:cNvSpPr/>
            <p:nvPr/>
          </p:nvSpPr>
          <p:spPr>
            <a:xfrm rot="-3439216">
              <a:off x="8738948" y="353955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7"/>
            <p:cNvSpPr/>
            <p:nvPr/>
          </p:nvSpPr>
          <p:spPr>
            <a:xfrm rot="-3439216">
              <a:off x="8852924" y="138209"/>
              <a:ext cx="105294" cy="80908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7"/>
            <p:cNvSpPr/>
            <p:nvPr/>
          </p:nvSpPr>
          <p:spPr>
            <a:xfrm rot="-3439216">
              <a:off x="8496075" y="648999"/>
              <a:ext cx="129427" cy="90053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7"/>
            <p:cNvSpPr/>
            <p:nvPr/>
          </p:nvSpPr>
          <p:spPr>
            <a:xfrm rot="-3439216">
              <a:off x="8225122" y="689079"/>
              <a:ext cx="139207" cy="95133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7"/>
            <p:cNvSpPr/>
            <p:nvPr/>
          </p:nvSpPr>
          <p:spPr>
            <a:xfrm rot="-3439216">
              <a:off x="8653687" y="509329"/>
              <a:ext cx="132221" cy="104405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7"/>
            <p:cNvSpPr/>
            <p:nvPr/>
          </p:nvSpPr>
          <p:spPr>
            <a:xfrm rot="-3439216">
              <a:off x="8930200" y="348632"/>
              <a:ext cx="110375" cy="81162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7"/>
            <p:cNvSpPr/>
            <p:nvPr/>
          </p:nvSpPr>
          <p:spPr>
            <a:xfrm rot="-3439216">
              <a:off x="8892801" y="554689"/>
              <a:ext cx="105294" cy="84083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7"/>
            <p:cNvSpPr/>
            <p:nvPr/>
          </p:nvSpPr>
          <p:spPr>
            <a:xfrm rot="-3439216">
              <a:off x="8053999" y="644117"/>
              <a:ext cx="139080" cy="101992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7"/>
            <p:cNvSpPr/>
            <p:nvPr/>
          </p:nvSpPr>
          <p:spPr>
            <a:xfrm rot="-3439216">
              <a:off x="8632796" y="768265"/>
              <a:ext cx="122568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7"/>
            <p:cNvSpPr/>
            <p:nvPr/>
          </p:nvSpPr>
          <p:spPr>
            <a:xfrm rot="-3439216">
              <a:off x="8304129" y="810219"/>
              <a:ext cx="143779" cy="9386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5" name="Google Shape;2345;p17"/>
          <p:cNvGrpSpPr/>
          <p:nvPr/>
        </p:nvGrpSpPr>
        <p:grpSpPr>
          <a:xfrm>
            <a:off x="67029" y="4188513"/>
            <a:ext cx="769875" cy="829975"/>
            <a:chOff x="67029" y="4188513"/>
            <a:chExt cx="769875" cy="829975"/>
          </a:xfrm>
        </p:grpSpPr>
        <p:sp>
          <p:nvSpPr>
            <p:cNvPr id="2346" name="Google Shape;2346;p17"/>
            <p:cNvSpPr/>
            <p:nvPr/>
          </p:nvSpPr>
          <p:spPr>
            <a:xfrm>
              <a:off x="67029" y="4556599"/>
              <a:ext cx="126747" cy="95563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7"/>
            <p:cNvSpPr/>
            <p:nvPr/>
          </p:nvSpPr>
          <p:spPr>
            <a:xfrm>
              <a:off x="193106" y="4750827"/>
              <a:ext cx="139405" cy="111574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7"/>
            <p:cNvSpPr/>
            <p:nvPr/>
          </p:nvSpPr>
          <p:spPr>
            <a:xfrm>
              <a:off x="359421" y="4885286"/>
              <a:ext cx="155165" cy="133202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7"/>
            <p:cNvSpPr/>
            <p:nvPr/>
          </p:nvSpPr>
          <p:spPr>
            <a:xfrm>
              <a:off x="560272" y="4595494"/>
              <a:ext cx="172349" cy="127166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7"/>
            <p:cNvSpPr/>
            <p:nvPr/>
          </p:nvSpPr>
          <p:spPr>
            <a:xfrm>
              <a:off x="356319" y="4514014"/>
              <a:ext cx="159775" cy="142591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7"/>
            <p:cNvSpPr/>
            <p:nvPr/>
          </p:nvSpPr>
          <p:spPr>
            <a:xfrm>
              <a:off x="680482" y="4820739"/>
              <a:ext cx="156422" cy="14845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7"/>
            <p:cNvSpPr/>
            <p:nvPr/>
          </p:nvSpPr>
          <p:spPr>
            <a:xfrm>
              <a:off x="228565" y="4341246"/>
              <a:ext cx="92965" cy="7921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7"/>
            <p:cNvSpPr/>
            <p:nvPr/>
          </p:nvSpPr>
          <p:spPr>
            <a:xfrm>
              <a:off x="365875" y="4188513"/>
              <a:ext cx="189618" cy="138651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7"/>
            <p:cNvSpPr/>
            <p:nvPr/>
          </p:nvSpPr>
          <p:spPr>
            <a:xfrm>
              <a:off x="536465" y="4831636"/>
              <a:ext cx="69493" cy="57003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7"/>
            <p:cNvSpPr/>
            <p:nvPr/>
          </p:nvSpPr>
          <p:spPr>
            <a:xfrm>
              <a:off x="613838" y="4349796"/>
              <a:ext cx="109311" cy="7477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_1"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19"/>
          <p:cNvSpPr/>
          <p:nvPr/>
        </p:nvSpPr>
        <p:spPr>
          <a:xfrm rot="3785861">
            <a:off x="8142422" y="-897857"/>
            <a:ext cx="2683335" cy="213854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7" name="Google Shape;2387;p19"/>
          <p:cNvSpPr/>
          <p:nvPr/>
        </p:nvSpPr>
        <p:spPr>
          <a:xfrm rot="-4452864">
            <a:off x="7890656" y="4190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8" name="Google Shape;2388;p19"/>
          <p:cNvSpPr/>
          <p:nvPr/>
        </p:nvSpPr>
        <p:spPr>
          <a:xfrm rot="-4452864">
            <a:off x="-1829069" y="4433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9" name="Google Shape;2389;p19"/>
          <p:cNvSpPr/>
          <p:nvPr/>
        </p:nvSpPr>
        <p:spPr>
          <a:xfrm rot="5595821">
            <a:off x="-1361465" y="-897865"/>
            <a:ext cx="2683338" cy="2138548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0" name="Google Shape;2390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91" name="Google Shape;2391;p19"/>
          <p:cNvSpPr txBox="1">
            <a:spLocks noGrp="1"/>
          </p:cNvSpPr>
          <p:nvPr>
            <p:ph type="subTitle" idx="1"/>
          </p:nvPr>
        </p:nvSpPr>
        <p:spPr>
          <a:xfrm>
            <a:off x="724125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2" name="Google Shape;2392;p19"/>
          <p:cNvSpPr txBox="1">
            <a:spLocks noGrp="1"/>
          </p:cNvSpPr>
          <p:nvPr>
            <p:ph type="title" idx="2"/>
          </p:nvPr>
        </p:nvSpPr>
        <p:spPr>
          <a:xfrm>
            <a:off x="724125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3" name="Google Shape;2393;p19"/>
          <p:cNvSpPr txBox="1">
            <a:spLocks noGrp="1"/>
          </p:cNvSpPr>
          <p:nvPr>
            <p:ph type="title" idx="3" hasCustomPrompt="1"/>
          </p:nvPr>
        </p:nvSpPr>
        <p:spPr>
          <a:xfrm>
            <a:off x="724137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4" name="Google Shape;2394;p19"/>
          <p:cNvSpPr txBox="1">
            <a:spLocks noGrp="1"/>
          </p:cNvSpPr>
          <p:nvPr>
            <p:ph type="subTitle" idx="4"/>
          </p:nvPr>
        </p:nvSpPr>
        <p:spPr>
          <a:xfrm>
            <a:off x="341399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5" name="Google Shape;2395;p19"/>
          <p:cNvSpPr txBox="1">
            <a:spLocks noGrp="1"/>
          </p:cNvSpPr>
          <p:nvPr>
            <p:ph type="title" idx="5"/>
          </p:nvPr>
        </p:nvSpPr>
        <p:spPr>
          <a:xfrm>
            <a:off x="3413999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6" name="Google Shape;2396;p19"/>
          <p:cNvSpPr txBox="1">
            <a:spLocks noGrp="1"/>
          </p:cNvSpPr>
          <p:nvPr>
            <p:ph type="title" idx="6" hasCustomPrompt="1"/>
          </p:nvPr>
        </p:nvSpPr>
        <p:spPr>
          <a:xfrm>
            <a:off x="3414008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7" name="Google Shape;2397;p19"/>
          <p:cNvSpPr txBox="1">
            <a:spLocks noGrp="1"/>
          </p:cNvSpPr>
          <p:nvPr>
            <p:ph type="subTitle" idx="7"/>
          </p:nvPr>
        </p:nvSpPr>
        <p:spPr>
          <a:xfrm>
            <a:off x="610386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8" name="Google Shape;2398;p19"/>
          <p:cNvSpPr txBox="1">
            <a:spLocks noGrp="1"/>
          </p:cNvSpPr>
          <p:nvPr>
            <p:ph type="title" idx="8"/>
          </p:nvPr>
        </p:nvSpPr>
        <p:spPr>
          <a:xfrm>
            <a:off x="6103872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9" name="Google Shape;2399;p19"/>
          <p:cNvSpPr txBox="1">
            <a:spLocks noGrp="1"/>
          </p:cNvSpPr>
          <p:nvPr>
            <p:ph type="title" idx="9" hasCustomPrompt="1"/>
          </p:nvPr>
        </p:nvSpPr>
        <p:spPr>
          <a:xfrm>
            <a:off x="6103879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0" name="Google Shape;2400;p19"/>
          <p:cNvSpPr txBox="1">
            <a:spLocks noGrp="1"/>
          </p:cNvSpPr>
          <p:nvPr>
            <p:ph type="subTitle" idx="13"/>
          </p:nvPr>
        </p:nvSpPr>
        <p:spPr>
          <a:xfrm>
            <a:off x="724125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1" name="Google Shape;2401;p19"/>
          <p:cNvSpPr txBox="1">
            <a:spLocks noGrp="1"/>
          </p:cNvSpPr>
          <p:nvPr>
            <p:ph type="title" idx="14"/>
          </p:nvPr>
        </p:nvSpPr>
        <p:spPr>
          <a:xfrm>
            <a:off x="724125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2" name="Google Shape;2402;p19"/>
          <p:cNvSpPr txBox="1">
            <a:spLocks noGrp="1"/>
          </p:cNvSpPr>
          <p:nvPr>
            <p:ph type="title" idx="15" hasCustomPrompt="1"/>
          </p:nvPr>
        </p:nvSpPr>
        <p:spPr>
          <a:xfrm>
            <a:off x="724137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3" name="Google Shape;2403;p19"/>
          <p:cNvSpPr txBox="1">
            <a:spLocks noGrp="1"/>
          </p:cNvSpPr>
          <p:nvPr>
            <p:ph type="subTitle" idx="16"/>
          </p:nvPr>
        </p:nvSpPr>
        <p:spPr>
          <a:xfrm>
            <a:off x="341399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4" name="Google Shape;2404;p19"/>
          <p:cNvSpPr txBox="1">
            <a:spLocks noGrp="1"/>
          </p:cNvSpPr>
          <p:nvPr>
            <p:ph type="title" idx="17"/>
          </p:nvPr>
        </p:nvSpPr>
        <p:spPr>
          <a:xfrm>
            <a:off x="3413999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5" name="Google Shape;2405;p19"/>
          <p:cNvSpPr txBox="1">
            <a:spLocks noGrp="1"/>
          </p:cNvSpPr>
          <p:nvPr>
            <p:ph type="title" idx="18" hasCustomPrompt="1"/>
          </p:nvPr>
        </p:nvSpPr>
        <p:spPr>
          <a:xfrm>
            <a:off x="3414008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6" name="Google Shape;2406;p19"/>
          <p:cNvSpPr txBox="1">
            <a:spLocks noGrp="1"/>
          </p:cNvSpPr>
          <p:nvPr>
            <p:ph type="subTitle" idx="19"/>
          </p:nvPr>
        </p:nvSpPr>
        <p:spPr>
          <a:xfrm>
            <a:off x="610386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7" name="Google Shape;2407;p19"/>
          <p:cNvSpPr txBox="1">
            <a:spLocks noGrp="1"/>
          </p:cNvSpPr>
          <p:nvPr>
            <p:ph type="title" idx="20"/>
          </p:nvPr>
        </p:nvSpPr>
        <p:spPr>
          <a:xfrm>
            <a:off x="6103872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8" name="Google Shape;2408;p19"/>
          <p:cNvSpPr txBox="1">
            <a:spLocks noGrp="1"/>
          </p:cNvSpPr>
          <p:nvPr>
            <p:ph type="title" idx="21" hasCustomPrompt="1"/>
          </p:nvPr>
        </p:nvSpPr>
        <p:spPr>
          <a:xfrm>
            <a:off x="6103879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409" name="Google Shape;2409;p19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2410" name="Google Shape;2410;p19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9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9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9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9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9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9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9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9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9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9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9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9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9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9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9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6" name="Google Shape;2426;p19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2427" name="Google Shape;2427;p19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9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9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9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9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9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9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9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9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9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9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9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9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9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9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9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9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9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9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9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9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8" name="Google Shape;2448;p19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2449" name="Google Shape;2449;p19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9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9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9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9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9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9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9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9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9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9" name="Google Shape;2459;p19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rgbClr val="FBF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 2">
  <p:cSld name="CUSTOM_8_1_1">
    <p:spTree>
      <p:nvGrpSpPr>
        <p:cNvPr id="1" name="Shape 3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Google Shape;3090;p29"/>
          <p:cNvSpPr/>
          <p:nvPr/>
        </p:nvSpPr>
        <p:spPr>
          <a:xfrm rot="4608433">
            <a:off x="8024787" y="3988703"/>
            <a:ext cx="2683379" cy="213858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1" name="Google Shape;3091;p29"/>
          <p:cNvSpPr/>
          <p:nvPr/>
        </p:nvSpPr>
        <p:spPr>
          <a:xfrm rot="5737514">
            <a:off x="-1347276" y="-976501"/>
            <a:ext cx="2683362" cy="213856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2" name="Google Shape;3092;p29"/>
          <p:cNvSpPr txBox="1">
            <a:spLocks noGrp="1"/>
          </p:cNvSpPr>
          <p:nvPr>
            <p:ph type="subTitle" idx="1"/>
          </p:nvPr>
        </p:nvSpPr>
        <p:spPr>
          <a:xfrm>
            <a:off x="950725" y="3069529"/>
            <a:ext cx="1716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93" name="Google Shape;3093;p29"/>
          <p:cNvSpPr txBox="1">
            <a:spLocks noGrp="1"/>
          </p:cNvSpPr>
          <p:nvPr>
            <p:ph type="title"/>
          </p:nvPr>
        </p:nvSpPr>
        <p:spPr>
          <a:xfrm>
            <a:off x="950725" y="2842686"/>
            <a:ext cx="17169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94" name="Google Shape;3094;p29"/>
          <p:cNvSpPr txBox="1">
            <a:spLocks noGrp="1"/>
          </p:cNvSpPr>
          <p:nvPr>
            <p:ph type="subTitle" idx="2"/>
          </p:nvPr>
        </p:nvSpPr>
        <p:spPr>
          <a:xfrm>
            <a:off x="2792600" y="3069529"/>
            <a:ext cx="1716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95" name="Google Shape;3095;p29"/>
          <p:cNvSpPr txBox="1">
            <a:spLocks noGrp="1"/>
          </p:cNvSpPr>
          <p:nvPr>
            <p:ph type="title" idx="3"/>
          </p:nvPr>
        </p:nvSpPr>
        <p:spPr>
          <a:xfrm>
            <a:off x="2792602" y="2842686"/>
            <a:ext cx="17169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96" name="Google Shape;3096;p29"/>
          <p:cNvSpPr txBox="1">
            <a:spLocks noGrp="1"/>
          </p:cNvSpPr>
          <p:nvPr>
            <p:ph type="subTitle" idx="4"/>
          </p:nvPr>
        </p:nvSpPr>
        <p:spPr>
          <a:xfrm>
            <a:off x="4634475" y="3069529"/>
            <a:ext cx="1716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97" name="Google Shape;3097;p29"/>
          <p:cNvSpPr txBox="1">
            <a:spLocks noGrp="1"/>
          </p:cNvSpPr>
          <p:nvPr>
            <p:ph type="title" idx="5"/>
          </p:nvPr>
        </p:nvSpPr>
        <p:spPr>
          <a:xfrm>
            <a:off x="4634480" y="2842686"/>
            <a:ext cx="17169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98" name="Google Shape;3098;p29"/>
          <p:cNvSpPr txBox="1">
            <a:spLocks noGrp="1"/>
          </p:cNvSpPr>
          <p:nvPr>
            <p:ph type="subTitle" idx="6"/>
          </p:nvPr>
        </p:nvSpPr>
        <p:spPr>
          <a:xfrm>
            <a:off x="6476359" y="3069529"/>
            <a:ext cx="1716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99" name="Google Shape;3099;p29"/>
          <p:cNvSpPr txBox="1">
            <a:spLocks noGrp="1"/>
          </p:cNvSpPr>
          <p:nvPr>
            <p:ph type="title" idx="7"/>
          </p:nvPr>
        </p:nvSpPr>
        <p:spPr>
          <a:xfrm>
            <a:off x="6476364" y="2842686"/>
            <a:ext cx="17169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100" name="Google Shape;3100;p29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01" name="Google Shape;3101;p29"/>
          <p:cNvSpPr/>
          <p:nvPr/>
        </p:nvSpPr>
        <p:spPr>
          <a:xfrm rot="10800000" flipH="1">
            <a:off x="7328899" y="-72829"/>
            <a:ext cx="1531958" cy="529570"/>
          </a:xfrm>
          <a:custGeom>
            <a:avLst/>
            <a:gdLst/>
            <a:ahLst/>
            <a:cxnLst/>
            <a:rect l="l" t="t" r="r" b="b"/>
            <a:pathLst>
              <a:path w="14010" h="4843" extrusionOk="0">
                <a:moveTo>
                  <a:pt x="1" y="0"/>
                </a:moveTo>
                <a:lnTo>
                  <a:pt x="1" y="0"/>
                </a:lnTo>
                <a:cubicBezTo>
                  <a:pt x="591" y="1174"/>
                  <a:pt x="3105" y="2457"/>
                  <a:pt x="4330" y="3098"/>
                </a:cubicBezTo>
                <a:cubicBezTo>
                  <a:pt x="5511" y="3688"/>
                  <a:pt x="6845" y="4221"/>
                  <a:pt x="8076" y="4593"/>
                </a:cubicBezTo>
                <a:cubicBezTo>
                  <a:pt x="8854" y="4787"/>
                  <a:pt x="9648" y="4842"/>
                  <a:pt x="10446" y="4842"/>
                </a:cubicBezTo>
                <a:cubicBezTo>
                  <a:pt x="11489" y="4842"/>
                  <a:pt x="12537" y="4748"/>
                  <a:pt x="13561" y="4748"/>
                </a:cubicBezTo>
                <a:cubicBezTo>
                  <a:pt x="13691" y="4748"/>
                  <a:pt x="13822" y="4750"/>
                  <a:pt x="13951" y="4753"/>
                </a:cubicBezTo>
                <a:lnTo>
                  <a:pt x="14009" y="4753"/>
                </a:lnTo>
                <a:cubicBezTo>
                  <a:pt x="10103" y="802"/>
                  <a:pt x="5190" y="321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2" name="Google Shape;3102;p29"/>
          <p:cNvSpPr/>
          <p:nvPr/>
        </p:nvSpPr>
        <p:spPr>
          <a:xfrm rot="10800000" flipH="1">
            <a:off x="7494778" y="-73266"/>
            <a:ext cx="1361048" cy="455542"/>
          </a:xfrm>
          <a:custGeom>
            <a:avLst/>
            <a:gdLst/>
            <a:ahLst/>
            <a:cxnLst/>
            <a:rect l="l" t="t" r="r" b="b"/>
            <a:pathLst>
              <a:path w="12447" h="4166" extrusionOk="0">
                <a:moveTo>
                  <a:pt x="123" y="1"/>
                </a:moveTo>
                <a:cubicBezTo>
                  <a:pt x="42" y="1"/>
                  <a:pt x="1" y="103"/>
                  <a:pt x="87" y="147"/>
                </a:cubicBezTo>
                <a:cubicBezTo>
                  <a:pt x="1960" y="948"/>
                  <a:pt x="3961" y="1378"/>
                  <a:pt x="5943" y="1936"/>
                </a:cubicBezTo>
                <a:cubicBezTo>
                  <a:pt x="8105" y="2578"/>
                  <a:pt x="10215" y="3379"/>
                  <a:pt x="12300" y="4155"/>
                </a:cubicBezTo>
                <a:cubicBezTo>
                  <a:pt x="12314" y="4162"/>
                  <a:pt x="12328" y="4165"/>
                  <a:pt x="12340" y="4165"/>
                </a:cubicBezTo>
                <a:cubicBezTo>
                  <a:pt x="12420" y="4165"/>
                  <a:pt x="12446" y="4039"/>
                  <a:pt x="12357" y="3995"/>
                </a:cubicBezTo>
                <a:cubicBezTo>
                  <a:pt x="10299" y="3245"/>
                  <a:pt x="8265" y="2469"/>
                  <a:pt x="6181" y="1859"/>
                </a:cubicBezTo>
                <a:cubicBezTo>
                  <a:pt x="4180" y="1243"/>
                  <a:pt x="2095" y="839"/>
                  <a:pt x="171" y="12"/>
                </a:cubicBezTo>
                <a:cubicBezTo>
                  <a:pt x="154" y="4"/>
                  <a:pt x="138" y="1"/>
                  <a:pt x="123" y="1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3" name="Google Shape;3103;p29"/>
          <p:cNvSpPr/>
          <p:nvPr/>
        </p:nvSpPr>
        <p:spPr>
          <a:xfrm rot="10800000" flipH="1">
            <a:off x="8389128" y="-17060"/>
            <a:ext cx="191139" cy="219679"/>
          </a:xfrm>
          <a:custGeom>
            <a:avLst/>
            <a:gdLst/>
            <a:ahLst/>
            <a:cxnLst/>
            <a:rect l="l" t="t" r="r" b="b"/>
            <a:pathLst>
              <a:path w="1748" h="2009" extrusionOk="0">
                <a:moveTo>
                  <a:pt x="126" y="1"/>
                </a:moveTo>
                <a:cubicBezTo>
                  <a:pt x="66" y="1"/>
                  <a:pt x="0" y="92"/>
                  <a:pt x="61" y="133"/>
                </a:cubicBezTo>
                <a:cubicBezTo>
                  <a:pt x="407" y="479"/>
                  <a:pt x="785" y="749"/>
                  <a:pt x="1132" y="1069"/>
                </a:cubicBezTo>
                <a:cubicBezTo>
                  <a:pt x="1343" y="1255"/>
                  <a:pt x="1638" y="1467"/>
                  <a:pt x="1266" y="1627"/>
                </a:cubicBezTo>
                <a:cubicBezTo>
                  <a:pt x="1023" y="1736"/>
                  <a:pt x="753" y="1762"/>
                  <a:pt x="516" y="1845"/>
                </a:cubicBezTo>
                <a:cubicBezTo>
                  <a:pt x="440" y="1892"/>
                  <a:pt x="460" y="2009"/>
                  <a:pt x="543" y="2009"/>
                </a:cubicBezTo>
                <a:cubicBezTo>
                  <a:pt x="550" y="2009"/>
                  <a:pt x="559" y="2008"/>
                  <a:pt x="567" y="2006"/>
                </a:cubicBezTo>
                <a:cubicBezTo>
                  <a:pt x="946" y="1871"/>
                  <a:pt x="1369" y="1820"/>
                  <a:pt x="1690" y="1550"/>
                </a:cubicBezTo>
                <a:cubicBezTo>
                  <a:pt x="1715" y="1550"/>
                  <a:pt x="1748" y="1499"/>
                  <a:pt x="1715" y="1467"/>
                </a:cubicBezTo>
                <a:cubicBezTo>
                  <a:pt x="1292" y="883"/>
                  <a:pt x="676" y="505"/>
                  <a:pt x="170" y="24"/>
                </a:cubicBezTo>
                <a:cubicBezTo>
                  <a:pt x="157" y="7"/>
                  <a:pt x="142" y="1"/>
                  <a:pt x="126" y="1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4" name="Google Shape;3104;p29"/>
          <p:cNvSpPr/>
          <p:nvPr/>
        </p:nvSpPr>
        <p:spPr>
          <a:xfrm rot="10800000" flipH="1">
            <a:off x="8063492" y="76650"/>
            <a:ext cx="244610" cy="208526"/>
          </a:xfrm>
          <a:custGeom>
            <a:avLst/>
            <a:gdLst/>
            <a:ahLst/>
            <a:cxnLst/>
            <a:rect l="l" t="t" r="r" b="b"/>
            <a:pathLst>
              <a:path w="2237" h="1907" extrusionOk="0">
                <a:moveTo>
                  <a:pt x="1075" y="0"/>
                </a:moveTo>
                <a:cubicBezTo>
                  <a:pt x="1015" y="0"/>
                  <a:pt x="951" y="57"/>
                  <a:pt x="1005" y="112"/>
                </a:cubicBezTo>
                <a:cubicBezTo>
                  <a:pt x="1301" y="532"/>
                  <a:pt x="1690" y="908"/>
                  <a:pt x="2000" y="1341"/>
                </a:cubicBezTo>
                <a:lnTo>
                  <a:pt x="2000" y="1341"/>
                </a:lnTo>
                <a:cubicBezTo>
                  <a:pt x="1364" y="1484"/>
                  <a:pt x="708" y="1540"/>
                  <a:pt x="75" y="1741"/>
                </a:cubicBezTo>
                <a:cubicBezTo>
                  <a:pt x="1" y="1793"/>
                  <a:pt x="13" y="1906"/>
                  <a:pt x="95" y="1906"/>
                </a:cubicBezTo>
                <a:cubicBezTo>
                  <a:pt x="105" y="1906"/>
                  <a:pt x="115" y="1905"/>
                  <a:pt x="127" y="1901"/>
                </a:cubicBezTo>
                <a:cubicBezTo>
                  <a:pt x="794" y="1690"/>
                  <a:pt x="1486" y="1638"/>
                  <a:pt x="2160" y="1478"/>
                </a:cubicBezTo>
                <a:cubicBezTo>
                  <a:pt x="2211" y="1478"/>
                  <a:pt x="2237" y="1395"/>
                  <a:pt x="2211" y="1369"/>
                </a:cubicBezTo>
                <a:cubicBezTo>
                  <a:pt x="1891" y="888"/>
                  <a:pt x="1461" y="490"/>
                  <a:pt x="1140" y="35"/>
                </a:cubicBezTo>
                <a:cubicBezTo>
                  <a:pt x="1125" y="10"/>
                  <a:pt x="1100" y="0"/>
                  <a:pt x="1075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5" name="Google Shape;3105;p29"/>
          <p:cNvSpPr/>
          <p:nvPr/>
        </p:nvSpPr>
        <p:spPr>
          <a:xfrm rot="10800000" flipH="1">
            <a:off x="7867542" y="167408"/>
            <a:ext cx="151665" cy="169379"/>
          </a:xfrm>
          <a:custGeom>
            <a:avLst/>
            <a:gdLst/>
            <a:ahLst/>
            <a:cxnLst/>
            <a:rect l="l" t="t" r="r" b="b"/>
            <a:pathLst>
              <a:path w="1387" h="1549" extrusionOk="0">
                <a:moveTo>
                  <a:pt x="804" y="0"/>
                </a:moveTo>
                <a:cubicBezTo>
                  <a:pt x="753" y="0"/>
                  <a:pt x="706" y="60"/>
                  <a:pt x="745" y="128"/>
                </a:cubicBezTo>
                <a:cubicBezTo>
                  <a:pt x="917" y="426"/>
                  <a:pt x="1134" y="750"/>
                  <a:pt x="1211" y="1093"/>
                </a:cubicBezTo>
                <a:lnTo>
                  <a:pt x="1211" y="1093"/>
                </a:lnTo>
                <a:cubicBezTo>
                  <a:pt x="857" y="1235"/>
                  <a:pt x="476" y="1313"/>
                  <a:pt x="71" y="1385"/>
                </a:cubicBezTo>
                <a:cubicBezTo>
                  <a:pt x="0" y="1409"/>
                  <a:pt x="17" y="1549"/>
                  <a:pt x="106" y="1549"/>
                </a:cubicBezTo>
                <a:cubicBezTo>
                  <a:pt x="114" y="1549"/>
                  <a:pt x="121" y="1548"/>
                  <a:pt x="129" y="1546"/>
                </a:cubicBezTo>
                <a:cubicBezTo>
                  <a:pt x="527" y="1469"/>
                  <a:pt x="931" y="1360"/>
                  <a:pt x="1329" y="1225"/>
                </a:cubicBezTo>
                <a:cubicBezTo>
                  <a:pt x="1386" y="1225"/>
                  <a:pt x="1386" y="1174"/>
                  <a:pt x="1386" y="1148"/>
                </a:cubicBezTo>
                <a:cubicBezTo>
                  <a:pt x="1303" y="744"/>
                  <a:pt x="1066" y="398"/>
                  <a:pt x="873" y="51"/>
                </a:cubicBezTo>
                <a:cubicBezTo>
                  <a:pt x="856" y="15"/>
                  <a:pt x="830" y="0"/>
                  <a:pt x="804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6" name="Google Shape;3106;p29"/>
          <p:cNvSpPr/>
          <p:nvPr/>
        </p:nvSpPr>
        <p:spPr>
          <a:xfrm rot="10800000" flipH="1">
            <a:off x="7671920" y="245919"/>
            <a:ext cx="95460" cy="119079"/>
          </a:xfrm>
          <a:custGeom>
            <a:avLst/>
            <a:gdLst/>
            <a:ahLst/>
            <a:cxnLst/>
            <a:rect l="l" t="t" r="r" b="b"/>
            <a:pathLst>
              <a:path w="873" h="1089" extrusionOk="0">
                <a:moveTo>
                  <a:pt x="552" y="1"/>
                </a:moveTo>
                <a:cubicBezTo>
                  <a:pt x="506" y="1"/>
                  <a:pt x="460" y="36"/>
                  <a:pt x="475" y="98"/>
                </a:cubicBezTo>
                <a:cubicBezTo>
                  <a:pt x="547" y="318"/>
                  <a:pt x="646" y="517"/>
                  <a:pt x="701" y="740"/>
                </a:cubicBezTo>
                <a:lnTo>
                  <a:pt x="701" y="740"/>
                </a:lnTo>
                <a:cubicBezTo>
                  <a:pt x="502" y="827"/>
                  <a:pt x="289" y="873"/>
                  <a:pt x="71" y="925"/>
                </a:cubicBezTo>
                <a:cubicBezTo>
                  <a:pt x="1" y="972"/>
                  <a:pt x="16" y="1089"/>
                  <a:pt x="103" y="1089"/>
                </a:cubicBezTo>
                <a:cubicBezTo>
                  <a:pt x="111" y="1089"/>
                  <a:pt x="119" y="1088"/>
                  <a:pt x="129" y="1085"/>
                </a:cubicBezTo>
                <a:cubicBezTo>
                  <a:pt x="366" y="1002"/>
                  <a:pt x="610" y="951"/>
                  <a:pt x="847" y="842"/>
                </a:cubicBezTo>
                <a:cubicBezTo>
                  <a:pt x="873" y="816"/>
                  <a:pt x="873" y="790"/>
                  <a:pt x="873" y="765"/>
                </a:cubicBezTo>
                <a:cubicBezTo>
                  <a:pt x="821" y="521"/>
                  <a:pt x="712" y="284"/>
                  <a:pt x="635" y="66"/>
                </a:cubicBezTo>
                <a:cubicBezTo>
                  <a:pt x="624" y="21"/>
                  <a:pt x="588" y="1"/>
                  <a:pt x="552" y="1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7" name="Google Shape;3107;p29"/>
          <p:cNvSpPr/>
          <p:nvPr/>
        </p:nvSpPr>
        <p:spPr>
          <a:xfrm rot="10800000" flipH="1">
            <a:off x="8074536" y="249091"/>
            <a:ext cx="37944" cy="29524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0" y="0"/>
                </a:moveTo>
                <a:cubicBezTo>
                  <a:pt x="0" y="0"/>
                  <a:pt x="0" y="270"/>
                  <a:pt x="160" y="270"/>
                </a:cubicBezTo>
                <a:cubicBezTo>
                  <a:pt x="346" y="270"/>
                  <a:pt x="346" y="0"/>
                  <a:pt x="160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8" name="Google Shape;3108;p29"/>
          <p:cNvSpPr/>
          <p:nvPr/>
        </p:nvSpPr>
        <p:spPr>
          <a:xfrm rot="10800000" flipH="1">
            <a:off x="8036593" y="290424"/>
            <a:ext cx="38053" cy="28868"/>
          </a:xfrm>
          <a:custGeom>
            <a:avLst/>
            <a:gdLst/>
            <a:ahLst/>
            <a:cxnLst/>
            <a:rect l="l" t="t" r="r" b="b"/>
            <a:pathLst>
              <a:path w="348" h="264" extrusionOk="0">
                <a:moveTo>
                  <a:pt x="161" y="0"/>
                </a:moveTo>
                <a:cubicBezTo>
                  <a:pt x="1" y="0"/>
                  <a:pt x="1" y="263"/>
                  <a:pt x="161" y="263"/>
                </a:cubicBezTo>
                <a:cubicBezTo>
                  <a:pt x="347" y="263"/>
                  <a:pt x="347" y="0"/>
                  <a:pt x="161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9" name="Google Shape;3109;p29"/>
          <p:cNvSpPr/>
          <p:nvPr/>
        </p:nvSpPr>
        <p:spPr>
          <a:xfrm rot="10800000" flipH="1">
            <a:off x="7799528" y="208414"/>
            <a:ext cx="38053" cy="29524"/>
          </a:xfrm>
          <a:custGeom>
            <a:avLst/>
            <a:gdLst/>
            <a:ahLst/>
            <a:cxnLst/>
            <a:rect l="l" t="t" r="r" b="b"/>
            <a:pathLst>
              <a:path w="348" h="270" extrusionOk="0">
                <a:moveTo>
                  <a:pt x="161" y="0"/>
                </a:moveTo>
                <a:cubicBezTo>
                  <a:pt x="1" y="0"/>
                  <a:pt x="1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0" name="Google Shape;3110;p29"/>
          <p:cNvSpPr/>
          <p:nvPr/>
        </p:nvSpPr>
        <p:spPr>
          <a:xfrm rot="10800000" flipH="1">
            <a:off x="7758851" y="185233"/>
            <a:ext cx="38053" cy="28868"/>
          </a:xfrm>
          <a:custGeom>
            <a:avLst/>
            <a:gdLst/>
            <a:ahLst/>
            <a:cxnLst/>
            <a:rect l="l" t="t" r="r" b="b"/>
            <a:pathLst>
              <a:path w="348" h="264" extrusionOk="0">
                <a:moveTo>
                  <a:pt x="161" y="0"/>
                </a:moveTo>
                <a:cubicBezTo>
                  <a:pt x="1" y="0"/>
                  <a:pt x="1" y="263"/>
                  <a:pt x="161" y="263"/>
                </a:cubicBezTo>
                <a:cubicBezTo>
                  <a:pt x="347" y="263"/>
                  <a:pt x="347" y="0"/>
                  <a:pt x="161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1" name="Google Shape;3111;p29"/>
          <p:cNvSpPr/>
          <p:nvPr/>
        </p:nvSpPr>
        <p:spPr>
          <a:xfrm rot="10800000" flipH="1">
            <a:off x="7431357" y="380963"/>
            <a:ext cx="37944" cy="29524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1" y="1"/>
                </a:moveTo>
                <a:cubicBezTo>
                  <a:pt x="0" y="1"/>
                  <a:pt x="0" y="270"/>
                  <a:pt x="161" y="270"/>
                </a:cubicBezTo>
                <a:cubicBezTo>
                  <a:pt x="347" y="270"/>
                  <a:pt x="347" y="1"/>
                  <a:pt x="161" y="1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2" name="Google Shape;3112;p29"/>
          <p:cNvSpPr/>
          <p:nvPr/>
        </p:nvSpPr>
        <p:spPr>
          <a:xfrm rot="10800000" flipH="1">
            <a:off x="8290497" y="406867"/>
            <a:ext cx="941373" cy="1391556"/>
          </a:xfrm>
          <a:custGeom>
            <a:avLst/>
            <a:gdLst/>
            <a:ahLst/>
            <a:cxnLst/>
            <a:rect l="l" t="t" r="r" b="b"/>
            <a:pathLst>
              <a:path w="8609" h="12726" extrusionOk="0">
                <a:moveTo>
                  <a:pt x="1" y="0"/>
                </a:moveTo>
                <a:lnTo>
                  <a:pt x="1" y="0"/>
                </a:lnTo>
                <a:cubicBezTo>
                  <a:pt x="52" y="2675"/>
                  <a:pt x="1335" y="6094"/>
                  <a:pt x="3047" y="8127"/>
                </a:cubicBezTo>
                <a:cubicBezTo>
                  <a:pt x="3900" y="9140"/>
                  <a:pt x="4862" y="10000"/>
                  <a:pt x="5933" y="10801"/>
                </a:cubicBezTo>
                <a:cubicBezTo>
                  <a:pt x="6684" y="11385"/>
                  <a:pt x="7486" y="12347"/>
                  <a:pt x="8448" y="12565"/>
                </a:cubicBezTo>
                <a:lnTo>
                  <a:pt x="8448" y="12726"/>
                </a:lnTo>
                <a:cubicBezTo>
                  <a:pt x="8608" y="9782"/>
                  <a:pt x="8448" y="6895"/>
                  <a:pt x="6626" y="4439"/>
                </a:cubicBezTo>
                <a:cubicBezTo>
                  <a:pt x="5080" y="2406"/>
                  <a:pt x="2406" y="751"/>
                  <a:pt x="1" y="0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3" name="Google Shape;3113;p29"/>
          <p:cNvSpPr/>
          <p:nvPr/>
        </p:nvSpPr>
        <p:spPr>
          <a:xfrm rot="10800000" flipH="1">
            <a:off x="8412528" y="451373"/>
            <a:ext cx="788942" cy="1198121"/>
          </a:xfrm>
          <a:custGeom>
            <a:avLst/>
            <a:gdLst/>
            <a:ahLst/>
            <a:cxnLst/>
            <a:rect l="l" t="t" r="r" b="b"/>
            <a:pathLst>
              <a:path w="7215" h="10957" extrusionOk="0">
                <a:moveTo>
                  <a:pt x="128" y="0"/>
                </a:moveTo>
                <a:cubicBezTo>
                  <a:pt x="61" y="0"/>
                  <a:pt x="1" y="77"/>
                  <a:pt x="58" y="139"/>
                </a:cubicBezTo>
                <a:cubicBezTo>
                  <a:pt x="1559" y="1550"/>
                  <a:pt x="2598" y="3449"/>
                  <a:pt x="3746" y="5136"/>
                </a:cubicBezTo>
                <a:cubicBezTo>
                  <a:pt x="5029" y="6951"/>
                  <a:pt x="6184" y="8875"/>
                  <a:pt x="7062" y="10908"/>
                </a:cubicBezTo>
                <a:cubicBezTo>
                  <a:pt x="7071" y="10942"/>
                  <a:pt x="7091" y="10956"/>
                  <a:pt x="7114" y="10956"/>
                </a:cubicBezTo>
                <a:cubicBezTo>
                  <a:pt x="7160" y="10956"/>
                  <a:pt x="7214" y="10898"/>
                  <a:pt x="7197" y="10825"/>
                </a:cubicBezTo>
                <a:cubicBezTo>
                  <a:pt x="6286" y="8715"/>
                  <a:pt x="5087" y="6791"/>
                  <a:pt x="3778" y="4892"/>
                </a:cubicBezTo>
                <a:cubicBezTo>
                  <a:pt x="2656" y="3263"/>
                  <a:pt x="1636" y="1390"/>
                  <a:pt x="193" y="30"/>
                </a:cubicBezTo>
                <a:cubicBezTo>
                  <a:pt x="174" y="9"/>
                  <a:pt x="150" y="0"/>
                  <a:pt x="128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4" name="Google Shape;3114;p29"/>
          <p:cNvSpPr/>
          <p:nvPr/>
        </p:nvSpPr>
        <p:spPr>
          <a:xfrm rot="10800000" flipH="1">
            <a:off x="8870364" y="646564"/>
            <a:ext cx="263309" cy="228208"/>
          </a:xfrm>
          <a:custGeom>
            <a:avLst/>
            <a:gdLst/>
            <a:ahLst/>
            <a:cxnLst/>
            <a:rect l="l" t="t" r="r" b="b"/>
            <a:pathLst>
              <a:path w="2408" h="2087" extrusionOk="0">
                <a:moveTo>
                  <a:pt x="2333" y="1"/>
                </a:moveTo>
                <a:cubicBezTo>
                  <a:pt x="2293" y="1"/>
                  <a:pt x="2247" y="26"/>
                  <a:pt x="2234" y="78"/>
                </a:cubicBezTo>
                <a:cubicBezTo>
                  <a:pt x="2234" y="373"/>
                  <a:pt x="2208" y="668"/>
                  <a:pt x="2183" y="963"/>
                </a:cubicBezTo>
                <a:cubicBezTo>
                  <a:pt x="2157" y="1200"/>
                  <a:pt x="2183" y="1925"/>
                  <a:pt x="1913" y="1925"/>
                </a:cubicBezTo>
                <a:cubicBezTo>
                  <a:pt x="1323" y="1925"/>
                  <a:pt x="682" y="1630"/>
                  <a:pt x="175" y="1392"/>
                </a:cubicBezTo>
                <a:cubicBezTo>
                  <a:pt x="164" y="1389"/>
                  <a:pt x="154" y="1388"/>
                  <a:pt x="144" y="1388"/>
                </a:cubicBezTo>
                <a:cubicBezTo>
                  <a:pt x="57" y="1388"/>
                  <a:pt x="0" y="1501"/>
                  <a:pt x="98" y="1553"/>
                </a:cubicBezTo>
                <a:cubicBezTo>
                  <a:pt x="689" y="1805"/>
                  <a:pt x="1350" y="2087"/>
                  <a:pt x="2014" y="2087"/>
                </a:cubicBezTo>
                <a:cubicBezTo>
                  <a:pt x="2043" y="2087"/>
                  <a:pt x="2071" y="2086"/>
                  <a:pt x="2099" y="2085"/>
                </a:cubicBezTo>
                <a:cubicBezTo>
                  <a:pt x="2157" y="2085"/>
                  <a:pt x="2183" y="2059"/>
                  <a:pt x="2183" y="2034"/>
                </a:cubicBezTo>
                <a:cubicBezTo>
                  <a:pt x="2285" y="1392"/>
                  <a:pt x="2369" y="719"/>
                  <a:pt x="2394" y="78"/>
                </a:cubicBezTo>
                <a:cubicBezTo>
                  <a:pt x="2407" y="26"/>
                  <a:pt x="2373" y="1"/>
                  <a:pt x="2333" y="1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5" name="Google Shape;3115;p29"/>
          <p:cNvSpPr/>
          <p:nvPr/>
        </p:nvSpPr>
        <p:spPr>
          <a:xfrm rot="10800000" flipH="1">
            <a:off x="8694971" y="886580"/>
            <a:ext cx="296988" cy="277633"/>
          </a:xfrm>
          <a:custGeom>
            <a:avLst/>
            <a:gdLst/>
            <a:ahLst/>
            <a:cxnLst/>
            <a:rect l="l" t="t" r="r" b="b"/>
            <a:pathLst>
              <a:path w="2716" h="2539" extrusionOk="0">
                <a:moveTo>
                  <a:pt x="2520" y="0"/>
                </a:moveTo>
                <a:cubicBezTo>
                  <a:pt x="2480" y="0"/>
                  <a:pt x="2433" y="27"/>
                  <a:pt x="2420" y="82"/>
                </a:cubicBezTo>
                <a:cubicBezTo>
                  <a:pt x="2420" y="428"/>
                  <a:pt x="2639" y="2378"/>
                  <a:pt x="2209" y="2378"/>
                </a:cubicBezTo>
                <a:cubicBezTo>
                  <a:pt x="1516" y="2353"/>
                  <a:pt x="740" y="2083"/>
                  <a:pt x="150" y="1737"/>
                </a:cubicBezTo>
                <a:cubicBezTo>
                  <a:pt x="140" y="1730"/>
                  <a:pt x="129" y="1727"/>
                  <a:pt x="119" y="1727"/>
                </a:cubicBezTo>
                <a:cubicBezTo>
                  <a:pt x="53" y="1727"/>
                  <a:pt x="1" y="1853"/>
                  <a:pt x="73" y="1897"/>
                </a:cubicBezTo>
                <a:cubicBezTo>
                  <a:pt x="766" y="2301"/>
                  <a:pt x="1619" y="2539"/>
                  <a:pt x="2420" y="2539"/>
                </a:cubicBezTo>
                <a:cubicBezTo>
                  <a:pt x="2478" y="2539"/>
                  <a:pt x="2504" y="2513"/>
                  <a:pt x="2504" y="2487"/>
                </a:cubicBezTo>
                <a:cubicBezTo>
                  <a:pt x="2716" y="1685"/>
                  <a:pt x="2555" y="884"/>
                  <a:pt x="2581" y="82"/>
                </a:cubicBezTo>
                <a:cubicBezTo>
                  <a:pt x="2594" y="27"/>
                  <a:pt x="2560" y="0"/>
                  <a:pt x="2520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6" name="Google Shape;3116;p29"/>
          <p:cNvSpPr/>
          <p:nvPr/>
        </p:nvSpPr>
        <p:spPr>
          <a:xfrm rot="10800000" flipH="1">
            <a:off x="8551617" y="1112818"/>
            <a:ext cx="282554" cy="232363"/>
          </a:xfrm>
          <a:custGeom>
            <a:avLst/>
            <a:gdLst/>
            <a:ahLst/>
            <a:cxnLst/>
            <a:rect l="l" t="t" r="r" b="b"/>
            <a:pathLst>
              <a:path w="2584" h="2125" extrusionOk="0">
                <a:moveTo>
                  <a:pt x="2426" y="0"/>
                </a:moveTo>
                <a:cubicBezTo>
                  <a:pt x="2386" y="0"/>
                  <a:pt x="2346" y="28"/>
                  <a:pt x="2346" y="82"/>
                </a:cubicBezTo>
                <a:cubicBezTo>
                  <a:pt x="2372" y="429"/>
                  <a:pt x="2583" y="1897"/>
                  <a:pt x="2154" y="1949"/>
                </a:cubicBezTo>
                <a:cubicBezTo>
                  <a:pt x="2074" y="1959"/>
                  <a:pt x="1993" y="1963"/>
                  <a:pt x="1911" y="1963"/>
                </a:cubicBezTo>
                <a:cubicBezTo>
                  <a:pt x="1310" y="1963"/>
                  <a:pt x="669" y="1718"/>
                  <a:pt x="127" y="1577"/>
                </a:cubicBezTo>
                <a:cubicBezTo>
                  <a:pt x="119" y="1575"/>
                  <a:pt x="111" y="1574"/>
                  <a:pt x="104" y="1574"/>
                </a:cubicBezTo>
                <a:cubicBezTo>
                  <a:pt x="15" y="1574"/>
                  <a:pt x="0" y="1713"/>
                  <a:pt x="101" y="1737"/>
                </a:cubicBezTo>
                <a:cubicBezTo>
                  <a:pt x="473" y="1814"/>
                  <a:pt x="845" y="1923"/>
                  <a:pt x="1224" y="2006"/>
                </a:cubicBezTo>
                <a:cubicBezTo>
                  <a:pt x="1456" y="2044"/>
                  <a:pt x="1757" y="2125"/>
                  <a:pt x="2027" y="2125"/>
                </a:cubicBezTo>
                <a:cubicBezTo>
                  <a:pt x="2129" y="2125"/>
                  <a:pt x="2226" y="2113"/>
                  <a:pt x="2314" y="2083"/>
                </a:cubicBezTo>
                <a:cubicBezTo>
                  <a:pt x="2558" y="1974"/>
                  <a:pt x="2532" y="1551"/>
                  <a:pt x="2532" y="1365"/>
                </a:cubicBezTo>
                <a:cubicBezTo>
                  <a:pt x="2558" y="935"/>
                  <a:pt x="2532" y="505"/>
                  <a:pt x="2506" y="82"/>
                </a:cubicBezTo>
                <a:cubicBezTo>
                  <a:pt x="2506" y="28"/>
                  <a:pt x="2466" y="0"/>
                  <a:pt x="2426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7" name="Google Shape;3117;p29"/>
          <p:cNvSpPr/>
          <p:nvPr/>
        </p:nvSpPr>
        <p:spPr>
          <a:xfrm rot="10800000" flipH="1">
            <a:off x="8405748" y="1352616"/>
            <a:ext cx="290974" cy="194529"/>
          </a:xfrm>
          <a:custGeom>
            <a:avLst/>
            <a:gdLst/>
            <a:ahLst/>
            <a:cxnLst/>
            <a:rect l="l" t="t" r="r" b="b"/>
            <a:pathLst>
              <a:path w="2661" h="1779" extrusionOk="0">
                <a:moveTo>
                  <a:pt x="2285" y="0"/>
                </a:moveTo>
                <a:cubicBezTo>
                  <a:pt x="2245" y="0"/>
                  <a:pt x="2205" y="27"/>
                  <a:pt x="2205" y="82"/>
                </a:cubicBezTo>
                <a:cubicBezTo>
                  <a:pt x="2237" y="428"/>
                  <a:pt x="2474" y="1608"/>
                  <a:pt x="1968" y="1608"/>
                </a:cubicBezTo>
                <a:cubicBezTo>
                  <a:pt x="1377" y="1576"/>
                  <a:pt x="710" y="1256"/>
                  <a:pt x="178" y="1018"/>
                </a:cubicBezTo>
                <a:cubicBezTo>
                  <a:pt x="169" y="1016"/>
                  <a:pt x="160" y="1015"/>
                  <a:pt x="151" y="1015"/>
                </a:cubicBezTo>
                <a:cubicBezTo>
                  <a:pt x="57" y="1015"/>
                  <a:pt x="1" y="1132"/>
                  <a:pt x="95" y="1179"/>
                </a:cubicBezTo>
                <a:cubicBezTo>
                  <a:pt x="390" y="1313"/>
                  <a:pt x="710" y="1416"/>
                  <a:pt x="1031" y="1551"/>
                </a:cubicBezTo>
                <a:cubicBezTo>
                  <a:pt x="1309" y="1645"/>
                  <a:pt x="1670" y="1779"/>
                  <a:pt x="1987" y="1779"/>
                </a:cubicBezTo>
                <a:cubicBezTo>
                  <a:pt x="2035" y="1779"/>
                  <a:pt x="2082" y="1776"/>
                  <a:pt x="2128" y="1769"/>
                </a:cubicBezTo>
                <a:cubicBezTo>
                  <a:pt x="2660" y="1660"/>
                  <a:pt x="2397" y="454"/>
                  <a:pt x="2365" y="82"/>
                </a:cubicBezTo>
                <a:cubicBezTo>
                  <a:pt x="2365" y="27"/>
                  <a:pt x="2325" y="0"/>
                  <a:pt x="2285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8" name="Google Shape;3118;p29"/>
          <p:cNvSpPr/>
          <p:nvPr/>
        </p:nvSpPr>
        <p:spPr>
          <a:xfrm rot="10800000" flipH="1">
            <a:off x="8773045" y="1415382"/>
            <a:ext cx="37944" cy="29524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1" y="0"/>
                </a:moveTo>
                <a:cubicBezTo>
                  <a:pt x="0" y="0"/>
                  <a:pt x="0" y="269"/>
                  <a:pt x="161" y="269"/>
                </a:cubicBezTo>
                <a:cubicBezTo>
                  <a:pt x="347" y="269"/>
                  <a:pt x="347" y="0"/>
                  <a:pt x="161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9" name="Google Shape;3119;p29"/>
          <p:cNvSpPr/>
          <p:nvPr/>
        </p:nvSpPr>
        <p:spPr>
          <a:xfrm rot="10800000" flipH="1">
            <a:off x="8731603" y="1458902"/>
            <a:ext cx="38053" cy="29524"/>
          </a:xfrm>
          <a:custGeom>
            <a:avLst/>
            <a:gdLst/>
            <a:ahLst/>
            <a:cxnLst/>
            <a:rect l="l" t="t" r="r" b="b"/>
            <a:pathLst>
              <a:path w="348" h="270" extrusionOk="0">
                <a:moveTo>
                  <a:pt x="161" y="0"/>
                </a:moveTo>
                <a:cubicBezTo>
                  <a:pt x="1" y="0"/>
                  <a:pt x="1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0" name="Google Shape;3120;p29"/>
          <p:cNvSpPr/>
          <p:nvPr/>
        </p:nvSpPr>
        <p:spPr>
          <a:xfrm rot="10800000" flipH="1">
            <a:off x="8720449" y="1397887"/>
            <a:ext cx="37944" cy="29524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1" y="0"/>
                </a:moveTo>
                <a:cubicBezTo>
                  <a:pt x="0" y="0"/>
                  <a:pt x="0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1" name="Google Shape;3121;p29"/>
          <p:cNvSpPr/>
          <p:nvPr/>
        </p:nvSpPr>
        <p:spPr>
          <a:xfrm rot="10800000" flipH="1">
            <a:off x="8538824" y="1234413"/>
            <a:ext cx="37944" cy="28868"/>
          </a:xfrm>
          <a:custGeom>
            <a:avLst/>
            <a:gdLst/>
            <a:ahLst/>
            <a:cxnLst/>
            <a:rect l="l" t="t" r="r" b="b"/>
            <a:pathLst>
              <a:path w="347" h="264" extrusionOk="0">
                <a:moveTo>
                  <a:pt x="160" y="0"/>
                </a:moveTo>
                <a:cubicBezTo>
                  <a:pt x="0" y="0"/>
                  <a:pt x="0" y="263"/>
                  <a:pt x="160" y="263"/>
                </a:cubicBezTo>
                <a:cubicBezTo>
                  <a:pt x="346" y="263"/>
                  <a:pt x="346" y="0"/>
                  <a:pt x="160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2" name="Google Shape;3122;p29"/>
          <p:cNvSpPr/>
          <p:nvPr/>
        </p:nvSpPr>
        <p:spPr>
          <a:xfrm rot="10800000" flipH="1">
            <a:off x="8498147" y="1289852"/>
            <a:ext cx="37944" cy="28868"/>
          </a:xfrm>
          <a:custGeom>
            <a:avLst/>
            <a:gdLst/>
            <a:ahLst/>
            <a:cxnLst/>
            <a:rect l="l" t="t" r="r" b="b"/>
            <a:pathLst>
              <a:path w="347" h="264" extrusionOk="0">
                <a:moveTo>
                  <a:pt x="160" y="1"/>
                </a:moveTo>
                <a:cubicBezTo>
                  <a:pt x="0" y="1"/>
                  <a:pt x="0" y="263"/>
                  <a:pt x="160" y="263"/>
                </a:cubicBezTo>
                <a:cubicBezTo>
                  <a:pt x="346" y="263"/>
                  <a:pt x="346" y="1"/>
                  <a:pt x="160" y="1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3" name="Google Shape;3123;p29"/>
          <p:cNvSpPr/>
          <p:nvPr/>
        </p:nvSpPr>
        <p:spPr>
          <a:xfrm rot="10800000" flipH="1">
            <a:off x="8477808" y="1228181"/>
            <a:ext cx="37944" cy="29524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0" y="1"/>
                </a:moveTo>
                <a:cubicBezTo>
                  <a:pt x="0" y="1"/>
                  <a:pt x="0" y="270"/>
                  <a:pt x="160" y="270"/>
                </a:cubicBezTo>
                <a:cubicBezTo>
                  <a:pt x="346" y="270"/>
                  <a:pt x="346" y="1"/>
                  <a:pt x="160" y="1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4" name="Google Shape;3124;p29"/>
          <p:cNvSpPr/>
          <p:nvPr/>
        </p:nvSpPr>
        <p:spPr>
          <a:xfrm rot="10800000" flipH="1">
            <a:off x="8860742" y="798886"/>
            <a:ext cx="37944" cy="28868"/>
          </a:xfrm>
          <a:custGeom>
            <a:avLst/>
            <a:gdLst/>
            <a:ahLst/>
            <a:cxnLst/>
            <a:rect l="l" t="t" r="r" b="b"/>
            <a:pathLst>
              <a:path w="347" h="264" extrusionOk="0">
                <a:moveTo>
                  <a:pt x="160" y="0"/>
                </a:moveTo>
                <a:cubicBezTo>
                  <a:pt x="0" y="0"/>
                  <a:pt x="0" y="263"/>
                  <a:pt x="160" y="263"/>
                </a:cubicBezTo>
                <a:cubicBezTo>
                  <a:pt x="346" y="263"/>
                  <a:pt x="346" y="0"/>
                  <a:pt x="160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5" name="Google Shape;3125;p29"/>
          <p:cNvSpPr/>
          <p:nvPr/>
        </p:nvSpPr>
        <p:spPr>
          <a:xfrm rot="10800000" flipH="1">
            <a:off x="8798960" y="816491"/>
            <a:ext cx="38053" cy="28868"/>
          </a:xfrm>
          <a:custGeom>
            <a:avLst/>
            <a:gdLst/>
            <a:ahLst/>
            <a:cxnLst/>
            <a:rect l="l" t="t" r="r" b="b"/>
            <a:pathLst>
              <a:path w="348" h="264" extrusionOk="0">
                <a:moveTo>
                  <a:pt x="161" y="1"/>
                </a:moveTo>
                <a:cubicBezTo>
                  <a:pt x="1" y="1"/>
                  <a:pt x="1" y="264"/>
                  <a:pt x="161" y="264"/>
                </a:cubicBezTo>
                <a:cubicBezTo>
                  <a:pt x="347" y="264"/>
                  <a:pt x="347" y="1"/>
                  <a:pt x="161" y="1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6" name="Google Shape;3126;p29"/>
          <p:cNvSpPr/>
          <p:nvPr/>
        </p:nvSpPr>
        <p:spPr>
          <a:xfrm rot="10800000" flipH="1">
            <a:off x="9061940" y="994616"/>
            <a:ext cx="38053" cy="29524"/>
          </a:xfrm>
          <a:custGeom>
            <a:avLst/>
            <a:gdLst/>
            <a:ahLst/>
            <a:cxnLst/>
            <a:rect l="l" t="t" r="r" b="b"/>
            <a:pathLst>
              <a:path w="348" h="270" extrusionOk="0">
                <a:moveTo>
                  <a:pt x="161" y="0"/>
                </a:moveTo>
                <a:cubicBezTo>
                  <a:pt x="1" y="0"/>
                  <a:pt x="1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7" name="Google Shape;3127;p29"/>
          <p:cNvSpPr/>
          <p:nvPr/>
        </p:nvSpPr>
        <p:spPr>
          <a:xfrm rot="10800000" flipH="1">
            <a:off x="9050021" y="1061864"/>
            <a:ext cx="38709" cy="28868"/>
          </a:xfrm>
          <a:custGeom>
            <a:avLst/>
            <a:gdLst/>
            <a:ahLst/>
            <a:cxnLst/>
            <a:rect l="l" t="t" r="r" b="b"/>
            <a:pathLst>
              <a:path w="354" h="264" extrusionOk="0">
                <a:moveTo>
                  <a:pt x="161" y="0"/>
                </a:moveTo>
                <a:cubicBezTo>
                  <a:pt x="1" y="0"/>
                  <a:pt x="1" y="263"/>
                  <a:pt x="161" y="263"/>
                </a:cubicBezTo>
                <a:cubicBezTo>
                  <a:pt x="354" y="263"/>
                  <a:pt x="354" y="0"/>
                  <a:pt x="161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8" name="Google Shape;3128;p29"/>
          <p:cNvSpPr/>
          <p:nvPr/>
        </p:nvSpPr>
        <p:spPr>
          <a:xfrm rot="10800000" flipH="1">
            <a:off x="8355011" y="1573169"/>
            <a:ext cx="37944" cy="29633"/>
          </a:xfrm>
          <a:custGeom>
            <a:avLst/>
            <a:gdLst/>
            <a:ahLst/>
            <a:cxnLst/>
            <a:rect l="l" t="t" r="r" b="b"/>
            <a:pathLst>
              <a:path w="347" h="271" extrusionOk="0">
                <a:moveTo>
                  <a:pt x="161" y="1"/>
                </a:moveTo>
                <a:cubicBezTo>
                  <a:pt x="1" y="1"/>
                  <a:pt x="1" y="270"/>
                  <a:pt x="161" y="270"/>
                </a:cubicBezTo>
                <a:cubicBezTo>
                  <a:pt x="347" y="270"/>
                  <a:pt x="347" y="1"/>
                  <a:pt x="161" y="1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9" name="Google Shape;3129;p29"/>
          <p:cNvSpPr/>
          <p:nvPr/>
        </p:nvSpPr>
        <p:spPr>
          <a:xfrm rot="10800000" flipH="1">
            <a:off x="8033094" y="-66601"/>
            <a:ext cx="1227535" cy="1098833"/>
          </a:xfrm>
          <a:custGeom>
            <a:avLst/>
            <a:gdLst/>
            <a:ahLst/>
            <a:cxnLst/>
            <a:rect l="l" t="t" r="r" b="b"/>
            <a:pathLst>
              <a:path w="11226" h="10049" extrusionOk="0">
                <a:moveTo>
                  <a:pt x="2440" y="1"/>
                </a:moveTo>
                <a:cubicBezTo>
                  <a:pt x="2209" y="1"/>
                  <a:pt x="1997" y="115"/>
                  <a:pt x="1822" y="395"/>
                </a:cubicBezTo>
                <a:cubicBezTo>
                  <a:pt x="1476" y="985"/>
                  <a:pt x="3105" y="2832"/>
                  <a:pt x="3451" y="3390"/>
                </a:cubicBezTo>
                <a:cubicBezTo>
                  <a:pt x="2329" y="3499"/>
                  <a:pt x="1" y="3660"/>
                  <a:pt x="1553" y="5263"/>
                </a:cubicBezTo>
                <a:cubicBezTo>
                  <a:pt x="2329" y="6039"/>
                  <a:pt x="4041" y="6277"/>
                  <a:pt x="5029" y="6758"/>
                </a:cubicBezTo>
                <a:cubicBezTo>
                  <a:pt x="3849" y="7373"/>
                  <a:pt x="2034" y="8284"/>
                  <a:pt x="4202" y="9214"/>
                </a:cubicBezTo>
                <a:cubicBezTo>
                  <a:pt x="5587" y="9913"/>
                  <a:pt x="9410" y="9939"/>
                  <a:pt x="10962" y="10048"/>
                </a:cubicBezTo>
                <a:cubicBezTo>
                  <a:pt x="11039" y="8445"/>
                  <a:pt x="11225" y="4885"/>
                  <a:pt x="10827" y="3281"/>
                </a:cubicBezTo>
                <a:cubicBezTo>
                  <a:pt x="10542" y="2268"/>
                  <a:pt x="10212" y="1874"/>
                  <a:pt x="9891" y="1874"/>
                </a:cubicBezTo>
                <a:cubicBezTo>
                  <a:pt x="9367" y="1874"/>
                  <a:pt x="8868" y="2922"/>
                  <a:pt x="8634" y="4032"/>
                </a:cubicBezTo>
                <a:cubicBezTo>
                  <a:pt x="8009" y="2070"/>
                  <a:pt x="7295" y="108"/>
                  <a:pt x="6469" y="108"/>
                </a:cubicBezTo>
                <a:cubicBezTo>
                  <a:pt x="6023" y="108"/>
                  <a:pt x="5544" y="680"/>
                  <a:pt x="5029" y="2133"/>
                </a:cubicBezTo>
                <a:cubicBezTo>
                  <a:pt x="4623" y="1856"/>
                  <a:pt x="3373" y="1"/>
                  <a:pt x="2440" y="1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0" name="Google Shape;3130;p29"/>
          <p:cNvSpPr/>
          <p:nvPr/>
        </p:nvSpPr>
        <p:spPr>
          <a:xfrm rot="10800000" flipH="1">
            <a:off x="8313569" y="-91860"/>
            <a:ext cx="926829" cy="1041535"/>
          </a:xfrm>
          <a:custGeom>
            <a:avLst/>
            <a:gdLst/>
            <a:ahLst/>
            <a:cxnLst/>
            <a:rect l="l" t="t" r="r" b="b"/>
            <a:pathLst>
              <a:path w="8476" h="9525" extrusionOk="0">
                <a:moveTo>
                  <a:pt x="188" y="1"/>
                </a:moveTo>
                <a:cubicBezTo>
                  <a:pt x="92" y="1"/>
                  <a:pt x="0" y="146"/>
                  <a:pt x="85" y="230"/>
                </a:cubicBezTo>
                <a:cubicBezTo>
                  <a:pt x="2650" y="3463"/>
                  <a:pt x="5376" y="6509"/>
                  <a:pt x="8211" y="9479"/>
                </a:cubicBezTo>
                <a:cubicBezTo>
                  <a:pt x="8236" y="9511"/>
                  <a:pt x="8265" y="9525"/>
                  <a:pt x="8294" y="9525"/>
                </a:cubicBezTo>
                <a:cubicBezTo>
                  <a:pt x="8386" y="9525"/>
                  <a:pt x="8475" y="9391"/>
                  <a:pt x="8397" y="9293"/>
                </a:cubicBezTo>
                <a:cubicBezTo>
                  <a:pt x="5588" y="6323"/>
                  <a:pt x="2836" y="3251"/>
                  <a:pt x="271" y="44"/>
                </a:cubicBezTo>
                <a:cubicBezTo>
                  <a:pt x="246" y="13"/>
                  <a:pt x="217" y="1"/>
                  <a:pt x="188" y="1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1" name="Google Shape;3131;p29"/>
          <p:cNvSpPr/>
          <p:nvPr/>
        </p:nvSpPr>
        <p:spPr>
          <a:xfrm rot="10800000" flipH="1">
            <a:off x="8348669" y="443506"/>
            <a:ext cx="418145" cy="391792"/>
          </a:xfrm>
          <a:custGeom>
            <a:avLst/>
            <a:gdLst/>
            <a:ahLst/>
            <a:cxnLst/>
            <a:rect l="l" t="t" r="r" b="b"/>
            <a:pathLst>
              <a:path w="3824" h="3583" extrusionOk="0">
                <a:moveTo>
                  <a:pt x="3532" y="0"/>
                </a:moveTo>
                <a:cubicBezTo>
                  <a:pt x="3466" y="0"/>
                  <a:pt x="3400" y="40"/>
                  <a:pt x="3400" y="121"/>
                </a:cubicBezTo>
                <a:cubicBezTo>
                  <a:pt x="3425" y="1175"/>
                  <a:pt x="3550" y="2253"/>
                  <a:pt x="3463" y="3309"/>
                </a:cubicBezTo>
                <a:lnTo>
                  <a:pt x="3463" y="3309"/>
                </a:lnTo>
                <a:cubicBezTo>
                  <a:pt x="3347" y="3315"/>
                  <a:pt x="3231" y="3317"/>
                  <a:pt x="3115" y="3317"/>
                </a:cubicBezTo>
                <a:cubicBezTo>
                  <a:pt x="2143" y="3317"/>
                  <a:pt x="1155" y="3142"/>
                  <a:pt x="161" y="3142"/>
                </a:cubicBezTo>
                <a:cubicBezTo>
                  <a:pt x="1" y="3142"/>
                  <a:pt x="1" y="3405"/>
                  <a:pt x="161" y="3405"/>
                </a:cubicBezTo>
                <a:cubicBezTo>
                  <a:pt x="1147" y="3405"/>
                  <a:pt x="2128" y="3582"/>
                  <a:pt x="3093" y="3582"/>
                </a:cubicBezTo>
                <a:cubicBezTo>
                  <a:pt x="3258" y="3582"/>
                  <a:pt x="3422" y="3577"/>
                  <a:pt x="3586" y="3565"/>
                </a:cubicBezTo>
                <a:cubicBezTo>
                  <a:pt x="3663" y="3565"/>
                  <a:pt x="3721" y="3514"/>
                  <a:pt x="3721" y="3437"/>
                </a:cubicBezTo>
                <a:cubicBezTo>
                  <a:pt x="3824" y="2340"/>
                  <a:pt x="3689" y="1217"/>
                  <a:pt x="3663" y="121"/>
                </a:cubicBezTo>
                <a:cubicBezTo>
                  <a:pt x="3663" y="40"/>
                  <a:pt x="3598" y="0"/>
                  <a:pt x="3532" y="0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2" name="Google Shape;3132;p29"/>
          <p:cNvSpPr/>
          <p:nvPr/>
        </p:nvSpPr>
        <p:spPr>
          <a:xfrm rot="10800000" flipH="1">
            <a:off x="8641173" y="94800"/>
            <a:ext cx="441217" cy="401743"/>
          </a:xfrm>
          <a:custGeom>
            <a:avLst/>
            <a:gdLst/>
            <a:ahLst/>
            <a:cxnLst/>
            <a:rect l="l" t="t" r="r" b="b"/>
            <a:pathLst>
              <a:path w="4035" h="3674" extrusionOk="0">
                <a:moveTo>
                  <a:pt x="3849" y="0"/>
                </a:moveTo>
                <a:cubicBezTo>
                  <a:pt x="3782" y="0"/>
                  <a:pt x="3714" y="40"/>
                  <a:pt x="3714" y="121"/>
                </a:cubicBezTo>
                <a:cubicBezTo>
                  <a:pt x="3740" y="1192"/>
                  <a:pt x="3772" y="2288"/>
                  <a:pt x="3612" y="3353"/>
                </a:cubicBezTo>
                <a:cubicBezTo>
                  <a:pt x="3598" y="3398"/>
                  <a:pt x="3334" y="3412"/>
                  <a:pt x="3017" y="3412"/>
                </a:cubicBezTo>
                <a:cubicBezTo>
                  <a:pt x="2570" y="3412"/>
                  <a:pt x="2019" y="3385"/>
                  <a:pt x="1925" y="3385"/>
                </a:cubicBezTo>
                <a:cubicBezTo>
                  <a:pt x="1779" y="3392"/>
                  <a:pt x="1635" y="3395"/>
                  <a:pt x="1490" y="3395"/>
                </a:cubicBezTo>
                <a:cubicBezTo>
                  <a:pt x="1047" y="3395"/>
                  <a:pt x="606" y="3365"/>
                  <a:pt x="161" y="3302"/>
                </a:cubicBezTo>
                <a:cubicBezTo>
                  <a:pt x="154" y="3301"/>
                  <a:pt x="147" y="3300"/>
                  <a:pt x="140" y="3300"/>
                </a:cubicBezTo>
                <a:cubicBezTo>
                  <a:pt x="1" y="3300"/>
                  <a:pt x="8" y="3547"/>
                  <a:pt x="161" y="3571"/>
                </a:cubicBezTo>
                <a:cubicBezTo>
                  <a:pt x="731" y="3649"/>
                  <a:pt x="1303" y="3663"/>
                  <a:pt x="1876" y="3663"/>
                </a:cubicBezTo>
                <a:cubicBezTo>
                  <a:pt x="2207" y="3663"/>
                  <a:pt x="2538" y="3659"/>
                  <a:pt x="2870" y="3659"/>
                </a:cubicBezTo>
                <a:cubicBezTo>
                  <a:pt x="3143" y="3659"/>
                  <a:pt x="3416" y="3662"/>
                  <a:pt x="3689" y="3674"/>
                </a:cubicBezTo>
                <a:cubicBezTo>
                  <a:pt x="3740" y="3674"/>
                  <a:pt x="3823" y="3623"/>
                  <a:pt x="3823" y="3571"/>
                </a:cubicBezTo>
                <a:cubicBezTo>
                  <a:pt x="4035" y="2449"/>
                  <a:pt x="4009" y="1269"/>
                  <a:pt x="3984" y="121"/>
                </a:cubicBezTo>
                <a:cubicBezTo>
                  <a:pt x="3984" y="40"/>
                  <a:pt x="3916" y="0"/>
                  <a:pt x="3849" y="0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3" name="Google Shape;3133;p29"/>
          <p:cNvSpPr/>
          <p:nvPr/>
        </p:nvSpPr>
        <p:spPr>
          <a:xfrm rot="10800000" flipH="1">
            <a:off x="8813722" y="579427"/>
            <a:ext cx="55549" cy="44286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38" y="1"/>
                </a:moveTo>
                <a:cubicBezTo>
                  <a:pt x="0" y="1"/>
                  <a:pt x="0" y="405"/>
                  <a:pt x="238" y="405"/>
                </a:cubicBezTo>
                <a:cubicBezTo>
                  <a:pt x="507" y="405"/>
                  <a:pt x="507" y="1"/>
                  <a:pt x="238" y="1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4" name="Google Shape;3134;p29"/>
          <p:cNvSpPr/>
          <p:nvPr/>
        </p:nvSpPr>
        <p:spPr>
          <a:xfrm rot="10800000" flipH="1">
            <a:off x="8813722" y="690961"/>
            <a:ext cx="55549" cy="43520"/>
          </a:xfrm>
          <a:custGeom>
            <a:avLst/>
            <a:gdLst/>
            <a:ahLst/>
            <a:cxnLst/>
            <a:rect l="l" t="t" r="r" b="b"/>
            <a:pathLst>
              <a:path w="508" h="398" extrusionOk="0">
                <a:moveTo>
                  <a:pt x="238" y="0"/>
                </a:moveTo>
                <a:cubicBezTo>
                  <a:pt x="0" y="0"/>
                  <a:pt x="0" y="398"/>
                  <a:pt x="238" y="398"/>
                </a:cubicBezTo>
                <a:cubicBezTo>
                  <a:pt x="507" y="398"/>
                  <a:pt x="507" y="0"/>
                  <a:pt x="238" y="0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5" name="Google Shape;3135;p29"/>
          <p:cNvSpPr/>
          <p:nvPr/>
        </p:nvSpPr>
        <p:spPr>
          <a:xfrm rot="10800000" flipH="1">
            <a:off x="8615257" y="673356"/>
            <a:ext cx="55439" cy="43630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38" y="1"/>
                </a:moveTo>
                <a:cubicBezTo>
                  <a:pt x="0" y="1"/>
                  <a:pt x="0" y="398"/>
                  <a:pt x="238" y="398"/>
                </a:cubicBezTo>
                <a:cubicBezTo>
                  <a:pt x="507" y="398"/>
                  <a:pt x="507" y="1"/>
                  <a:pt x="238" y="1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6" name="Google Shape;3136;p29"/>
          <p:cNvSpPr/>
          <p:nvPr/>
        </p:nvSpPr>
        <p:spPr>
          <a:xfrm rot="10800000" flipH="1">
            <a:off x="8322754" y="550669"/>
            <a:ext cx="55549" cy="43520"/>
          </a:xfrm>
          <a:custGeom>
            <a:avLst/>
            <a:gdLst/>
            <a:ahLst/>
            <a:cxnLst/>
            <a:rect l="l" t="t" r="r" b="b"/>
            <a:pathLst>
              <a:path w="508" h="398" extrusionOk="0">
                <a:moveTo>
                  <a:pt x="238" y="0"/>
                </a:moveTo>
                <a:cubicBezTo>
                  <a:pt x="1" y="0"/>
                  <a:pt x="1" y="398"/>
                  <a:pt x="238" y="398"/>
                </a:cubicBezTo>
                <a:cubicBezTo>
                  <a:pt x="507" y="398"/>
                  <a:pt x="507" y="0"/>
                  <a:pt x="238" y="0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7" name="Google Shape;3137;p29"/>
          <p:cNvSpPr/>
          <p:nvPr/>
        </p:nvSpPr>
        <p:spPr>
          <a:xfrm rot="10800000" flipH="1">
            <a:off x="8235058" y="515569"/>
            <a:ext cx="55549" cy="43630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38" y="1"/>
                </a:moveTo>
                <a:cubicBezTo>
                  <a:pt x="1" y="1"/>
                  <a:pt x="1" y="398"/>
                  <a:pt x="238" y="398"/>
                </a:cubicBezTo>
                <a:cubicBezTo>
                  <a:pt x="508" y="398"/>
                  <a:pt x="508" y="1"/>
                  <a:pt x="238" y="1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8" name="Google Shape;3138;p29"/>
          <p:cNvSpPr/>
          <p:nvPr/>
        </p:nvSpPr>
        <p:spPr>
          <a:xfrm rot="10800000" flipH="1">
            <a:off x="8708530" y="240671"/>
            <a:ext cx="55439" cy="43520"/>
          </a:xfrm>
          <a:custGeom>
            <a:avLst/>
            <a:gdLst/>
            <a:ahLst/>
            <a:cxnLst/>
            <a:rect l="l" t="t" r="r" b="b"/>
            <a:pathLst>
              <a:path w="507" h="398" extrusionOk="0">
                <a:moveTo>
                  <a:pt x="238" y="0"/>
                </a:moveTo>
                <a:cubicBezTo>
                  <a:pt x="0" y="0"/>
                  <a:pt x="0" y="398"/>
                  <a:pt x="238" y="398"/>
                </a:cubicBezTo>
                <a:cubicBezTo>
                  <a:pt x="507" y="398"/>
                  <a:pt x="507" y="0"/>
                  <a:pt x="238" y="0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9" name="Google Shape;3139;p29"/>
          <p:cNvSpPr/>
          <p:nvPr/>
        </p:nvSpPr>
        <p:spPr>
          <a:xfrm rot="10800000" flipH="1">
            <a:off x="8468623" y="123561"/>
            <a:ext cx="55549" cy="44286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44" y="1"/>
                </a:moveTo>
                <a:cubicBezTo>
                  <a:pt x="1" y="1"/>
                  <a:pt x="1" y="405"/>
                  <a:pt x="244" y="405"/>
                </a:cubicBezTo>
                <a:cubicBezTo>
                  <a:pt x="507" y="405"/>
                  <a:pt x="507" y="1"/>
                  <a:pt x="244" y="1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0" name="Google Shape;3140;p29"/>
          <p:cNvSpPr/>
          <p:nvPr/>
        </p:nvSpPr>
        <p:spPr>
          <a:xfrm rot="10800000" flipH="1">
            <a:off x="9053520" y="632023"/>
            <a:ext cx="55549" cy="44286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38" y="1"/>
                </a:moveTo>
                <a:cubicBezTo>
                  <a:pt x="1" y="1"/>
                  <a:pt x="1" y="405"/>
                  <a:pt x="238" y="405"/>
                </a:cubicBezTo>
                <a:cubicBezTo>
                  <a:pt x="508" y="405"/>
                  <a:pt x="508" y="1"/>
                  <a:pt x="238" y="1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1" name="Google Shape;3141;p29"/>
          <p:cNvSpPr/>
          <p:nvPr/>
        </p:nvSpPr>
        <p:spPr>
          <a:xfrm rot="10800000" flipH="1">
            <a:off x="9123721" y="211148"/>
            <a:ext cx="55549" cy="44286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38" y="0"/>
                </a:moveTo>
                <a:cubicBezTo>
                  <a:pt x="0" y="0"/>
                  <a:pt x="0" y="404"/>
                  <a:pt x="238" y="404"/>
                </a:cubicBezTo>
                <a:cubicBezTo>
                  <a:pt x="507" y="404"/>
                  <a:pt x="507" y="0"/>
                  <a:pt x="238" y="0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2" name="Google Shape;3142;p29"/>
          <p:cNvSpPr/>
          <p:nvPr/>
        </p:nvSpPr>
        <p:spPr>
          <a:xfrm rot="10800000" flipH="1">
            <a:off x="7779190" y="696537"/>
            <a:ext cx="52705" cy="40787"/>
          </a:xfrm>
          <a:custGeom>
            <a:avLst/>
            <a:gdLst/>
            <a:ahLst/>
            <a:cxnLst/>
            <a:rect l="l" t="t" r="r" b="b"/>
            <a:pathLst>
              <a:path w="482" h="373" extrusionOk="0">
                <a:moveTo>
                  <a:pt x="238" y="1"/>
                </a:moveTo>
                <a:cubicBezTo>
                  <a:pt x="1" y="1"/>
                  <a:pt x="1" y="373"/>
                  <a:pt x="238" y="373"/>
                </a:cubicBezTo>
                <a:cubicBezTo>
                  <a:pt x="482" y="373"/>
                  <a:pt x="482" y="1"/>
                  <a:pt x="238" y="1"/>
                </a:cubicBezTo>
                <a:close/>
              </a:path>
            </a:pathLst>
          </a:custGeom>
          <a:solidFill>
            <a:srgbClr val="FEAC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3" name="Google Shape;3143;p29"/>
          <p:cNvSpPr/>
          <p:nvPr/>
        </p:nvSpPr>
        <p:spPr>
          <a:xfrm rot="10800000" flipH="1">
            <a:off x="7817133" y="757553"/>
            <a:ext cx="49862" cy="38709"/>
          </a:xfrm>
          <a:custGeom>
            <a:avLst/>
            <a:gdLst/>
            <a:ahLst/>
            <a:cxnLst/>
            <a:rect l="l" t="t" r="r" b="b"/>
            <a:pathLst>
              <a:path w="456" h="354" extrusionOk="0">
                <a:moveTo>
                  <a:pt x="212" y="1"/>
                </a:moveTo>
                <a:cubicBezTo>
                  <a:pt x="0" y="1"/>
                  <a:pt x="0" y="354"/>
                  <a:pt x="212" y="354"/>
                </a:cubicBezTo>
                <a:cubicBezTo>
                  <a:pt x="455" y="354"/>
                  <a:pt x="455" y="1"/>
                  <a:pt x="212" y="1"/>
                </a:cubicBezTo>
                <a:close/>
              </a:path>
            </a:pathLst>
          </a:custGeom>
          <a:solidFill>
            <a:srgbClr val="FEAC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4" name="Google Shape;3144;p29"/>
          <p:cNvSpPr/>
          <p:nvPr/>
        </p:nvSpPr>
        <p:spPr>
          <a:xfrm rot="10800000" flipH="1">
            <a:off x="7843705" y="690961"/>
            <a:ext cx="52705" cy="37944"/>
          </a:xfrm>
          <a:custGeom>
            <a:avLst/>
            <a:gdLst/>
            <a:ahLst/>
            <a:cxnLst/>
            <a:rect l="l" t="t" r="r" b="b"/>
            <a:pathLst>
              <a:path w="482" h="347" extrusionOk="0">
                <a:moveTo>
                  <a:pt x="238" y="1"/>
                </a:moveTo>
                <a:cubicBezTo>
                  <a:pt x="1" y="1"/>
                  <a:pt x="1" y="347"/>
                  <a:pt x="238" y="347"/>
                </a:cubicBezTo>
                <a:cubicBezTo>
                  <a:pt x="482" y="347"/>
                  <a:pt x="482" y="1"/>
                  <a:pt x="238" y="1"/>
                </a:cubicBezTo>
                <a:close/>
              </a:path>
            </a:pathLst>
          </a:custGeom>
          <a:solidFill>
            <a:srgbClr val="FEAC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45" name="Google Shape;3145;p29"/>
          <p:cNvGrpSpPr/>
          <p:nvPr/>
        </p:nvGrpSpPr>
        <p:grpSpPr>
          <a:xfrm rot="-5400000">
            <a:off x="-757148" y="3670835"/>
            <a:ext cx="1987074" cy="1907310"/>
            <a:chOff x="-2937590" y="1758936"/>
            <a:chExt cx="1987074" cy="1907310"/>
          </a:xfrm>
        </p:grpSpPr>
        <p:sp>
          <p:nvSpPr>
            <p:cNvPr id="3146" name="Google Shape;3146;p29"/>
            <p:cNvSpPr/>
            <p:nvPr/>
          </p:nvSpPr>
          <p:spPr>
            <a:xfrm rot="6645170">
              <a:off x="-2793702" y="2497282"/>
              <a:ext cx="1027206" cy="1016996"/>
            </a:xfrm>
            <a:custGeom>
              <a:avLst/>
              <a:gdLst/>
              <a:ahLst/>
              <a:cxnLst/>
              <a:rect l="l" t="t" r="r" b="b"/>
              <a:pathLst>
                <a:path w="5960" h="5901" extrusionOk="0">
                  <a:moveTo>
                    <a:pt x="5141" y="1"/>
                  </a:moveTo>
                  <a:cubicBezTo>
                    <a:pt x="4461" y="1"/>
                    <a:pt x="3709" y="1428"/>
                    <a:pt x="3208" y="1655"/>
                  </a:cubicBezTo>
                  <a:cubicBezTo>
                    <a:pt x="3187" y="1295"/>
                    <a:pt x="3351" y="434"/>
                    <a:pt x="3025" y="434"/>
                  </a:cubicBezTo>
                  <a:cubicBezTo>
                    <a:pt x="2939" y="434"/>
                    <a:pt x="2818" y="495"/>
                    <a:pt x="2650" y="641"/>
                  </a:cubicBezTo>
                  <a:cubicBezTo>
                    <a:pt x="2059" y="1122"/>
                    <a:pt x="2059" y="2052"/>
                    <a:pt x="1578" y="2591"/>
                  </a:cubicBezTo>
                  <a:cubicBezTo>
                    <a:pt x="1469" y="2322"/>
                    <a:pt x="1527" y="1469"/>
                    <a:pt x="1206" y="1334"/>
                  </a:cubicBezTo>
                  <a:cubicBezTo>
                    <a:pt x="1164" y="1314"/>
                    <a:pt x="1123" y="1305"/>
                    <a:pt x="1084" y="1305"/>
                  </a:cubicBezTo>
                  <a:cubicBezTo>
                    <a:pt x="702" y="1305"/>
                    <a:pt x="472" y="2163"/>
                    <a:pt x="379" y="2431"/>
                  </a:cubicBezTo>
                  <a:cubicBezTo>
                    <a:pt x="1" y="3579"/>
                    <a:pt x="187" y="4650"/>
                    <a:pt x="270" y="5824"/>
                  </a:cubicBezTo>
                  <a:lnTo>
                    <a:pt x="347" y="5901"/>
                  </a:lnTo>
                  <a:cubicBezTo>
                    <a:pt x="1309" y="5477"/>
                    <a:pt x="2194" y="5048"/>
                    <a:pt x="3233" y="4778"/>
                  </a:cubicBezTo>
                  <a:cubicBezTo>
                    <a:pt x="3612" y="4676"/>
                    <a:pt x="4894" y="4592"/>
                    <a:pt x="4971" y="4086"/>
                  </a:cubicBezTo>
                  <a:cubicBezTo>
                    <a:pt x="5022" y="3662"/>
                    <a:pt x="4513" y="3627"/>
                    <a:pt x="4035" y="3627"/>
                  </a:cubicBezTo>
                  <a:cubicBezTo>
                    <a:pt x="3940" y="3627"/>
                    <a:pt x="3846" y="3628"/>
                    <a:pt x="3758" y="3628"/>
                  </a:cubicBezTo>
                  <a:cubicBezTo>
                    <a:pt x="3566" y="3628"/>
                    <a:pt x="3402" y="3622"/>
                    <a:pt x="3317" y="3579"/>
                  </a:cubicBezTo>
                  <a:cubicBezTo>
                    <a:pt x="3528" y="2937"/>
                    <a:pt x="4837" y="2963"/>
                    <a:pt x="5350" y="2668"/>
                  </a:cubicBezTo>
                  <a:cubicBezTo>
                    <a:pt x="5831" y="2347"/>
                    <a:pt x="5638" y="2027"/>
                    <a:pt x="5132" y="2001"/>
                  </a:cubicBezTo>
                  <a:cubicBezTo>
                    <a:pt x="5112" y="2000"/>
                    <a:pt x="5092" y="1999"/>
                    <a:pt x="5072" y="1999"/>
                  </a:cubicBezTo>
                  <a:cubicBezTo>
                    <a:pt x="4783" y="1999"/>
                    <a:pt x="4496" y="2144"/>
                    <a:pt x="4224" y="2144"/>
                  </a:cubicBezTo>
                  <a:cubicBezTo>
                    <a:pt x="4188" y="2144"/>
                    <a:pt x="4153" y="2141"/>
                    <a:pt x="4118" y="2136"/>
                  </a:cubicBezTo>
                  <a:cubicBezTo>
                    <a:pt x="4304" y="1815"/>
                    <a:pt x="5959" y="263"/>
                    <a:pt x="5292" y="26"/>
                  </a:cubicBezTo>
                  <a:cubicBezTo>
                    <a:pt x="5242" y="9"/>
                    <a:pt x="5192" y="1"/>
                    <a:pt x="5141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29"/>
            <p:cNvSpPr/>
            <p:nvPr/>
          </p:nvSpPr>
          <p:spPr>
            <a:xfrm rot="6645170">
              <a:off x="-2699492" y="2467664"/>
              <a:ext cx="800221" cy="905145"/>
            </a:xfrm>
            <a:custGeom>
              <a:avLst/>
              <a:gdLst/>
              <a:ahLst/>
              <a:cxnLst/>
              <a:rect l="l" t="t" r="r" b="b"/>
              <a:pathLst>
                <a:path w="4643" h="5252" extrusionOk="0">
                  <a:moveTo>
                    <a:pt x="4557" y="1"/>
                  </a:moveTo>
                  <a:cubicBezTo>
                    <a:pt x="4537" y="1"/>
                    <a:pt x="4516" y="11"/>
                    <a:pt x="4500" y="36"/>
                  </a:cubicBezTo>
                  <a:cubicBezTo>
                    <a:pt x="3108" y="1826"/>
                    <a:pt x="1293" y="3269"/>
                    <a:pt x="36" y="5167"/>
                  </a:cubicBezTo>
                  <a:cubicBezTo>
                    <a:pt x="0" y="5203"/>
                    <a:pt x="39" y="5251"/>
                    <a:pt x="86" y="5251"/>
                  </a:cubicBezTo>
                  <a:cubicBezTo>
                    <a:pt x="106" y="5251"/>
                    <a:pt x="127" y="5242"/>
                    <a:pt x="145" y="5219"/>
                  </a:cubicBezTo>
                  <a:cubicBezTo>
                    <a:pt x="1396" y="3320"/>
                    <a:pt x="3243" y="1903"/>
                    <a:pt x="4603" y="88"/>
                  </a:cubicBezTo>
                  <a:cubicBezTo>
                    <a:pt x="4643" y="52"/>
                    <a:pt x="4603" y="1"/>
                    <a:pt x="4557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29"/>
            <p:cNvSpPr/>
            <p:nvPr/>
          </p:nvSpPr>
          <p:spPr>
            <a:xfrm rot="6645170">
              <a:off x="-2449380" y="2957218"/>
              <a:ext cx="444663" cy="341928"/>
            </a:xfrm>
            <a:custGeom>
              <a:avLst/>
              <a:gdLst/>
              <a:ahLst/>
              <a:cxnLst/>
              <a:rect l="l" t="t" r="r" b="b"/>
              <a:pathLst>
                <a:path w="2580" h="1984" extrusionOk="0">
                  <a:moveTo>
                    <a:pt x="290" y="0"/>
                  </a:moveTo>
                  <a:cubicBezTo>
                    <a:pt x="266" y="0"/>
                    <a:pt x="244" y="16"/>
                    <a:pt x="244" y="50"/>
                  </a:cubicBezTo>
                  <a:cubicBezTo>
                    <a:pt x="110" y="665"/>
                    <a:pt x="0" y="1307"/>
                    <a:pt x="26" y="1916"/>
                  </a:cubicBezTo>
                  <a:cubicBezTo>
                    <a:pt x="50" y="1959"/>
                    <a:pt x="70" y="1984"/>
                    <a:pt x="99" y="1984"/>
                  </a:cubicBezTo>
                  <a:cubicBezTo>
                    <a:pt x="110" y="1984"/>
                    <a:pt x="122" y="1981"/>
                    <a:pt x="135" y="1974"/>
                  </a:cubicBezTo>
                  <a:cubicBezTo>
                    <a:pt x="937" y="1788"/>
                    <a:pt x="1713" y="1435"/>
                    <a:pt x="2515" y="1146"/>
                  </a:cubicBezTo>
                  <a:cubicBezTo>
                    <a:pt x="2579" y="1120"/>
                    <a:pt x="2554" y="1025"/>
                    <a:pt x="2499" y="1025"/>
                  </a:cubicBezTo>
                  <a:cubicBezTo>
                    <a:pt x="2488" y="1025"/>
                    <a:pt x="2476" y="1029"/>
                    <a:pt x="2463" y="1037"/>
                  </a:cubicBezTo>
                  <a:cubicBezTo>
                    <a:pt x="1822" y="1249"/>
                    <a:pt x="1206" y="1518"/>
                    <a:pt x="565" y="1730"/>
                  </a:cubicBezTo>
                  <a:cubicBezTo>
                    <a:pt x="452" y="1764"/>
                    <a:pt x="370" y="1780"/>
                    <a:pt x="312" y="1780"/>
                  </a:cubicBezTo>
                  <a:cubicBezTo>
                    <a:pt x="133" y="1780"/>
                    <a:pt x="167" y="1625"/>
                    <a:pt x="186" y="1307"/>
                  </a:cubicBezTo>
                  <a:cubicBezTo>
                    <a:pt x="186" y="903"/>
                    <a:pt x="270" y="505"/>
                    <a:pt x="347" y="101"/>
                  </a:cubicBezTo>
                  <a:cubicBezTo>
                    <a:pt x="366" y="36"/>
                    <a:pt x="325" y="0"/>
                    <a:pt x="29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29"/>
            <p:cNvSpPr/>
            <p:nvPr/>
          </p:nvSpPr>
          <p:spPr>
            <a:xfrm rot="6645170">
              <a:off x="-2590051" y="2659304"/>
              <a:ext cx="473101" cy="390184"/>
            </a:xfrm>
            <a:custGeom>
              <a:avLst/>
              <a:gdLst/>
              <a:ahLst/>
              <a:cxnLst/>
              <a:rect l="l" t="t" r="r" b="b"/>
              <a:pathLst>
                <a:path w="2745" h="2264" extrusionOk="0">
                  <a:moveTo>
                    <a:pt x="67" y="1"/>
                  </a:moveTo>
                  <a:cubicBezTo>
                    <a:pt x="34" y="1"/>
                    <a:pt x="0" y="21"/>
                    <a:pt x="0" y="63"/>
                  </a:cubicBezTo>
                  <a:cubicBezTo>
                    <a:pt x="83" y="781"/>
                    <a:pt x="135" y="1481"/>
                    <a:pt x="109" y="2199"/>
                  </a:cubicBezTo>
                  <a:cubicBezTo>
                    <a:pt x="109" y="2236"/>
                    <a:pt x="136" y="2263"/>
                    <a:pt x="170" y="2263"/>
                  </a:cubicBezTo>
                  <a:cubicBezTo>
                    <a:pt x="183" y="2263"/>
                    <a:pt x="197" y="2259"/>
                    <a:pt x="212" y="2250"/>
                  </a:cubicBezTo>
                  <a:cubicBezTo>
                    <a:pt x="1013" y="2013"/>
                    <a:pt x="1847" y="1827"/>
                    <a:pt x="2675" y="1667"/>
                  </a:cubicBezTo>
                  <a:cubicBezTo>
                    <a:pt x="2745" y="1667"/>
                    <a:pt x="2708" y="1554"/>
                    <a:pt x="2638" y="1554"/>
                  </a:cubicBezTo>
                  <a:cubicBezTo>
                    <a:pt x="2631" y="1554"/>
                    <a:pt x="2624" y="1555"/>
                    <a:pt x="2617" y="1558"/>
                  </a:cubicBezTo>
                  <a:cubicBezTo>
                    <a:pt x="1924" y="1692"/>
                    <a:pt x="1232" y="1827"/>
                    <a:pt x="532" y="2039"/>
                  </a:cubicBezTo>
                  <a:cubicBezTo>
                    <a:pt x="460" y="2054"/>
                    <a:pt x="407" y="2065"/>
                    <a:pt x="369" y="2065"/>
                  </a:cubicBezTo>
                  <a:cubicBezTo>
                    <a:pt x="282" y="2065"/>
                    <a:pt x="269" y="2009"/>
                    <a:pt x="269" y="1827"/>
                  </a:cubicBezTo>
                  <a:cubicBezTo>
                    <a:pt x="269" y="1609"/>
                    <a:pt x="244" y="1423"/>
                    <a:pt x="244" y="1237"/>
                  </a:cubicBezTo>
                  <a:cubicBezTo>
                    <a:pt x="212" y="839"/>
                    <a:pt x="186" y="461"/>
                    <a:pt x="135" y="63"/>
                  </a:cubicBezTo>
                  <a:cubicBezTo>
                    <a:pt x="135" y="21"/>
                    <a:pt x="101" y="1"/>
                    <a:pt x="67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50" name="Google Shape;3150;p29"/>
            <p:cNvGrpSpPr/>
            <p:nvPr/>
          </p:nvGrpSpPr>
          <p:grpSpPr>
            <a:xfrm rot="899960">
              <a:off x="-2769364" y="1947252"/>
              <a:ext cx="1652814" cy="1500647"/>
              <a:chOff x="-1801961" y="4971683"/>
              <a:chExt cx="1652864" cy="1500692"/>
            </a:xfrm>
          </p:grpSpPr>
          <p:sp>
            <p:nvSpPr>
              <p:cNvPr id="3151" name="Google Shape;3151;p29"/>
              <p:cNvSpPr/>
              <p:nvPr/>
            </p:nvSpPr>
            <p:spPr>
              <a:xfrm rot="7371739">
                <a:off x="-1417787" y="5023844"/>
                <a:ext cx="884515" cy="1396369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810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8" y="3317"/>
                      <a:pt x="668" y="7030"/>
                      <a:pt x="4490" y="8101"/>
                    </a:cubicBezTo>
                    <a:cubicBezTo>
                      <a:pt x="5132" y="5292"/>
                      <a:pt x="3182" y="1392"/>
                      <a:pt x="1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" name="Google Shape;3152;p29"/>
              <p:cNvSpPr/>
              <p:nvPr/>
            </p:nvSpPr>
            <p:spPr>
              <a:xfrm rot="7371739">
                <a:off x="-1365568" y="5073038"/>
                <a:ext cx="634776" cy="1210060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7021" extrusionOk="0">
                    <a:moveTo>
                      <a:pt x="86" y="1"/>
                    </a:moveTo>
                    <a:cubicBezTo>
                      <a:pt x="44" y="1"/>
                      <a:pt x="0" y="40"/>
                      <a:pt x="38" y="90"/>
                    </a:cubicBezTo>
                    <a:cubicBezTo>
                      <a:pt x="1263" y="2367"/>
                      <a:pt x="2225" y="4772"/>
                      <a:pt x="3540" y="6985"/>
                    </a:cubicBezTo>
                    <a:cubicBezTo>
                      <a:pt x="3548" y="7011"/>
                      <a:pt x="3566" y="7020"/>
                      <a:pt x="3585" y="7020"/>
                    </a:cubicBezTo>
                    <a:cubicBezTo>
                      <a:pt x="3630" y="7020"/>
                      <a:pt x="3682" y="6969"/>
                      <a:pt x="3642" y="6934"/>
                    </a:cubicBezTo>
                    <a:cubicBezTo>
                      <a:pt x="2334" y="4689"/>
                      <a:pt x="1397" y="2284"/>
                      <a:pt x="140" y="39"/>
                    </a:cubicBezTo>
                    <a:cubicBezTo>
                      <a:pt x="131" y="12"/>
                      <a:pt x="109" y="1"/>
                      <a:pt x="86" y="1"/>
                    </a:cubicBez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29"/>
              <p:cNvSpPr/>
              <p:nvPr/>
            </p:nvSpPr>
            <p:spPr>
              <a:xfrm rot="7371739">
                <a:off x="-759953" y="5568067"/>
                <a:ext cx="225955" cy="238531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84" extrusionOk="0">
                    <a:moveTo>
                      <a:pt x="1252" y="0"/>
                    </a:moveTo>
                    <a:cubicBezTo>
                      <a:pt x="1219" y="0"/>
                      <a:pt x="1179" y="19"/>
                      <a:pt x="1166" y="58"/>
                    </a:cubicBezTo>
                    <a:cubicBezTo>
                      <a:pt x="1136" y="440"/>
                      <a:pt x="1163" y="845"/>
                      <a:pt x="1117" y="1224"/>
                    </a:cubicBezTo>
                    <a:lnTo>
                      <a:pt x="1117" y="1224"/>
                    </a:lnTo>
                    <a:cubicBezTo>
                      <a:pt x="795" y="1051"/>
                      <a:pt x="466" y="882"/>
                      <a:pt x="121" y="757"/>
                    </a:cubicBezTo>
                    <a:cubicBezTo>
                      <a:pt x="108" y="747"/>
                      <a:pt x="95" y="743"/>
                      <a:pt x="83" y="743"/>
                    </a:cubicBezTo>
                    <a:cubicBezTo>
                      <a:pt x="28" y="743"/>
                      <a:pt x="1" y="838"/>
                      <a:pt x="70" y="860"/>
                    </a:cubicBezTo>
                    <a:cubicBezTo>
                      <a:pt x="442" y="994"/>
                      <a:pt x="788" y="1180"/>
                      <a:pt x="1134" y="1373"/>
                    </a:cubicBezTo>
                    <a:cubicBezTo>
                      <a:pt x="1144" y="1380"/>
                      <a:pt x="1154" y="1383"/>
                      <a:pt x="1165" y="1383"/>
                    </a:cubicBezTo>
                    <a:cubicBezTo>
                      <a:pt x="1192" y="1383"/>
                      <a:pt x="1218" y="1363"/>
                      <a:pt x="1218" y="1341"/>
                    </a:cubicBezTo>
                    <a:cubicBezTo>
                      <a:pt x="1295" y="917"/>
                      <a:pt x="1269" y="488"/>
                      <a:pt x="1295" y="58"/>
                    </a:cubicBezTo>
                    <a:cubicBezTo>
                      <a:pt x="1311" y="19"/>
                      <a:pt x="1285" y="0"/>
                      <a:pt x="1252" y="0"/>
                    </a:cubicBez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29"/>
              <p:cNvSpPr/>
              <p:nvPr/>
            </p:nvSpPr>
            <p:spPr>
              <a:xfrm rot="7371739">
                <a:off x="-1057961" y="5504749"/>
                <a:ext cx="318508" cy="270760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1571" extrusionOk="0">
                    <a:moveTo>
                      <a:pt x="1786" y="1"/>
                    </a:moveTo>
                    <a:cubicBezTo>
                      <a:pt x="1753" y="1"/>
                      <a:pt x="1713" y="20"/>
                      <a:pt x="1700" y="59"/>
                    </a:cubicBezTo>
                    <a:cubicBezTo>
                      <a:pt x="1675" y="520"/>
                      <a:pt x="1645" y="981"/>
                      <a:pt x="1575" y="1419"/>
                    </a:cubicBezTo>
                    <a:lnTo>
                      <a:pt x="1575" y="1419"/>
                    </a:lnTo>
                    <a:cubicBezTo>
                      <a:pt x="1090" y="1196"/>
                      <a:pt x="606" y="1012"/>
                      <a:pt x="122" y="835"/>
                    </a:cubicBezTo>
                    <a:cubicBezTo>
                      <a:pt x="109" y="827"/>
                      <a:pt x="96" y="823"/>
                      <a:pt x="85" y="823"/>
                    </a:cubicBezTo>
                    <a:cubicBezTo>
                      <a:pt x="26" y="823"/>
                      <a:pt x="0" y="922"/>
                      <a:pt x="71" y="944"/>
                    </a:cubicBezTo>
                    <a:cubicBezTo>
                      <a:pt x="577" y="1130"/>
                      <a:pt x="1084" y="1341"/>
                      <a:pt x="1591" y="1559"/>
                    </a:cubicBezTo>
                    <a:cubicBezTo>
                      <a:pt x="1598" y="1567"/>
                      <a:pt x="1609" y="1570"/>
                      <a:pt x="1619" y="1570"/>
                    </a:cubicBezTo>
                    <a:cubicBezTo>
                      <a:pt x="1645" y="1570"/>
                      <a:pt x="1674" y="1552"/>
                      <a:pt x="1674" y="1534"/>
                    </a:cubicBezTo>
                    <a:cubicBezTo>
                      <a:pt x="1751" y="1053"/>
                      <a:pt x="1802" y="540"/>
                      <a:pt x="1835" y="59"/>
                    </a:cubicBezTo>
                    <a:cubicBezTo>
                      <a:pt x="1847" y="20"/>
                      <a:pt x="1820" y="1"/>
                      <a:pt x="1786" y="1"/>
                    </a:cubicBez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29"/>
              <p:cNvSpPr/>
              <p:nvPr/>
            </p:nvSpPr>
            <p:spPr>
              <a:xfrm rot="7371739">
                <a:off x="-1391855" y="5480577"/>
                <a:ext cx="345740" cy="245080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422" extrusionOk="0">
                    <a:moveTo>
                      <a:pt x="1929" y="0"/>
                    </a:moveTo>
                    <a:cubicBezTo>
                      <a:pt x="1907" y="0"/>
                      <a:pt x="1887" y="15"/>
                      <a:pt x="1887" y="45"/>
                    </a:cubicBezTo>
                    <a:cubicBezTo>
                      <a:pt x="1856" y="201"/>
                      <a:pt x="1733" y="1252"/>
                      <a:pt x="1548" y="1252"/>
                    </a:cubicBezTo>
                    <a:cubicBezTo>
                      <a:pt x="1543" y="1252"/>
                      <a:pt x="1539" y="1252"/>
                      <a:pt x="1535" y="1251"/>
                    </a:cubicBezTo>
                    <a:cubicBezTo>
                      <a:pt x="1053" y="1065"/>
                      <a:pt x="572" y="904"/>
                      <a:pt x="123" y="712"/>
                    </a:cubicBezTo>
                    <a:cubicBezTo>
                      <a:pt x="110" y="704"/>
                      <a:pt x="98" y="700"/>
                      <a:pt x="87" y="700"/>
                    </a:cubicBezTo>
                    <a:cubicBezTo>
                      <a:pt x="27" y="700"/>
                      <a:pt x="1" y="799"/>
                      <a:pt x="66" y="821"/>
                    </a:cubicBezTo>
                    <a:cubicBezTo>
                      <a:pt x="572" y="1033"/>
                      <a:pt x="1111" y="1225"/>
                      <a:pt x="1618" y="1411"/>
                    </a:cubicBezTo>
                    <a:cubicBezTo>
                      <a:pt x="1633" y="1418"/>
                      <a:pt x="1646" y="1422"/>
                      <a:pt x="1656" y="1422"/>
                    </a:cubicBezTo>
                    <a:cubicBezTo>
                      <a:pt x="1682" y="1422"/>
                      <a:pt x="1695" y="1403"/>
                      <a:pt x="1695" y="1385"/>
                    </a:cubicBezTo>
                    <a:cubicBezTo>
                      <a:pt x="1855" y="956"/>
                      <a:pt x="1939" y="526"/>
                      <a:pt x="1990" y="102"/>
                    </a:cubicBezTo>
                    <a:cubicBezTo>
                      <a:pt x="2006" y="36"/>
                      <a:pt x="1964" y="0"/>
                      <a:pt x="1929" y="0"/>
                    </a:cubicBez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56" name="Google Shape;3156;p29"/>
          <p:cNvGrpSpPr/>
          <p:nvPr/>
        </p:nvGrpSpPr>
        <p:grpSpPr>
          <a:xfrm>
            <a:off x="142975" y="118750"/>
            <a:ext cx="878525" cy="627975"/>
            <a:chOff x="142975" y="118750"/>
            <a:chExt cx="878525" cy="627975"/>
          </a:xfrm>
        </p:grpSpPr>
        <p:sp>
          <p:nvSpPr>
            <p:cNvPr id="3157" name="Google Shape;3157;p29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29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29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29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29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29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29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29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29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29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29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29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29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29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29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29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29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29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29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29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29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8" name="Google Shape;3178;p29"/>
          <p:cNvGrpSpPr/>
          <p:nvPr/>
        </p:nvGrpSpPr>
        <p:grpSpPr>
          <a:xfrm>
            <a:off x="8436625" y="4164237"/>
            <a:ext cx="627975" cy="878525"/>
            <a:chOff x="8436625" y="2649875"/>
            <a:chExt cx="627975" cy="878525"/>
          </a:xfrm>
        </p:grpSpPr>
        <p:sp>
          <p:nvSpPr>
            <p:cNvPr id="3179" name="Google Shape;3179;p29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29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29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29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29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29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29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29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29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29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29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29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29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29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29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29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29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29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29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29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29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4">
    <p:spTree>
      <p:nvGrpSpPr>
        <p:cNvPr id="1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" name="Google Shape;3261;p31"/>
          <p:cNvSpPr/>
          <p:nvPr/>
        </p:nvSpPr>
        <p:spPr>
          <a:xfrm>
            <a:off x="1597888" y="1335300"/>
            <a:ext cx="6201084" cy="3750350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rgbClr val="FBF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2" name="Google Shape;3262;p31"/>
          <p:cNvSpPr txBox="1">
            <a:spLocks noGrp="1"/>
          </p:cNvSpPr>
          <p:nvPr>
            <p:ph type="subTitle" idx="1"/>
          </p:nvPr>
        </p:nvSpPr>
        <p:spPr>
          <a:xfrm>
            <a:off x="2967438" y="1658600"/>
            <a:ext cx="3196500" cy="9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63" name="Google Shape;3263;p31"/>
          <p:cNvSpPr txBox="1">
            <a:spLocks noGrp="1"/>
          </p:cNvSpPr>
          <p:nvPr>
            <p:ph type="ctrTitle"/>
          </p:nvPr>
        </p:nvSpPr>
        <p:spPr>
          <a:xfrm flipH="1">
            <a:off x="2543325" y="630550"/>
            <a:ext cx="40575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64" name="Google Shape;3264;p31"/>
          <p:cNvSpPr/>
          <p:nvPr/>
        </p:nvSpPr>
        <p:spPr>
          <a:xfrm>
            <a:off x="503298" y="4735299"/>
            <a:ext cx="2478984" cy="1322777"/>
          </a:xfrm>
          <a:custGeom>
            <a:avLst/>
            <a:gdLst/>
            <a:ahLst/>
            <a:cxnLst/>
            <a:rect l="l" t="t" r="r" b="b"/>
            <a:pathLst>
              <a:path w="14704" h="7846" extrusionOk="0">
                <a:moveTo>
                  <a:pt x="5072" y="1"/>
                </a:moveTo>
                <a:cubicBezTo>
                  <a:pt x="4823" y="1"/>
                  <a:pt x="4543" y="60"/>
                  <a:pt x="4258" y="227"/>
                </a:cubicBezTo>
                <a:cubicBezTo>
                  <a:pt x="2941" y="906"/>
                  <a:pt x="3222" y="2869"/>
                  <a:pt x="3543" y="4072"/>
                </a:cubicBezTo>
                <a:cubicBezTo>
                  <a:pt x="3014" y="3679"/>
                  <a:pt x="2543" y="3507"/>
                  <a:pt x="2132" y="3507"/>
                </a:cubicBezTo>
                <a:cubicBezTo>
                  <a:pt x="453" y="3507"/>
                  <a:pt x="1" y="6334"/>
                  <a:pt x="2507" y="7185"/>
                </a:cubicBezTo>
                <a:cubicBezTo>
                  <a:pt x="3959" y="7768"/>
                  <a:pt x="5751" y="7786"/>
                  <a:pt x="7424" y="7786"/>
                </a:cubicBezTo>
                <a:lnTo>
                  <a:pt x="7764" y="7786"/>
                </a:lnTo>
                <a:cubicBezTo>
                  <a:pt x="8275" y="7786"/>
                  <a:pt x="8763" y="7786"/>
                  <a:pt x="9216" y="7804"/>
                </a:cubicBezTo>
                <a:cubicBezTo>
                  <a:pt x="11722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1" y="2774"/>
                </a:cubicBezTo>
                <a:cubicBezTo>
                  <a:pt x="12310" y="2774"/>
                  <a:pt x="11781" y="2982"/>
                  <a:pt x="11233" y="3452"/>
                </a:cubicBezTo>
                <a:cubicBezTo>
                  <a:pt x="11007" y="2245"/>
                  <a:pt x="11536" y="792"/>
                  <a:pt x="9989" y="268"/>
                </a:cubicBezTo>
                <a:cubicBezTo>
                  <a:pt x="9745" y="191"/>
                  <a:pt x="9537" y="155"/>
                  <a:pt x="9329" y="155"/>
                </a:cubicBezTo>
                <a:cubicBezTo>
                  <a:pt x="8275" y="155"/>
                  <a:pt x="7673" y="1191"/>
                  <a:pt x="7311" y="2190"/>
                </a:cubicBezTo>
                <a:cubicBezTo>
                  <a:pt x="6746" y="1340"/>
                  <a:pt x="6144" y="1"/>
                  <a:pt x="5072" y="1"/>
                </a:cubicBezTo>
                <a:close/>
              </a:path>
            </a:pathLst>
          </a:custGeom>
          <a:solidFill>
            <a:srgbClr val="FDFA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5" name="Google Shape;3265;p31"/>
          <p:cNvSpPr/>
          <p:nvPr/>
        </p:nvSpPr>
        <p:spPr>
          <a:xfrm>
            <a:off x="5466830" y="4716248"/>
            <a:ext cx="2478816" cy="1322608"/>
          </a:xfrm>
          <a:custGeom>
            <a:avLst/>
            <a:gdLst/>
            <a:ahLst/>
            <a:cxnLst/>
            <a:rect l="l" t="t" r="r" b="b"/>
            <a:pathLst>
              <a:path w="14703" h="7845" extrusionOk="0">
                <a:moveTo>
                  <a:pt x="5072" y="1"/>
                </a:moveTo>
                <a:cubicBezTo>
                  <a:pt x="4828" y="1"/>
                  <a:pt x="4561" y="60"/>
                  <a:pt x="4262" y="227"/>
                </a:cubicBezTo>
                <a:cubicBezTo>
                  <a:pt x="2941" y="905"/>
                  <a:pt x="3226" y="2869"/>
                  <a:pt x="3543" y="4072"/>
                </a:cubicBezTo>
                <a:cubicBezTo>
                  <a:pt x="3036" y="3679"/>
                  <a:pt x="2548" y="3507"/>
                  <a:pt x="2149" y="3507"/>
                </a:cubicBezTo>
                <a:cubicBezTo>
                  <a:pt x="471" y="3507"/>
                  <a:pt x="1" y="6334"/>
                  <a:pt x="2507" y="7184"/>
                </a:cubicBezTo>
                <a:cubicBezTo>
                  <a:pt x="3959" y="7768"/>
                  <a:pt x="5750" y="7786"/>
                  <a:pt x="7429" y="7786"/>
                </a:cubicBezTo>
                <a:lnTo>
                  <a:pt x="7768" y="7786"/>
                </a:lnTo>
                <a:cubicBezTo>
                  <a:pt x="8275" y="7786"/>
                  <a:pt x="8768" y="7786"/>
                  <a:pt x="9220" y="7804"/>
                </a:cubicBezTo>
                <a:cubicBezTo>
                  <a:pt x="11744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0" y="2774"/>
                </a:cubicBezTo>
                <a:cubicBezTo>
                  <a:pt x="12310" y="2774"/>
                  <a:pt x="11781" y="2982"/>
                  <a:pt x="11256" y="3452"/>
                </a:cubicBezTo>
                <a:cubicBezTo>
                  <a:pt x="11007" y="2244"/>
                  <a:pt x="11536" y="792"/>
                  <a:pt x="9989" y="268"/>
                </a:cubicBezTo>
                <a:cubicBezTo>
                  <a:pt x="9763" y="191"/>
                  <a:pt x="9537" y="155"/>
                  <a:pt x="9351" y="155"/>
                </a:cubicBezTo>
                <a:cubicBezTo>
                  <a:pt x="8293" y="155"/>
                  <a:pt x="7673" y="1190"/>
                  <a:pt x="7316" y="2190"/>
                </a:cubicBezTo>
                <a:cubicBezTo>
                  <a:pt x="6750" y="1340"/>
                  <a:pt x="6144" y="1"/>
                  <a:pt x="5072" y="1"/>
                </a:cubicBezTo>
                <a:close/>
              </a:path>
            </a:pathLst>
          </a:custGeom>
          <a:solidFill>
            <a:srgbClr val="FDFA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6" name="Google Shape;3266;p31"/>
          <p:cNvSpPr/>
          <p:nvPr/>
        </p:nvSpPr>
        <p:spPr>
          <a:xfrm>
            <a:off x="3623439" y="-914573"/>
            <a:ext cx="1827543" cy="975645"/>
          </a:xfrm>
          <a:custGeom>
            <a:avLst/>
            <a:gdLst/>
            <a:ahLst/>
            <a:cxnLst/>
            <a:rect l="l" t="t" r="r" b="b"/>
            <a:pathLst>
              <a:path w="10840" h="5787" extrusionOk="0">
                <a:moveTo>
                  <a:pt x="4054" y="19"/>
                </a:moveTo>
                <a:cubicBezTo>
                  <a:pt x="2208" y="78"/>
                  <a:pt x="173" y="1"/>
                  <a:pt x="96" y="1846"/>
                </a:cubicBezTo>
                <a:cubicBezTo>
                  <a:pt x="1" y="2882"/>
                  <a:pt x="607" y="3733"/>
                  <a:pt x="1417" y="3733"/>
                </a:cubicBezTo>
                <a:cubicBezTo>
                  <a:pt x="1774" y="3733"/>
                  <a:pt x="2172" y="3584"/>
                  <a:pt x="2566" y="3222"/>
                </a:cubicBezTo>
                <a:lnTo>
                  <a:pt x="2566" y="3222"/>
                </a:lnTo>
                <a:cubicBezTo>
                  <a:pt x="2738" y="4126"/>
                  <a:pt x="2339" y="5203"/>
                  <a:pt x="3489" y="5578"/>
                </a:cubicBezTo>
                <a:cubicBezTo>
                  <a:pt x="3660" y="5637"/>
                  <a:pt x="3810" y="5673"/>
                  <a:pt x="3959" y="5673"/>
                </a:cubicBezTo>
                <a:cubicBezTo>
                  <a:pt x="4733" y="5673"/>
                  <a:pt x="5185" y="4900"/>
                  <a:pt x="5452" y="4167"/>
                </a:cubicBezTo>
                <a:cubicBezTo>
                  <a:pt x="5863" y="4787"/>
                  <a:pt x="6316" y="5787"/>
                  <a:pt x="7108" y="5787"/>
                </a:cubicBezTo>
                <a:cubicBezTo>
                  <a:pt x="7298" y="5787"/>
                  <a:pt x="7488" y="5732"/>
                  <a:pt x="7714" y="5619"/>
                </a:cubicBezTo>
                <a:cubicBezTo>
                  <a:pt x="8673" y="5108"/>
                  <a:pt x="8465" y="3674"/>
                  <a:pt x="8220" y="2769"/>
                </a:cubicBezTo>
                <a:lnTo>
                  <a:pt x="8220" y="2769"/>
                </a:lnTo>
                <a:cubicBezTo>
                  <a:pt x="8618" y="3072"/>
                  <a:pt x="8976" y="3185"/>
                  <a:pt x="9274" y="3185"/>
                </a:cubicBezTo>
                <a:cubicBezTo>
                  <a:pt x="10500" y="3185"/>
                  <a:pt x="10840" y="1114"/>
                  <a:pt x="8994" y="489"/>
                </a:cubicBezTo>
                <a:cubicBezTo>
                  <a:pt x="7917" y="55"/>
                  <a:pt x="6619" y="37"/>
                  <a:pt x="5393" y="37"/>
                </a:cubicBezTo>
                <a:lnTo>
                  <a:pt x="5113" y="37"/>
                </a:lnTo>
                <a:cubicBezTo>
                  <a:pt x="4751" y="37"/>
                  <a:pt x="4393" y="37"/>
                  <a:pt x="4054" y="19"/>
                </a:cubicBezTo>
                <a:close/>
              </a:path>
            </a:pathLst>
          </a:custGeom>
          <a:solidFill>
            <a:srgbClr val="FDFA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7" name="Google Shape;3267;p31"/>
          <p:cNvSpPr/>
          <p:nvPr/>
        </p:nvSpPr>
        <p:spPr>
          <a:xfrm>
            <a:off x="8111035" y="-253353"/>
            <a:ext cx="2151746" cy="1147272"/>
          </a:xfrm>
          <a:custGeom>
            <a:avLst/>
            <a:gdLst/>
            <a:ahLst/>
            <a:cxnLst/>
            <a:rect l="l" t="t" r="r" b="b"/>
            <a:pathLst>
              <a:path w="12763" h="6805" extrusionOk="0">
                <a:moveTo>
                  <a:pt x="4393" y="1"/>
                </a:moveTo>
                <a:cubicBezTo>
                  <a:pt x="4185" y="1"/>
                  <a:pt x="3959" y="55"/>
                  <a:pt x="3692" y="186"/>
                </a:cubicBezTo>
                <a:cubicBezTo>
                  <a:pt x="2543" y="792"/>
                  <a:pt x="2810" y="2466"/>
                  <a:pt x="3090" y="3525"/>
                </a:cubicBezTo>
                <a:cubicBezTo>
                  <a:pt x="2620" y="3186"/>
                  <a:pt x="2204" y="3032"/>
                  <a:pt x="1864" y="3032"/>
                </a:cubicBezTo>
                <a:cubicBezTo>
                  <a:pt x="394" y="3032"/>
                  <a:pt x="1" y="5484"/>
                  <a:pt x="2168" y="6221"/>
                </a:cubicBezTo>
                <a:cubicBezTo>
                  <a:pt x="3448" y="6746"/>
                  <a:pt x="4977" y="6746"/>
                  <a:pt x="6447" y="6746"/>
                </a:cubicBezTo>
                <a:lnTo>
                  <a:pt x="6746" y="6746"/>
                </a:lnTo>
                <a:cubicBezTo>
                  <a:pt x="7180" y="6746"/>
                  <a:pt x="7596" y="6764"/>
                  <a:pt x="8012" y="6764"/>
                </a:cubicBezTo>
                <a:cubicBezTo>
                  <a:pt x="10179" y="6710"/>
                  <a:pt x="12572" y="6805"/>
                  <a:pt x="12667" y="4638"/>
                </a:cubicBezTo>
                <a:cubicBezTo>
                  <a:pt x="12762" y="3394"/>
                  <a:pt x="12061" y="2412"/>
                  <a:pt x="11102" y="2412"/>
                </a:cubicBezTo>
                <a:cubicBezTo>
                  <a:pt x="10686" y="2412"/>
                  <a:pt x="10233" y="2579"/>
                  <a:pt x="9763" y="2996"/>
                </a:cubicBezTo>
                <a:cubicBezTo>
                  <a:pt x="9555" y="1941"/>
                  <a:pt x="10007" y="679"/>
                  <a:pt x="8668" y="227"/>
                </a:cubicBezTo>
                <a:cubicBezTo>
                  <a:pt x="8465" y="150"/>
                  <a:pt x="8275" y="132"/>
                  <a:pt x="8103" y="132"/>
                </a:cubicBezTo>
                <a:cubicBezTo>
                  <a:pt x="7180" y="132"/>
                  <a:pt x="6655" y="1037"/>
                  <a:pt x="6352" y="1901"/>
                </a:cubicBezTo>
                <a:cubicBezTo>
                  <a:pt x="5864" y="1168"/>
                  <a:pt x="5334" y="1"/>
                  <a:pt x="4393" y="1"/>
                </a:cubicBezTo>
                <a:close/>
              </a:path>
            </a:pathLst>
          </a:custGeom>
          <a:solidFill>
            <a:srgbClr val="FDFA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8" name="Google Shape;3268;p31"/>
          <p:cNvSpPr/>
          <p:nvPr/>
        </p:nvSpPr>
        <p:spPr>
          <a:xfrm>
            <a:off x="-1130363" y="-367659"/>
            <a:ext cx="2151746" cy="1147103"/>
          </a:xfrm>
          <a:custGeom>
            <a:avLst/>
            <a:gdLst/>
            <a:ahLst/>
            <a:cxnLst/>
            <a:rect l="l" t="t" r="r" b="b"/>
            <a:pathLst>
              <a:path w="12763" h="6804" extrusionOk="0">
                <a:moveTo>
                  <a:pt x="4393" y="0"/>
                </a:moveTo>
                <a:cubicBezTo>
                  <a:pt x="4185" y="0"/>
                  <a:pt x="3941" y="55"/>
                  <a:pt x="3697" y="186"/>
                </a:cubicBezTo>
                <a:cubicBezTo>
                  <a:pt x="2548" y="792"/>
                  <a:pt x="2792" y="2488"/>
                  <a:pt x="3073" y="3524"/>
                </a:cubicBezTo>
                <a:cubicBezTo>
                  <a:pt x="2620" y="3185"/>
                  <a:pt x="2208" y="3031"/>
                  <a:pt x="1847" y="3031"/>
                </a:cubicBezTo>
                <a:cubicBezTo>
                  <a:pt x="399" y="3031"/>
                  <a:pt x="1" y="5483"/>
                  <a:pt x="2168" y="6220"/>
                </a:cubicBezTo>
                <a:cubicBezTo>
                  <a:pt x="3430" y="6745"/>
                  <a:pt x="4977" y="6763"/>
                  <a:pt x="6429" y="6763"/>
                </a:cubicBezTo>
                <a:lnTo>
                  <a:pt x="7994" y="6763"/>
                </a:lnTo>
                <a:cubicBezTo>
                  <a:pt x="10179" y="6709"/>
                  <a:pt x="12572" y="6804"/>
                  <a:pt x="12649" y="4637"/>
                </a:cubicBezTo>
                <a:cubicBezTo>
                  <a:pt x="12762" y="3393"/>
                  <a:pt x="12066" y="2411"/>
                  <a:pt x="11084" y="2411"/>
                </a:cubicBezTo>
                <a:cubicBezTo>
                  <a:pt x="10691" y="2411"/>
                  <a:pt x="10216" y="2579"/>
                  <a:pt x="9745" y="2995"/>
                </a:cubicBezTo>
                <a:cubicBezTo>
                  <a:pt x="9560" y="1941"/>
                  <a:pt x="10012" y="679"/>
                  <a:pt x="8655" y="226"/>
                </a:cubicBezTo>
                <a:cubicBezTo>
                  <a:pt x="8465" y="150"/>
                  <a:pt x="8275" y="131"/>
                  <a:pt x="8107" y="131"/>
                </a:cubicBezTo>
                <a:cubicBezTo>
                  <a:pt x="7185" y="131"/>
                  <a:pt x="6655" y="1036"/>
                  <a:pt x="6352" y="1900"/>
                </a:cubicBezTo>
                <a:cubicBezTo>
                  <a:pt x="5864" y="1167"/>
                  <a:pt x="5316" y="0"/>
                  <a:pt x="4393" y="0"/>
                </a:cubicBezTo>
                <a:close/>
              </a:path>
            </a:pathLst>
          </a:custGeom>
          <a:solidFill>
            <a:srgbClr val="FDFA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9" name="Google Shape;3269;p31"/>
          <p:cNvSpPr/>
          <p:nvPr/>
        </p:nvSpPr>
        <p:spPr>
          <a:xfrm>
            <a:off x="6163117" y="2901855"/>
            <a:ext cx="44508" cy="32201"/>
          </a:xfrm>
          <a:custGeom>
            <a:avLst/>
            <a:gdLst/>
            <a:ahLst/>
            <a:cxnLst/>
            <a:rect l="l" t="t" r="r" b="b"/>
            <a:pathLst>
              <a:path w="264" h="191" extrusionOk="0">
                <a:moveTo>
                  <a:pt x="132" y="1"/>
                </a:moveTo>
                <a:cubicBezTo>
                  <a:pt x="1" y="1"/>
                  <a:pt x="1" y="191"/>
                  <a:pt x="132" y="191"/>
                </a:cubicBezTo>
                <a:cubicBezTo>
                  <a:pt x="263" y="191"/>
                  <a:pt x="263" y="1"/>
                  <a:pt x="132" y="1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0" name="Google Shape;3270;p31"/>
          <p:cNvSpPr/>
          <p:nvPr/>
        </p:nvSpPr>
        <p:spPr>
          <a:xfrm>
            <a:off x="6197510" y="2806601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6" y="0"/>
                </a:moveTo>
                <a:cubicBezTo>
                  <a:pt x="0" y="0"/>
                  <a:pt x="0" y="208"/>
                  <a:pt x="136" y="208"/>
                </a:cubicBezTo>
                <a:cubicBezTo>
                  <a:pt x="267" y="208"/>
                  <a:pt x="267" y="0"/>
                  <a:pt x="136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1" name="Google Shape;3271;p31"/>
          <p:cNvSpPr/>
          <p:nvPr/>
        </p:nvSpPr>
        <p:spPr>
          <a:xfrm>
            <a:off x="6353795" y="3048362"/>
            <a:ext cx="41474" cy="35236"/>
          </a:xfrm>
          <a:custGeom>
            <a:avLst/>
            <a:gdLst/>
            <a:ahLst/>
            <a:cxnLst/>
            <a:rect l="l" t="t" r="r" b="b"/>
            <a:pathLst>
              <a:path w="246" h="209" extrusionOk="0">
                <a:moveTo>
                  <a:pt x="132" y="0"/>
                </a:moveTo>
                <a:cubicBezTo>
                  <a:pt x="1" y="0"/>
                  <a:pt x="1" y="208"/>
                  <a:pt x="132" y="208"/>
                </a:cubicBezTo>
                <a:cubicBezTo>
                  <a:pt x="245" y="208"/>
                  <a:pt x="245" y="0"/>
                  <a:pt x="132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2" name="Google Shape;3272;p31"/>
          <p:cNvSpPr/>
          <p:nvPr/>
        </p:nvSpPr>
        <p:spPr>
          <a:xfrm>
            <a:off x="6420220" y="3041450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0"/>
                </a:moveTo>
                <a:cubicBezTo>
                  <a:pt x="0" y="0"/>
                  <a:pt x="0" y="209"/>
                  <a:pt x="132" y="209"/>
                </a:cubicBezTo>
                <a:cubicBezTo>
                  <a:pt x="263" y="209"/>
                  <a:pt x="263" y="0"/>
                  <a:pt x="132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3" name="Google Shape;3273;p31"/>
          <p:cNvSpPr/>
          <p:nvPr/>
        </p:nvSpPr>
        <p:spPr>
          <a:xfrm>
            <a:off x="968201" y="4024931"/>
            <a:ext cx="108574" cy="82610"/>
          </a:xfrm>
          <a:custGeom>
            <a:avLst/>
            <a:gdLst/>
            <a:ahLst/>
            <a:cxnLst/>
            <a:rect l="l" t="t" r="r" b="b"/>
            <a:pathLst>
              <a:path w="644" h="490" extrusionOk="0">
                <a:moveTo>
                  <a:pt x="322" y="0"/>
                </a:moveTo>
                <a:cubicBezTo>
                  <a:pt x="1" y="0"/>
                  <a:pt x="1" y="489"/>
                  <a:pt x="322" y="489"/>
                </a:cubicBezTo>
                <a:cubicBezTo>
                  <a:pt x="643" y="489"/>
                  <a:pt x="643" y="0"/>
                  <a:pt x="322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4" name="Google Shape;3274;p31"/>
          <p:cNvSpPr/>
          <p:nvPr/>
        </p:nvSpPr>
        <p:spPr>
          <a:xfrm>
            <a:off x="1374214" y="4530289"/>
            <a:ext cx="105539" cy="82442"/>
          </a:xfrm>
          <a:custGeom>
            <a:avLst/>
            <a:gdLst/>
            <a:ahLst/>
            <a:cxnLst/>
            <a:rect l="l" t="t" r="r" b="b"/>
            <a:pathLst>
              <a:path w="626" h="489" extrusionOk="0">
                <a:moveTo>
                  <a:pt x="304" y="0"/>
                </a:moveTo>
                <a:cubicBezTo>
                  <a:pt x="1" y="0"/>
                  <a:pt x="1" y="489"/>
                  <a:pt x="304" y="489"/>
                </a:cubicBezTo>
                <a:cubicBezTo>
                  <a:pt x="625" y="489"/>
                  <a:pt x="625" y="0"/>
                  <a:pt x="304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5" name="Google Shape;3275;p31"/>
          <p:cNvSpPr/>
          <p:nvPr/>
        </p:nvSpPr>
        <p:spPr>
          <a:xfrm>
            <a:off x="7726644" y="1204972"/>
            <a:ext cx="110765" cy="86319"/>
          </a:xfrm>
          <a:custGeom>
            <a:avLst/>
            <a:gdLst/>
            <a:ahLst/>
            <a:cxnLst/>
            <a:rect l="l" t="t" r="r" b="b"/>
            <a:pathLst>
              <a:path w="657" h="512" extrusionOk="0">
                <a:moveTo>
                  <a:pt x="317" y="0"/>
                </a:moveTo>
                <a:cubicBezTo>
                  <a:pt x="1" y="0"/>
                  <a:pt x="1" y="511"/>
                  <a:pt x="317" y="511"/>
                </a:cubicBezTo>
                <a:cubicBezTo>
                  <a:pt x="657" y="511"/>
                  <a:pt x="657" y="0"/>
                  <a:pt x="3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6" name="Google Shape;3276;p31"/>
          <p:cNvSpPr/>
          <p:nvPr/>
        </p:nvSpPr>
        <p:spPr>
          <a:xfrm>
            <a:off x="4553135" y="216090"/>
            <a:ext cx="32201" cy="321506"/>
          </a:xfrm>
          <a:custGeom>
            <a:avLst/>
            <a:gdLst/>
            <a:ahLst/>
            <a:cxnLst/>
            <a:rect l="l" t="t" r="r" b="b"/>
            <a:pathLst>
              <a:path w="191" h="1907" extrusionOk="0">
                <a:moveTo>
                  <a:pt x="95" y="0"/>
                </a:moveTo>
                <a:cubicBezTo>
                  <a:pt x="48" y="0"/>
                  <a:pt x="0" y="28"/>
                  <a:pt x="0" y="85"/>
                </a:cubicBezTo>
                <a:lnTo>
                  <a:pt x="0" y="1822"/>
                </a:lnTo>
                <a:cubicBezTo>
                  <a:pt x="0" y="1879"/>
                  <a:pt x="48" y="1907"/>
                  <a:pt x="95" y="1907"/>
                </a:cubicBezTo>
                <a:cubicBezTo>
                  <a:pt x="143" y="1907"/>
                  <a:pt x="190" y="1879"/>
                  <a:pt x="190" y="1822"/>
                </a:cubicBezTo>
                <a:lnTo>
                  <a:pt x="190" y="85"/>
                </a:lnTo>
                <a:cubicBezTo>
                  <a:pt x="190" y="28"/>
                  <a:pt x="143" y="0"/>
                  <a:pt x="95" y="0"/>
                </a:cubicBezTo>
                <a:close/>
              </a:path>
            </a:pathLst>
          </a:custGeom>
          <a:solidFill>
            <a:srgbClr val="0060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7" name="Google Shape;3277;p31"/>
          <p:cNvSpPr/>
          <p:nvPr/>
        </p:nvSpPr>
        <p:spPr>
          <a:xfrm>
            <a:off x="4635576" y="431383"/>
            <a:ext cx="111440" cy="100481"/>
          </a:xfrm>
          <a:custGeom>
            <a:avLst/>
            <a:gdLst/>
            <a:ahLst/>
            <a:cxnLst/>
            <a:rect l="l" t="t" r="r" b="b"/>
            <a:pathLst>
              <a:path w="661" h="596" extrusionOk="0">
                <a:moveTo>
                  <a:pt x="525" y="1"/>
                </a:moveTo>
                <a:cubicBezTo>
                  <a:pt x="501" y="1"/>
                  <a:pt x="475" y="11"/>
                  <a:pt x="452" y="34"/>
                </a:cubicBezTo>
                <a:cubicBezTo>
                  <a:pt x="321" y="165"/>
                  <a:pt x="190" y="296"/>
                  <a:pt x="58" y="432"/>
                </a:cubicBezTo>
                <a:cubicBezTo>
                  <a:pt x="0" y="501"/>
                  <a:pt x="62" y="596"/>
                  <a:pt x="128" y="596"/>
                </a:cubicBezTo>
                <a:cubicBezTo>
                  <a:pt x="150" y="596"/>
                  <a:pt x="171" y="586"/>
                  <a:pt x="190" y="563"/>
                </a:cubicBezTo>
                <a:cubicBezTo>
                  <a:pt x="321" y="432"/>
                  <a:pt x="452" y="296"/>
                  <a:pt x="606" y="165"/>
                </a:cubicBezTo>
                <a:cubicBezTo>
                  <a:pt x="660" y="93"/>
                  <a:pt x="599" y="1"/>
                  <a:pt x="5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8" name="Google Shape;3278;p31"/>
          <p:cNvSpPr/>
          <p:nvPr/>
        </p:nvSpPr>
        <p:spPr>
          <a:xfrm>
            <a:off x="4385385" y="431383"/>
            <a:ext cx="104865" cy="92052"/>
          </a:xfrm>
          <a:custGeom>
            <a:avLst/>
            <a:gdLst/>
            <a:ahLst/>
            <a:cxnLst/>
            <a:rect l="l" t="t" r="r" b="b"/>
            <a:pathLst>
              <a:path w="622" h="546" extrusionOk="0">
                <a:moveTo>
                  <a:pt x="131" y="1"/>
                </a:moveTo>
                <a:cubicBezTo>
                  <a:pt x="58" y="1"/>
                  <a:pt x="0" y="93"/>
                  <a:pt x="72" y="165"/>
                </a:cubicBezTo>
                <a:cubicBezTo>
                  <a:pt x="185" y="278"/>
                  <a:pt x="298" y="409"/>
                  <a:pt x="430" y="522"/>
                </a:cubicBezTo>
                <a:cubicBezTo>
                  <a:pt x="446" y="539"/>
                  <a:pt x="465" y="546"/>
                  <a:pt x="484" y="546"/>
                </a:cubicBezTo>
                <a:cubicBezTo>
                  <a:pt x="553" y="546"/>
                  <a:pt x="621" y="452"/>
                  <a:pt x="561" y="391"/>
                </a:cubicBezTo>
                <a:cubicBezTo>
                  <a:pt x="448" y="260"/>
                  <a:pt x="317" y="147"/>
                  <a:pt x="203" y="34"/>
                </a:cubicBezTo>
                <a:cubicBezTo>
                  <a:pt x="180" y="11"/>
                  <a:pt x="155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9" name="Google Shape;3279;p31"/>
          <p:cNvSpPr/>
          <p:nvPr/>
        </p:nvSpPr>
        <p:spPr>
          <a:xfrm>
            <a:off x="1507285" y="2273192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0" name="Google Shape;3280;p31"/>
          <p:cNvSpPr/>
          <p:nvPr/>
        </p:nvSpPr>
        <p:spPr>
          <a:xfrm>
            <a:off x="1244508" y="26118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1" name="Google Shape;3281;p31"/>
          <p:cNvSpPr/>
          <p:nvPr/>
        </p:nvSpPr>
        <p:spPr>
          <a:xfrm>
            <a:off x="1462758" y="3136705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2" name="Google Shape;3282;p31"/>
          <p:cNvSpPr/>
          <p:nvPr/>
        </p:nvSpPr>
        <p:spPr>
          <a:xfrm>
            <a:off x="1552112" y="31657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3" name="Google Shape;3283;p31"/>
          <p:cNvSpPr/>
          <p:nvPr/>
        </p:nvSpPr>
        <p:spPr>
          <a:xfrm>
            <a:off x="626876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4" name="Google Shape;3284;p31"/>
          <p:cNvSpPr/>
          <p:nvPr/>
        </p:nvSpPr>
        <p:spPr>
          <a:xfrm>
            <a:off x="674925" y="3441857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5" name="Google Shape;3285;p31"/>
          <p:cNvSpPr/>
          <p:nvPr/>
        </p:nvSpPr>
        <p:spPr>
          <a:xfrm>
            <a:off x="735281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86" name="Google Shape;3286;p31"/>
          <p:cNvGrpSpPr/>
          <p:nvPr/>
        </p:nvGrpSpPr>
        <p:grpSpPr>
          <a:xfrm>
            <a:off x="668181" y="3689222"/>
            <a:ext cx="7635158" cy="1325310"/>
            <a:chOff x="5618150" y="3885575"/>
            <a:chExt cx="1216700" cy="262625"/>
          </a:xfrm>
        </p:grpSpPr>
        <p:sp>
          <p:nvSpPr>
            <p:cNvPr id="3287" name="Google Shape;3287;p31"/>
            <p:cNvSpPr/>
            <p:nvPr/>
          </p:nvSpPr>
          <p:spPr>
            <a:xfrm>
              <a:off x="5619500" y="3886575"/>
              <a:ext cx="1213550" cy="258250"/>
            </a:xfrm>
            <a:custGeom>
              <a:avLst/>
              <a:gdLst/>
              <a:ahLst/>
              <a:cxnLst/>
              <a:rect l="l" t="t" r="r" b="b"/>
              <a:pathLst>
                <a:path w="48542" h="10330" extrusionOk="0">
                  <a:moveTo>
                    <a:pt x="2358" y="1"/>
                  </a:moveTo>
                  <a:lnTo>
                    <a:pt x="2113" y="1095"/>
                  </a:lnTo>
                  <a:lnTo>
                    <a:pt x="1399" y="1037"/>
                  </a:lnTo>
                  <a:cubicBezTo>
                    <a:pt x="1233" y="996"/>
                    <a:pt x="1087" y="979"/>
                    <a:pt x="958" y="979"/>
                  </a:cubicBezTo>
                  <a:cubicBezTo>
                    <a:pt x="1" y="979"/>
                    <a:pt x="1" y="1959"/>
                    <a:pt x="1" y="1959"/>
                  </a:cubicBezTo>
                  <a:lnTo>
                    <a:pt x="6976" y="3995"/>
                  </a:lnTo>
                  <a:lnTo>
                    <a:pt x="21077" y="8858"/>
                  </a:lnTo>
                  <a:cubicBezTo>
                    <a:pt x="21887" y="10161"/>
                    <a:pt x="22339" y="10102"/>
                    <a:pt x="24375" y="10310"/>
                  </a:cubicBezTo>
                  <a:cubicBezTo>
                    <a:pt x="24503" y="10323"/>
                    <a:pt x="24627" y="10329"/>
                    <a:pt x="24748" y="10329"/>
                  </a:cubicBezTo>
                  <a:cubicBezTo>
                    <a:pt x="26568" y="10329"/>
                    <a:pt x="27578" y="8953"/>
                    <a:pt x="27578" y="8953"/>
                  </a:cubicBezTo>
                  <a:lnTo>
                    <a:pt x="30351" y="7917"/>
                  </a:lnTo>
                  <a:lnTo>
                    <a:pt x="37983" y="5352"/>
                  </a:lnTo>
                  <a:lnTo>
                    <a:pt x="48541" y="1959"/>
                  </a:lnTo>
                  <a:cubicBezTo>
                    <a:pt x="48479" y="1154"/>
                    <a:pt x="47958" y="972"/>
                    <a:pt x="47499" y="972"/>
                  </a:cubicBezTo>
                  <a:cubicBezTo>
                    <a:pt x="47121" y="972"/>
                    <a:pt x="46786" y="1095"/>
                    <a:pt x="46786" y="1095"/>
                  </a:cubicBezTo>
                  <a:lnTo>
                    <a:pt x="46523" y="1"/>
                  </a:lnTo>
                  <a:lnTo>
                    <a:pt x="42941" y="828"/>
                  </a:lnTo>
                  <a:cubicBezTo>
                    <a:pt x="42000" y="887"/>
                    <a:pt x="40982" y="1018"/>
                    <a:pt x="39964" y="1190"/>
                  </a:cubicBezTo>
                  <a:lnTo>
                    <a:pt x="39964" y="1055"/>
                  </a:lnTo>
                  <a:cubicBezTo>
                    <a:pt x="39907" y="1046"/>
                    <a:pt x="39851" y="1041"/>
                    <a:pt x="39797" y="1041"/>
                  </a:cubicBezTo>
                  <a:cubicBezTo>
                    <a:pt x="39742" y="1041"/>
                    <a:pt x="39690" y="1046"/>
                    <a:pt x="39643" y="1055"/>
                  </a:cubicBezTo>
                  <a:cubicBezTo>
                    <a:pt x="39493" y="1055"/>
                    <a:pt x="39340" y="1077"/>
                    <a:pt x="39190" y="1095"/>
                  </a:cubicBezTo>
                  <a:cubicBezTo>
                    <a:pt x="39041" y="1113"/>
                    <a:pt x="38905" y="1132"/>
                    <a:pt x="38774" y="1168"/>
                  </a:cubicBezTo>
                  <a:lnTo>
                    <a:pt x="38702" y="1168"/>
                  </a:lnTo>
                  <a:lnTo>
                    <a:pt x="38679" y="1394"/>
                  </a:lnTo>
                  <a:cubicBezTo>
                    <a:pt x="35345" y="2036"/>
                    <a:pt x="32368" y="2923"/>
                    <a:pt x="32368" y="2923"/>
                  </a:cubicBezTo>
                  <a:cubicBezTo>
                    <a:pt x="26732" y="5013"/>
                    <a:pt x="24655" y="8465"/>
                    <a:pt x="24655" y="8465"/>
                  </a:cubicBezTo>
                  <a:lnTo>
                    <a:pt x="24298" y="8406"/>
                  </a:lnTo>
                  <a:cubicBezTo>
                    <a:pt x="19756" y="2584"/>
                    <a:pt x="11559" y="1584"/>
                    <a:pt x="11559" y="1584"/>
                  </a:cubicBezTo>
                  <a:lnTo>
                    <a:pt x="11577" y="1566"/>
                  </a:lnTo>
                  <a:cubicBezTo>
                    <a:pt x="11466" y="1545"/>
                    <a:pt x="11362" y="1536"/>
                    <a:pt x="11261" y="1536"/>
                  </a:cubicBezTo>
                  <a:cubicBezTo>
                    <a:pt x="11189" y="1536"/>
                    <a:pt x="11119" y="1540"/>
                    <a:pt x="11048" y="1548"/>
                  </a:cubicBezTo>
                  <a:lnTo>
                    <a:pt x="10428" y="1548"/>
                  </a:lnTo>
                  <a:cubicBezTo>
                    <a:pt x="9994" y="1507"/>
                    <a:pt x="9559" y="1417"/>
                    <a:pt x="9125" y="1358"/>
                  </a:cubicBezTo>
                  <a:cubicBezTo>
                    <a:pt x="7917" y="1190"/>
                    <a:pt x="6750" y="828"/>
                    <a:pt x="5542" y="661"/>
                  </a:cubicBezTo>
                  <a:lnTo>
                    <a:pt x="2358" y="1"/>
                  </a:lnTo>
                  <a:close/>
                </a:path>
              </a:pathLst>
            </a:custGeom>
            <a:solidFill>
              <a:srgbClr val="FB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5619500" y="3910675"/>
              <a:ext cx="1213550" cy="234600"/>
            </a:xfrm>
            <a:custGeom>
              <a:avLst/>
              <a:gdLst/>
              <a:ahLst/>
              <a:cxnLst/>
              <a:rect l="l" t="t" r="r" b="b"/>
              <a:pathLst>
                <a:path w="48542" h="9384" extrusionOk="0">
                  <a:moveTo>
                    <a:pt x="2131" y="0"/>
                  </a:moveTo>
                  <a:lnTo>
                    <a:pt x="2113" y="131"/>
                  </a:lnTo>
                  <a:lnTo>
                    <a:pt x="1399" y="73"/>
                  </a:lnTo>
                  <a:cubicBezTo>
                    <a:pt x="1233" y="32"/>
                    <a:pt x="1087" y="15"/>
                    <a:pt x="958" y="15"/>
                  </a:cubicBezTo>
                  <a:cubicBezTo>
                    <a:pt x="1" y="15"/>
                    <a:pt x="1" y="995"/>
                    <a:pt x="1" y="995"/>
                  </a:cubicBezTo>
                  <a:lnTo>
                    <a:pt x="6976" y="3031"/>
                  </a:lnTo>
                  <a:lnTo>
                    <a:pt x="21077" y="7894"/>
                  </a:lnTo>
                  <a:cubicBezTo>
                    <a:pt x="21887" y="9197"/>
                    <a:pt x="22054" y="9161"/>
                    <a:pt x="24090" y="9364"/>
                  </a:cubicBezTo>
                  <a:cubicBezTo>
                    <a:pt x="24217" y="9377"/>
                    <a:pt x="24341" y="9383"/>
                    <a:pt x="24463" y="9383"/>
                  </a:cubicBezTo>
                  <a:cubicBezTo>
                    <a:pt x="26319" y="9383"/>
                    <a:pt x="27578" y="7989"/>
                    <a:pt x="27578" y="7989"/>
                  </a:cubicBezTo>
                  <a:lnTo>
                    <a:pt x="30351" y="6953"/>
                  </a:lnTo>
                  <a:lnTo>
                    <a:pt x="37983" y="4388"/>
                  </a:lnTo>
                  <a:lnTo>
                    <a:pt x="48541" y="995"/>
                  </a:lnTo>
                  <a:cubicBezTo>
                    <a:pt x="48479" y="190"/>
                    <a:pt x="47958" y="8"/>
                    <a:pt x="47499" y="8"/>
                  </a:cubicBezTo>
                  <a:cubicBezTo>
                    <a:pt x="47121" y="8"/>
                    <a:pt x="46786" y="131"/>
                    <a:pt x="46786" y="131"/>
                  </a:cubicBezTo>
                  <a:lnTo>
                    <a:pt x="46768" y="73"/>
                  </a:lnTo>
                  <a:cubicBezTo>
                    <a:pt x="44899" y="751"/>
                    <a:pt x="42999" y="1317"/>
                    <a:pt x="41113" y="1923"/>
                  </a:cubicBezTo>
                  <a:cubicBezTo>
                    <a:pt x="38815" y="2674"/>
                    <a:pt x="36571" y="3506"/>
                    <a:pt x="34291" y="4275"/>
                  </a:cubicBezTo>
                  <a:cubicBezTo>
                    <a:pt x="33138" y="4655"/>
                    <a:pt x="32007" y="5031"/>
                    <a:pt x="30898" y="5447"/>
                  </a:cubicBezTo>
                  <a:cubicBezTo>
                    <a:pt x="30143" y="5727"/>
                    <a:pt x="29202" y="6030"/>
                    <a:pt x="28464" y="6333"/>
                  </a:cubicBezTo>
                  <a:cubicBezTo>
                    <a:pt x="26975" y="6930"/>
                    <a:pt x="26241" y="7371"/>
                    <a:pt x="24909" y="7371"/>
                  </a:cubicBezTo>
                  <a:cubicBezTo>
                    <a:pt x="24857" y="7371"/>
                    <a:pt x="24804" y="7371"/>
                    <a:pt x="24750" y="7369"/>
                  </a:cubicBezTo>
                  <a:cubicBezTo>
                    <a:pt x="24678" y="7442"/>
                    <a:pt x="24655" y="7501"/>
                    <a:pt x="24655" y="7501"/>
                  </a:cubicBezTo>
                  <a:lnTo>
                    <a:pt x="24298" y="7442"/>
                  </a:lnTo>
                  <a:cubicBezTo>
                    <a:pt x="24244" y="7387"/>
                    <a:pt x="24203" y="7329"/>
                    <a:pt x="24167" y="7274"/>
                  </a:cubicBezTo>
                  <a:cubicBezTo>
                    <a:pt x="23923" y="7339"/>
                    <a:pt x="23671" y="7377"/>
                    <a:pt x="23403" y="7377"/>
                  </a:cubicBezTo>
                  <a:cubicBezTo>
                    <a:pt x="23278" y="7377"/>
                    <a:pt x="23150" y="7369"/>
                    <a:pt x="23018" y="7351"/>
                  </a:cubicBezTo>
                  <a:cubicBezTo>
                    <a:pt x="21810" y="7197"/>
                    <a:pt x="20810" y="6501"/>
                    <a:pt x="19679" y="6067"/>
                  </a:cubicBezTo>
                  <a:cubicBezTo>
                    <a:pt x="18476" y="5596"/>
                    <a:pt x="17232" y="5162"/>
                    <a:pt x="15970" y="4822"/>
                  </a:cubicBezTo>
                  <a:cubicBezTo>
                    <a:pt x="14703" y="4465"/>
                    <a:pt x="13423" y="4185"/>
                    <a:pt x="12161" y="3768"/>
                  </a:cubicBezTo>
                  <a:cubicBezTo>
                    <a:pt x="10899" y="3352"/>
                    <a:pt x="9636" y="2900"/>
                    <a:pt x="8392" y="2429"/>
                  </a:cubicBezTo>
                  <a:cubicBezTo>
                    <a:pt x="7578" y="2108"/>
                    <a:pt x="6786" y="1787"/>
                    <a:pt x="5940" y="1583"/>
                  </a:cubicBezTo>
                  <a:cubicBezTo>
                    <a:pt x="5167" y="1375"/>
                    <a:pt x="4357" y="1203"/>
                    <a:pt x="3602" y="923"/>
                  </a:cubicBezTo>
                  <a:cubicBezTo>
                    <a:pt x="3095" y="751"/>
                    <a:pt x="2416" y="525"/>
                    <a:pt x="2150" y="36"/>
                  </a:cubicBezTo>
                  <a:cubicBezTo>
                    <a:pt x="2150" y="18"/>
                    <a:pt x="2150" y="18"/>
                    <a:pt x="2131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6296075" y="3908550"/>
              <a:ext cx="538775" cy="203475"/>
            </a:xfrm>
            <a:custGeom>
              <a:avLst/>
              <a:gdLst/>
              <a:ahLst/>
              <a:cxnLst/>
              <a:rect l="l" t="t" r="r" b="b"/>
              <a:pathLst>
                <a:path w="21551" h="8139" extrusionOk="0">
                  <a:moveTo>
                    <a:pt x="20479" y="0"/>
                  </a:moveTo>
                  <a:cubicBezTo>
                    <a:pt x="20101" y="0"/>
                    <a:pt x="19670" y="123"/>
                    <a:pt x="19270" y="271"/>
                  </a:cubicBezTo>
                  <a:cubicBezTo>
                    <a:pt x="18515" y="556"/>
                    <a:pt x="17782" y="877"/>
                    <a:pt x="17009" y="1139"/>
                  </a:cubicBezTo>
                  <a:cubicBezTo>
                    <a:pt x="15801" y="1515"/>
                    <a:pt x="14597" y="1872"/>
                    <a:pt x="13389" y="2270"/>
                  </a:cubicBezTo>
                  <a:cubicBezTo>
                    <a:pt x="8943" y="3740"/>
                    <a:pt x="4360" y="5061"/>
                    <a:pt x="80" y="7002"/>
                  </a:cubicBezTo>
                  <a:cubicBezTo>
                    <a:pt x="1" y="7034"/>
                    <a:pt x="47" y="7139"/>
                    <a:pt x="125" y="7139"/>
                  </a:cubicBezTo>
                  <a:cubicBezTo>
                    <a:pt x="135" y="7139"/>
                    <a:pt x="146" y="7138"/>
                    <a:pt x="157" y="7133"/>
                  </a:cubicBezTo>
                  <a:cubicBezTo>
                    <a:pt x="3853" y="5455"/>
                    <a:pt x="7771" y="4360"/>
                    <a:pt x="11616" y="3062"/>
                  </a:cubicBezTo>
                  <a:cubicBezTo>
                    <a:pt x="13579" y="2383"/>
                    <a:pt x="15556" y="1759"/>
                    <a:pt x="17538" y="1139"/>
                  </a:cubicBezTo>
                  <a:cubicBezTo>
                    <a:pt x="18103" y="949"/>
                    <a:pt x="18628" y="705"/>
                    <a:pt x="19194" y="479"/>
                  </a:cubicBezTo>
                  <a:cubicBezTo>
                    <a:pt x="19567" y="332"/>
                    <a:pt x="20045" y="128"/>
                    <a:pt x="20485" y="128"/>
                  </a:cubicBezTo>
                  <a:cubicBezTo>
                    <a:pt x="20667" y="128"/>
                    <a:pt x="20844" y="164"/>
                    <a:pt x="21003" y="253"/>
                  </a:cubicBezTo>
                  <a:cubicBezTo>
                    <a:pt x="21211" y="348"/>
                    <a:pt x="21550" y="895"/>
                    <a:pt x="21252" y="967"/>
                  </a:cubicBezTo>
                  <a:cubicBezTo>
                    <a:pt x="21098" y="1026"/>
                    <a:pt x="20949" y="1062"/>
                    <a:pt x="20818" y="1103"/>
                  </a:cubicBezTo>
                  <a:cubicBezTo>
                    <a:pt x="20419" y="1234"/>
                    <a:pt x="20026" y="1347"/>
                    <a:pt x="19646" y="1460"/>
                  </a:cubicBezTo>
                  <a:cubicBezTo>
                    <a:pt x="18669" y="1782"/>
                    <a:pt x="17669" y="2080"/>
                    <a:pt x="16687" y="2401"/>
                  </a:cubicBezTo>
                  <a:cubicBezTo>
                    <a:pt x="14240" y="3193"/>
                    <a:pt x="11806" y="4003"/>
                    <a:pt x="9377" y="4812"/>
                  </a:cubicBezTo>
                  <a:cubicBezTo>
                    <a:pt x="6378" y="5812"/>
                    <a:pt x="3342" y="6776"/>
                    <a:pt x="420" y="7979"/>
                  </a:cubicBezTo>
                  <a:cubicBezTo>
                    <a:pt x="339" y="8016"/>
                    <a:pt x="359" y="8139"/>
                    <a:pt x="432" y="8139"/>
                  </a:cubicBezTo>
                  <a:cubicBezTo>
                    <a:pt x="441" y="8139"/>
                    <a:pt x="450" y="8137"/>
                    <a:pt x="460" y="8133"/>
                  </a:cubicBezTo>
                  <a:cubicBezTo>
                    <a:pt x="3871" y="6735"/>
                    <a:pt x="7432" y="5627"/>
                    <a:pt x="10920" y="4473"/>
                  </a:cubicBezTo>
                  <a:cubicBezTo>
                    <a:pt x="14425" y="3306"/>
                    <a:pt x="17931" y="2121"/>
                    <a:pt x="21478" y="1080"/>
                  </a:cubicBezTo>
                  <a:cubicBezTo>
                    <a:pt x="21514" y="1062"/>
                    <a:pt x="21532" y="1026"/>
                    <a:pt x="21532" y="1008"/>
                  </a:cubicBezTo>
                  <a:cubicBezTo>
                    <a:pt x="21445" y="245"/>
                    <a:pt x="21014" y="0"/>
                    <a:pt x="20479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5618150" y="3908475"/>
              <a:ext cx="538875" cy="203550"/>
            </a:xfrm>
            <a:custGeom>
              <a:avLst/>
              <a:gdLst/>
              <a:ahLst/>
              <a:cxnLst/>
              <a:rect l="l" t="t" r="r" b="b"/>
              <a:pathLst>
                <a:path w="21555" h="8142" extrusionOk="0">
                  <a:moveTo>
                    <a:pt x="1084" y="1"/>
                  </a:moveTo>
                  <a:cubicBezTo>
                    <a:pt x="543" y="1"/>
                    <a:pt x="99" y="251"/>
                    <a:pt x="0" y="1011"/>
                  </a:cubicBezTo>
                  <a:cubicBezTo>
                    <a:pt x="0" y="1029"/>
                    <a:pt x="37" y="1065"/>
                    <a:pt x="55" y="1083"/>
                  </a:cubicBezTo>
                  <a:cubicBezTo>
                    <a:pt x="3619" y="2124"/>
                    <a:pt x="7125" y="3309"/>
                    <a:pt x="10631" y="4476"/>
                  </a:cubicBezTo>
                  <a:cubicBezTo>
                    <a:pt x="14119" y="5630"/>
                    <a:pt x="17661" y="6738"/>
                    <a:pt x="21072" y="8136"/>
                  </a:cubicBezTo>
                  <a:cubicBezTo>
                    <a:pt x="21082" y="8140"/>
                    <a:pt x="21092" y="8142"/>
                    <a:pt x="21101" y="8142"/>
                  </a:cubicBezTo>
                  <a:cubicBezTo>
                    <a:pt x="21178" y="8142"/>
                    <a:pt x="21216" y="8019"/>
                    <a:pt x="21131" y="7982"/>
                  </a:cubicBezTo>
                  <a:cubicBezTo>
                    <a:pt x="17078" y="6326"/>
                    <a:pt x="12857" y="5024"/>
                    <a:pt x="8709" y="3666"/>
                  </a:cubicBezTo>
                  <a:cubicBezTo>
                    <a:pt x="6501" y="2952"/>
                    <a:pt x="4316" y="2237"/>
                    <a:pt x="2113" y="1536"/>
                  </a:cubicBezTo>
                  <a:cubicBezTo>
                    <a:pt x="1733" y="1423"/>
                    <a:pt x="1358" y="1291"/>
                    <a:pt x="982" y="1178"/>
                  </a:cubicBezTo>
                  <a:cubicBezTo>
                    <a:pt x="810" y="1142"/>
                    <a:pt x="661" y="1083"/>
                    <a:pt x="507" y="1047"/>
                  </a:cubicBezTo>
                  <a:cubicBezTo>
                    <a:pt x="168" y="934"/>
                    <a:pt x="114" y="916"/>
                    <a:pt x="281" y="518"/>
                  </a:cubicBezTo>
                  <a:cubicBezTo>
                    <a:pt x="417" y="216"/>
                    <a:pt x="688" y="104"/>
                    <a:pt x="1020" y="104"/>
                  </a:cubicBezTo>
                  <a:cubicBezTo>
                    <a:pt x="1846" y="104"/>
                    <a:pt x="3053" y="796"/>
                    <a:pt x="3524" y="970"/>
                  </a:cubicBezTo>
                  <a:cubicBezTo>
                    <a:pt x="5013" y="1558"/>
                    <a:pt x="6596" y="1934"/>
                    <a:pt x="8107" y="2422"/>
                  </a:cubicBezTo>
                  <a:cubicBezTo>
                    <a:pt x="9537" y="2916"/>
                    <a:pt x="10971" y="3404"/>
                    <a:pt x="12423" y="3875"/>
                  </a:cubicBezTo>
                  <a:cubicBezTo>
                    <a:pt x="15436" y="4856"/>
                    <a:pt x="18489" y="5815"/>
                    <a:pt x="21393" y="7136"/>
                  </a:cubicBezTo>
                  <a:cubicBezTo>
                    <a:pt x="21405" y="7141"/>
                    <a:pt x="21416" y="7142"/>
                    <a:pt x="21426" y="7142"/>
                  </a:cubicBezTo>
                  <a:cubicBezTo>
                    <a:pt x="21504" y="7142"/>
                    <a:pt x="21554" y="7037"/>
                    <a:pt x="21470" y="7005"/>
                  </a:cubicBezTo>
                  <a:cubicBezTo>
                    <a:pt x="17191" y="5064"/>
                    <a:pt x="12608" y="3780"/>
                    <a:pt x="8143" y="2273"/>
                  </a:cubicBezTo>
                  <a:cubicBezTo>
                    <a:pt x="6184" y="1613"/>
                    <a:pt x="4203" y="1047"/>
                    <a:pt x="2262" y="274"/>
                  </a:cubicBezTo>
                  <a:cubicBezTo>
                    <a:pt x="1878" y="120"/>
                    <a:pt x="1458" y="1"/>
                    <a:pt x="108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6143050" y="4107950"/>
              <a:ext cx="166500" cy="40250"/>
            </a:xfrm>
            <a:custGeom>
              <a:avLst/>
              <a:gdLst/>
              <a:ahLst/>
              <a:cxnLst/>
              <a:rect l="l" t="t" r="r" b="b"/>
              <a:pathLst>
                <a:path w="6660" h="1610" extrusionOk="0">
                  <a:moveTo>
                    <a:pt x="102" y="0"/>
                  </a:moveTo>
                  <a:cubicBezTo>
                    <a:pt x="49" y="0"/>
                    <a:pt x="0" y="55"/>
                    <a:pt x="40" y="116"/>
                  </a:cubicBezTo>
                  <a:cubicBezTo>
                    <a:pt x="850" y="1383"/>
                    <a:pt x="2243" y="1609"/>
                    <a:pt x="3659" y="1609"/>
                  </a:cubicBezTo>
                  <a:cubicBezTo>
                    <a:pt x="3683" y="1610"/>
                    <a:pt x="3707" y="1610"/>
                    <a:pt x="3730" y="1610"/>
                  </a:cubicBezTo>
                  <a:cubicBezTo>
                    <a:pt x="4495" y="1610"/>
                    <a:pt x="5203" y="1329"/>
                    <a:pt x="5844" y="890"/>
                  </a:cubicBezTo>
                  <a:cubicBezTo>
                    <a:pt x="6129" y="704"/>
                    <a:pt x="6505" y="419"/>
                    <a:pt x="6636" y="98"/>
                  </a:cubicBezTo>
                  <a:cubicBezTo>
                    <a:pt x="6660" y="42"/>
                    <a:pt x="6616" y="6"/>
                    <a:pt x="6568" y="6"/>
                  </a:cubicBezTo>
                  <a:cubicBezTo>
                    <a:pt x="6536" y="6"/>
                    <a:pt x="6501" y="23"/>
                    <a:pt x="6486" y="62"/>
                  </a:cubicBezTo>
                  <a:cubicBezTo>
                    <a:pt x="6355" y="383"/>
                    <a:pt x="5903" y="664"/>
                    <a:pt x="5636" y="836"/>
                  </a:cubicBezTo>
                  <a:cubicBezTo>
                    <a:pt x="4980" y="1288"/>
                    <a:pt x="4225" y="1455"/>
                    <a:pt x="3433" y="1455"/>
                  </a:cubicBezTo>
                  <a:cubicBezTo>
                    <a:pt x="2171" y="1437"/>
                    <a:pt x="909" y="1157"/>
                    <a:pt x="171" y="44"/>
                  </a:cubicBezTo>
                  <a:cubicBezTo>
                    <a:pt x="154" y="13"/>
                    <a:pt x="127" y="0"/>
                    <a:pt x="102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6151950" y="4082975"/>
              <a:ext cx="150075" cy="15300"/>
            </a:xfrm>
            <a:custGeom>
              <a:avLst/>
              <a:gdLst/>
              <a:ahLst/>
              <a:cxnLst/>
              <a:rect l="l" t="t" r="r" b="b"/>
              <a:pathLst>
                <a:path w="6003" h="612" extrusionOk="0">
                  <a:moveTo>
                    <a:pt x="105" y="0"/>
                  </a:moveTo>
                  <a:cubicBezTo>
                    <a:pt x="31" y="0"/>
                    <a:pt x="0" y="124"/>
                    <a:pt x="100" y="156"/>
                  </a:cubicBezTo>
                  <a:cubicBezTo>
                    <a:pt x="1013" y="529"/>
                    <a:pt x="2031" y="612"/>
                    <a:pt x="3017" y="612"/>
                  </a:cubicBezTo>
                  <a:cubicBezTo>
                    <a:pt x="3131" y="612"/>
                    <a:pt x="3245" y="610"/>
                    <a:pt x="3357" y="609"/>
                  </a:cubicBezTo>
                  <a:cubicBezTo>
                    <a:pt x="4190" y="572"/>
                    <a:pt x="5149" y="514"/>
                    <a:pt x="5922" y="156"/>
                  </a:cubicBezTo>
                  <a:cubicBezTo>
                    <a:pt x="6002" y="126"/>
                    <a:pt x="5960" y="12"/>
                    <a:pt x="5888" y="12"/>
                  </a:cubicBezTo>
                  <a:cubicBezTo>
                    <a:pt x="5875" y="12"/>
                    <a:pt x="5860" y="16"/>
                    <a:pt x="5845" y="25"/>
                  </a:cubicBezTo>
                  <a:cubicBezTo>
                    <a:pt x="5095" y="364"/>
                    <a:pt x="4172" y="400"/>
                    <a:pt x="3357" y="437"/>
                  </a:cubicBezTo>
                  <a:cubicBezTo>
                    <a:pt x="3168" y="447"/>
                    <a:pt x="2977" y="453"/>
                    <a:pt x="2785" y="453"/>
                  </a:cubicBezTo>
                  <a:cubicBezTo>
                    <a:pt x="1890" y="453"/>
                    <a:pt x="975" y="331"/>
                    <a:pt x="136" y="7"/>
                  </a:cubicBezTo>
                  <a:cubicBezTo>
                    <a:pt x="126" y="2"/>
                    <a:pt x="115" y="0"/>
                    <a:pt x="105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6231249" y="3885575"/>
              <a:ext cx="560800" cy="210925"/>
            </a:xfrm>
            <a:custGeom>
              <a:avLst/>
              <a:gdLst/>
              <a:ahLst/>
              <a:cxnLst/>
              <a:rect l="l" t="t" r="r" b="b"/>
              <a:pathLst>
                <a:path w="22432" h="8437" extrusionOk="0">
                  <a:moveTo>
                    <a:pt x="22119" y="1"/>
                  </a:moveTo>
                  <a:cubicBezTo>
                    <a:pt x="22113" y="1"/>
                    <a:pt x="22106" y="2"/>
                    <a:pt x="22099" y="6"/>
                  </a:cubicBezTo>
                  <a:cubicBezTo>
                    <a:pt x="17969" y="947"/>
                    <a:pt x="13690" y="1173"/>
                    <a:pt x="9600" y="2326"/>
                  </a:cubicBezTo>
                  <a:cubicBezTo>
                    <a:pt x="5832" y="3398"/>
                    <a:pt x="2665" y="5380"/>
                    <a:pt x="46" y="8298"/>
                  </a:cubicBezTo>
                  <a:cubicBezTo>
                    <a:pt x="1" y="8356"/>
                    <a:pt x="56" y="8436"/>
                    <a:pt x="111" y="8436"/>
                  </a:cubicBezTo>
                  <a:cubicBezTo>
                    <a:pt x="128" y="8436"/>
                    <a:pt x="145" y="8429"/>
                    <a:pt x="159" y="8411"/>
                  </a:cubicBezTo>
                  <a:cubicBezTo>
                    <a:pt x="1439" y="6999"/>
                    <a:pt x="2814" y="5755"/>
                    <a:pt x="4416" y="4737"/>
                  </a:cubicBezTo>
                  <a:cubicBezTo>
                    <a:pt x="6225" y="3588"/>
                    <a:pt x="8261" y="2851"/>
                    <a:pt x="10319" y="2304"/>
                  </a:cubicBezTo>
                  <a:cubicBezTo>
                    <a:pt x="12373" y="1761"/>
                    <a:pt x="14463" y="1440"/>
                    <a:pt x="16558" y="1137"/>
                  </a:cubicBezTo>
                  <a:cubicBezTo>
                    <a:pt x="17612" y="987"/>
                    <a:pt x="18648" y="833"/>
                    <a:pt x="19684" y="648"/>
                  </a:cubicBezTo>
                  <a:cubicBezTo>
                    <a:pt x="20249" y="553"/>
                    <a:pt x="20837" y="440"/>
                    <a:pt x="21403" y="327"/>
                  </a:cubicBezTo>
                  <a:cubicBezTo>
                    <a:pt x="21465" y="314"/>
                    <a:pt x="21746" y="211"/>
                    <a:pt x="21933" y="211"/>
                  </a:cubicBezTo>
                  <a:cubicBezTo>
                    <a:pt x="22016" y="211"/>
                    <a:pt x="22081" y="232"/>
                    <a:pt x="22099" y="291"/>
                  </a:cubicBezTo>
                  <a:cubicBezTo>
                    <a:pt x="22194" y="535"/>
                    <a:pt x="22194" y="797"/>
                    <a:pt x="22249" y="1042"/>
                  </a:cubicBezTo>
                  <a:cubicBezTo>
                    <a:pt x="22264" y="1089"/>
                    <a:pt x="22300" y="1110"/>
                    <a:pt x="22336" y="1110"/>
                  </a:cubicBezTo>
                  <a:cubicBezTo>
                    <a:pt x="22384" y="1110"/>
                    <a:pt x="22431" y="1071"/>
                    <a:pt x="22421" y="1005"/>
                  </a:cubicBezTo>
                  <a:cubicBezTo>
                    <a:pt x="22326" y="684"/>
                    <a:pt x="22308" y="363"/>
                    <a:pt x="22194" y="64"/>
                  </a:cubicBezTo>
                  <a:cubicBezTo>
                    <a:pt x="22176" y="31"/>
                    <a:pt x="22148" y="1"/>
                    <a:pt x="22119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6255675" y="3898675"/>
              <a:ext cx="533250" cy="196825"/>
            </a:xfrm>
            <a:custGeom>
              <a:avLst/>
              <a:gdLst/>
              <a:ahLst/>
              <a:cxnLst/>
              <a:rect l="l" t="t" r="r" b="b"/>
              <a:pathLst>
                <a:path w="21330" h="7873" extrusionOk="0">
                  <a:moveTo>
                    <a:pt x="21220" y="0"/>
                  </a:moveTo>
                  <a:cubicBezTo>
                    <a:pt x="21210" y="0"/>
                    <a:pt x="21200" y="2"/>
                    <a:pt x="21190" y="5"/>
                  </a:cubicBezTo>
                  <a:cubicBezTo>
                    <a:pt x="19964" y="272"/>
                    <a:pt x="18720" y="458"/>
                    <a:pt x="17475" y="666"/>
                  </a:cubicBezTo>
                  <a:cubicBezTo>
                    <a:pt x="15309" y="1064"/>
                    <a:pt x="13160" y="1457"/>
                    <a:pt x="10993" y="1892"/>
                  </a:cubicBezTo>
                  <a:cubicBezTo>
                    <a:pt x="8935" y="2326"/>
                    <a:pt x="6940" y="2796"/>
                    <a:pt x="5035" y="3760"/>
                  </a:cubicBezTo>
                  <a:cubicBezTo>
                    <a:pt x="3189" y="4701"/>
                    <a:pt x="1303" y="6058"/>
                    <a:pt x="41" y="7754"/>
                  </a:cubicBezTo>
                  <a:cubicBezTo>
                    <a:pt x="1" y="7819"/>
                    <a:pt x="59" y="7873"/>
                    <a:pt x="117" y="7873"/>
                  </a:cubicBezTo>
                  <a:cubicBezTo>
                    <a:pt x="145" y="7873"/>
                    <a:pt x="173" y="7860"/>
                    <a:pt x="190" y="7831"/>
                  </a:cubicBezTo>
                  <a:cubicBezTo>
                    <a:pt x="1511" y="6058"/>
                    <a:pt x="3529" y="4683"/>
                    <a:pt x="5487" y="3719"/>
                  </a:cubicBezTo>
                  <a:cubicBezTo>
                    <a:pt x="7333" y="2814"/>
                    <a:pt x="9333" y="2403"/>
                    <a:pt x="11332" y="2005"/>
                  </a:cubicBezTo>
                  <a:cubicBezTo>
                    <a:pt x="13386" y="1570"/>
                    <a:pt x="15458" y="1195"/>
                    <a:pt x="17530" y="819"/>
                  </a:cubicBezTo>
                  <a:cubicBezTo>
                    <a:pt x="18756" y="611"/>
                    <a:pt x="20018" y="439"/>
                    <a:pt x="21244" y="159"/>
                  </a:cubicBezTo>
                  <a:cubicBezTo>
                    <a:pt x="21330" y="143"/>
                    <a:pt x="21308" y="0"/>
                    <a:pt x="2122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6275800" y="3910075"/>
              <a:ext cx="515600" cy="183575"/>
            </a:xfrm>
            <a:custGeom>
              <a:avLst/>
              <a:gdLst/>
              <a:ahLst/>
              <a:cxnLst/>
              <a:rect l="l" t="t" r="r" b="b"/>
              <a:pathLst>
                <a:path w="20624" h="7343" extrusionOk="0">
                  <a:moveTo>
                    <a:pt x="20498" y="0"/>
                  </a:moveTo>
                  <a:cubicBezTo>
                    <a:pt x="20492" y="0"/>
                    <a:pt x="20486" y="1"/>
                    <a:pt x="20480" y="2"/>
                  </a:cubicBezTo>
                  <a:cubicBezTo>
                    <a:pt x="16707" y="757"/>
                    <a:pt x="12902" y="1399"/>
                    <a:pt x="9147" y="2245"/>
                  </a:cubicBezTo>
                  <a:cubicBezTo>
                    <a:pt x="7338" y="2643"/>
                    <a:pt x="5664" y="3150"/>
                    <a:pt x="4058" y="4114"/>
                  </a:cubicBezTo>
                  <a:cubicBezTo>
                    <a:pt x="2629" y="4960"/>
                    <a:pt x="1231" y="6018"/>
                    <a:pt x="46" y="7203"/>
                  </a:cubicBezTo>
                  <a:cubicBezTo>
                    <a:pt x="1" y="7262"/>
                    <a:pt x="56" y="7342"/>
                    <a:pt x="111" y="7342"/>
                  </a:cubicBezTo>
                  <a:cubicBezTo>
                    <a:pt x="128" y="7342"/>
                    <a:pt x="145" y="7335"/>
                    <a:pt x="159" y="7316"/>
                  </a:cubicBezTo>
                  <a:cubicBezTo>
                    <a:pt x="1403" y="6091"/>
                    <a:pt x="2814" y="5036"/>
                    <a:pt x="4307" y="4150"/>
                  </a:cubicBezTo>
                  <a:cubicBezTo>
                    <a:pt x="5926" y="3191"/>
                    <a:pt x="7659" y="2738"/>
                    <a:pt x="9487" y="2322"/>
                  </a:cubicBezTo>
                  <a:cubicBezTo>
                    <a:pt x="13146" y="1512"/>
                    <a:pt x="16838" y="906"/>
                    <a:pt x="20534" y="155"/>
                  </a:cubicBezTo>
                  <a:cubicBezTo>
                    <a:pt x="20624" y="138"/>
                    <a:pt x="20596" y="0"/>
                    <a:pt x="2049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1"/>
            <p:cNvSpPr/>
            <p:nvPr/>
          </p:nvSpPr>
          <p:spPr>
            <a:xfrm>
              <a:off x="6301350" y="3917075"/>
              <a:ext cx="471050" cy="167625"/>
            </a:xfrm>
            <a:custGeom>
              <a:avLst/>
              <a:gdLst/>
              <a:ahLst/>
              <a:cxnLst/>
              <a:rect l="l" t="t" r="r" b="b"/>
              <a:pathLst>
                <a:path w="18842" h="6705" extrusionOk="0">
                  <a:moveTo>
                    <a:pt x="18736" y="1"/>
                  </a:moveTo>
                  <a:cubicBezTo>
                    <a:pt x="18725" y="1"/>
                    <a:pt x="18714" y="3"/>
                    <a:pt x="18702" y="7"/>
                  </a:cubicBezTo>
                  <a:cubicBezTo>
                    <a:pt x="15273" y="1101"/>
                    <a:pt x="11690" y="1644"/>
                    <a:pt x="8202" y="2590"/>
                  </a:cubicBezTo>
                  <a:cubicBezTo>
                    <a:pt x="5298" y="3341"/>
                    <a:pt x="2303" y="4494"/>
                    <a:pt x="59" y="6566"/>
                  </a:cubicBezTo>
                  <a:cubicBezTo>
                    <a:pt x="1" y="6625"/>
                    <a:pt x="53" y="6705"/>
                    <a:pt x="123" y="6705"/>
                  </a:cubicBezTo>
                  <a:cubicBezTo>
                    <a:pt x="145" y="6705"/>
                    <a:pt x="168" y="6697"/>
                    <a:pt x="191" y="6679"/>
                  </a:cubicBezTo>
                  <a:cubicBezTo>
                    <a:pt x="2471" y="4566"/>
                    <a:pt x="5506" y="3454"/>
                    <a:pt x="8465" y="2685"/>
                  </a:cubicBezTo>
                  <a:cubicBezTo>
                    <a:pt x="11880" y="1780"/>
                    <a:pt x="15386" y="1232"/>
                    <a:pt x="18756" y="156"/>
                  </a:cubicBezTo>
                  <a:cubicBezTo>
                    <a:pt x="18841" y="123"/>
                    <a:pt x="18821" y="1"/>
                    <a:pt x="1873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1"/>
            <p:cNvSpPr/>
            <p:nvPr/>
          </p:nvSpPr>
          <p:spPr>
            <a:xfrm>
              <a:off x="5670375" y="3886450"/>
              <a:ext cx="560875" cy="210925"/>
            </a:xfrm>
            <a:custGeom>
              <a:avLst/>
              <a:gdLst/>
              <a:ahLst/>
              <a:cxnLst/>
              <a:rect l="l" t="t" r="r" b="b"/>
              <a:pathLst>
                <a:path w="22435" h="8437" extrusionOk="0">
                  <a:moveTo>
                    <a:pt x="303" y="1"/>
                  </a:moveTo>
                  <a:cubicBezTo>
                    <a:pt x="274" y="1"/>
                    <a:pt x="246" y="31"/>
                    <a:pt x="228" y="64"/>
                  </a:cubicBezTo>
                  <a:cubicBezTo>
                    <a:pt x="137" y="363"/>
                    <a:pt x="96" y="684"/>
                    <a:pt x="24" y="1005"/>
                  </a:cubicBezTo>
                  <a:cubicBezTo>
                    <a:pt x="1" y="1071"/>
                    <a:pt x="48" y="1110"/>
                    <a:pt x="96" y="1110"/>
                  </a:cubicBezTo>
                  <a:cubicBezTo>
                    <a:pt x="131" y="1110"/>
                    <a:pt x="166" y="1089"/>
                    <a:pt x="173" y="1042"/>
                  </a:cubicBezTo>
                  <a:cubicBezTo>
                    <a:pt x="273" y="658"/>
                    <a:pt x="197" y="246"/>
                    <a:pt x="593" y="246"/>
                  </a:cubicBezTo>
                  <a:cubicBezTo>
                    <a:pt x="645" y="246"/>
                    <a:pt x="705" y="253"/>
                    <a:pt x="775" y="268"/>
                  </a:cubicBezTo>
                  <a:cubicBezTo>
                    <a:pt x="1340" y="404"/>
                    <a:pt x="1924" y="494"/>
                    <a:pt x="2490" y="607"/>
                  </a:cubicBezTo>
                  <a:cubicBezTo>
                    <a:pt x="3530" y="797"/>
                    <a:pt x="4584" y="947"/>
                    <a:pt x="5620" y="1100"/>
                  </a:cubicBezTo>
                  <a:cubicBezTo>
                    <a:pt x="7733" y="1422"/>
                    <a:pt x="9823" y="1720"/>
                    <a:pt x="11899" y="2249"/>
                  </a:cubicBezTo>
                  <a:cubicBezTo>
                    <a:pt x="13953" y="2756"/>
                    <a:pt x="15989" y="3512"/>
                    <a:pt x="17816" y="4624"/>
                  </a:cubicBezTo>
                  <a:cubicBezTo>
                    <a:pt x="19513" y="5624"/>
                    <a:pt x="20947" y="6941"/>
                    <a:pt x="22263" y="8411"/>
                  </a:cubicBezTo>
                  <a:cubicBezTo>
                    <a:pt x="22281" y="8429"/>
                    <a:pt x="22301" y="8436"/>
                    <a:pt x="22320" y="8436"/>
                  </a:cubicBezTo>
                  <a:cubicBezTo>
                    <a:pt x="22383" y="8436"/>
                    <a:pt x="22435" y="8356"/>
                    <a:pt x="22376" y="8298"/>
                  </a:cubicBezTo>
                  <a:cubicBezTo>
                    <a:pt x="21209" y="6981"/>
                    <a:pt x="19929" y="5810"/>
                    <a:pt x="18459" y="4832"/>
                  </a:cubicBezTo>
                  <a:cubicBezTo>
                    <a:pt x="16798" y="3738"/>
                    <a:pt x="14953" y="2964"/>
                    <a:pt x="13048" y="2399"/>
                  </a:cubicBezTo>
                  <a:cubicBezTo>
                    <a:pt x="8900" y="1137"/>
                    <a:pt x="4525" y="969"/>
                    <a:pt x="323" y="6"/>
                  </a:cubicBezTo>
                  <a:cubicBezTo>
                    <a:pt x="316" y="2"/>
                    <a:pt x="309" y="1"/>
                    <a:pt x="30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1"/>
            <p:cNvSpPr/>
            <p:nvPr/>
          </p:nvSpPr>
          <p:spPr>
            <a:xfrm>
              <a:off x="5672125" y="3898675"/>
              <a:ext cx="533225" cy="196825"/>
            </a:xfrm>
            <a:custGeom>
              <a:avLst/>
              <a:gdLst/>
              <a:ahLst/>
              <a:cxnLst/>
              <a:rect l="l" t="t" r="r" b="b"/>
              <a:pathLst>
                <a:path w="21329" h="7873" extrusionOk="0">
                  <a:moveTo>
                    <a:pt x="110" y="0"/>
                  </a:moveTo>
                  <a:cubicBezTo>
                    <a:pt x="21" y="0"/>
                    <a:pt x="1" y="143"/>
                    <a:pt x="103" y="159"/>
                  </a:cubicBezTo>
                  <a:cubicBezTo>
                    <a:pt x="1270" y="421"/>
                    <a:pt x="2478" y="593"/>
                    <a:pt x="3686" y="797"/>
                  </a:cubicBezTo>
                  <a:cubicBezTo>
                    <a:pt x="5740" y="1177"/>
                    <a:pt x="7812" y="1552"/>
                    <a:pt x="9866" y="1968"/>
                  </a:cubicBezTo>
                  <a:cubicBezTo>
                    <a:pt x="11847" y="2362"/>
                    <a:pt x="13806" y="2778"/>
                    <a:pt x="15652" y="3624"/>
                  </a:cubicBezTo>
                  <a:cubicBezTo>
                    <a:pt x="17710" y="4570"/>
                    <a:pt x="19782" y="5999"/>
                    <a:pt x="21139" y="7831"/>
                  </a:cubicBezTo>
                  <a:cubicBezTo>
                    <a:pt x="21164" y="7860"/>
                    <a:pt x="21194" y="7873"/>
                    <a:pt x="21222" y="7873"/>
                  </a:cubicBezTo>
                  <a:cubicBezTo>
                    <a:pt x="21281" y="7873"/>
                    <a:pt x="21328" y="7819"/>
                    <a:pt x="21288" y="7754"/>
                  </a:cubicBezTo>
                  <a:cubicBezTo>
                    <a:pt x="20062" y="6112"/>
                    <a:pt x="18253" y="4832"/>
                    <a:pt x="16466" y="3850"/>
                  </a:cubicBezTo>
                  <a:cubicBezTo>
                    <a:pt x="14598" y="2833"/>
                    <a:pt x="12544" y="2362"/>
                    <a:pt x="10472" y="1928"/>
                  </a:cubicBezTo>
                  <a:cubicBezTo>
                    <a:pt x="8323" y="1475"/>
                    <a:pt x="6152" y="1082"/>
                    <a:pt x="3985" y="706"/>
                  </a:cubicBezTo>
                  <a:cubicBezTo>
                    <a:pt x="2705" y="458"/>
                    <a:pt x="1402" y="290"/>
                    <a:pt x="140" y="5"/>
                  </a:cubicBezTo>
                  <a:cubicBezTo>
                    <a:pt x="129" y="2"/>
                    <a:pt x="119" y="0"/>
                    <a:pt x="11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1"/>
            <p:cNvSpPr/>
            <p:nvPr/>
          </p:nvSpPr>
          <p:spPr>
            <a:xfrm>
              <a:off x="5669650" y="3910075"/>
              <a:ext cx="515925" cy="183575"/>
            </a:xfrm>
            <a:custGeom>
              <a:avLst/>
              <a:gdLst/>
              <a:ahLst/>
              <a:cxnLst/>
              <a:rect l="l" t="t" r="r" b="b"/>
              <a:pathLst>
                <a:path w="20637" h="7343" extrusionOk="0">
                  <a:moveTo>
                    <a:pt x="129" y="0"/>
                  </a:moveTo>
                  <a:cubicBezTo>
                    <a:pt x="47" y="0"/>
                    <a:pt x="0" y="138"/>
                    <a:pt x="107" y="155"/>
                  </a:cubicBezTo>
                  <a:cubicBezTo>
                    <a:pt x="3785" y="906"/>
                    <a:pt x="7477" y="1512"/>
                    <a:pt x="11154" y="2322"/>
                  </a:cubicBezTo>
                  <a:cubicBezTo>
                    <a:pt x="12964" y="2738"/>
                    <a:pt x="14697" y="3209"/>
                    <a:pt x="16316" y="4150"/>
                  </a:cubicBezTo>
                  <a:cubicBezTo>
                    <a:pt x="17809" y="5018"/>
                    <a:pt x="19238" y="6091"/>
                    <a:pt x="20464" y="7316"/>
                  </a:cubicBezTo>
                  <a:cubicBezTo>
                    <a:pt x="20483" y="7335"/>
                    <a:pt x="20503" y="7342"/>
                    <a:pt x="20522" y="7342"/>
                  </a:cubicBezTo>
                  <a:cubicBezTo>
                    <a:pt x="20584" y="7342"/>
                    <a:pt x="20636" y="7262"/>
                    <a:pt x="20578" y="7203"/>
                  </a:cubicBezTo>
                  <a:cubicBezTo>
                    <a:pt x="19392" y="6018"/>
                    <a:pt x="17994" y="4978"/>
                    <a:pt x="16583" y="4114"/>
                  </a:cubicBezTo>
                  <a:cubicBezTo>
                    <a:pt x="14982" y="3132"/>
                    <a:pt x="13285" y="2662"/>
                    <a:pt x="11476" y="2245"/>
                  </a:cubicBezTo>
                  <a:cubicBezTo>
                    <a:pt x="7721" y="1381"/>
                    <a:pt x="3916" y="757"/>
                    <a:pt x="144" y="2"/>
                  </a:cubicBezTo>
                  <a:cubicBezTo>
                    <a:pt x="139" y="1"/>
                    <a:pt x="134" y="0"/>
                    <a:pt x="129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1"/>
            <p:cNvSpPr/>
            <p:nvPr/>
          </p:nvSpPr>
          <p:spPr>
            <a:xfrm>
              <a:off x="5669750" y="3909975"/>
              <a:ext cx="488025" cy="177050"/>
            </a:xfrm>
            <a:custGeom>
              <a:avLst/>
              <a:gdLst/>
              <a:ahLst/>
              <a:cxnLst/>
              <a:rect l="l" t="t" r="r" b="b"/>
              <a:pathLst>
                <a:path w="19521" h="7082" extrusionOk="0">
                  <a:moveTo>
                    <a:pt x="115" y="1"/>
                  </a:moveTo>
                  <a:cubicBezTo>
                    <a:pt x="39" y="1"/>
                    <a:pt x="1" y="143"/>
                    <a:pt x="103" y="159"/>
                  </a:cubicBezTo>
                  <a:cubicBezTo>
                    <a:pt x="3496" y="1250"/>
                    <a:pt x="7020" y="1874"/>
                    <a:pt x="10490" y="2761"/>
                  </a:cubicBezTo>
                  <a:cubicBezTo>
                    <a:pt x="13734" y="3606"/>
                    <a:pt x="16859" y="4719"/>
                    <a:pt x="19348" y="7058"/>
                  </a:cubicBezTo>
                  <a:cubicBezTo>
                    <a:pt x="19365" y="7074"/>
                    <a:pt x="19384" y="7081"/>
                    <a:pt x="19403" y="7081"/>
                  </a:cubicBezTo>
                  <a:cubicBezTo>
                    <a:pt x="19466" y="7081"/>
                    <a:pt x="19520" y="7001"/>
                    <a:pt x="19461" y="6945"/>
                  </a:cubicBezTo>
                  <a:cubicBezTo>
                    <a:pt x="17104" y="4737"/>
                    <a:pt x="14222" y="3625"/>
                    <a:pt x="11150" y="2779"/>
                  </a:cubicBezTo>
                  <a:cubicBezTo>
                    <a:pt x="7513" y="1761"/>
                    <a:pt x="3759" y="1159"/>
                    <a:pt x="140" y="6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1"/>
            <p:cNvSpPr/>
            <p:nvPr/>
          </p:nvSpPr>
          <p:spPr>
            <a:xfrm>
              <a:off x="6164550" y="4106575"/>
              <a:ext cx="127025" cy="28750"/>
            </a:xfrm>
            <a:custGeom>
              <a:avLst/>
              <a:gdLst/>
              <a:ahLst/>
              <a:cxnLst/>
              <a:rect l="l" t="t" r="r" b="b"/>
              <a:pathLst>
                <a:path w="5081" h="1150" extrusionOk="0">
                  <a:moveTo>
                    <a:pt x="114" y="0"/>
                  </a:moveTo>
                  <a:cubicBezTo>
                    <a:pt x="58" y="0"/>
                    <a:pt x="1" y="63"/>
                    <a:pt x="26" y="117"/>
                  </a:cubicBezTo>
                  <a:cubicBezTo>
                    <a:pt x="388" y="814"/>
                    <a:pt x="1383" y="1004"/>
                    <a:pt x="2062" y="1117"/>
                  </a:cubicBezTo>
                  <a:cubicBezTo>
                    <a:pt x="2219" y="1139"/>
                    <a:pt x="2377" y="1149"/>
                    <a:pt x="2534" y="1149"/>
                  </a:cubicBezTo>
                  <a:cubicBezTo>
                    <a:pt x="3447" y="1149"/>
                    <a:pt x="4330" y="789"/>
                    <a:pt x="5025" y="194"/>
                  </a:cubicBezTo>
                  <a:cubicBezTo>
                    <a:pt x="5080" y="135"/>
                    <a:pt x="5027" y="55"/>
                    <a:pt x="4967" y="55"/>
                  </a:cubicBezTo>
                  <a:cubicBezTo>
                    <a:pt x="4948" y="55"/>
                    <a:pt x="4929" y="63"/>
                    <a:pt x="4912" y="81"/>
                  </a:cubicBezTo>
                  <a:cubicBezTo>
                    <a:pt x="4256" y="648"/>
                    <a:pt x="3426" y="979"/>
                    <a:pt x="2548" y="979"/>
                  </a:cubicBezTo>
                  <a:cubicBezTo>
                    <a:pt x="2438" y="979"/>
                    <a:pt x="2327" y="973"/>
                    <a:pt x="2216" y="963"/>
                  </a:cubicBezTo>
                  <a:cubicBezTo>
                    <a:pt x="1537" y="909"/>
                    <a:pt x="501" y="701"/>
                    <a:pt x="180" y="40"/>
                  </a:cubicBezTo>
                  <a:cubicBezTo>
                    <a:pt x="162" y="12"/>
                    <a:pt x="138" y="0"/>
                    <a:pt x="11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31"/>
            <p:cNvSpPr/>
            <p:nvPr/>
          </p:nvSpPr>
          <p:spPr>
            <a:xfrm>
              <a:off x="6210325" y="4095775"/>
              <a:ext cx="11575" cy="15725"/>
            </a:xfrm>
            <a:custGeom>
              <a:avLst/>
              <a:gdLst/>
              <a:ahLst/>
              <a:cxnLst/>
              <a:rect l="l" t="t" r="r" b="b"/>
              <a:pathLst>
                <a:path w="463" h="629" extrusionOk="0">
                  <a:moveTo>
                    <a:pt x="351" y="0"/>
                  </a:moveTo>
                  <a:cubicBezTo>
                    <a:pt x="328" y="0"/>
                    <a:pt x="305" y="11"/>
                    <a:pt x="290" y="38"/>
                  </a:cubicBezTo>
                  <a:cubicBezTo>
                    <a:pt x="213" y="192"/>
                    <a:pt x="158" y="359"/>
                    <a:pt x="45" y="472"/>
                  </a:cubicBezTo>
                  <a:cubicBezTo>
                    <a:pt x="0" y="545"/>
                    <a:pt x="56" y="629"/>
                    <a:pt x="112" y="629"/>
                  </a:cubicBezTo>
                  <a:cubicBezTo>
                    <a:pt x="128" y="629"/>
                    <a:pt x="145" y="621"/>
                    <a:pt x="158" y="603"/>
                  </a:cubicBezTo>
                  <a:cubicBezTo>
                    <a:pt x="271" y="454"/>
                    <a:pt x="344" y="287"/>
                    <a:pt x="421" y="133"/>
                  </a:cubicBezTo>
                  <a:cubicBezTo>
                    <a:pt x="462" y="65"/>
                    <a:pt x="406" y="0"/>
                    <a:pt x="35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31"/>
            <p:cNvSpPr/>
            <p:nvPr/>
          </p:nvSpPr>
          <p:spPr>
            <a:xfrm>
              <a:off x="6221725" y="4096950"/>
              <a:ext cx="3875" cy="17050"/>
            </a:xfrm>
            <a:custGeom>
              <a:avLst/>
              <a:gdLst/>
              <a:ahLst/>
              <a:cxnLst/>
              <a:rect l="l" t="t" r="r" b="b"/>
              <a:pathLst>
                <a:path w="155" h="682" extrusionOk="0">
                  <a:moveTo>
                    <a:pt x="78" y="1"/>
                  </a:moveTo>
                  <a:cubicBezTo>
                    <a:pt x="39" y="1"/>
                    <a:pt x="1" y="29"/>
                    <a:pt x="1" y="86"/>
                  </a:cubicBezTo>
                  <a:lnTo>
                    <a:pt x="1" y="597"/>
                  </a:lnTo>
                  <a:cubicBezTo>
                    <a:pt x="1" y="653"/>
                    <a:pt x="39" y="682"/>
                    <a:pt x="78" y="682"/>
                  </a:cubicBezTo>
                  <a:cubicBezTo>
                    <a:pt x="116" y="682"/>
                    <a:pt x="155" y="653"/>
                    <a:pt x="155" y="597"/>
                  </a:cubicBezTo>
                  <a:lnTo>
                    <a:pt x="155" y="86"/>
                  </a:lnTo>
                  <a:cubicBezTo>
                    <a:pt x="155" y="29"/>
                    <a:pt x="116" y="1"/>
                    <a:pt x="7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1"/>
            <p:cNvSpPr/>
            <p:nvPr/>
          </p:nvSpPr>
          <p:spPr>
            <a:xfrm>
              <a:off x="6228400" y="4096950"/>
              <a:ext cx="5225" cy="15700"/>
            </a:xfrm>
            <a:custGeom>
              <a:avLst/>
              <a:gdLst/>
              <a:ahLst/>
              <a:cxnLst/>
              <a:rect l="l" t="t" r="r" b="b"/>
              <a:pathLst>
                <a:path w="209" h="628" extrusionOk="0">
                  <a:moveTo>
                    <a:pt x="85" y="1"/>
                  </a:moveTo>
                  <a:cubicBezTo>
                    <a:pt x="43" y="1"/>
                    <a:pt x="1" y="29"/>
                    <a:pt x="1" y="86"/>
                  </a:cubicBezTo>
                  <a:cubicBezTo>
                    <a:pt x="19" y="240"/>
                    <a:pt x="55" y="389"/>
                    <a:pt x="55" y="556"/>
                  </a:cubicBezTo>
                  <a:cubicBezTo>
                    <a:pt x="55" y="604"/>
                    <a:pt x="94" y="627"/>
                    <a:pt x="132" y="627"/>
                  </a:cubicBezTo>
                  <a:cubicBezTo>
                    <a:pt x="170" y="627"/>
                    <a:pt x="209" y="604"/>
                    <a:pt x="209" y="556"/>
                  </a:cubicBezTo>
                  <a:cubicBezTo>
                    <a:pt x="209" y="389"/>
                    <a:pt x="168" y="240"/>
                    <a:pt x="168" y="86"/>
                  </a:cubicBezTo>
                  <a:cubicBezTo>
                    <a:pt x="168" y="29"/>
                    <a:pt x="126" y="1"/>
                    <a:pt x="85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1"/>
            <p:cNvSpPr/>
            <p:nvPr/>
          </p:nvSpPr>
          <p:spPr>
            <a:xfrm>
              <a:off x="6232075" y="4095975"/>
              <a:ext cx="15600" cy="16650"/>
            </a:xfrm>
            <a:custGeom>
              <a:avLst/>
              <a:gdLst/>
              <a:ahLst/>
              <a:cxnLst/>
              <a:rect l="l" t="t" r="r" b="b"/>
              <a:pathLst>
                <a:path w="624" h="666" extrusionOk="0">
                  <a:moveTo>
                    <a:pt x="128" y="0"/>
                  </a:moveTo>
                  <a:cubicBezTo>
                    <a:pt x="66" y="0"/>
                    <a:pt x="0" y="57"/>
                    <a:pt x="39" y="125"/>
                  </a:cubicBezTo>
                  <a:cubicBezTo>
                    <a:pt x="152" y="315"/>
                    <a:pt x="306" y="464"/>
                    <a:pt x="437" y="636"/>
                  </a:cubicBezTo>
                  <a:cubicBezTo>
                    <a:pt x="453" y="657"/>
                    <a:pt x="477" y="666"/>
                    <a:pt x="502" y="666"/>
                  </a:cubicBezTo>
                  <a:cubicBezTo>
                    <a:pt x="562" y="666"/>
                    <a:pt x="623" y="614"/>
                    <a:pt x="569" y="559"/>
                  </a:cubicBezTo>
                  <a:cubicBezTo>
                    <a:pt x="437" y="392"/>
                    <a:pt x="288" y="220"/>
                    <a:pt x="193" y="30"/>
                  </a:cubicBezTo>
                  <a:cubicBezTo>
                    <a:pt x="176" y="9"/>
                    <a:pt x="152" y="0"/>
                    <a:pt x="12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1"/>
            <p:cNvSpPr/>
            <p:nvPr/>
          </p:nvSpPr>
          <p:spPr>
            <a:xfrm>
              <a:off x="6106375" y="40821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1"/>
            <p:cNvSpPr/>
            <p:nvPr/>
          </p:nvSpPr>
          <p:spPr>
            <a:xfrm>
              <a:off x="6119050" y="4085975"/>
              <a:ext cx="6575" cy="5100"/>
            </a:xfrm>
            <a:custGeom>
              <a:avLst/>
              <a:gdLst/>
              <a:ahLst/>
              <a:cxnLst/>
              <a:rect l="l" t="t" r="r" b="b"/>
              <a:pathLst>
                <a:path w="263" h="204" extrusionOk="0">
                  <a:moveTo>
                    <a:pt x="132" y="0"/>
                  </a:moveTo>
                  <a:cubicBezTo>
                    <a:pt x="0" y="0"/>
                    <a:pt x="0" y="204"/>
                    <a:pt x="132" y="204"/>
                  </a:cubicBezTo>
                  <a:cubicBezTo>
                    <a:pt x="263" y="204"/>
                    <a:pt x="263" y="0"/>
                    <a:pt x="132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1"/>
            <p:cNvSpPr/>
            <p:nvPr/>
          </p:nvSpPr>
          <p:spPr>
            <a:xfrm>
              <a:off x="6308025" y="4092075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31"/>
            <p:cNvSpPr/>
            <p:nvPr/>
          </p:nvSpPr>
          <p:spPr>
            <a:xfrm>
              <a:off x="6321250" y="40840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0" name="Google Shape;3310;p31"/>
          <p:cNvSpPr/>
          <p:nvPr/>
        </p:nvSpPr>
        <p:spPr>
          <a:xfrm>
            <a:off x="8368138" y="3432753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1" y="0"/>
                </a:moveTo>
                <a:cubicBezTo>
                  <a:pt x="0" y="0"/>
                  <a:pt x="0" y="208"/>
                  <a:pt x="131" y="208"/>
                </a:cubicBezTo>
                <a:cubicBezTo>
                  <a:pt x="267" y="208"/>
                  <a:pt x="267" y="0"/>
                  <a:pt x="131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31"/>
          <p:cNvSpPr/>
          <p:nvPr/>
        </p:nvSpPr>
        <p:spPr>
          <a:xfrm>
            <a:off x="8416187" y="3502888"/>
            <a:ext cx="44340" cy="31358"/>
          </a:xfrm>
          <a:custGeom>
            <a:avLst/>
            <a:gdLst/>
            <a:ahLst/>
            <a:cxnLst/>
            <a:rect l="l" t="t" r="r" b="b"/>
            <a:pathLst>
              <a:path w="263" h="186" extrusionOk="0">
                <a:moveTo>
                  <a:pt x="131" y="0"/>
                </a:moveTo>
                <a:cubicBezTo>
                  <a:pt x="0" y="0"/>
                  <a:pt x="0" y="186"/>
                  <a:pt x="131" y="186"/>
                </a:cubicBezTo>
                <a:cubicBezTo>
                  <a:pt x="263" y="186"/>
                  <a:pt x="263" y="0"/>
                  <a:pt x="131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2" name="Google Shape;3312;p31"/>
          <p:cNvSpPr/>
          <p:nvPr/>
        </p:nvSpPr>
        <p:spPr>
          <a:xfrm>
            <a:off x="8301713" y="3515026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31"/>
          <p:cNvSpPr/>
          <p:nvPr/>
        </p:nvSpPr>
        <p:spPr>
          <a:xfrm>
            <a:off x="1076783" y="1825228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31"/>
          <p:cNvSpPr/>
          <p:nvPr/>
        </p:nvSpPr>
        <p:spPr>
          <a:xfrm>
            <a:off x="6526770" y="1268360"/>
            <a:ext cx="85645" cy="67268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63" y="0"/>
                </a:moveTo>
                <a:cubicBezTo>
                  <a:pt x="1" y="0"/>
                  <a:pt x="1" y="398"/>
                  <a:pt x="263" y="398"/>
                </a:cubicBezTo>
                <a:cubicBezTo>
                  <a:pt x="507" y="398"/>
                  <a:pt x="507" y="0"/>
                  <a:pt x="263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31"/>
          <p:cNvSpPr/>
          <p:nvPr/>
        </p:nvSpPr>
        <p:spPr>
          <a:xfrm>
            <a:off x="1374232" y="920141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31"/>
          <p:cNvSpPr/>
          <p:nvPr/>
        </p:nvSpPr>
        <p:spPr>
          <a:xfrm>
            <a:off x="7176863" y="1160631"/>
            <a:ext cx="174830" cy="174999"/>
          </a:xfrm>
          <a:custGeom>
            <a:avLst/>
            <a:gdLst/>
            <a:ahLst/>
            <a:cxnLst/>
            <a:rect l="l" t="t" r="r" b="b"/>
            <a:pathLst>
              <a:path w="1037" h="1038" extrusionOk="0">
                <a:moveTo>
                  <a:pt x="749" y="0"/>
                </a:moveTo>
                <a:cubicBezTo>
                  <a:pt x="737" y="0"/>
                  <a:pt x="726" y="2"/>
                  <a:pt x="716" y="6"/>
                </a:cubicBezTo>
                <a:cubicBezTo>
                  <a:pt x="621" y="61"/>
                  <a:pt x="526" y="120"/>
                  <a:pt x="431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8"/>
                  <a:pt x="271" y="103"/>
                  <a:pt x="258" y="103"/>
                </a:cubicBezTo>
                <a:cubicBezTo>
                  <a:pt x="201" y="103"/>
                  <a:pt x="154" y="189"/>
                  <a:pt x="168" y="251"/>
                </a:cubicBezTo>
                <a:cubicBezTo>
                  <a:pt x="186" y="287"/>
                  <a:pt x="204" y="323"/>
                  <a:pt x="227" y="364"/>
                </a:cubicBezTo>
                <a:cubicBezTo>
                  <a:pt x="150" y="418"/>
                  <a:pt x="91" y="477"/>
                  <a:pt x="37" y="549"/>
                </a:cubicBezTo>
                <a:cubicBezTo>
                  <a:pt x="1" y="590"/>
                  <a:pt x="19" y="662"/>
                  <a:pt x="55" y="685"/>
                </a:cubicBezTo>
                <a:cubicBezTo>
                  <a:pt x="68" y="711"/>
                  <a:pt x="94" y="728"/>
                  <a:pt x="121" y="728"/>
                </a:cubicBezTo>
                <a:cubicBezTo>
                  <a:pt x="130" y="728"/>
                  <a:pt x="140" y="726"/>
                  <a:pt x="150" y="721"/>
                </a:cubicBezTo>
                <a:cubicBezTo>
                  <a:pt x="227" y="721"/>
                  <a:pt x="299" y="703"/>
                  <a:pt x="358" y="703"/>
                </a:cubicBezTo>
                <a:cubicBezTo>
                  <a:pt x="413" y="816"/>
                  <a:pt x="471" y="911"/>
                  <a:pt x="544" y="1002"/>
                </a:cubicBezTo>
                <a:cubicBezTo>
                  <a:pt x="561" y="1027"/>
                  <a:pt x="591" y="1038"/>
                  <a:pt x="622" y="1038"/>
                </a:cubicBezTo>
                <a:cubicBezTo>
                  <a:pt x="663" y="1038"/>
                  <a:pt x="705" y="1017"/>
                  <a:pt x="716" y="984"/>
                </a:cubicBezTo>
                <a:cubicBezTo>
                  <a:pt x="734" y="870"/>
                  <a:pt x="770" y="739"/>
                  <a:pt x="811" y="626"/>
                </a:cubicBezTo>
                <a:cubicBezTo>
                  <a:pt x="847" y="626"/>
                  <a:pt x="883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3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797" y="0"/>
                  <a:pt x="749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31"/>
          <p:cNvSpPr/>
          <p:nvPr/>
        </p:nvSpPr>
        <p:spPr>
          <a:xfrm>
            <a:off x="2676793" y="247872"/>
            <a:ext cx="870443" cy="471385"/>
          </a:xfrm>
          <a:custGeom>
            <a:avLst/>
            <a:gdLst/>
            <a:ahLst/>
            <a:cxnLst/>
            <a:rect l="l" t="t" r="r" b="b"/>
            <a:pathLst>
              <a:path w="5163" h="2796" extrusionOk="0">
                <a:moveTo>
                  <a:pt x="1776" y="0"/>
                </a:moveTo>
                <a:cubicBezTo>
                  <a:pt x="1690" y="0"/>
                  <a:pt x="1595" y="25"/>
                  <a:pt x="1490" y="81"/>
                </a:cubicBezTo>
                <a:cubicBezTo>
                  <a:pt x="1019" y="308"/>
                  <a:pt x="1133" y="1004"/>
                  <a:pt x="1246" y="1416"/>
                </a:cubicBezTo>
                <a:cubicBezTo>
                  <a:pt x="1063" y="1278"/>
                  <a:pt x="897" y="1221"/>
                  <a:pt x="756" y="1221"/>
                </a:cubicBezTo>
                <a:cubicBezTo>
                  <a:pt x="163" y="1221"/>
                  <a:pt x="0" y="2222"/>
                  <a:pt x="866" y="2511"/>
                </a:cubicBezTo>
                <a:cubicBezTo>
                  <a:pt x="1585" y="2796"/>
                  <a:pt x="2490" y="2701"/>
                  <a:pt x="3241" y="2737"/>
                </a:cubicBezTo>
                <a:cubicBezTo>
                  <a:pt x="4109" y="2701"/>
                  <a:pt x="5091" y="2737"/>
                  <a:pt x="5109" y="1868"/>
                </a:cubicBezTo>
                <a:cubicBezTo>
                  <a:pt x="5163" y="1368"/>
                  <a:pt x="4882" y="969"/>
                  <a:pt x="4490" y="969"/>
                </a:cubicBezTo>
                <a:cubicBezTo>
                  <a:pt x="4322" y="969"/>
                  <a:pt x="4133" y="1043"/>
                  <a:pt x="3942" y="1212"/>
                </a:cubicBezTo>
                <a:cubicBezTo>
                  <a:pt x="3865" y="778"/>
                  <a:pt x="4055" y="267"/>
                  <a:pt x="3508" y="81"/>
                </a:cubicBezTo>
                <a:cubicBezTo>
                  <a:pt x="3429" y="55"/>
                  <a:pt x="3356" y="43"/>
                  <a:pt x="3287" y="43"/>
                </a:cubicBezTo>
                <a:cubicBezTo>
                  <a:pt x="2913" y="43"/>
                  <a:pt x="2692" y="408"/>
                  <a:pt x="2562" y="760"/>
                </a:cubicBezTo>
                <a:cubicBezTo>
                  <a:pt x="2363" y="465"/>
                  <a:pt x="2153" y="0"/>
                  <a:pt x="1776" y="0"/>
                </a:cubicBezTo>
                <a:close/>
              </a:path>
            </a:pathLst>
          </a:custGeom>
          <a:solidFill>
            <a:srgbClr val="FBF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31"/>
          <p:cNvSpPr/>
          <p:nvPr/>
        </p:nvSpPr>
        <p:spPr>
          <a:xfrm>
            <a:off x="5172805" y="460299"/>
            <a:ext cx="733040" cy="388606"/>
          </a:xfrm>
          <a:custGeom>
            <a:avLst/>
            <a:gdLst/>
            <a:ahLst/>
            <a:cxnLst/>
            <a:rect l="l" t="t" r="r" b="b"/>
            <a:pathLst>
              <a:path w="4348" h="2305" extrusionOk="0">
                <a:moveTo>
                  <a:pt x="1489" y="1"/>
                </a:moveTo>
                <a:cubicBezTo>
                  <a:pt x="1418" y="1"/>
                  <a:pt x="1341" y="20"/>
                  <a:pt x="1256" y="65"/>
                </a:cubicBezTo>
                <a:cubicBezTo>
                  <a:pt x="876" y="269"/>
                  <a:pt x="953" y="834"/>
                  <a:pt x="1048" y="1196"/>
                </a:cubicBezTo>
                <a:cubicBezTo>
                  <a:pt x="895" y="1079"/>
                  <a:pt x="755" y="1030"/>
                  <a:pt x="636" y="1030"/>
                </a:cubicBezTo>
                <a:cubicBezTo>
                  <a:pt x="139" y="1030"/>
                  <a:pt x="1" y="1875"/>
                  <a:pt x="745" y="2119"/>
                </a:cubicBezTo>
                <a:cubicBezTo>
                  <a:pt x="1141" y="2285"/>
                  <a:pt x="1625" y="2303"/>
                  <a:pt x="2090" y="2303"/>
                </a:cubicBezTo>
                <a:cubicBezTo>
                  <a:pt x="2217" y="2303"/>
                  <a:pt x="2343" y="2301"/>
                  <a:pt x="2465" y="2301"/>
                </a:cubicBezTo>
                <a:cubicBezTo>
                  <a:pt x="2555" y="2301"/>
                  <a:pt x="2642" y="2302"/>
                  <a:pt x="2726" y="2305"/>
                </a:cubicBezTo>
                <a:cubicBezTo>
                  <a:pt x="3459" y="2287"/>
                  <a:pt x="4269" y="2305"/>
                  <a:pt x="4310" y="1572"/>
                </a:cubicBezTo>
                <a:cubicBezTo>
                  <a:pt x="4348" y="1161"/>
                  <a:pt x="4109" y="825"/>
                  <a:pt x="3779" y="825"/>
                </a:cubicBezTo>
                <a:cubicBezTo>
                  <a:pt x="3640" y="825"/>
                  <a:pt x="3485" y="885"/>
                  <a:pt x="3328" y="1024"/>
                </a:cubicBezTo>
                <a:cubicBezTo>
                  <a:pt x="3251" y="667"/>
                  <a:pt x="3405" y="233"/>
                  <a:pt x="2953" y="83"/>
                </a:cubicBezTo>
                <a:cubicBezTo>
                  <a:pt x="2882" y="58"/>
                  <a:pt x="2817" y="47"/>
                  <a:pt x="2757" y="47"/>
                </a:cubicBezTo>
                <a:cubicBezTo>
                  <a:pt x="2447" y="47"/>
                  <a:pt x="2271" y="350"/>
                  <a:pt x="2161" y="649"/>
                </a:cubicBezTo>
                <a:cubicBezTo>
                  <a:pt x="1990" y="401"/>
                  <a:pt x="1808" y="1"/>
                  <a:pt x="1489" y="1"/>
                </a:cubicBezTo>
                <a:close/>
              </a:path>
            </a:pathLst>
          </a:custGeom>
          <a:solidFill>
            <a:srgbClr val="FBF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31"/>
          <p:cNvSpPr/>
          <p:nvPr/>
        </p:nvSpPr>
        <p:spPr>
          <a:xfrm>
            <a:off x="-216592" y="1960941"/>
            <a:ext cx="1119791" cy="597829"/>
          </a:xfrm>
          <a:custGeom>
            <a:avLst/>
            <a:gdLst/>
            <a:ahLst/>
            <a:cxnLst/>
            <a:rect l="l" t="t" r="r" b="b"/>
            <a:pathLst>
              <a:path w="6642" h="3546" extrusionOk="0">
                <a:moveTo>
                  <a:pt x="2275" y="0"/>
                </a:moveTo>
                <a:cubicBezTo>
                  <a:pt x="2166" y="0"/>
                  <a:pt x="2046" y="30"/>
                  <a:pt x="1914" y="99"/>
                </a:cubicBezTo>
                <a:cubicBezTo>
                  <a:pt x="1312" y="415"/>
                  <a:pt x="1443" y="1302"/>
                  <a:pt x="1593" y="1850"/>
                </a:cubicBezTo>
                <a:cubicBezTo>
                  <a:pt x="1357" y="1669"/>
                  <a:pt x="1142" y="1595"/>
                  <a:pt x="960" y="1595"/>
                </a:cubicBezTo>
                <a:cubicBezTo>
                  <a:pt x="207" y="1595"/>
                  <a:pt x="1" y="2864"/>
                  <a:pt x="1122" y="3243"/>
                </a:cubicBezTo>
                <a:cubicBezTo>
                  <a:pt x="1725" y="3496"/>
                  <a:pt x="2445" y="3522"/>
                  <a:pt x="3144" y="3522"/>
                </a:cubicBezTo>
                <a:cubicBezTo>
                  <a:pt x="3325" y="3522"/>
                  <a:pt x="3505" y="3521"/>
                  <a:pt x="3681" y="3521"/>
                </a:cubicBezTo>
                <a:cubicBezTo>
                  <a:pt x="3844" y="3521"/>
                  <a:pt x="4004" y="3522"/>
                  <a:pt x="4158" y="3528"/>
                </a:cubicBezTo>
                <a:cubicBezTo>
                  <a:pt x="5289" y="3492"/>
                  <a:pt x="6533" y="3546"/>
                  <a:pt x="6587" y="2415"/>
                </a:cubicBezTo>
                <a:cubicBezTo>
                  <a:pt x="6641" y="1779"/>
                  <a:pt x="6275" y="1264"/>
                  <a:pt x="5771" y="1264"/>
                </a:cubicBezTo>
                <a:cubicBezTo>
                  <a:pt x="5558" y="1264"/>
                  <a:pt x="5321" y="1355"/>
                  <a:pt x="5081" y="1569"/>
                </a:cubicBezTo>
                <a:cubicBezTo>
                  <a:pt x="4967" y="1022"/>
                  <a:pt x="5212" y="361"/>
                  <a:pt x="4497" y="117"/>
                </a:cubicBezTo>
                <a:cubicBezTo>
                  <a:pt x="4395" y="82"/>
                  <a:pt x="4300" y="66"/>
                  <a:pt x="4212" y="66"/>
                </a:cubicBezTo>
                <a:cubicBezTo>
                  <a:pt x="3735" y="66"/>
                  <a:pt x="3468" y="541"/>
                  <a:pt x="3307" y="1004"/>
                </a:cubicBezTo>
                <a:cubicBezTo>
                  <a:pt x="3044" y="614"/>
                  <a:pt x="2769" y="0"/>
                  <a:pt x="2275" y="0"/>
                </a:cubicBezTo>
                <a:close/>
              </a:path>
            </a:pathLst>
          </a:custGeom>
          <a:solidFill>
            <a:srgbClr val="FBF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31"/>
          <p:cNvSpPr/>
          <p:nvPr/>
        </p:nvSpPr>
        <p:spPr>
          <a:xfrm>
            <a:off x="4195474" y="249221"/>
            <a:ext cx="175505" cy="176348"/>
          </a:xfrm>
          <a:custGeom>
            <a:avLst/>
            <a:gdLst/>
            <a:ahLst/>
            <a:cxnLst/>
            <a:rect l="l" t="t" r="r" b="b"/>
            <a:pathLst>
              <a:path w="1041" h="1046" extrusionOk="0">
                <a:moveTo>
                  <a:pt x="766" y="0"/>
                </a:moveTo>
                <a:cubicBezTo>
                  <a:pt x="750" y="0"/>
                  <a:pt x="734" y="5"/>
                  <a:pt x="720" y="15"/>
                </a:cubicBezTo>
                <a:cubicBezTo>
                  <a:pt x="625" y="51"/>
                  <a:pt x="530" y="110"/>
                  <a:pt x="435" y="186"/>
                </a:cubicBezTo>
                <a:cubicBezTo>
                  <a:pt x="399" y="146"/>
                  <a:pt x="340" y="128"/>
                  <a:pt x="304" y="110"/>
                </a:cubicBezTo>
                <a:cubicBezTo>
                  <a:pt x="292" y="104"/>
                  <a:pt x="279" y="101"/>
                  <a:pt x="267" y="101"/>
                </a:cubicBezTo>
                <a:cubicBezTo>
                  <a:pt x="201" y="101"/>
                  <a:pt x="142" y="176"/>
                  <a:pt x="172" y="241"/>
                </a:cubicBezTo>
                <a:cubicBezTo>
                  <a:pt x="191" y="277"/>
                  <a:pt x="209" y="318"/>
                  <a:pt x="227" y="354"/>
                </a:cubicBezTo>
                <a:cubicBezTo>
                  <a:pt x="154" y="413"/>
                  <a:pt x="96" y="485"/>
                  <a:pt x="41" y="544"/>
                </a:cubicBezTo>
                <a:cubicBezTo>
                  <a:pt x="1" y="598"/>
                  <a:pt x="23" y="657"/>
                  <a:pt x="59" y="693"/>
                </a:cubicBezTo>
                <a:cubicBezTo>
                  <a:pt x="77" y="711"/>
                  <a:pt x="114" y="729"/>
                  <a:pt x="154" y="729"/>
                </a:cubicBezTo>
                <a:cubicBezTo>
                  <a:pt x="227" y="711"/>
                  <a:pt x="286" y="711"/>
                  <a:pt x="362" y="693"/>
                </a:cubicBezTo>
                <a:cubicBezTo>
                  <a:pt x="417" y="806"/>
                  <a:pt x="475" y="919"/>
                  <a:pt x="530" y="1014"/>
                </a:cubicBezTo>
                <a:cubicBezTo>
                  <a:pt x="553" y="1036"/>
                  <a:pt x="581" y="1046"/>
                  <a:pt x="608" y="1046"/>
                </a:cubicBezTo>
                <a:cubicBezTo>
                  <a:pt x="649" y="1046"/>
                  <a:pt x="688" y="1022"/>
                  <a:pt x="702" y="978"/>
                </a:cubicBezTo>
                <a:cubicBezTo>
                  <a:pt x="738" y="865"/>
                  <a:pt x="774" y="752"/>
                  <a:pt x="815" y="639"/>
                </a:cubicBezTo>
                <a:cubicBezTo>
                  <a:pt x="851" y="616"/>
                  <a:pt x="887" y="616"/>
                  <a:pt x="928" y="598"/>
                </a:cubicBezTo>
                <a:cubicBezTo>
                  <a:pt x="1041" y="580"/>
                  <a:pt x="1041" y="449"/>
                  <a:pt x="946" y="413"/>
                </a:cubicBezTo>
                <a:cubicBezTo>
                  <a:pt x="928" y="390"/>
                  <a:pt x="887" y="390"/>
                  <a:pt x="869" y="372"/>
                </a:cubicBezTo>
                <a:cubicBezTo>
                  <a:pt x="869" y="277"/>
                  <a:pt x="869" y="186"/>
                  <a:pt x="851" y="91"/>
                </a:cubicBezTo>
                <a:cubicBezTo>
                  <a:pt x="851" y="35"/>
                  <a:pt x="809" y="0"/>
                  <a:pt x="766" y="0"/>
                </a:cubicBezTo>
                <a:close/>
              </a:path>
            </a:pathLst>
          </a:custGeom>
          <a:solidFill>
            <a:srgbClr val="FBF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31"/>
          <p:cNvSpPr/>
          <p:nvPr/>
        </p:nvSpPr>
        <p:spPr>
          <a:xfrm>
            <a:off x="569724" y="1166027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rgbClr val="FBF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31"/>
          <p:cNvSpPr/>
          <p:nvPr/>
        </p:nvSpPr>
        <p:spPr>
          <a:xfrm>
            <a:off x="7748729" y="2986995"/>
            <a:ext cx="174830" cy="175168"/>
          </a:xfrm>
          <a:custGeom>
            <a:avLst/>
            <a:gdLst/>
            <a:ahLst/>
            <a:cxnLst/>
            <a:rect l="l" t="t" r="r" b="b"/>
            <a:pathLst>
              <a:path w="1037" h="1039" extrusionOk="0">
                <a:moveTo>
                  <a:pt x="751" y="0"/>
                </a:moveTo>
                <a:cubicBezTo>
                  <a:pt x="739" y="0"/>
                  <a:pt x="727" y="2"/>
                  <a:pt x="716" y="7"/>
                </a:cubicBezTo>
                <a:cubicBezTo>
                  <a:pt x="621" y="61"/>
                  <a:pt x="526" y="120"/>
                  <a:pt x="435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9"/>
                  <a:pt x="271" y="104"/>
                  <a:pt x="258" y="104"/>
                </a:cubicBezTo>
                <a:cubicBezTo>
                  <a:pt x="201" y="104"/>
                  <a:pt x="154" y="189"/>
                  <a:pt x="168" y="251"/>
                </a:cubicBezTo>
                <a:cubicBezTo>
                  <a:pt x="186" y="287"/>
                  <a:pt x="209" y="323"/>
                  <a:pt x="227" y="364"/>
                </a:cubicBezTo>
                <a:cubicBezTo>
                  <a:pt x="150" y="418"/>
                  <a:pt x="96" y="477"/>
                  <a:pt x="37" y="550"/>
                </a:cubicBezTo>
                <a:cubicBezTo>
                  <a:pt x="1" y="590"/>
                  <a:pt x="19" y="663"/>
                  <a:pt x="55" y="685"/>
                </a:cubicBezTo>
                <a:cubicBezTo>
                  <a:pt x="68" y="712"/>
                  <a:pt x="94" y="729"/>
                  <a:pt x="121" y="729"/>
                </a:cubicBezTo>
                <a:cubicBezTo>
                  <a:pt x="130" y="729"/>
                  <a:pt x="140" y="726"/>
                  <a:pt x="150" y="722"/>
                </a:cubicBezTo>
                <a:cubicBezTo>
                  <a:pt x="227" y="722"/>
                  <a:pt x="281" y="703"/>
                  <a:pt x="358" y="703"/>
                </a:cubicBezTo>
                <a:cubicBezTo>
                  <a:pt x="413" y="817"/>
                  <a:pt x="471" y="912"/>
                  <a:pt x="526" y="1002"/>
                </a:cubicBezTo>
                <a:cubicBezTo>
                  <a:pt x="551" y="1027"/>
                  <a:pt x="585" y="1038"/>
                  <a:pt x="619" y="1038"/>
                </a:cubicBezTo>
                <a:cubicBezTo>
                  <a:pt x="663" y="1038"/>
                  <a:pt x="705" y="1018"/>
                  <a:pt x="716" y="984"/>
                </a:cubicBezTo>
                <a:cubicBezTo>
                  <a:pt x="734" y="871"/>
                  <a:pt x="774" y="740"/>
                  <a:pt x="811" y="627"/>
                </a:cubicBezTo>
                <a:cubicBezTo>
                  <a:pt x="847" y="627"/>
                  <a:pt x="888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8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800" y="0"/>
                  <a:pt x="751" y="0"/>
                </a:cubicBezTo>
                <a:close/>
              </a:path>
            </a:pathLst>
          </a:custGeom>
          <a:solidFill>
            <a:srgbClr val="FBF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31"/>
          <p:cNvSpPr/>
          <p:nvPr/>
        </p:nvSpPr>
        <p:spPr>
          <a:xfrm>
            <a:off x="7977678" y="1744974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62" y="0"/>
                </a:moveTo>
                <a:cubicBezTo>
                  <a:pt x="0" y="0"/>
                  <a:pt x="0" y="398"/>
                  <a:pt x="262" y="398"/>
                </a:cubicBezTo>
                <a:cubicBezTo>
                  <a:pt x="507" y="398"/>
                  <a:pt x="507" y="0"/>
                  <a:pt x="262" y="0"/>
                </a:cubicBezTo>
                <a:close/>
              </a:path>
            </a:pathLst>
          </a:custGeom>
          <a:solidFill>
            <a:srgbClr val="FBF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31"/>
          <p:cNvSpPr/>
          <p:nvPr/>
        </p:nvSpPr>
        <p:spPr>
          <a:xfrm>
            <a:off x="8002798" y="1866192"/>
            <a:ext cx="89354" cy="66425"/>
          </a:xfrm>
          <a:custGeom>
            <a:avLst/>
            <a:gdLst/>
            <a:ahLst/>
            <a:cxnLst/>
            <a:rect l="l" t="t" r="r" b="b"/>
            <a:pathLst>
              <a:path w="530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30" y="394"/>
                  <a:pt x="530" y="0"/>
                  <a:pt x="263" y="0"/>
                </a:cubicBezTo>
                <a:close/>
              </a:path>
            </a:pathLst>
          </a:custGeom>
          <a:solidFill>
            <a:srgbClr val="FBF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31"/>
          <p:cNvSpPr/>
          <p:nvPr/>
        </p:nvSpPr>
        <p:spPr>
          <a:xfrm>
            <a:off x="8111035" y="1757787"/>
            <a:ext cx="88680" cy="67437"/>
          </a:xfrm>
          <a:custGeom>
            <a:avLst/>
            <a:gdLst/>
            <a:ahLst/>
            <a:cxnLst/>
            <a:rect l="l" t="t" r="r" b="b"/>
            <a:pathLst>
              <a:path w="526" h="400" extrusionOk="0">
                <a:moveTo>
                  <a:pt x="263" y="1"/>
                </a:moveTo>
                <a:cubicBezTo>
                  <a:pt x="1" y="1"/>
                  <a:pt x="1" y="399"/>
                  <a:pt x="263" y="399"/>
                </a:cubicBezTo>
                <a:cubicBezTo>
                  <a:pt x="525" y="399"/>
                  <a:pt x="525" y="1"/>
                  <a:pt x="263" y="1"/>
                </a:cubicBezTo>
                <a:close/>
              </a:path>
            </a:pathLst>
          </a:custGeom>
          <a:solidFill>
            <a:srgbClr val="FBF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31"/>
          <p:cNvSpPr/>
          <p:nvPr/>
        </p:nvSpPr>
        <p:spPr>
          <a:xfrm>
            <a:off x="3741623" y="785514"/>
            <a:ext cx="85645" cy="70303"/>
          </a:xfrm>
          <a:custGeom>
            <a:avLst/>
            <a:gdLst/>
            <a:ahLst/>
            <a:cxnLst/>
            <a:rect l="l" t="t" r="r" b="b"/>
            <a:pathLst>
              <a:path w="508" h="417" extrusionOk="0">
                <a:moveTo>
                  <a:pt x="263" y="0"/>
                </a:moveTo>
                <a:cubicBezTo>
                  <a:pt x="1" y="0"/>
                  <a:pt x="1" y="416"/>
                  <a:pt x="263" y="416"/>
                </a:cubicBezTo>
                <a:cubicBezTo>
                  <a:pt x="508" y="416"/>
                  <a:pt x="508" y="0"/>
                  <a:pt x="263" y="0"/>
                </a:cubicBezTo>
                <a:close/>
              </a:path>
            </a:pathLst>
          </a:custGeom>
          <a:solidFill>
            <a:srgbClr val="FBF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31"/>
          <p:cNvSpPr/>
          <p:nvPr/>
        </p:nvSpPr>
        <p:spPr>
          <a:xfrm>
            <a:off x="3821030" y="664970"/>
            <a:ext cx="88680" cy="66425"/>
          </a:xfrm>
          <a:custGeom>
            <a:avLst/>
            <a:gdLst/>
            <a:ahLst/>
            <a:cxnLst/>
            <a:rect l="l" t="t" r="r" b="b"/>
            <a:pathLst>
              <a:path w="526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25" y="394"/>
                  <a:pt x="525" y="0"/>
                  <a:pt x="263" y="0"/>
                </a:cubicBezTo>
                <a:close/>
              </a:path>
            </a:pathLst>
          </a:custGeom>
          <a:solidFill>
            <a:srgbClr val="FBF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31"/>
          <p:cNvSpPr/>
          <p:nvPr/>
        </p:nvSpPr>
        <p:spPr>
          <a:xfrm>
            <a:off x="3890321" y="826650"/>
            <a:ext cx="86488" cy="67268"/>
          </a:xfrm>
          <a:custGeom>
            <a:avLst/>
            <a:gdLst/>
            <a:ahLst/>
            <a:cxnLst/>
            <a:rect l="l" t="t" r="r" b="b"/>
            <a:pathLst>
              <a:path w="513" h="399" extrusionOk="0">
                <a:moveTo>
                  <a:pt x="250" y="0"/>
                </a:moveTo>
                <a:cubicBezTo>
                  <a:pt x="1" y="0"/>
                  <a:pt x="1" y="399"/>
                  <a:pt x="250" y="399"/>
                </a:cubicBezTo>
                <a:cubicBezTo>
                  <a:pt x="512" y="399"/>
                  <a:pt x="512" y="0"/>
                  <a:pt x="250" y="0"/>
                </a:cubicBezTo>
                <a:close/>
              </a:path>
            </a:pathLst>
          </a:custGeom>
          <a:solidFill>
            <a:srgbClr val="FBF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31"/>
          <p:cNvSpPr/>
          <p:nvPr/>
        </p:nvSpPr>
        <p:spPr>
          <a:xfrm>
            <a:off x="369941" y="2809635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44" y="0"/>
                </a:moveTo>
                <a:cubicBezTo>
                  <a:pt x="0" y="0"/>
                  <a:pt x="0" y="398"/>
                  <a:pt x="244" y="398"/>
                </a:cubicBezTo>
                <a:cubicBezTo>
                  <a:pt x="507" y="398"/>
                  <a:pt x="507" y="0"/>
                  <a:pt x="244" y="0"/>
                </a:cubicBezTo>
                <a:close/>
              </a:path>
            </a:pathLst>
          </a:custGeom>
          <a:solidFill>
            <a:srgbClr val="FBF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31"/>
          <p:cNvSpPr/>
          <p:nvPr/>
        </p:nvSpPr>
        <p:spPr>
          <a:xfrm>
            <a:off x="515605" y="2743210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rgbClr val="FBF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31"/>
          <p:cNvSpPr/>
          <p:nvPr/>
        </p:nvSpPr>
        <p:spPr>
          <a:xfrm>
            <a:off x="531622" y="2930853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rgbClr val="FBF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31"/>
          <p:cNvSpPr/>
          <p:nvPr/>
        </p:nvSpPr>
        <p:spPr>
          <a:xfrm>
            <a:off x="2228505" y="477327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8" y="1"/>
                </a:moveTo>
                <a:cubicBezTo>
                  <a:pt x="1" y="1"/>
                  <a:pt x="1" y="394"/>
                  <a:pt x="268" y="394"/>
                </a:cubicBezTo>
                <a:cubicBezTo>
                  <a:pt x="530" y="394"/>
                  <a:pt x="530" y="1"/>
                  <a:pt x="268" y="1"/>
                </a:cubicBezTo>
                <a:close/>
              </a:path>
            </a:pathLst>
          </a:custGeom>
          <a:solidFill>
            <a:srgbClr val="FBF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31"/>
          <p:cNvSpPr txBox="1"/>
          <p:nvPr/>
        </p:nvSpPr>
        <p:spPr>
          <a:xfrm>
            <a:off x="2454538" y="3296213"/>
            <a:ext cx="42357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including icons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5" r:id="rId3"/>
    <p:sldLayoutId id="2147483659" r:id="rId4"/>
    <p:sldLayoutId id="2147483660" r:id="rId5"/>
    <p:sldLayoutId id="2147483663" r:id="rId6"/>
    <p:sldLayoutId id="2147483665" r:id="rId7"/>
    <p:sldLayoutId id="2147483675" r:id="rId8"/>
    <p:sldLayoutId id="2147483677" r:id="rId9"/>
    <p:sldLayoutId id="2147483678" r:id="rId10"/>
    <p:sldLayoutId id="2147483679" r:id="rId11"/>
    <p:sldLayoutId id="2147483680" r:id="rId12"/>
    <p:sldLayoutId id="2147483683" r:id="rId13"/>
    <p:sldLayoutId id="214748368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0" name="Google Shape;3520;p37"/>
          <p:cNvSpPr txBox="1">
            <a:spLocks noGrp="1"/>
          </p:cNvSpPr>
          <p:nvPr>
            <p:ph type="ctrTitle"/>
          </p:nvPr>
        </p:nvSpPr>
        <p:spPr>
          <a:xfrm>
            <a:off x="720000" y="2450438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Conceptos básicos</a:t>
            </a:r>
            <a:endParaRPr dirty="0"/>
          </a:p>
        </p:txBody>
      </p:sp>
      <p:sp>
        <p:nvSpPr>
          <p:cNvPr id="3521" name="Google Shape;3521;p37"/>
          <p:cNvSpPr txBox="1">
            <a:spLocks noGrp="1"/>
          </p:cNvSpPr>
          <p:nvPr>
            <p:ph type="subTitle" idx="1"/>
          </p:nvPr>
        </p:nvSpPr>
        <p:spPr>
          <a:xfrm>
            <a:off x="720000" y="3117950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Comunicación y funciones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7" name="Google Shape;3567;p41"/>
          <p:cNvGrpSpPr/>
          <p:nvPr/>
        </p:nvGrpSpPr>
        <p:grpSpPr>
          <a:xfrm>
            <a:off x="1129025" y="609299"/>
            <a:ext cx="6902748" cy="3837843"/>
            <a:chOff x="1129025" y="609299"/>
            <a:chExt cx="6902748" cy="3837843"/>
          </a:xfrm>
        </p:grpSpPr>
        <p:sp>
          <p:nvSpPr>
            <p:cNvPr id="3568" name="Google Shape;3568;p41"/>
            <p:cNvSpPr/>
            <p:nvPr/>
          </p:nvSpPr>
          <p:spPr>
            <a:xfrm>
              <a:off x="1129025" y="609299"/>
              <a:ext cx="6761251" cy="3741422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solidFill>
              <a:srgbClr val="FB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41"/>
            <p:cNvSpPr/>
            <p:nvPr/>
          </p:nvSpPr>
          <p:spPr>
            <a:xfrm>
              <a:off x="1129025" y="786125"/>
              <a:ext cx="6902748" cy="3661018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70" name="Google Shape;3570;p41"/>
          <p:cNvSpPr txBox="1">
            <a:spLocks noGrp="1"/>
          </p:cNvSpPr>
          <p:nvPr>
            <p:ph type="title"/>
          </p:nvPr>
        </p:nvSpPr>
        <p:spPr>
          <a:xfrm>
            <a:off x="1266900" y="1477000"/>
            <a:ext cx="6610200" cy="19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0" i="0" dirty="0">
                <a:solidFill>
                  <a:srgbClr val="002060"/>
                </a:solidFill>
                <a:effectLst/>
                <a:latin typeface="Patrick Hand" panose="020B0604020202020204" charset="0"/>
              </a:rPr>
              <a:t>La función principal del lenguaje humano es</a:t>
            </a:r>
            <a:r>
              <a:rPr lang="es-ES" b="1" i="0" dirty="0">
                <a:solidFill>
                  <a:srgbClr val="002060"/>
                </a:solidFill>
                <a:effectLst/>
                <a:latin typeface="Patrick Hand" panose="020B0604020202020204" charset="0"/>
              </a:rPr>
              <a:t> </a:t>
            </a:r>
            <a:r>
              <a:rPr lang="es-ES" b="1" i="0" u="sng" dirty="0">
                <a:solidFill>
                  <a:srgbClr val="002060"/>
                </a:solidFill>
                <a:effectLst/>
                <a:latin typeface="Patrick Hand" panose="020B0604020202020204" charset="0"/>
              </a:rPr>
              <a:t>comunicar</a:t>
            </a:r>
            <a:r>
              <a:rPr lang="es-ES" b="0" i="0" dirty="0">
                <a:solidFill>
                  <a:srgbClr val="002060"/>
                </a:solidFill>
                <a:effectLst/>
                <a:latin typeface="Patrick Hand" panose="020B0604020202020204" charset="0"/>
              </a:rPr>
              <a:t>. La comunicación humana, sin embargo, </a:t>
            </a:r>
            <a:r>
              <a:rPr lang="es-ES" i="0" u="sng" dirty="0">
                <a:solidFill>
                  <a:srgbClr val="002060"/>
                </a:solidFill>
                <a:effectLst/>
                <a:latin typeface="Patrick Hand" panose="020B0604020202020204" charset="0"/>
              </a:rPr>
              <a:t>funciona de maneras distintas según el tipo de mensaje </a:t>
            </a:r>
            <a:r>
              <a:rPr lang="es-ES" b="0" i="0" dirty="0">
                <a:solidFill>
                  <a:srgbClr val="002060"/>
                </a:solidFill>
                <a:effectLst/>
                <a:latin typeface="Patrick Hand" panose="020B0604020202020204" charset="0"/>
              </a:rPr>
              <a:t>que queramos trasmitir…</a:t>
            </a:r>
            <a:endParaRPr dirty="0">
              <a:solidFill>
                <a:srgbClr val="002060"/>
              </a:solidFill>
              <a:latin typeface="Patrick Hand" panose="020B06040202020202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7" name="Google Shape;3947;p49"/>
          <p:cNvSpPr txBox="1">
            <a:spLocks noGrp="1"/>
          </p:cNvSpPr>
          <p:nvPr>
            <p:ph type="title"/>
          </p:nvPr>
        </p:nvSpPr>
        <p:spPr>
          <a:xfrm>
            <a:off x="464656" y="381466"/>
            <a:ext cx="821468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Funciones que adopta el mensaje según el propósito del emisor</a:t>
            </a:r>
            <a:endParaRPr dirty="0"/>
          </a:p>
        </p:txBody>
      </p:sp>
      <p:sp>
        <p:nvSpPr>
          <p:cNvPr id="3948" name="Google Shape;3948;p49"/>
          <p:cNvSpPr txBox="1">
            <a:spLocks noGrp="1"/>
          </p:cNvSpPr>
          <p:nvPr>
            <p:ph type="subTitle" idx="1"/>
          </p:nvPr>
        </p:nvSpPr>
        <p:spPr>
          <a:xfrm>
            <a:off x="594390" y="1872205"/>
            <a:ext cx="2575469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Se crea un mensaje del cual espera una </a:t>
            </a:r>
            <a:r>
              <a:rPr lang="es-ES" b="1" dirty="0"/>
              <a:t>respuesta directa del receptor</a:t>
            </a:r>
            <a:endParaRPr b="1" dirty="0"/>
          </a:p>
        </p:txBody>
      </p:sp>
      <p:sp>
        <p:nvSpPr>
          <p:cNvPr id="3949" name="Google Shape;3949;p49"/>
          <p:cNvSpPr txBox="1">
            <a:spLocks noGrp="1"/>
          </p:cNvSpPr>
          <p:nvPr>
            <p:ph type="title" idx="2"/>
          </p:nvPr>
        </p:nvSpPr>
        <p:spPr>
          <a:xfrm>
            <a:off x="724125" y="1642790"/>
            <a:ext cx="2316000" cy="2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/>
              <a:t>Apelativa</a:t>
            </a:r>
            <a:endParaRPr sz="2000" dirty="0"/>
          </a:p>
        </p:txBody>
      </p:sp>
      <p:sp>
        <p:nvSpPr>
          <p:cNvPr id="3950" name="Google Shape;3950;p49"/>
          <p:cNvSpPr txBox="1">
            <a:spLocks noGrp="1"/>
          </p:cNvSpPr>
          <p:nvPr>
            <p:ph type="title" idx="3"/>
          </p:nvPr>
        </p:nvSpPr>
        <p:spPr>
          <a:xfrm>
            <a:off x="724137" y="121026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951" name="Google Shape;3951;p49"/>
          <p:cNvSpPr txBox="1">
            <a:spLocks noGrp="1"/>
          </p:cNvSpPr>
          <p:nvPr>
            <p:ph type="subTitle" idx="4"/>
          </p:nvPr>
        </p:nvSpPr>
        <p:spPr>
          <a:xfrm>
            <a:off x="3413996" y="1858620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El emisor elabora mensajes </a:t>
            </a:r>
            <a:r>
              <a:rPr lang="es-ES" b="1" dirty="0"/>
              <a:t>relacionados con su entorno</a:t>
            </a:r>
            <a:endParaRPr b="1" dirty="0"/>
          </a:p>
        </p:txBody>
      </p:sp>
      <p:sp>
        <p:nvSpPr>
          <p:cNvPr id="3952" name="Google Shape;3952;p49"/>
          <p:cNvSpPr txBox="1">
            <a:spLocks noGrp="1"/>
          </p:cNvSpPr>
          <p:nvPr>
            <p:ph type="title" idx="5"/>
          </p:nvPr>
        </p:nvSpPr>
        <p:spPr>
          <a:xfrm>
            <a:off x="3413999" y="1642790"/>
            <a:ext cx="2316000" cy="2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Referencial</a:t>
            </a:r>
            <a:endParaRPr sz="2000" dirty="0"/>
          </a:p>
        </p:txBody>
      </p:sp>
      <p:sp>
        <p:nvSpPr>
          <p:cNvPr id="3953" name="Google Shape;3953;p49"/>
          <p:cNvSpPr txBox="1">
            <a:spLocks noGrp="1"/>
          </p:cNvSpPr>
          <p:nvPr>
            <p:ph type="title" idx="6"/>
          </p:nvPr>
        </p:nvSpPr>
        <p:spPr>
          <a:xfrm>
            <a:off x="3414008" y="121026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954" name="Google Shape;3954;p49"/>
          <p:cNvSpPr txBox="1">
            <a:spLocks noGrp="1"/>
          </p:cNvSpPr>
          <p:nvPr>
            <p:ph type="subTitle" idx="7"/>
          </p:nvPr>
        </p:nvSpPr>
        <p:spPr>
          <a:xfrm>
            <a:off x="6103866" y="1836586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Enfocada en transmitir los sentimientos, </a:t>
            </a:r>
            <a:r>
              <a:rPr lang="es-ES" b="1" dirty="0"/>
              <a:t>emociones del emisor</a:t>
            </a:r>
            <a:endParaRPr b="1" dirty="0"/>
          </a:p>
        </p:txBody>
      </p:sp>
      <p:sp>
        <p:nvSpPr>
          <p:cNvPr id="3955" name="Google Shape;3955;p49"/>
          <p:cNvSpPr txBox="1">
            <a:spLocks noGrp="1"/>
          </p:cNvSpPr>
          <p:nvPr>
            <p:ph type="title" idx="8"/>
          </p:nvPr>
        </p:nvSpPr>
        <p:spPr>
          <a:xfrm>
            <a:off x="6103872" y="1642790"/>
            <a:ext cx="2316000" cy="2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Emotiva</a:t>
            </a:r>
            <a:endParaRPr sz="2000" dirty="0"/>
          </a:p>
        </p:txBody>
      </p:sp>
      <p:sp>
        <p:nvSpPr>
          <p:cNvPr id="3956" name="Google Shape;3956;p49"/>
          <p:cNvSpPr txBox="1">
            <a:spLocks noGrp="1"/>
          </p:cNvSpPr>
          <p:nvPr>
            <p:ph type="title" idx="9"/>
          </p:nvPr>
        </p:nvSpPr>
        <p:spPr>
          <a:xfrm>
            <a:off x="6103879" y="121026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1" grpId="0" build="p"/>
      <p:bldP spid="3952" grpId="0" animBg="1"/>
      <p:bldP spid="3953" grpId="0"/>
      <p:bldP spid="3954" grpId="0" build="p"/>
      <p:bldP spid="3955" grpId="0" animBg="1"/>
      <p:bldP spid="39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Google Shape;4105;p61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EJEMPLOS</a:t>
            </a:r>
            <a:endParaRPr dirty="0"/>
          </a:p>
        </p:txBody>
      </p:sp>
      <p:sp>
        <p:nvSpPr>
          <p:cNvPr id="4108" name="Google Shape;4108;p61"/>
          <p:cNvSpPr txBox="1">
            <a:spLocks noGrp="1"/>
          </p:cNvSpPr>
          <p:nvPr>
            <p:ph type="subTitle" idx="1"/>
          </p:nvPr>
        </p:nvSpPr>
        <p:spPr>
          <a:xfrm>
            <a:off x="151260" y="1980887"/>
            <a:ext cx="2933463" cy="698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1. ¿Viste la última película de DC?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2. Ordena tu pieza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09" name="Google Shape;4109;p61"/>
          <p:cNvSpPr txBox="1">
            <a:spLocks noGrp="1"/>
          </p:cNvSpPr>
          <p:nvPr>
            <p:ph type="title"/>
          </p:nvPr>
        </p:nvSpPr>
        <p:spPr>
          <a:xfrm>
            <a:off x="450810" y="1715490"/>
            <a:ext cx="17169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Apelativa</a:t>
            </a:r>
            <a:endParaRPr dirty="0"/>
          </a:p>
        </p:txBody>
      </p:sp>
      <p:sp>
        <p:nvSpPr>
          <p:cNvPr id="25" name="Google Shape;3950;p49">
            <a:extLst>
              <a:ext uri="{FF2B5EF4-FFF2-40B4-BE49-F238E27FC236}">
                <a16:creationId xmlns:a16="http://schemas.microsoft.com/office/drawing/2014/main" id="{3D7AE6F2-1039-4823-AE98-06893A57FF48}"/>
              </a:ext>
            </a:extLst>
          </p:cNvPr>
          <p:cNvSpPr txBox="1">
            <a:spLocks/>
          </p:cNvSpPr>
          <p:nvPr/>
        </p:nvSpPr>
        <p:spPr>
          <a:xfrm>
            <a:off x="151260" y="1244443"/>
            <a:ext cx="23160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trick Hand"/>
              <a:buNone/>
              <a:defRPr sz="18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" sz="2800" dirty="0">
                <a:solidFill>
                  <a:srgbClr val="FE8488"/>
                </a:solidFill>
              </a:rPr>
              <a:t>01</a:t>
            </a:r>
          </a:p>
        </p:txBody>
      </p:sp>
      <p:sp>
        <p:nvSpPr>
          <p:cNvPr id="32" name="Google Shape;4106;p61">
            <a:extLst>
              <a:ext uri="{FF2B5EF4-FFF2-40B4-BE49-F238E27FC236}">
                <a16:creationId xmlns:a16="http://schemas.microsoft.com/office/drawing/2014/main" id="{34311A0F-D774-41AB-B0F7-144CA1BD7034}"/>
              </a:ext>
            </a:extLst>
          </p:cNvPr>
          <p:cNvSpPr txBox="1">
            <a:spLocks/>
          </p:cNvSpPr>
          <p:nvPr/>
        </p:nvSpPr>
        <p:spPr>
          <a:xfrm>
            <a:off x="6110509" y="2065642"/>
            <a:ext cx="2641340" cy="698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1430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14300" marR="105276" indent="0" algn="l"/>
            <a:r>
              <a:rPr lang="en-US" dirty="0"/>
              <a:t>1. El día </a:t>
            </a:r>
            <a:r>
              <a:rPr lang="es-CL" dirty="0"/>
              <a:t>estaba nublado cuando comenzó </a:t>
            </a:r>
          </a:p>
          <a:p>
            <a:pPr marL="114300" marR="105276" indent="0" algn="l"/>
            <a:r>
              <a:rPr lang="en-US" dirty="0"/>
              <a:t>2. La </a:t>
            </a:r>
            <a:r>
              <a:rPr lang="en-US" dirty="0" err="1"/>
              <a:t>pantalla</a:t>
            </a:r>
            <a:r>
              <a:rPr lang="en-US" dirty="0"/>
              <a:t> no </a:t>
            </a:r>
            <a:r>
              <a:rPr lang="en-US" dirty="0" err="1"/>
              <a:t>sirve</a:t>
            </a:r>
            <a:r>
              <a:rPr lang="en-US" dirty="0"/>
              <a:t> </a:t>
            </a:r>
          </a:p>
        </p:txBody>
      </p:sp>
      <p:sp>
        <p:nvSpPr>
          <p:cNvPr id="35" name="Google Shape;4110;p61">
            <a:extLst>
              <a:ext uri="{FF2B5EF4-FFF2-40B4-BE49-F238E27FC236}">
                <a16:creationId xmlns:a16="http://schemas.microsoft.com/office/drawing/2014/main" id="{FF09705F-414F-4859-8989-0BF4FB948DE8}"/>
              </a:ext>
            </a:extLst>
          </p:cNvPr>
          <p:cNvSpPr txBox="1">
            <a:spLocks/>
          </p:cNvSpPr>
          <p:nvPr/>
        </p:nvSpPr>
        <p:spPr>
          <a:xfrm>
            <a:off x="3241087" y="2002537"/>
            <a:ext cx="2713058" cy="10537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l"/>
            <a:r>
              <a:rPr lang="en-US" dirty="0"/>
              <a:t>1. </a:t>
            </a:r>
            <a:r>
              <a:rPr lang="es-CL" dirty="0"/>
              <a:t>Siento mucha alegría el día de hoy </a:t>
            </a:r>
          </a:p>
          <a:p>
            <a:pPr marL="0" indent="0" algn="l"/>
            <a:r>
              <a:rPr lang="es-CL" dirty="0"/>
              <a:t>2. Estoy muy orgulloso de ti</a:t>
            </a:r>
          </a:p>
        </p:txBody>
      </p:sp>
      <p:sp>
        <p:nvSpPr>
          <p:cNvPr id="36" name="Google Shape;4111;p61">
            <a:extLst>
              <a:ext uri="{FF2B5EF4-FFF2-40B4-BE49-F238E27FC236}">
                <a16:creationId xmlns:a16="http://schemas.microsoft.com/office/drawing/2014/main" id="{6C3CC7E3-D55A-4609-95ED-377C2B24CE41}"/>
              </a:ext>
            </a:extLst>
          </p:cNvPr>
          <p:cNvSpPr txBox="1">
            <a:spLocks/>
          </p:cNvSpPr>
          <p:nvPr/>
        </p:nvSpPr>
        <p:spPr>
          <a:xfrm>
            <a:off x="3627241" y="1769363"/>
            <a:ext cx="17169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trick Hand"/>
              <a:buNone/>
              <a:defRPr sz="18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s-CL" dirty="0"/>
              <a:t>Emotiva </a:t>
            </a:r>
          </a:p>
        </p:txBody>
      </p:sp>
      <p:sp>
        <p:nvSpPr>
          <p:cNvPr id="37" name="Google Shape;4113;p61">
            <a:extLst>
              <a:ext uri="{FF2B5EF4-FFF2-40B4-BE49-F238E27FC236}">
                <a16:creationId xmlns:a16="http://schemas.microsoft.com/office/drawing/2014/main" id="{C616F206-A130-4385-929D-2B3749991A09}"/>
              </a:ext>
            </a:extLst>
          </p:cNvPr>
          <p:cNvSpPr txBox="1">
            <a:spLocks/>
          </p:cNvSpPr>
          <p:nvPr/>
        </p:nvSpPr>
        <p:spPr>
          <a:xfrm>
            <a:off x="6544877" y="1798073"/>
            <a:ext cx="17169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trick Hand"/>
              <a:buNone/>
              <a:defRPr sz="18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s-ES" dirty="0"/>
              <a:t>Referencial</a:t>
            </a:r>
            <a:endParaRPr lang="es-CL" dirty="0"/>
          </a:p>
        </p:txBody>
      </p:sp>
      <p:sp>
        <p:nvSpPr>
          <p:cNvPr id="39" name="Google Shape;3950;p49">
            <a:extLst>
              <a:ext uri="{FF2B5EF4-FFF2-40B4-BE49-F238E27FC236}">
                <a16:creationId xmlns:a16="http://schemas.microsoft.com/office/drawing/2014/main" id="{915D7120-1AAB-4831-989B-20454D4100CB}"/>
              </a:ext>
            </a:extLst>
          </p:cNvPr>
          <p:cNvSpPr txBox="1">
            <a:spLocks/>
          </p:cNvSpPr>
          <p:nvPr/>
        </p:nvSpPr>
        <p:spPr>
          <a:xfrm>
            <a:off x="3327691" y="1346859"/>
            <a:ext cx="23160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trick Hand"/>
              <a:buNone/>
              <a:defRPr sz="18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" sz="2800" dirty="0">
                <a:solidFill>
                  <a:srgbClr val="FE8488"/>
                </a:solidFill>
              </a:rPr>
              <a:t>05</a:t>
            </a:r>
          </a:p>
        </p:txBody>
      </p:sp>
      <p:sp>
        <p:nvSpPr>
          <p:cNvPr id="40" name="Google Shape;3950;p49">
            <a:extLst>
              <a:ext uri="{FF2B5EF4-FFF2-40B4-BE49-F238E27FC236}">
                <a16:creationId xmlns:a16="http://schemas.microsoft.com/office/drawing/2014/main" id="{A52F120C-725C-47B3-A597-6B7179182142}"/>
              </a:ext>
            </a:extLst>
          </p:cNvPr>
          <p:cNvSpPr txBox="1">
            <a:spLocks/>
          </p:cNvSpPr>
          <p:nvPr/>
        </p:nvSpPr>
        <p:spPr>
          <a:xfrm>
            <a:off x="6245327" y="1334004"/>
            <a:ext cx="23160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trick Hand"/>
              <a:buNone/>
              <a:defRPr sz="18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" sz="2800" dirty="0">
                <a:solidFill>
                  <a:srgbClr val="FE8488"/>
                </a:solidFill>
              </a:rPr>
              <a:t>06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6" name="Google Shape;3576;p42"/>
          <p:cNvGrpSpPr/>
          <p:nvPr/>
        </p:nvGrpSpPr>
        <p:grpSpPr>
          <a:xfrm>
            <a:off x="3645078" y="643511"/>
            <a:ext cx="2097674" cy="2085907"/>
            <a:chOff x="4080729" y="838311"/>
            <a:chExt cx="2097674" cy="2085907"/>
          </a:xfrm>
        </p:grpSpPr>
        <p:sp>
          <p:nvSpPr>
            <p:cNvPr id="3577" name="Google Shape;3577;p42"/>
            <p:cNvSpPr/>
            <p:nvPr/>
          </p:nvSpPr>
          <p:spPr>
            <a:xfrm rot="9330547">
              <a:off x="4359097" y="1101553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42"/>
            <p:cNvSpPr/>
            <p:nvPr/>
          </p:nvSpPr>
          <p:spPr>
            <a:xfrm rot="9330547">
              <a:off x="4312523" y="1198131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79" name="Google Shape;3579;p42"/>
          <p:cNvSpPr txBox="1">
            <a:spLocks noGrp="1"/>
          </p:cNvSpPr>
          <p:nvPr>
            <p:ph type="subTitle" idx="1"/>
          </p:nvPr>
        </p:nvSpPr>
        <p:spPr>
          <a:xfrm>
            <a:off x="2625652" y="3373108"/>
            <a:ext cx="3892695" cy="8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Resumen y autoevaluación</a:t>
            </a:r>
            <a:endParaRPr sz="2000" dirty="0"/>
          </a:p>
        </p:txBody>
      </p:sp>
      <p:sp>
        <p:nvSpPr>
          <p:cNvPr id="3580" name="Google Shape;3580;p42"/>
          <p:cNvSpPr txBox="1">
            <a:spLocks noGrp="1"/>
          </p:cNvSpPr>
          <p:nvPr>
            <p:ph type="title"/>
          </p:nvPr>
        </p:nvSpPr>
        <p:spPr>
          <a:xfrm>
            <a:off x="2625652" y="2779433"/>
            <a:ext cx="3892695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Cierre</a:t>
            </a:r>
            <a:endParaRPr sz="4000" dirty="0"/>
          </a:p>
        </p:txBody>
      </p:sp>
      <p:sp>
        <p:nvSpPr>
          <p:cNvPr id="3581" name="Google Shape;3581;p42"/>
          <p:cNvSpPr txBox="1">
            <a:spLocks noGrp="1"/>
          </p:cNvSpPr>
          <p:nvPr>
            <p:ph type="title" idx="2"/>
          </p:nvPr>
        </p:nvSpPr>
        <p:spPr>
          <a:xfrm>
            <a:off x="3401240" y="1533575"/>
            <a:ext cx="23415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9421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2" name="Google Shape;3532;p39"/>
          <p:cNvGrpSpPr/>
          <p:nvPr/>
        </p:nvGrpSpPr>
        <p:grpSpPr>
          <a:xfrm>
            <a:off x="5530744" y="3014415"/>
            <a:ext cx="772365" cy="763632"/>
            <a:chOff x="496256" y="1136537"/>
            <a:chExt cx="747040" cy="738736"/>
          </a:xfrm>
        </p:grpSpPr>
        <p:sp>
          <p:nvSpPr>
            <p:cNvPr id="3533" name="Google Shape;3533;p39"/>
            <p:cNvSpPr/>
            <p:nvPr/>
          </p:nvSpPr>
          <p:spPr>
            <a:xfrm>
              <a:off x="496256" y="1176574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39"/>
            <p:cNvSpPr/>
            <p:nvPr/>
          </p:nvSpPr>
          <p:spPr>
            <a:xfrm>
              <a:off x="583281" y="1136537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5" name="Google Shape;3535;p39"/>
          <p:cNvGrpSpPr/>
          <p:nvPr/>
        </p:nvGrpSpPr>
        <p:grpSpPr>
          <a:xfrm>
            <a:off x="5530744" y="1296665"/>
            <a:ext cx="772365" cy="763632"/>
            <a:chOff x="496256" y="1136537"/>
            <a:chExt cx="747040" cy="738736"/>
          </a:xfrm>
        </p:grpSpPr>
        <p:sp>
          <p:nvSpPr>
            <p:cNvPr id="3536" name="Google Shape;3536;p39"/>
            <p:cNvSpPr/>
            <p:nvPr/>
          </p:nvSpPr>
          <p:spPr>
            <a:xfrm>
              <a:off x="496256" y="1176574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39"/>
            <p:cNvSpPr/>
            <p:nvPr/>
          </p:nvSpPr>
          <p:spPr>
            <a:xfrm>
              <a:off x="583281" y="1136537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8" name="Google Shape;3538;p39"/>
          <p:cNvGrpSpPr/>
          <p:nvPr/>
        </p:nvGrpSpPr>
        <p:grpSpPr>
          <a:xfrm>
            <a:off x="2840894" y="3014415"/>
            <a:ext cx="772365" cy="763632"/>
            <a:chOff x="496256" y="1136537"/>
            <a:chExt cx="747040" cy="738736"/>
          </a:xfrm>
        </p:grpSpPr>
        <p:sp>
          <p:nvSpPr>
            <p:cNvPr id="3539" name="Google Shape;3539;p39"/>
            <p:cNvSpPr/>
            <p:nvPr/>
          </p:nvSpPr>
          <p:spPr>
            <a:xfrm>
              <a:off x="496256" y="1176574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39"/>
            <p:cNvSpPr/>
            <p:nvPr/>
          </p:nvSpPr>
          <p:spPr>
            <a:xfrm>
              <a:off x="583281" y="1136537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1" name="Google Shape;3541;p39"/>
          <p:cNvGrpSpPr/>
          <p:nvPr/>
        </p:nvGrpSpPr>
        <p:grpSpPr>
          <a:xfrm>
            <a:off x="2840894" y="1296665"/>
            <a:ext cx="772365" cy="763632"/>
            <a:chOff x="496256" y="1136537"/>
            <a:chExt cx="747040" cy="738736"/>
          </a:xfrm>
        </p:grpSpPr>
        <p:sp>
          <p:nvSpPr>
            <p:cNvPr id="3542" name="Google Shape;3542;p39"/>
            <p:cNvSpPr/>
            <p:nvPr/>
          </p:nvSpPr>
          <p:spPr>
            <a:xfrm>
              <a:off x="496256" y="1176574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39"/>
            <p:cNvSpPr/>
            <p:nvPr/>
          </p:nvSpPr>
          <p:spPr>
            <a:xfrm>
              <a:off x="583281" y="1136537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44" name="Google Shape;3544;p3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IDEAS CLAVE DE LA CLASE</a:t>
            </a:r>
            <a:endParaRPr dirty="0"/>
          </a:p>
        </p:txBody>
      </p:sp>
      <p:sp>
        <p:nvSpPr>
          <p:cNvPr id="3545" name="Google Shape;3545;p39"/>
          <p:cNvSpPr txBox="1">
            <a:spLocks noGrp="1"/>
          </p:cNvSpPr>
          <p:nvPr>
            <p:ph type="subTitle" idx="1"/>
          </p:nvPr>
        </p:nvSpPr>
        <p:spPr>
          <a:xfrm>
            <a:off x="1552110" y="2038571"/>
            <a:ext cx="2577528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 comunicación es la transmisión de un mensaje en un contexto determinado</a:t>
            </a:r>
            <a:endParaRPr dirty="0"/>
          </a:p>
        </p:txBody>
      </p:sp>
      <p:sp>
        <p:nvSpPr>
          <p:cNvPr id="3547" name="Google Shape;3547;p39"/>
          <p:cNvSpPr txBox="1">
            <a:spLocks noGrp="1"/>
          </p:cNvSpPr>
          <p:nvPr>
            <p:ph type="title" idx="3"/>
          </p:nvPr>
        </p:nvSpPr>
        <p:spPr>
          <a:xfrm>
            <a:off x="2069100" y="1479061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548" name="Google Shape;3548;p39"/>
          <p:cNvSpPr txBox="1">
            <a:spLocks noGrp="1"/>
          </p:cNvSpPr>
          <p:nvPr>
            <p:ph type="subTitle" idx="4"/>
          </p:nvPr>
        </p:nvSpPr>
        <p:spPr>
          <a:xfrm>
            <a:off x="4901432" y="2069331"/>
            <a:ext cx="2577528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El mensaje tiene diferentes propósitos y/u objetivos</a:t>
            </a:r>
            <a:endParaRPr dirty="0"/>
          </a:p>
        </p:txBody>
      </p:sp>
      <p:sp>
        <p:nvSpPr>
          <p:cNvPr id="3550" name="Google Shape;3550;p39"/>
          <p:cNvSpPr txBox="1">
            <a:spLocks noGrp="1"/>
          </p:cNvSpPr>
          <p:nvPr>
            <p:ph type="title" idx="6"/>
          </p:nvPr>
        </p:nvSpPr>
        <p:spPr>
          <a:xfrm>
            <a:off x="4758946" y="147899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551" name="Google Shape;3551;p39"/>
          <p:cNvSpPr txBox="1">
            <a:spLocks noGrp="1"/>
          </p:cNvSpPr>
          <p:nvPr>
            <p:ph type="subTitle" idx="7"/>
          </p:nvPr>
        </p:nvSpPr>
        <p:spPr>
          <a:xfrm>
            <a:off x="1870099" y="3723195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Dependiendo de este objetivo, es que el lenguaje adquiere una función especial</a:t>
            </a:r>
            <a:endParaRPr dirty="0"/>
          </a:p>
        </p:txBody>
      </p:sp>
      <p:sp>
        <p:nvSpPr>
          <p:cNvPr id="3553" name="Google Shape;3553;p39"/>
          <p:cNvSpPr txBox="1">
            <a:spLocks noGrp="1"/>
          </p:cNvSpPr>
          <p:nvPr>
            <p:ph type="title" idx="9"/>
          </p:nvPr>
        </p:nvSpPr>
        <p:spPr>
          <a:xfrm>
            <a:off x="2069075" y="3192739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554" name="Google Shape;3554;p39"/>
          <p:cNvSpPr txBox="1">
            <a:spLocks noGrp="1"/>
          </p:cNvSpPr>
          <p:nvPr>
            <p:ph type="subTitle" idx="13"/>
          </p:nvPr>
        </p:nvSpPr>
        <p:spPr>
          <a:xfrm>
            <a:off x="4758946" y="3758366"/>
            <a:ext cx="3476847" cy="1293922"/>
          </a:xfrm>
          <a:prstGeom prst="rect">
            <a:avLst/>
          </a:prstGeom>
        </p:spPr>
        <p:txBody>
          <a:bodyPr spcFirstLastPara="1" wrap="square" lIns="91425" tIns="91425" rIns="91425" bIns="91425" numCol="2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Las funciones que puede adoptar son: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s-ES" dirty="0"/>
              <a:t>Referencial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s-ES" dirty="0"/>
              <a:t>Apelativa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s-ES" dirty="0"/>
              <a:t>Metalingüística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endParaRPr lang="es-ES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endParaRPr lang="es-CL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s-CL" dirty="0"/>
              <a:t>Poética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s-CL" dirty="0"/>
              <a:t>Emotiva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s-ES" dirty="0"/>
              <a:t>Fática </a:t>
            </a:r>
            <a:endParaRPr dirty="0"/>
          </a:p>
        </p:txBody>
      </p:sp>
      <p:sp>
        <p:nvSpPr>
          <p:cNvPr id="3556" name="Google Shape;3556;p39"/>
          <p:cNvSpPr txBox="1">
            <a:spLocks noGrp="1"/>
          </p:cNvSpPr>
          <p:nvPr>
            <p:ph type="title" idx="15"/>
          </p:nvPr>
        </p:nvSpPr>
        <p:spPr>
          <a:xfrm>
            <a:off x="4758946" y="3192739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0" name="Google Shape;4150;p65"/>
          <p:cNvSpPr/>
          <p:nvPr/>
        </p:nvSpPr>
        <p:spPr>
          <a:xfrm>
            <a:off x="2252025" y="73111"/>
            <a:ext cx="4450236" cy="1168340"/>
          </a:xfrm>
          <a:custGeom>
            <a:avLst/>
            <a:gdLst/>
            <a:ahLst/>
            <a:cxnLst/>
            <a:rect l="l" t="t" r="r" b="b"/>
            <a:pathLst>
              <a:path w="21045" h="3881" extrusionOk="0">
                <a:moveTo>
                  <a:pt x="1344" y="0"/>
                </a:moveTo>
                <a:cubicBezTo>
                  <a:pt x="598" y="0"/>
                  <a:pt x="1" y="448"/>
                  <a:pt x="1" y="997"/>
                </a:cubicBezTo>
                <a:lnTo>
                  <a:pt x="1" y="2890"/>
                </a:lnTo>
                <a:cubicBezTo>
                  <a:pt x="1" y="3433"/>
                  <a:pt x="598" y="3881"/>
                  <a:pt x="1344" y="3881"/>
                </a:cubicBezTo>
                <a:lnTo>
                  <a:pt x="19701" y="3881"/>
                </a:lnTo>
                <a:cubicBezTo>
                  <a:pt x="20448" y="3881"/>
                  <a:pt x="21045" y="3433"/>
                  <a:pt x="21045" y="2890"/>
                </a:cubicBezTo>
                <a:lnTo>
                  <a:pt x="21045" y="997"/>
                </a:lnTo>
                <a:cubicBezTo>
                  <a:pt x="21045" y="448"/>
                  <a:pt x="20448" y="0"/>
                  <a:pt x="19701" y="0"/>
                </a:cubicBezTo>
                <a:close/>
              </a:path>
            </a:pathLst>
          </a:custGeom>
          <a:solidFill>
            <a:srgbClr val="FFBC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6" name="Google Shape;4166;p65"/>
          <p:cNvSpPr txBox="1">
            <a:spLocks noGrp="1"/>
          </p:cNvSpPr>
          <p:nvPr>
            <p:ph type="ctrTitle"/>
          </p:nvPr>
        </p:nvSpPr>
        <p:spPr>
          <a:xfrm flipH="1">
            <a:off x="1952907" y="189462"/>
            <a:ext cx="5048472" cy="12579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¡Gracias por participar!</a:t>
            </a:r>
            <a:endParaRPr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CFFC70-2BBF-4077-827B-A0858C5A2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9371" y="2296632"/>
            <a:ext cx="4545258" cy="1499191"/>
          </a:xfrm>
          <a:solidFill>
            <a:srgbClr val="FBF2E9"/>
          </a:solidFill>
        </p:spPr>
        <p:txBody>
          <a:bodyPr/>
          <a:lstStyle/>
          <a:p>
            <a:r>
              <a:rPr lang="es-ES" sz="2400" b="1" dirty="0"/>
              <a:t>RECUERDA MANTENER TU CUADERNO ORDENADO </a:t>
            </a:r>
          </a:p>
          <a:p>
            <a:r>
              <a:rPr lang="es-ES" sz="2400" b="1" dirty="0"/>
              <a:t>Y AL DÍA</a:t>
            </a:r>
            <a:endParaRPr lang="es-CL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1" name="Google Shape;3561;p40"/>
          <p:cNvSpPr txBox="1">
            <a:spLocks noGrp="1"/>
          </p:cNvSpPr>
          <p:nvPr>
            <p:ph type="title"/>
          </p:nvPr>
        </p:nvSpPr>
        <p:spPr>
          <a:xfrm>
            <a:off x="3352799" y="1562591"/>
            <a:ext cx="2508173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/>
              <a:t>Objetivos de clase</a:t>
            </a:r>
            <a:endParaRPr u="sng" dirty="0"/>
          </a:p>
        </p:txBody>
      </p:sp>
      <p:sp>
        <p:nvSpPr>
          <p:cNvPr id="3562" name="Google Shape;3562;p40"/>
          <p:cNvSpPr txBox="1">
            <a:spLocks noGrp="1"/>
          </p:cNvSpPr>
          <p:nvPr>
            <p:ph type="body" idx="1"/>
          </p:nvPr>
        </p:nvSpPr>
        <p:spPr>
          <a:xfrm>
            <a:off x="2688115" y="2079523"/>
            <a:ext cx="3767769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l"/>
            <a:r>
              <a:rPr lang="en" sz="1800" dirty="0"/>
              <a:t>Repasar y reforzar elementos de la comunicación</a:t>
            </a:r>
          </a:p>
          <a:p>
            <a:pPr marL="285750" indent="-285750" algn="l"/>
            <a:endParaRPr lang="en" sz="1800" dirty="0"/>
          </a:p>
          <a:p>
            <a:pPr marL="285750" indent="-285750" algn="l"/>
            <a:r>
              <a:rPr lang="es-CL" sz="1800" dirty="0"/>
              <a:t>C</a:t>
            </a:r>
            <a:r>
              <a:rPr lang="en" sz="1800" dirty="0"/>
              <a:t>onocer funciones lingüísticas</a:t>
            </a:r>
          </a:p>
          <a:p>
            <a:pPr marL="285750" indent="-285750" algn="l"/>
            <a:endParaRPr lang="en" sz="1800" dirty="0"/>
          </a:p>
          <a:p>
            <a:pPr marL="285750" indent="-285750" algn="l"/>
            <a:r>
              <a:rPr lang="es-CL" sz="1800" dirty="0"/>
              <a:t>I</a:t>
            </a:r>
            <a:r>
              <a:rPr lang="en" sz="1800" dirty="0"/>
              <a:t>dentificar funciones en ejemplos</a:t>
            </a:r>
            <a:endParaRPr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9" name="Google Shape;3639;p4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Ruta de trabajo</a:t>
            </a:r>
            <a:endParaRPr sz="4000" dirty="0"/>
          </a:p>
        </p:txBody>
      </p:sp>
      <p:grpSp>
        <p:nvGrpSpPr>
          <p:cNvPr id="3640" name="Google Shape;3640;p45"/>
          <p:cNvGrpSpPr/>
          <p:nvPr/>
        </p:nvGrpSpPr>
        <p:grpSpPr>
          <a:xfrm>
            <a:off x="720005" y="2593212"/>
            <a:ext cx="1521000" cy="1069788"/>
            <a:chOff x="1649030" y="2044437"/>
            <a:chExt cx="1521000" cy="1069788"/>
          </a:xfrm>
        </p:grpSpPr>
        <p:sp>
          <p:nvSpPr>
            <p:cNvPr id="3641" name="Google Shape;3641;p45"/>
            <p:cNvSpPr txBox="1"/>
            <p:nvPr/>
          </p:nvSpPr>
          <p:spPr>
            <a:xfrm>
              <a:off x="1928030" y="2044437"/>
              <a:ext cx="963000" cy="4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b="1" dirty="0">
                  <a:solidFill>
                    <a:schemeClr val="dk2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1</a:t>
              </a:r>
              <a:endParaRPr sz="2800" b="1" dirty="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  <p:sp>
          <p:nvSpPr>
            <p:cNvPr id="3642" name="Google Shape;3642;p45"/>
            <p:cNvSpPr txBox="1"/>
            <p:nvPr/>
          </p:nvSpPr>
          <p:spPr>
            <a:xfrm>
              <a:off x="1649030" y="2377125"/>
              <a:ext cx="1521000" cy="73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Recordatorio</a:t>
              </a:r>
            </a:p>
          </p:txBody>
        </p:sp>
      </p:grpSp>
      <p:grpSp>
        <p:nvGrpSpPr>
          <p:cNvPr id="3643" name="Google Shape;3643;p45"/>
          <p:cNvGrpSpPr/>
          <p:nvPr/>
        </p:nvGrpSpPr>
        <p:grpSpPr>
          <a:xfrm>
            <a:off x="2650735" y="2593212"/>
            <a:ext cx="1521000" cy="1069788"/>
            <a:chOff x="3503825" y="2044437"/>
            <a:chExt cx="1521000" cy="1069788"/>
          </a:xfrm>
        </p:grpSpPr>
        <p:sp>
          <p:nvSpPr>
            <p:cNvPr id="3644" name="Google Shape;3644;p45"/>
            <p:cNvSpPr txBox="1"/>
            <p:nvPr/>
          </p:nvSpPr>
          <p:spPr>
            <a:xfrm>
              <a:off x="3782825" y="2044437"/>
              <a:ext cx="963000" cy="4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b="1" dirty="0">
                  <a:solidFill>
                    <a:schemeClr val="dk2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2</a:t>
              </a:r>
              <a:endParaRPr sz="2800" b="1" dirty="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  <p:sp>
          <p:nvSpPr>
            <p:cNvPr id="3645" name="Google Shape;3645;p45"/>
            <p:cNvSpPr txBox="1"/>
            <p:nvPr/>
          </p:nvSpPr>
          <p:spPr>
            <a:xfrm>
              <a:off x="3503825" y="2377125"/>
              <a:ext cx="1521000" cy="73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Actividad de ejercitación </a:t>
              </a:r>
            </a:p>
          </p:txBody>
        </p:sp>
      </p:grpSp>
      <p:grpSp>
        <p:nvGrpSpPr>
          <p:cNvPr id="3646" name="Google Shape;3646;p45"/>
          <p:cNvGrpSpPr/>
          <p:nvPr/>
        </p:nvGrpSpPr>
        <p:grpSpPr>
          <a:xfrm>
            <a:off x="4374789" y="2739831"/>
            <a:ext cx="2032555" cy="1127104"/>
            <a:chOff x="5379729" y="2191056"/>
            <a:chExt cx="2032555" cy="1127104"/>
          </a:xfrm>
        </p:grpSpPr>
        <p:sp>
          <p:nvSpPr>
            <p:cNvPr id="3647" name="Google Shape;3647;p45"/>
            <p:cNvSpPr txBox="1"/>
            <p:nvPr/>
          </p:nvSpPr>
          <p:spPr>
            <a:xfrm>
              <a:off x="5865405" y="2191056"/>
              <a:ext cx="963000" cy="4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b="1" dirty="0">
                  <a:solidFill>
                    <a:schemeClr val="dk2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3</a:t>
              </a:r>
              <a:endParaRPr sz="2800" b="1" dirty="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  <p:sp>
          <p:nvSpPr>
            <p:cNvPr id="3648" name="Google Shape;3648;p45"/>
            <p:cNvSpPr txBox="1"/>
            <p:nvPr/>
          </p:nvSpPr>
          <p:spPr>
            <a:xfrm>
              <a:off x="5379729" y="2581060"/>
              <a:ext cx="2032555" cy="73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ES" dirty="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Funciones lingüísticas de los elementos comunicativos </a:t>
              </a:r>
              <a:endParaRPr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3649" name="Google Shape;3649;p45"/>
          <p:cNvGrpSpPr/>
          <p:nvPr/>
        </p:nvGrpSpPr>
        <p:grpSpPr>
          <a:xfrm>
            <a:off x="6512194" y="2770716"/>
            <a:ext cx="1521000" cy="1086912"/>
            <a:chOff x="7441219" y="2221941"/>
            <a:chExt cx="1521000" cy="1086912"/>
          </a:xfrm>
        </p:grpSpPr>
        <p:sp>
          <p:nvSpPr>
            <p:cNvPr id="3650" name="Google Shape;3650;p45"/>
            <p:cNvSpPr txBox="1"/>
            <p:nvPr/>
          </p:nvSpPr>
          <p:spPr>
            <a:xfrm>
              <a:off x="7720219" y="2221941"/>
              <a:ext cx="963000" cy="4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b="1" dirty="0">
                  <a:solidFill>
                    <a:schemeClr val="dk2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4</a:t>
              </a:r>
              <a:endParaRPr sz="2800" b="1" dirty="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  <p:sp>
          <p:nvSpPr>
            <p:cNvPr id="3651" name="Google Shape;3651;p45"/>
            <p:cNvSpPr txBox="1"/>
            <p:nvPr/>
          </p:nvSpPr>
          <p:spPr>
            <a:xfrm>
              <a:off x="7441219" y="2571753"/>
              <a:ext cx="1521000" cy="73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dirty="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Cierre de clase</a:t>
              </a:r>
              <a:endParaRPr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652" name="Google Shape;3652;p45"/>
          <p:cNvSpPr/>
          <p:nvPr/>
        </p:nvSpPr>
        <p:spPr>
          <a:xfrm rot="13545">
            <a:off x="3291661" y="2489825"/>
            <a:ext cx="91274" cy="17354"/>
          </a:xfrm>
          <a:custGeom>
            <a:avLst/>
            <a:gdLst/>
            <a:ahLst/>
            <a:cxnLst/>
            <a:rect l="l" t="t" r="r" b="b"/>
            <a:pathLst>
              <a:path w="5754" h="1094" extrusionOk="0">
                <a:moveTo>
                  <a:pt x="2539" y="1"/>
                </a:moveTo>
                <a:cubicBezTo>
                  <a:pt x="1864" y="1"/>
                  <a:pt x="1222" y="129"/>
                  <a:pt x="546" y="129"/>
                </a:cubicBezTo>
                <a:cubicBezTo>
                  <a:pt x="0" y="129"/>
                  <a:pt x="0" y="418"/>
                  <a:pt x="0" y="547"/>
                </a:cubicBezTo>
                <a:cubicBezTo>
                  <a:pt x="0" y="676"/>
                  <a:pt x="0" y="804"/>
                  <a:pt x="546" y="933"/>
                </a:cubicBezTo>
                <a:lnTo>
                  <a:pt x="1222" y="933"/>
                </a:lnTo>
                <a:cubicBezTo>
                  <a:pt x="1607" y="1093"/>
                  <a:pt x="2154" y="1093"/>
                  <a:pt x="2539" y="1093"/>
                </a:cubicBezTo>
                <a:lnTo>
                  <a:pt x="2668" y="1093"/>
                </a:lnTo>
                <a:cubicBezTo>
                  <a:pt x="3761" y="1093"/>
                  <a:pt x="4565" y="1093"/>
                  <a:pt x="5368" y="933"/>
                </a:cubicBezTo>
                <a:cubicBezTo>
                  <a:pt x="5497" y="933"/>
                  <a:pt x="5625" y="804"/>
                  <a:pt x="5625" y="676"/>
                </a:cubicBezTo>
                <a:lnTo>
                  <a:pt x="5754" y="547"/>
                </a:lnTo>
                <a:cubicBezTo>
                  <a:pt x="5497" y="290"/>
                  <a:pt x="5368" y="129"/>
                  <a:pt x="5240" y="1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53" name="Google Shape;3653;p45"/>
          <p:cNvGrpSpPr/>
          <p:nvPr/>
        </p:nvGrpSpPr>
        <p:grpSpPr>
          <a:xfrm>
            <a:off x="1094129" y="1923050"/>
            <a:ext cx="7722070" cy="2891611"/>
            <a:chOff x="1094129" y="2075450"/>
            <a:chExt cx="7722070" cy="2891611"/>
          </a:xfrm>
        </p:grpSpPr>
        <p:sp>
          <p:nvSpPr>
            <p:cNvPr id="3654" name="Google Shape;3654;p45"/>
            <p:cNvSpPr/>
            <p:nvPr/>
          </p:nvSpPr>
          <p:spPr>
            <a:xfrm rot="13545">
              <a:off x="5872821" y="2482714"/>
              <a:ext cx="85166" cy="34168"/>
            </a:xfrm>
            <a:custGeom>
              <a:avLst/>
              <a:gdLst/>
              <a:ahLst/>
              <a:cxnLst/>
              <a:rect l="l" t="t" r="r" b="b"/>
              <a:pathLst>
                <a:path w="5369" h="2154" extrusionOk="0">
                  <a:moveTo>
                    <a:pt x="5240" y="0"/>
                  </a:moveTo>
                  <a:cubicBezTo>
                    <a:pt x="4822" y="0"/>
                    <a:pt x="4436" y="0"/>
                    <a:pt x="4179" y="129"/>
                  </a:cubicBezTo>
                  <a:cubicBezTo>
                    <a:pt x="3504" y="418"/>
                    <a:pt x="2829" y="547"/>
                    <a:pt x="2154" y="804"/>
                  </a:cubicBezTo>
                  <a:lnTo>
                    <a:pt x="964" y="1222"/>
                  </a:lnTo>
                  <a:lnTo>
                    <a:pt x="675" y="1222"/>
                  </a:lnTo>
                  <a:cubicBezTo>
                    <a:pt x="547" y="1222"/>
                    <a:pt x="418" y="1222"/>
                    <a:pt x="418" y="1350"/>
                  </a:cubicBezTo>
                  <a:cubicBezTo>
                    <a:pt x="161" y="1479"/>
                    <a:pt x="0" y="1607"/>
                    <a:pt x="0" y="1736"/>
                  </a:cubicBezTo>
                  <a:cubicBezTo>
                    <a:pt x="0" y="1865"/>
                    <a:pt x="161" y="2025"/>
                    <a:pt x="289" y="2025"/>
                  </a:cubicBezTo>
                  <a:cubicBezTo>
                    <a:pt x="547" y="2154"/>
                    <a:pt x="675" y="2154"/>
                    <a:pt x="964" y="2154"/>
                  </a:cubicBezTo>
                  <a:lnTo>
                    <a:pt x="1350" y="2154"/>
                  </a:lnTo>
                  <a:cubicBezTo>
                    <a:pt x="2700" y="2154"/>
                    <a:pt x="3632" y="1865"/>
                    <a:pt x="4307" y="1350"/>
                  </a:cubicBezTo>
                  <a:cubicBezTo>
                    <a:pt x="4693" y="932"/>
                    <a:pt x="5111" y="547"/>
                    <a:pt x="5368" y="129"/>
                  </a:cubicBezTo>
                  <a:lnTo>
                    <a:pt x="5368" y="0"/>
                  </a:ln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45"/>
            <p:cNvSpPr/>
            <p:nvPr/>
          </p:nvSpPr>
          <p:spPr>
            <a:xfrm rot="13545">
              <a:off x="5702900" y="2522334"/>
              <a:ext cx="91274" cy="17354"/>
            </a:xfrm>
            <a:custGeom>
              <a:avLst/>
              <a:gdLst/>
              <a:ahLst/>
              <a:cxnLst/>
              <a:rect l="l" t="t" r="r" b="b"/>
              <a:pathLst>
                <a:path w="5754" h="1094" extrusionOk="0">
                  <a:moveTo>
                    <a:pt x="2539" y="1"/>
                  </a:moveTo>
                  <a:cubicBezTo>
                    <a:pt x="1864" y="1"/>
                    <a:pt x="1222" y="129"/>
                    <a:pt x="546" y="129"/>
                  </a:cubicBezTo>
                  <a:cubicBezTo>
                    <a:pt x="0" y="129"/>
                    <a:pt x="0" y="418"/>
                    <a:pt x="0" y="547"/>
                  </a:cubicBezTo>
                  <a:cubicBezTo>
                    <a:pt x="0" y="676"/>
                    <a:pt x="0" y="804"/>
                    <a:pt x="546" y="933"/>
                  </a:cubicBezTo>
                  <a:lnTo>
                    <a:pt x="1222" y="933"/>
                  </a:lnTo>
                  <a:cubicBezTo>
                    <a:pt x="1607" y="1093"/>
                    <a:pt x="2154" y="1093"/>
                    <a:pt x="2539" y="1093"/>
                  </a:cubicBezTo>
                  <a:lnTo>
                    <a:pt x="2668" y="1093"/>
                  </a:lnTo>
                  <a:cubicBezTo>
                    <a:pt x="3761" y="1093"/>
                    <a:pt x="4565" y="1093"/>
                    <a:pt x="5368" y="933"/>
                  </a:cubicBezTo>
                  <a:cubicBezTo>
                    <a:pt x="5497" y="933"/>
                    <a:pt x="5625" y="804"/>
                    <a:pt x="5625" y="676"/>
                  </a:cubicBezTo>
                  <a:lnTo>
                    <a:pt x="5754" y="547"/>
                  </a:lnTo>
                  <a:cubicBezTo>
                    <a:pt x="5497" y="290"/>
                    <a:pt x="5368" y="129"/>
                    <a:pt x="524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56" name="Google Shape;3656;p45"/>
            <p:cNvGrpSpPr/>
            <p:nvPr/>
          </p:nvGrpSpPr>
          <p:grpSpPr>
            <a:xfrm>
              <a:off x="1094129" y="2075450"/>
              <a:ext cx="7722070" cy="2891611"/>
              <a:chOff x="1094129" y="2075450"/>
              <a:chExt cx="7722070" cy="2891611"/>
            </a:xfrm>
          </p:grpSpPr>
          <p:sp>
            <p:nvSpPr>
              <p:cNvPr id="3657" name="Google Shape;3657;p45"/>
              <p:cNvSpPr/>
              <p:nvPr/>
            </p:nvSpPr>
            <p:spPr>
              <a:xfrm rot="-10786615">
                <a:off x="1577153" y="2331456"/>
                <a:ext cx="73280" cy="19616"/>
              </a:xfrm>
              <a:custGeom>
                <a:avLst/>
                <a:gdLst/>
                <a:ahLst/>
                <a:cxnLst/>
                <a:rect l="l" t="t" r="r" b="b"/>
                <a:pathLst>
                  <a:path w="4565" h="1222" extrusionOk="0">
                    <a:moveTo>
                      <a:pt x="675" y="0"/>
                    </a:moveTo>
                    <a:cubicBezTo>
                      <a:pt x="129" y="0"/>
                      <a:pt x="0" y="418"/>
                      <a:pt x="0" y="418"/>
                    </a:cubicBezTo>
                    <a:cubicBezTo>
                      <a:pt x="0" y="675"/>
                      <a:pt x="0" y="804"/>
                      <a:pt x="129" y="965"/>
                    </a:cubicBezTo>
                    <a:cubicBezTo>
                      <a:pt x="257" y="1093"/>
                      <a:pt x="418" y="1093"/>
                      <a:pt x="547" y="1093"/>
                    </a:cubicBezTo>
                    <a:cubicBezTo>
                      <a:pt x="1222" y="1222"/>
                      <a:pt x="1736" y="1222"/>
                      <a:pt x="2283" y="1222"/>
                    </a:cubicBezTo>
                    <a:lnTo>
                      <a:pt x="3472" y="1222"/>
                    </a:lnTo>
                    <a:cubicBezTo>
                      <a:pt x="3761" y="1222"/>
                      <a:pt x="4018" y="965"/>
                      <a:pt x="4276" y="804"/>
                    </a:cubicBezTo>
                    <a:cubicBezTo>
                      <a:pt x="4436" y="804"/>
                      <a:pt x="4436" y="804"/>
                      <a:pt x="4565" y="675"/>
                    </a:cubicBezTo>
                    <a:lnTo>
                      <a:pt x="4276" y="675"/>
                    </a:lnTo>
                    <a:cubicBezTo>
                      <a:pt x="4018" y="418"/>
                      <a:pt x="3761" y="290"/>
                      <a:pt x="3472" y="290"/>
                    </a:cubicBezTo>
                    <a:cubicBezTo>
                      <a:pt x="2668" y="161"/>
                      <a:pt x="1736" y="0"/>
                      <a:pt x="804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45"/>
              <p:cNvSpPr/>
              <p:nvPr/>
            </p:nvSpPr>
            <p:spPr>
              <a:xfrm rot="13385" flipH="1">
                <a:off x="6154097" y="2326876"/>
                <a:ext cx="90328" cy="29954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1866" extrusionOk="0">
                    <a:moveTo>
                      <a:pt x="419" y="1"/>
                    </a:moveTo>
                    <a:cubicBezTo>
                      <a:pt x="290" y="1"/>
                      <a:pt x="162" y="129"/>
                      <a:pt x="1" y="258"/>
                    </a:cubicBezTo>
                    <a:cubicBezTo>
                      <a:pt x="1" y="387"/>
                      <a:pt x="162" y="644"/>
                      <a:pt x="162" y="644"/>
                    </a:cubicBezTo>
                    <a:cubicBezTo>
                      <a:pt x="676" y="933"/>
                      <a:pt x="1222" y="1190"/>
                      <a:pt x="1769" y="1319"/>
                    </a:cubicBezTo>
                    <a:cubicBezTo>
                      <a:pt x="2412" y="1608"/>
                      <a:pt x="3087" y="1608"/>
                      <a:pt x="3890" y="1737"/>
                    </a:cubicBezTo>
                    <a:cubicBezTo>
                      <a:pt x="4180" y="1737"/>
                      <a:pt x="4308" y="1865"/>
                      <a:pt x="4565" y="1865"/>
                    </a:cubicBezTo>
                    <a:lnTo>
                      <a:pt x="5369" y="1865"/>
                    </a:lnTo>
                    <a:cubicBezTo>
                      <a:pt x="5498" y="1737"/>
                      <a:pt x="5626" y="1737"/>
                      <a:pt x="5626" y="1737"/>
                    </a:cubicBezTo>
                    <a:cubicBezTo>
                      <a:pt x="5626" y="1608"/>
                      <a:pt x="5626" y="1447"/>
                      <a:pt x="5498" y="1447"/>
                    </a:cubicBezTo>
                    <a:lnTo>
                      <a:pt x="5498" y="1319"/>
                    </a:lnTo>
                    <a:lnTo>
                      <a:pt x="5369" y="1319"/>
                    </a:lnTo>
                    <a:lnTo>
                      <a:pt x="5241" y="1190"/>
                    </a:lnTo>
                    <a:cubicBezTo>
                      <a:pt x="3890" y="387"/>
                      <a:pt x="2412" y="258"/>
                      <a:pt x="965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9" name="Google Shape;3659;p45"/>
              <p:cNvSpPr/>
              <p:nvPr/>
            </p:nvSpPr>
            <p:spPr>
              <a:xfrm rot="13385" flipH="1">
                <a:off x="6921280" y="2336120"/>
                <a:ext cx="107344" cy="47484"/>
              </a:xfrm>
              <a:custGeom>
                <a:avLst/>
                <a:gdLst/>
                <a:ahLst/>
                <a:cxnLst/>
                <a:rect l="l" t="t" r="r" b="b"/>
                <a:pathLst>
                  <a:path w="6687" h="2958" extrusionOk="0">
                    <a:moveTo>
                      <a:pt x="643" y="1"/>
                    </a:moveTo>
                    <a:cubicBezTo>
                      <a:pt x="515" y="1"/>
                      <a:pt x="258" y="129"/>
                      <a:pt x="258" y="258"/>
                    </a:cubicBezTo>
                    <a:cubicBezTo>
                      <a:pt x="129" y="418"/>
                      <a:pt x="0" y="804"/>
                      <a:pt x="643" y="1061"/>
                    </a:cubicBezTo>
                    <a:cubicBezTo>
                      <a:pt x="1608" y="1608"/>
                      <a:pt x="2668" y="2154"/>
                      <a:pt x="4018" y="2669"/>
                    </a:cubicBezTo>
                    <a:cubicBezTo>
                      <a:pt x="4276" y="2829"/>
                      <a:pt x="4533" y="2958"/>
                      <a:pt x="4951" y="2958"/>
                    </a:cubicBezTo>
                    <a:lnTo>
                      <a:pt x="5626" y="2958"/>
                    </a:lnTo>
                    <a:cubicBezTo>
                      <a:pt x="6011" y="2958"/>
                      <a:pt x="6269" y="2958"/>
                      <a:pt x="6429" y="2829"/>
                    </a:cubicBezTo>
                    <a:lnTo>
                      <a:pt x="6686" y="2829"/>
                    </a:lnTo>
                    <a:cubicBezTo>
                      <a:pt x="6686" y="2669"/>
                      <a:pt x="6558" y="2669"/>
                      <a:pt x="6558" y="2540"/>
                    </a:cubicBezTo>
                    <a:lnTo>
                      <a:pt x="6429" y="2540"/>
                    </a:lnTo>
                    <a:lnTo>
                      <a:pt x="5208" y="1736"/>
                    </a:lnTo>
                    <a:cubicBezTo>
                      <a:pt x="3858" y="1222"/>
                      <a:pt x="2411" y="676"/>
                      <a:pt x="1061" y="129"/>
                    </a:cubicBezTo>
                    <a:cubicBezTo>
                      <a:pt x="933" y="1"/>
                      <a:pt x="804" y="1"/>
                      <a:pt x="643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3660;p45"/>
              <p:cNvSpPr/>
              <p:nvPr/>
            </p:nvSpPr>
            <p:spPr>
              <a:xfrm rot="1453787" flipH="1">
                <a:off x="7117126" y="2243540"/>
                <a:ext cx="74832" cy="62456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3891" extrusionOk="0">
                    <a:moveTo>
                      <a:pt x="258" y="1"/>
                    </a:moveTo>
                    <a:cubicBezTo>
                      <a:pt x="129" y="1"/>
                      <a:pt x="0" y="290"/>
                      <a:pt x="0" y="547"/>
                    </a:cubicBezTo>
                    <a:cubicBezTo>
                      <a:pt x="0" y="933"/>
                      <a:pt x="258" y="1351"/>
                      <a:pt x="804" y="1736"/>
                    </a:cubicBezTo>
                    <a:lnTo>
                      <a:pt x="1190" y="2026"/>
                    </a:lnTo>
                    <a:cubicBezTo>
                      <a:pt x="2122" y="2540"/>
                      <a:pt x="2926" y="3087"/>
                      <a:pt x="3858" y="3633"/>
                    </a:cubicBezTo>
                    <a:cubicBezTo>
                      <a:pt x="4147" y="3762"/>
                      <a:pt x="4404" y="3890"/>
                      <a:pt x="4661" y="3890"/>
                    </a:cubicBezTo>
                    <a:cubicBezTo>
                      <a:pt x="4661" y="3633"/>
                      <a:pt x="4661" y="3344"/>
                      <a:pt x="4533" y="3087"/>
                    </a:cubicBezTo>
                    <a:cubicBezTo>
                      <a:pt x="3858" y="1608"/>
                      <a:pt x="2540" y="1094"/>
                      <a:pt x="1190" y="419"/>
                    </a:cubicBezTo>
                    <a:cubicBezTo>
                      <a:pt x="933" y="419"/>
                      <a:pt x="643" y="290"/>
                      <a:pt x="386" y="129"/>
                    </a:cubicBezTo>
                    <a:cubicBezTo>
                      <a:pt x="386" y="1"/>
                      <a:pt x="258" y="1"/>
                      <a:pt x="258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1" name="Google Shape;3661;p45"/>
              <p:cNvSpPr/>
              <p:nvPr/>
            </p:nvSpPr>
            <p:spPr>
              <a:xfrm rot="1453787" flipH="1">
                <a:off x="7285912" y="2228961"/>
                <a:ext cx="83612" cy="44896"/>
              </a:xfrm>
              <a:custGeom>
                <a:avLst/>
                <a:gdLst/>
                <a:ahLst/>
                <a:cxnLst/>
                <a:rect l="l" t="t" r="r" b="b"/>
                <a:pathLst>
                  <a:path w="5209" h="2797" extrusionOk="0">
                    <a:moveTo>
                      <a:pt x="515" y="0"/>
                    </a:moveTo>
                    <a:cubicBezTo>
                      <a:pt x="129" y="129"/>
                      <a:pt x="129" y="257"/>
                      <a:pt x="129" y="257"/>
                    </a:cubicBezTo>
                    <a:cubicBezTo>
                      <a:pt x="1" y="386"/>
                      <a:pt x="129" y="515"/>
                      <a:pt x="129" y="804"/>
                    </a:cubicBezTo>
                    <a:cubicBezTo>
                      <a:pt x="258" y="932"/>
                      <a:pt x="515" y="1061"/>
                      <a:pt x="804" y="1190"/>
                    </a:cubicBezTo>
                    <a:cubicBezTo>
                      <a:pt x="1061" y="1318"/>
                      <a:pt x="1479" y="1607"/>
                      <a:pt x="1865" y="1865"/>
                    </a:cubicBezTo>
                    <a:cubicBezTo>
                      <a:pt x="2283" y="1993"/>
                      <a:pt x="2669" y="2283"/>
                      <a:pt x="3087" y="2411"/>
                    </a:cubicBezTo>
                    <a:cubicBezTo>
                      <a:pt x="3601" y="2668"/>
                      <a:pt x="4019" y="2797"/>
                      <a:pt x="4276" y="2797"/>
                    </a:cubicBezTo>
                    <a:cubicBezTo>
                      <a:pt x="4694" y="2797"/>
                      <a:pt x="4951" y="2797"/>
                      <a:pt x="5208" y="2540"/>
                    </a:cubicBezTo>
                    <a:lnTo>
                      <a:pt x="5080" y="2411"/>
                    </a:lnTo>
                    <a:cubicBezTo>
                      <a:pt x="4822" y="2122"/>
                      <a:pt x="4533" y="1865"/>
                      <a:pt x="4276" y="1607"/>
                    </a:cubicBezTo>
                    <a:cubicBezTo>
                      <a:pt x="3472" y="1190"/>
                      <a:pt x="2540" y="804"/>
                      <a:pt x="1736" y="386"/>
                    </a:cubicBezTo>
                    <a:lnTo>
                      <a:pt x="933" y="129"/>
                    </a:lnTo>
                    <a:cubicBezTo>
                      <a:pt x="933" y="0"/>
                      <a:pt x="804" y="0"/>
                      <a:pt x="676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2" name="Google Shape;3662;p45"/>
              <p:cNvSpPr/>
              <p:nvPr/>
            </p:nvSpPr>
            <p:spPr>
              <a:xfrm rot="1453787" flipH="1">
                <a:off x="7466469" y="2256931"/>
                <a:ext cx="92360" cy="25811"/>
              </a:xfrm>
              <a:custGeom>
                <a:avLst/>
                <a:gdLst/>
                <a:ahLst/>
                <a:cxnLst/>
                <a:rect l="l" t="t" r="r" b="b"/>
                <a:pathLst>
                  <a:path w="5754" h="1608" extrusionOk="0">
                    <a:moveTo>
                      <a:pt x="514" y="0"/>
                    </a:moveTo>
                    <a:cubicBezTo>
                      <a:pt x="129" y="0"/>
                      <a:pt x="0" y="129"/>
                      <a:pt x="0" y="386"/>
                    </a:cubicBezTo>
                    <a:cubicBezTo>
                      <a:pt x="0" y="547"/>
                      <a:pt x="129" y="804"/>
                      <a:pt x="514" y="933"/>
                    </a:cubicBezTo>
                    <a:lnTo>
                      <a:pt x="932" y="933"/>
                    </a:lnTo>
                    <a:lnTo>
                      <a:pt x="1864" y="1190"/>
                    </a:lnTo>
                    <a:cubicBezTo>
                      <a:pt x="2797" y="1350"/>
                      <a:pt x="3729" y="1479"/>
                      <a:pt x="4693" y="1608"/>
                    </a:cubicBezTo>
                    <a:lnTo>
                      <a:pt x="5497" y="1608"/>
                    </a:lnTo>
                    <a:cubicBezTo>
                      <a:pt x="5625" y="1479"/>
                      <a:pt x="5754" y="1479"/>
                      <a:pt x="5754" y="1350"/>
                    </a:cubicBezTo>
                    <a:cubicBezTo>
                      <a:pt x="5754" y="1350"/>
                      <a:pt x="5754" y="1190"/>
                      <a:pt x="5625" y="1190"/>
                    </a:cubicBezTo>
                    <a:cubicBezTo>
                      <a:pt x="5208" y="804"/>
                      <a:pt x="4822" y="675"/>
                      <a:pt x="4404" y="547"/>
                    </a:cubicBezTo>
                    <a:lnTo>
                      <a:pt x="1993" y="129"/>
                    </a:lnTo>
                    <a:cubicBezTo>
                      <a:pt x="1736" y="0"/>
                      <a:pt x="1479" y="0"/>
                      <a:pt x="1189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663" name="Google Shape;3663;p45"/>
              <p:cNvGrpSpPr/>
              <p:nvPr/>
            </p:nvGrpSpPr>
            <p:grpSpPr>
              <a:xfrm>
                <a:off x="3946901" y="4239949"/>
                <a:ext cx="1164192" cy="727111"/>
                <a:chOff x="4185301" y="4239949"/>
                <a:chExt cx="1164192" cy="727111"/>
              </a:xfrm>
            </p:grpSpPr>
            <p:sp>
              <p:nvSpPr>
                <p:cNvPr id="3664" name="Google Shape;3664;p45"/>
                <p:cNvSpPr/>
                <p:nvPr/>
              </p:nvSpPr>
              <p:spPr>
                <a:xfrm rot="557089">
                  <a:off x="5008787" y="4435847"/>
                  <a:ext cx="290010" cy="177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6" h="11071" extrusionOk="0">
                      <a:moveTo>
                        <a:pt x="585" y="1"/>
                      </a:moveTo>
                      <a:cubicBezTo>
                        <a:pt x="431" y="1"/>
                        <a:pt x="282" y="30"/>
                        <a:pt x="129" y="77"/>
                      </a:cubicBezTo>
                      <a:lnTo>
                        <a:pt x="1" y="77"/>
                      </a:lnTo>
                      <a:lnTo>
                        <a:pt x="258" y="495"/>
                      </a:lnTo>
                      <a:cubicBezTo>
                        <a:pt x="386" y="752"/>
                        <a:pt x="676" y="881"/>
                        <a:pt x="933" y="1138"/>
                      </a:cubicBezTo>
                      <a:cubicBezTo>
                        <a:pt x="1479" y="1685"/>
                        <a:pt x="1994" y="2103"/>
                        <a:pt x="2540" y="2488"/>
                      </a:cubicBezTo>
                      <a:cubicBezTo>
                        <a:pt x="6430" y="4899"/>
                        <a:pt x="10576" y="7310"/>
                        <a:pt x="15269" y="10139"/>
                      </a:cubicBezTo>
                      <a:cubicBezTo>
                        <a:pt x="15816" y="10524"/>
                        <a:pt x="16459" y="10653"/>
                        <a:pt x="17134" y="10942"/>
                      </a:cubicBezTo>
                      <a:cubicBezTo>
                        <a:pt x="17262" y="10942"/>
                        <a:pt x="17423" y="11071"/>
                        <a:pt x="17552" y="11071"/>
                      </a:cubicBezTo>
                      <a:lnTo>
                        <a:pt x="18066" y="11071"/>
                      </a:lnTo>
                      <a:lnTo>
                        <a:pt x="17937" y="10942"/>
                      </a:lnTo>
                      <a:cubicBezTo>
                        <a:pt x="17809" y="10782"/>
                        <a:pt x="17680" y="10653"/>
                        <a:pt x="17423" y="10524"/>
                      </a:cubicBezTo>
                      <a:cubicBezTo>
                        <a:pt x="17005" y="10139"/>
                        <a:pt x="16459" y="9592"/>
                        <a:pt x="15944" y="9335"/>
                      </a:cubicBezTo>
                      <a:cubicBezTo>
                        <a:pt x="13534" y="7856"/>
                        <a:pt x="11123" y="6378"/>
                        <a:pt x="8712" y="5028"/>
                      </a:cubicBezTo>
                      <a:cubicBezTo>
                        <a:pt x="6976" y="3967"/>
                        <a:pt x="5208" y="2906"/>
                        <a:pt x="3344" y="1813"/>
                      </a:cubicBezTo>
                      <a:cubicBezTo>
                        <a:pt x="2797" y="1428"/>
                        <a:pt x="2154" y="881"/>
                        <a:pt x="1479" y="335"/>
                      </a:cubicBezTo>
                      <a:cubicBezTo>
                        <a:pt x="1133" y="90"/>
                        <a:pt x="851" y="1"/>
                        <a:pt x="585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5" name="Google Shape;3665;p45"/>
                <p:cNvSpPr/>
                <p:nvPr/>
              </p:nvSpPr>
              <p:spPr>
                <a:xfrm rot="557089">
                  <a:off x="4223254" y="4324082"/>
                  <a:ext cx="1088285" cy="558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94" h="34813" extrusionOk="0">
                      <a:moveTo>
                        <a:pt x="44874" y="22244"/>
                      </a:moveTo>
                      <a:lnTo>
                        <a:pt x="45549" y="23980"/>
                      </a:lnTo>
                      <a:lnTo>
                        <a:pt x="45164" y="24108"/>
                      </a:lnTo>
                      <a:cubicBezTo>
                        <a:pt x="41531" y="24366"/>
                        <a:pt x="38060" y="25169"/>
                        <a:pt x="34717" y="26133"/>
                      </a:cubicBezTo>
                      <a:cubicBezTo>
                        <a:pt x="32306" y="26776"/>
                        <a:pt x="29734" y="27451"/>
                        <a:pt x="27324" y="27869"/>
                      </a:cubicBezTo>
                      <a:lnTo>
                        <a:pt x="27195" y="27323"/>
                      </a:lnTo>
                      <a:lnTo>
                        <a:pt x="30538" y="26391"/>
                      </a:lnTo>
                      <a:cubicBezTo>
                        <a:pt x="35231" y="25041"/>
                        <a:pt x="39924" y="23723"/>
                        <a:pt x="44617" y="22373"/>
                      </a:cubicBezTo>
                      <a:lnTo>
                        <a:pt x="44874" y="22244"/>
                      </a:lnTo>
                      <a:close/>
                      <a:moveTo>
                        <a:pt x="31084" y="0"/>
                      </a:moveTo>
                      <a:cubicBezTo>
                        <a:pt x="30699" y="129"/>
                        <a:pt x="30281" y="129"/>
                        <a:pt x="29895" y="257"/>
                      </a:cubicBezTo>
                      <a:cubicBezTo>
                        <a:pt x="28545" y="546"/>
                        <a:pt x="27066" y="804"/>
                        <a:pt x="25716" y="1221"/>
                      </a:cubicBezTo>
                      <a:lnTo>
                        <a:pt x="23466" y="1736"/>
                      </a:lnTo>
                      <a:lnTo>
                        <a:pt x="23466" y="1350"/>
                      </a:lnTo>
                      <a:lnTo>
                        <a:pt x="23466" y="1061"/>
                      </a:lnTo>
                      <a:cubicBezTo>
                        <a:pt x="23305" y="1221"/>
                        <a:pt x="23305" y="1221"/>
                        <a:pt x="23177" y="1221"/>
                      </a:cubicBezTo>
                      <a:cubicBezTo>
                        <a:pt x="22791" y="1607"/>
                        <a:pt x="22502" y="1864"/>
                        <a:pt x="22245" y="2154"/>
                      </a:cubicBezTo>
                      <a:lnTo>
                        <a:pt x="21570" y="2957"/>
                      </a:lnTo>
                      <a:cubicBezTo>
                        <a:pt x="18645" y="6975"/>
                        <a:pt x="15430" y="11251"/>
                        <a:pt x="12473" y="15397"/>
                      </a:cubicBezTo>
                      <a:cubicBezTo>
                        <a:pt x="8198" y="21312"/>
                        <a:pt x="4694" y="26391"/>
                        <a:pt x="1479" y="31759"/>
                      </a:cubicBezTo>
                      <a:lnTo>
                        <a:pt x="1094" y="32562"/>
                      </a:lnTo>
                      <a:lnTo>
                        <a:pt x="290" y="33752"/>
                      </a:lnTo>
                      <a:cubicBezTo>
                        <a:pt x="161" y="34170"/>
                        <a:pt x="1" y="34298"/>
                        <a:pt x="161" y="34427"/>
                      </a:cubicBezTo>
                      <a:lnTo>
                        <a:pt x="804" y="34427"/>
                      </a:lnTo>
                      <a:cubicBezTo>
                        <a:pt x="804" y="34427"/>
                        <a:pt x="965" y="34427"/>
                        <a:pt x="965" y="34555"/>
                      </a:cubicBezTo>
                      <a:cubicBezTo>
                        <a:pt x="1222" y="34684"/>
                        <a:pt x="1479" y="34812"/>
                        <a:pt x="1897" y="34812"/>
                      </a:cubicBezTo>
                      <a:cubicBezTo>
                        <a:pt x="2412" y="34812"/>
                        <a:pt x="2829" y="34555"/>
                        <a:pt x="3376" y="34427"/>
                      </a:cubicBezTo>
                      <a:cubicBezTo>
                        <a:pt x="3633" y="34298"/>
                        <a:pt x="3890" y="34170"/>
                        <a:pt x="4180" y="34170"/>
                      </a:cubicBezTo>
                      <a:cubicBezTo>
                        <a:pt x="4822" y="34009"/>
                        <a:pt x="5369" y="33752"/>
                        <a:pt x="6044" y="33623"/>
                      </a:cubicBezTo>
                      <a:cubicBezTo>
                        <a:pt x="8455" y="32820"/>
                        <a:pt x="10866" y="32145"/>
                        <a:pt x="13534" y="31759"/>
                      </a:cubicBezTo>
                      <a:cubicBezTo>
                        <a:pt x="15430" y="31598"/>
                        <a:pt x="17423" y="31084"/>
                        <a:pt x="19448" y="30537"/>
                      </a:cubicBezTo>
                      <a:cubicBezTo>
                        <a:pt x="20252" y="30409"/>
                        <a:pt x="21055" y="30152"/>
                        <a:pt x="21859" y="29991"/>
                      </a:cubicBezTo>
                      <a:lnTo>
                        <a:pt x="23048" y="29734"/>
                      </a:lnTo>
                      <a:cubicBezTo>
                        <a:pt x="26520" y="28930"/>
                        <a:pt x="29895" y="28126"/>
                        <a:pt x="33367" y="27451"/>
                      </a:cubicBezTo>
                      <a:cubicBezTo>
                        <a:pt x="35231" y="26937"/>
                        <a:pt x="37128" y="26519"/>
                        <a:pt x="39121" y="26133"/>
                      </a:cubicBezTo>
                      <a:cubicBezTo>
                        <a:pt x="40599" y="25716"/>
                        <a:pt x="41949" y="25330"/>
                        <a:pt x="43396" y="25041"/>
                      </a:cubicBezTo>
                      <a:cubicBezTo>
                        <a:pt x="43685" y="24912"/>
                        <a:pt x="43942" y="24912"/>
                        <a:pt x="44360" y="24912"/>
                      </a:cubicBezTo>
                      <a:cubicBezTo>
                        <a:pt x="44746" y="24783"/>
                        <a:pt x="45164" y="24655"/>
                        <a:pt x="45549" y="24655"/>
                      </a:cubicBezTo>
                      <a:cubicBezTo>
                        <a:pt x="45678" y="24526"/>
                        <a:pt x="45807" y="24366"/>
                        <a:pt x="45807" y="24237"/>
                      </a:cubicBezTo>
                      <a:cubicBezTo>
                        <a:pt x="45807" y="23851"/>
                        <a:pt x="45807" y="23433"/>
                        <a:pt x="45678" y="22919"/>
                      </a:cubicBezTo>
                      <a:lnTo>
                        <a:pt x="45678" y="22244"/>
                      </a:lnTo>
                      <a:lnTo>
                        <a:pt x="45678" y="22115"/>
                      </a:lnTo>
                      <a:lnTo>
                        <a:pt x="45807" y="21955"/>
                      </a:lnTo>
                      <a:cubicBezTo>
                        <a:pt x="45967" y="21955"/>
                        <a:pt x="45967" y="21826"/>
                        <a:pt x="46096" y="21826"/>
                      </a:cubicBezTo>
                      <a:cubicBezTo>
                        <a:pt x="46900" y="21569"/>
                        <a:pt x="47575" y="21440"/>
                        <a:pt x="48378" y="21151"/>
                      </a:cubicBezTo>
                      <a:cubicBezTo>
                        <a:pt x="50114" y="20637"/>
                        <a:pt x="51721" y="20090"/>
                        <a:pt x="53457" y="19544"/>
                      </a:cubicBezTo>
                      <a:cubicBezTo>
                        <a:pt x="54936" y="19158"/>
                        <a:pt x="56414" y="18740"/>
                        <a:pt x="58022" y="18226"/>
                      </a:cubicBezTo>
                      <a:cubicBezTo>
                        <a:pt x="60272" y="17679"/>
                        <a:pt x="62554" y="16876"/>
                        <a:pt x="64836" y="16201"/>
                      </a:cubicBezTo>
                      <a:cubicBezTo>
                        <a:pt x="65640" y="15944"/>
                        <a:pt x="66315" y="15687"/>
                        <a:pt x="66990" y="15269"/>
                      </a:cubicBezTo>
                      <a:cubicBezTo>
                        <a:pt x="67247" y="15140"/>
                        <a:pt x="67504" y="15011"/>
                        <a:pt x="67793" y="14883"/>
                      </a:cubicBezTo>
                      <a:lnTo>
                        <a:pt x="67793" y="14722"/>
                      </a:lnTo>
                      <a:lnTo>
                        <a:pt x="66186" y="14722"/>
                      </a:lnTo>
                      <a:lnTo>
                        <a:pt x="65768" y="14883"/>
                      </a:lnTo>
                      <a:cubicBezTo>
                        <a:pt x="59629" y="16747"/>
                        <a:pt x="53457" y="18483"/>
                        <a:pt x="47285" y="20219"/>
                      </a:cubicBezTo>
                      <a:cubicBezTo>
                        <a:pt x="32820" y="24526"/>
                        <a:pt x="17680" y="28930"/>
                        <a:pt x="2829" y="33495"/>
                      </a:cubicBezTo>
                      <a:lnTo>
                        <a:pt x="1897" y="33752"/>
                      </a:lnTo>
                      <a:lnTo>
                        <a:pt x="2572" y="33077"/>
                      </a:lnTo>
                      <a:lnTo>
                        <a:pt x="2829" y="32820"/>
                      </a:lnTo>
                      <a:cubicBezTo>
                        <a:pt x="2958" y="32691"/>
                        <a:pt x="3087" y="32402"/>
                        <a:pt x="3215" y="32273"/>
                      </a:cubicBezTo>
                      <a:lnTo>
                        <a:pt x="5626" y="30666"/>
                      </a:lnTo>
                      <a:cubicBezTo>
                        <a:pt x="8198" y="28930"/>
                        <a:pt x="10737" y="27066"/>
                        <a:pt x="13276" y="25458"/>
                      </a:cubicBezTo>
                      <a:lnTo>
                        <a:pt x="13951" y="24912"/>
                      </a:lnTo>
                      <a:cubicBezTo>
                        <a:pt x="20509" y="20637"/>
                        <a:pt x="27195" y="16072"/>
                        <a:pt x="34170" y="11926"/>
                      </a:cubicBezTo>
                      <a:cubicBezTo>
                        <a:pt x="35906" y="10993"/>
                        <a:pt x="37642" y="9772"/>
                        <a:pt x="39378" y="8711"/>
                      </a:cubicBezTo>
                      <a:cubicBezTo>
                        <a:pt x="40342" y="8165"/>
                        <a:pt x="41274" y="7490"/>
                        <a:pt x="42206" y="6975"/>
                      </a:cubicBezTo>
                      <a:cubicBezTo>
                        <a:pt x="43557" y="6172"/>
                        <a:pt x="44746" y="5368"/>
                        <a:pt x="46096" y="4565"/>
                      </a:cubicBezTo>
                      <a:lnTo>
                        <a:pt x="47414" y="3761"/>
                      </a:lnTo>
                      <a:lnTo>
                        <a:pt x="47414" y="3472"/>
                      </a:lnTo>
                      <a:lnTo>
                        <a:pt x="47157" y="3472"/>
                      </a:lnTo>
                      <a:cubicBezTo>
                        <a:pt x="46482" y="3761"/>
                        <a:pt x="45678" y="4018"/>
                        <a:pt x="45003" y="4436"/>
                      </a:cubicBezTo>
                      <a:cubicBezTo>
                        <a:pt x="42881" y="5625"/>
                        <a:pt x="40728" y="6975"/>
                        <a:pt x="38574" y="8165"/>
                      </a:cubicBezTo>
                      <a:lnTo>
                        <a:pt x="38317" y="8454"/>
                      </a:lnTo>
                      <a:cubicBezTo>
                        <a:pt x="37385" y="8968"/>
                        <a:pt x="36581" y="9515"/>
                        <a:pt x="35778" y="10061"/>
                      </a:cubicBezTo>
                      <a:cubicBezTo>
                        <a:pt x="35360" y="10190"/>
                        <a:pt x="34974" y="10447"/>
                        <a:pt x="34556" y="10704"/>
                      </a:cubicBezTo>
                      <a:lnTo>
                        <a:pt x="34299" y="10993"/>
                      </a:lnTo>
                      <a:lnTo>
                        <a:pt x="34170" y="10576"/>
                      </a:lnTo>
                      <a:lnTo>
                        <a:pt x="34170" y="10447"/>
                      </a:lnTo>
                      <a:lnTo>
                        <a:pt x="34170" y="10190"/>
                      </a:lnTo>
                      <a:cubicBezTo>
                        <a:pt x="34170" y="9643"/>
                        <a:pt x="34299" y="9097"/>
                        <a:pt x="34427" y="8583"/>
                      </a:cubicBezTo>
                      <a:cubicBezTo>
                        <a:pt x="34556" y="7361"/>
                        <a:pt x="34717" y="6043"/>
                        <a:pt x="34845" y="4822"/>
                      </a:cubicBezTo>
                      <a:cubicBezTo>
                        <a:pt x="34974" y="4147"/>
                        <a:pt x="34974" y="3472"/>
                        <a:pt x="34845" y="2539"/>
                      </a:cubicBezTo>
                      <a:lnTo>
                        <a:pt x="34556" y="2282"/>
                      </a:lnTo>
                      <a:cubicBezTo>
                        <a:pt x="34556" y="2411"/>
                        <a:pt x="34427" y="2539"/>
                        <a:pt x="34299" y="2668"/>
                      </a:cubicBezTo>
                      <a:lnTo>
                        <a:pt x="34299" y="2957"/>
                      </a:lnTo>
                      <a:cubicBezTo>
                        <a:pt x="34042" y="4436"/>
                        <a:pt x="33752" y="6043"/>
                        <a:pt x="33495" y="7490"/>
                      </a:cubicBezTo>
                      <a:lnTo>
                        <a:pt x="32949" y="11508"/>
                      </a:lnTo>
                      <a:lnTo>
                        <a:pt x="32820" y="11668"/>
                      </a:lnTo>
                      <a:cubicBezTo>
                        <a:pt x="24527" y="17004"/>
                        <a:pt x="16234" y="22373"/>
                        <a:pt x="8037" y="27741"/>
                      </a:cubicBezTo>
                      <a:lnTo>
                        <a:pt x="6044" y="29059"/>
                      </a:lnTo>
                      <a:lnTo>
                        <a:pt x="7908" y="27194"/>
                      </a:lnTo>
                      <a:cubicBezTo>
                        <a:pt x="8037" y="26937"/>
                        <a:pt x="8198" y="26776"/>
                        <a:pt x="8455" y="26648"/>
                      </a:cubicBezTo>
                      <a:lnTo>
                        <a:pt x="14755" y="20347"/>
                      </a:lnTo>
                      <a:cubicBezTo>
                        <a:pt x="19577" y="15526"/>
                        <a:pt x="24527" y="10865"/>
                        <a:pt x="29349" y="6043"/>
                      </a:cubicBezTo>
                      <a:cubicBezTo>
                        <a:pt x="30699" y="4693"/>
                        <a:pt x="32017" y="3343"/>
                        <a:pt x="33238" y="1864"/>
                      </a:cubicBezTo>
                      <a:lnTo>
                        <a:pt x="33367" y="1736"/>
                      </a:lnTo>
                      <a:cubicBezTo>
                        <a:pt x="33495" y="1607"/>
                        <a:pt x="33624" y="1350"/>
                        <a:pt x="33752" y="1061"/>
                      </a:cubicBezTo>
                      <a:cubicBezTo>
                        <a:pt x="33752" y="932"/>
                        <a:pt x="33913" y="932"/>
                        <a:pt x="33913" y="932"/>
                      </a:cubicBezTo>
                      <a:cubicBezTo>
                        <a:pt x="33752" y="932"/>
                        <a:pt x="33624" y="932"/>
                        <a:pt x="33624" y="1061"/>
                      </a:cubicBezTo>
                      <a:cubicBezTo>
                        <a:pt x="33367" y="1221"/>
                        <a:pt x="33238" y="1350"/>
                        <a:pt x="32949" y="1479"/>
                      </a:cubicBezTo>
                      <a:cubicBezTo>
                        <a:pt x="32692" y="1607"/>
                        <a:pt x="32563" y="1864"/>
                        <a:pt x="32306" y="2025"/>
                      </a:cubicBezTo>
                      <a:cubicBezTo>
                        <a:pt x="31759" y="2411"/>
                        <a:pt x="31502" y="2668"/>
                        <a:pt x="31084" y="2957"/>
                      </a:cubicBezTo>
                      <a:cubicBezTo>
                        <a:pt x="24527" y="9515"/>
                        <a:pt x="17552" y="16201"/>
                        <a:pt x="9933" y="23562"/>
                      </a:cubicBezTo>
                      <a:cubicBezTo>
                        <a:pt x="9001" y="24655"/>
                        <a:pt x="8037" y="25587"/>
                        <a:pt x="7105" y="26519"/>
                      </a:cubicBezTo>
                      <a:cubicBezTo>
                        <a:pt x="6590" y="27066"/>
                        <a:pt x="6172" y="27451"/>
                        <a:pt x="5787" y="27998"/>
                      </a:cubicBezTo>
                      <a:lnTo>
                        <a:pt x="5497" y="28126"/>
                      </a:lnTo>
                      <a:lnTo>
                        <a:pt x="5369" y="27998"/>
                      </a:lnTo>
                      <a:lnTo>
                        <a:pt x="5240" y="27869"/>
                      </a:lnTo>
                      <a:lnTo>
                        <a:pt x="5240" y="27580"/>
                      </a:lnTo>
                      <a:cubicBezTo>
                        <a:pt x="5240" y="27451"/>
                        <a:pt x="5369" y="27451"/>
                        <a:pt x="5369" y="27323"/>
                      </a:cubicBezTo>
                      <a:cubicBezTo>
                        <a:pt x="6172" y="26133"/>
                        <a:pt x="7105" y="24912"/>
                        <a:pt x="7908" y="23562"/>
                      </a:cubicBezTo>
                      <a:cubicBezTo>
                        <a:pt x="9805" y="20765"/>
                        <a:pt x="11926" y="17808"/>
                        <a:pt x="13951" y="15011"/>
                      </a:cubicBezTo>
                      <a:cubicBezTo>
                        <a:pt x="16073" y="11926"/>
                        <a:pt x="18227" y="8840"/>
                        <a:pt x="20380" y="5882"/>
                      </a:cubicBezTo>
                      <a:cubicBezTo>
                        <a:pt x="21184" y="4950"/>
                        <a:pt x="21859" y="3889"/>
                        <a:pt x="22663" y="2957"/>
                      </a:cubicBezTo>
                      <a:cubicBezTo>
                        <a:pt x="22791" y="2668"/>
                        <a:pt x="23048" y="2539"/>
                        <a:pt x="23177" y="2539"/>
                      </a:cubicBezTo>
                      <a:cubicBezTo>
                        <a:pt x="23852" y="2282"/>
                        <a:pt x="24527" y="2154"/>
                        <a:pt x="25073" y="2154"/>
                      </a:cubicBezTo>
                      <a:cubicBezTo>
                        <a:pt x="26006" y="1864"/>
                        <a:pt x="26809" y="1736"/>
                        <a:pt x="27613" y="1607"/>
                      </a:cubicBezTo>
                      <a:cubicBezTo>
                        <a:pt x="28931" y="1350"/>
                        <a:pt x="30152" y="1061"/>
                        <a:pt x="31342" y="804"/>
                      </a:cubicBezTo>
                      <a:cubicBezTo>
                        <a:pt x="32017" y="675"/>
                        <a:pt x="32145" y="546"/>
                        <a:pt x="32017" y="257"/>
                      </a:cubicBezTo>
                      <a:cubicBezTo>
                        <a:pt x="32017" y="129"/>
                        <a:pt x="31888" y="0"/>
                        <a:pt x="31631" y="0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66" name="Google Shape;3666;p45"/>
              <p:cNvSpPr/>
              <p:nvPr/>
            </p:nvSpPr>
            <p:spPr>
              <a:xfrm rot="-10786615">
                <a:off x="6358192" y="2325368"/>
                <a:ext cx="92367" cy="25813"/>
              </a:xfrm>
              <a:custGeom>
                <a:avLst/>
                <a:gdLst/>
                <a:ahLst/>
                <a:cxnLst/>
                <a:rect l="l" t="t" r="r" b="b"/>
                <a:pathLst>
                  <a:path w="5754" h="1608" extrusionOk="0">
                    <a:moveTo>
                      <a:pt x="514" y="0"/>
                    </a:moveTo>
                    <a:cubicBezTo>
                      <a:pt x="129" y="0"/>
                      <a:pt x="0" y="129"/>
                      <a:pt x="0" y="386"/>
                    </a:cubicBezTo>
                    <a:cubicBezTo>
                      <a:pt x="0" y="547"/>
                      <a:pt x="129" y="804"/>
                      <a:pt x="514" y="933"/>
                    </a:cubicBezTo>
                    <a:lnTo>
                      <a:pt x="932" y="933"/>
                    </a:lnTo>
                    <a:lnTo>
                      <a:pt x="1864" y="1190"/>
                    </a:lnTo>
                    <a:cubicBezTo>
                      <a:pt x="2797" y="1350"/>
                      <a:pt x="3729" y="1479"/>
                      <a:pt x="4693" y="1608"/>
                    </a:cubicBezTo>
                    <a:lnTo>
                      <a:pt x="5497" y="1608"/>
                    </a:lnTo>
                    <a:cubicBezTo>
                      <a:pt x="5625" y="1479"/>
                      <a:pt x="5754" y="1479"/>
                      <a:pt x="5754" y="1350"/>
                    </a:cubicBezTo>
                    <a:cubicBezTo>
                      <a:pt x="5754" y="1350"/>
                      <a:pt x="5754" y="1190"/>
                      <a:pt x="5625" y="1190"/>
                    </a:cubicBezTo>
                    <a:cubicBezTo>
                      <a:pt x="5208" y="804"/>
                      <a:pt x="4822" y="675"/>
                      <a:pt x="4404" y="547"/>
                    </a:cubicBezTo>
                    <a:lnTo>
                      <a:pt x="1993" y="129"/>
                    </a:lnTo>
                    <a:cubicBezTo>
                      <a:pt x="1736" y="0"/>
                      <a:pt x="1479" y="0"/>
                      <a:pt x="1189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7" name="Google Shape;3667;p45"/>
              <p:cNvSpPr/>
              <p:nvPr/>
            </p:nvSpPr>
            <p:spPr>
              <a:xfrm rot="-10786615">
                <a:off x="6540702" y="2364749"/>
                <a:ext cx="73280" cy="19616"/>
              </a:xfrm>
              <a:custGeom>
                <a:avLst/>
                <a:gdLst/>
                <a:ahLst/>
                <a:cxnLst/>
                <a:rect l="l" t="t" r="r" b="b"/>
                <a:pathLst>
                  <a:path w="4565" h="1222" extrusionOk="0">
                    <a:moveTo>
                      <a:pt x="675" y="0"/>
                    </a:moveTo>
                    <a:cubicBezTo>
                      <a:pt x="129" y="0"/>
                      <a:pt x="0" y="418"/>
                      <a:pt x="0" y="418"/>
                    </a:cubicBezTo>
                    <a:cubicBezTo>
                      <a:pt x="0" y="675"/>
                      <a:pt x="0" y="804"/>
                      <a:pt x="129" y="965"/>
                    </a:cubicBezTo>
                    <a:cubicBezTo>
                      <a:pt x="257" y="1093"/>
                      <a:pt x="418" y="1093"/>
                      <a:pt x="547" y="1093"/>
                    </a:cubicBezTo>
                    <a:cubicBezTo>
                      <a:pt x="1222" y="1222"/>
                      <a:pt x="1736" y="1222"/>
                      <a:pt x="2283" y="1222"/>
                    </a:cubicBezTo>
                    <a:lnTo>
                      <a:pt x="3472" y="1222"/>
                    </a:lnTo>
                    <a:cubicBezTo>
                      <a:pt x="3761" y="1222"/>
                      <a:pt x="4018" y="965"/>
                      <a:pt x="4276" y="804"/>
                    </a:cubicBezTo>
                    <a:cubicBezTo>
                      <a:pt x="4436" y="804"/>
                      <a:pt x="4436" y="804"/>
                      <a:pt x="4565" y="675"/>
                    </a:cubicBezTo>
                    <a:lnTo>
                      <a:pt x="4276" y="675"/>
                    </a:lnTo>
                    <a:cubicBezTo>
                      <a:pt x="4018" y="418"/>
                      <a:pt x="3761" y="290"/>
                      <a:pt x="3472" y="290"/>
                    </a:cubicBezTo>
                    <a:cubicBezTo>
                      <a:pt x="2668" y="161"/>
                      <a:pt x="1736" y="0"/>
                      <a:pt x="804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45"/>
              <p:cNvSpPr/>
              <p:nvPr/>
            </p:nvSpPr>
            <p:spPr>
              <a:xfrm rot="-10786615">
                <a:off x="6721264" y="2367538"/>
                <a:ext cx="86187" cy="23758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1480" extrusionOk="0">
                    <a:moveTo>
                      <a:pt x="3215" y="1"/>
                    </a:moveTo>
                    <a:cubicBezTo>
                      <a:pt x="2411" y="1"/>
                      <a:pt x="1607" y="129"/>
                      <a:pt x="547" y="258"/>
                    </a:cubicBezTo>
                    <a:cubicBezTo>
                      <a:pt x="418" y="258"/>
                      <a:pt x="0" y="676"/>
                      <a:pt x="0" y="804"/>
                    </a:cubicBezTo>
                    <a:cubicBezTo>
                      <a:pt x="0" y="933"/>
                      <a:pt x="129" y="1190"/>
                      <a:pt x="418" y="1351"/>
                    </a:cubicBezTo>
                    <a:cubicBezTo>
                      <a:pt x="547" y="1479"/>
                      <a:pt x="804" y="1479"/>
                      <a:pt x="932" y="1479"/>
                    </a:cubicBezTo>
                    <a:lnTo>
                      <a:pt x="1350" y="1479"/>
                    </a:lnTo>
                    <a:cubicBezTo>
                      <a:pt x="2668" y="1479"/>
                      <a:pt x="3890" y="1061"/>
                      <a:pt x="5368" y="258"/>
                    </a:cubicBezTo>
                    <a:cubicBezTo>
                      <a:pt x="4693" y="129"/>
                      <a:pt x="4018" y="1"/>
                      <a:pt x="3215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45"/>
              <p:cNvSpPr/>
              <p:nvPr/>
            </p:nvSpPr>
            <p:spPr>
              <a:xfrm rot="13545">
                <a:off x="6017984" y="2381251"/>
                <a:ext cx="59152" cy="59675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3762" extrusionOk="0">
                    <a:moveTo>
                      <a:pt x="3729" y="0"/>
                    </a:moveTo>
                    <a:cubicBezTo>
                      <a:pt x="3472" y="129"/>
                      <a:pt x="3215" y="129"/>
                      <a:pt x="3086" y="257"/>
                    </a:cubicBezTo>
                    <a:cubicBezTo>
                      <a:pt x="2122" y="932"/>
                      <a:pt x="1318" y="1865"/>
                      <a:pt x="129" y="2958"/>
                    </a:cubicBezTo>
                    <a:cubicBezTo>
                      <a:pt x="129" y="3086"/>
                      <a:pt x="0" y="3343"/>
                      <a:pt x="129" y="3472"/>
                    </a:cubicBezTo>
                    <a:lnTo>
                      <a:pt x="386" y="3761"/>
                    </a:lnTo>
                    <a:lnTo>
                      <a:pt x="514" y="3761"/>
                    </a:lnTo>
                    <a:cubicBezTo>
                      <a:pt x="675" y="3761"/>
                      <a:pt x="675" y="3761"/>
                      <a:pt x="804" y="3633"/>
                    </a:cubicBezTo>
                    <a:cubicBezTo>
                      <a:pt x="1061" y="3633"/>
                      <a:pt x="1190" y="3472"/>
                      <a:pt x="1318" y="3343"/>
                    </a:cubicBezTo>
                    <a:cubicBezTo>
                      <a:pt x="1993" y="2668"/>
                      <a:pt x="2797" y="1736"/>
                      <a:pt x="3600" y="675"/>
                    </a:cubicBezTo>
                    <a:cubicBezTo>
                      <a:pt x="3729" y="547"/>
                      <a:pt x="3729" y="257"/>
                      <a:pt x="3729" y="129"/>
                    </a:cubicBezTo>
                    <a:lnTo>
                      <a:pt x="3729" y="0"/>
                    </a:ln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45"/>
              <p:cNvSpPr/>
              <p:nvPr/>
            </p:nvSpPr>
            <p:spPr>
              <a:xfrm rot="13545">
                <a:off x="5537327" y="2472756"/>
                <a:ext cx="104027" cy="40815"/>
              </a:xfrm>
              <a:custGeom>
                <a:avLst/>
                <a:gdLst/>
                <a:ahLst/>
                <a:cxnLst/>
                <a:rect l="l" t="t" r="r" b="b"/>
                <a:pathLst>
                  <a:path w="6558" h="2573" extrusionOk="0">
                    <a:moveTo>
                      <a:pt x="547" y="1"/>
                    </a:moveTo>
                    <a:cubicBezTo>
                      <a:pt x="418" y="1"/>
                      <a:pt x="129" y="161"/>
                      <a:pt x="129" y="290"/>
                    </a:cubicBezTo>
                    <a:cubicBezTo>
                      <a:pt x="0" y="290"/>
                      <a:pt x="129" y="547"/>
                      <a:pt x="129" y="676"/>
                    </a:cubicBezTo>
                    <a:lnTo>
                      <a:pt x="547" y="1094"/>
                    </a:lnTo>
                    <a:lnTo>
                      <a:pt x="675" y="1222"/>
                    </a:lnTo>
                    <a:cubicBezTo>
                      <a:pt x="1864" y="2026"/>
                      <a:pt x="3215" y="2572"/>
                      <a:pt x="4693" y="2572"/>
                    </a:cubicBezTo>
                    <a:cubicBezTo>
                      <a:pt x="5368" y="2572"/>
                      <a:pt x="5882" y="2412"/>
                      <a:pt x="6558" y="2283"/>
                    </a:cubicBezTo>
                    <a:cubicBezTo>
                      <a:pt x="6172" y="2154"/>
                      <a:pt x="5754" y="2026"/>
                      <a:pt x="5368" y="1769"/>
                    </a:cubicBezTo>
                    <a:cubicBezTo>
                      <a:pt x="4147" y="1351"/>
                      <a:pt x="2829" y="804"/>
                      <a:pt x="1479" y="290"/>
                    </a:cubicBezTo>
                    <a:lnTo>
                      <a:pt x="1350" y="290"/>
                    </a:lnTo>
                    <a:cubicBezTo>
                      <a:pt x="1061" y="161"/>
                      <a:pt x="804" y="1"/>
                      <a:pt x="547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45"/>
              <p:cNvSpPr/>
              <p:nvPr/>
            </p:nvSpPr>
            <p:spPr>
              <a:xfrm rot="13545">
                <a:off x="5346438" y="2374594"/>
                <a:ext cx="89259" cy="63752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4019" extrusionOk="0">
                    <a:moveTo>
                      <a:pt x="1" y="0"/>
                    </a:moveTo>
                    <a:lnTo>
                      <a:pt x="1" y="675"/>
                    </a:lnTo>
                    <a:lnTo>
                      <a:pt x="419" y="1061"/>
                    </a:lnTo>
                    <a:lnTo>
                      <a:pt x="547" y="1061"/>
                    </a:lnTo>
                    <a:cubicBezTo>
                      <a:pt x="804" y="1479"/>
                      <a:pt x="1222" y="1736"/>
                      <a:pt x="1608" y="1993"/>
                    </a:cubicBezTo>
                    <a:cubicBezTo>
                      <a:pt x="2026" y="2282"/>
                      <a:pt x="2412" y="2668"/>
                      <a:pt x="2669" y="2925"/>
                    </a:cubicBezTo>
                    <a:cubicBezTo>
                      <a:pt x="3472" y="3600"/>
                      <a:pt x="4437" y="3890"/>
                      <a:pt x="5626" y="4018"/>
                    </a:cubicBezTo>
                    <a:cubicBezTo>
                      <a:pt x="4276" y="2411"/>
                      <a:pt x="2540" y="1318"/>
                      <a:pt x="933" y="257"/>
                    </a:cubicBezTo>
                    <a:lnTo>
                      <a:pt x="547" y="0"/>
                    </a:ln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45"/>
              <p:cNvSpPr/>
              <p:nvPr/>
            </p:nvSpPr>
            <p:spPr>
              <a:xfrm rot="13545">
                <a:off x="5172471" y="2276035"/>
                <a:ext cx="104551" cy="48968"/>
              </a:xfrm>
              <a:custGeom>
                <a:avLst/>
                <a:gdLst/>
                <a:ahLst/>
                <a:cxnLst/>
                <a:rect l="l" t="t" r="r" b="b"/>
                <a:pathLst>
                  <a:path w="6591" h="3087" extrusionOk="0">
                    <a:moveTo>
                      <a:pt x="804" y="0"/>
                    </a:moveTo>
                    <a:cubicBezTo>
                      <a:pt x="161" y="0"/>
                      <a:pt x="161" y="129"/>
                      <a:pt x="0" y="418"/>
                    </a:cubicBezTo>
                    <a:cubicBezTo>
                      <a:pt x="0" y="675"/>
                      <a:pt x="161" y="804"/>
                      <a:pt x="547" y="804"/>
                    </a:cubicBezTo>
                    <a:cubicBezTo>
                      <a:pt x="675" y="933"/>
                      <a:pt x="675" y="933"/>
                      <a:pt x="804" y="933"/>
                    </a:cubicBezTo>
                    <a:cubicBezTo>
                      <a:pt x="1608" y="1222"/>
                      <a:pt x="2701" y="1479"/>
                      <a:pt x="3633" y="1865"/>
                    </a:cubicBezTo>
                    <a:cubicBezTo>
                      <a:pt x="3890" y="2025"/>
                      <a:pt x="4179" y="2154"/>
                      <a:pt x="4436" y="2411"/>
                    </a:cubicBezTo>
                    <a:cubicBezTo>
                      <a:pt x="4694" y="2540"/>
                      <a:pt x="4983" y="2668"/>
                      <a:pt x="5240" y="2829"/>
                    </a:cubicBezTo>
                    <a:cubicBezTo>
                      <a:pt x="5497" y="2958"/>
                      <a:pt x="5915" y="2958"/>
                      <a:pt x="6301" y="3086"/>
                    </a:cubicBezTo>
                    <a:lnTo>
                      <a:pt x="6590" y="3086"/>
                    </a:lnTo>
                    <a:cubicBezTo>
                      <a:pt x="6429" y="2958"/>
                      <a:pt x="6429" y="2829"/>
                      <a:pt x="6301" y="2829"/>
                    </a:cubicBezTo>
                    <a:cubicBezTo>
                      <a:pt x="6044" y="2411"/>
                      <a:pt x="5915" y="2154"/>
                      <a:pt x="5626" y="1865"/>
                    </a:cubicBezTo>
                    <a:cubicBezTo>
                      <a:pt x="4308" y="675"/>
                      <a:pt x="2829" y="0"/>
                      <a:pt x="1093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3" name="Google Shape;3673;p45"/>
              <p:cNvSpPr/>
              <p:nvPr/>
            </p:nvSpPr>
            <p:spPr>
              <a:xfrm rot="13385" flipH="1">
                <a:off x="4833541" y="2366618"/>
                <a:ext cx="107344" cy="47484"/>
              </a:xfrm>
              <a:custGeom>
                <a:avLst/>
                <a:gdLst/>
                <a:ahLst/>
                <a:cxnLst/>
                <a:rect l="l" t="t" r="r" b="b"/>
                <a:pathLst>
                  <a:path w="6687" h="2958" extrusionOk="0">
                    <a:moveTo>
                      <a:pt x="643" y="1"/>
                    </a:moveTo>
                    <a:cubicBezTo>
                      <a:pt x="515" y="1"/>
                      <a:pt x="258" y="129"/>
                      <a:pt x="258" y="258"/>
                    </a:cubicBezTo>
                    <a:cubicBezTo>
                      <a:pt x="129" y="418"/>
                      <a:pt x="0" y="804"/>
                      <a:pt x="643" y="1061"/>
                    </a:cubicBezTo>
                    <a:cubicBezTo>
                      <a:pt x="1608" y="1608"/>
                      <a:pt x="2668" y="2154"/>
                      <a:pt x="4018" y="2669"/>
                    </a:cubicBezTo>
                    <a:cubicBezTo>
                      <a:pt x="4276" y="2829"/>
                      <a:pt x="4533" y="2958"/>
                      <a:pt x="4951" y="2958"/>
                    </a:cubicBezTo>
                    <a:lnTo>
                      <a:pt x="5626" y="2958"/>
                    </a:lnTo>
                    <a:cubicBezTo>
                      <a:pt x="6011" y="2958"/>
                      <a:pt x="6269" y="2958"/>
                      <a:pt x="6429" y="2829"/>
                    </a:cubicBezTo>
                    <a:lnTo>
                      <a:pt x="6686" y="2829"/>
                    </a:lnTo>
                    <a:cubicBezTo>
                      <a:pt x="6686" y="2669"/>
                      <a:pt x="6558" y="2669"/>
                      <a:pt x="6558" y="2540"/>
                    </a:cubicBezTo>
                    <a:lnTo>
                      <a:pt x="6429" y="2540"/>
                    </a:lnTo>
                    <a:lnTo>
                      <a:pt x="5208" y="1736"/>
                    </a:lnTo>
                    <a:cubicBezTo>
                      <a:pt x="3858" y="1222"/>
                      <a:pt x="2411" y="676"/>
                      <a:pt x="1061" y="129"/>
                    </a:cubicBezTo>
                    <a:cubicBezTo>
                      <a:pt x="933" y="1"/>
                      <a:pt x="804" y="1"/>
                      <a:pt x="643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4" name="Google Shape;3674;p45"/>
              <p:cNvSpPr/>
              <p:nvPr/>
            </p:nvSpPr>
            <p:spPr>
              <a:xfrm rot="-10786615">
                <a:off x="4270454" y="2355865"/>
                <a:ext cx="92367" cy="25813"/>
              </a:xfrm>
              <a:custGeom>
                <a:avLst/>
                <a:gdLst/>
                <a:ahLst/>
                <a:cxnLst/>
                <a:rect l="l" t="t" r="r" b="b"/>
                <a:pathLst>
                  <a:path w="5754" h="1608" extrusionOk="0">
                    <a:moveTo>
                      <a:pt x="514" y="0"/>
                    </a:moveTo>
                    <a:cubicBezTo>
                      <a:pt x="129" y="0"/>
                      <a:pt x="0" y="129"/>
                      <a:pt x="0" y="386"/>
                    </a:cubicBezTo>
                    <a:cubicBezTo>
                      <a:pt x="0" y="547"/>
                      <a:pt x="129" y="804"/>
                      <a:pt x="514" y="933"/>
                    </a:cubicBezTo>
                    <a:lnTo>
                      <a:pt x="932" y="933"/>
                    </a:lnTo>
                    <a:lnTo>
                      <a:pt x="1864" y="1190"/>
                    </a:lnTo>
                    <a:cubicBezTo>
                      <a:pt x="2797" y="1350"/>
                      <a:pt x="3729" y="1479"/>
                      <a:pt x="4693" y="1608"/>
                    </a:cubicBezTo>
                    <a:lnTo>
                      <a:pt x="5497" y="1608"/>
                    </a:lnTo>
                    <a:cubicBezTo>
                      <a:pt x="5625" y="1479"/>
                      <a:pt x="5754" y="1479"/>
                      <a:pt x="5754" y="1350"/>
                    </a:cubicBezTo>
                    <a:cubicBezTo>
                      <a:pt x="5754" y="1350"/>
                      <a:pt x="5754" y="1190"/>
                      <a:pt x="5625" y="1190"/>
                    </a:cubicBezTo>
                    <a:cubicBezTo>
                      <a:pt x="5208" y="804"/>
                      <a:pt x="4822" y="675"/>
                      <a:pt x="4404" y="547"/>
                    </a:cubicBezTo>
                    <a:lnTo>
                      <a:pt x="1993" y="129"/>
                    </a:lnTo>
                    <a:cubicBezTo>
                      <a:pt x="1736" y="0"/>
                      <a:pt x="1479" y="0"/>
                      <a:pt x="1189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45"/>
              <p:cNvSpPr/>
              <p:nvPr/>
            </p:nvSpPr>
            <p:spPr>
              <a:xfrm rot="-10786615">
                <a:off x="4452964" y="2395246"/>
                <a:ext cx="73280" cy="19616"/>
              </a:xfrm>
              <a:custGeom>
                <a:avLst/>
                <a:gdLst/>
                <a:ahLst/>
                <a:cxnLst/>
                <a:rect l="l" t="t" r="r" b="b"/>
                <a:pathLst>
                  <a:path w="4565" h="1222" extrusionOk="0">
                    <a:moveTo>
                      <a:pt x="675" y="0"/>
                    </a:moveTo>
                    <a:cubicBezTo>
                      <a:pt x="129" y="0"/>
                      <a:pt x="0" y="418"/>
                      <a:pt x="0" y="418"/>
                    </a:cubicBezTo>
                    <a:cubicBezTo>
                      <a:pt x="0" y="675"/>
                      <a:pt x="0" y="804"/>
                      <a:pt x="129" y="965"/>
                    </a:cubicBezTo>
                    <a:cubicBezTo>
                      <a:pt x="257" y="1093"/>
                      <a:pt x="418" y="1093"/>
                      <a:pt x="547" y="1093"/>
                    </a:cubicBezTo>
                    <a:cubicBezTo>
                      <a:pt x="1222" y="1222"/>
                      <a:pt x="1736" y="1222"/>
                      <a:pt x="2283" y="1222"/>
                    </a:cubicBezTo>
                    <a:lnTo>
                      <a:pt x="3472" y="1222"/>
                    </a:lnTo>
                    <a:cubicBezTo>
                      <a:pt x="3761" y="1222"/>
                      <a:pt x="4018" y="965"/>
                      <a:pt x="4276" y="804"/>
                    </a:cubicBezTo>
                    <a:cubicBezTo>
                      <a:pt x="4436" y="804"/>
                      <a:pt x="4436" y="804"/>
                      <a:pt x="4565" y="675"/>
                    </a:cubicBezTo>
                    <a:lnTo>
                      <a:pt x="4276" y="675"/>
                    </a:lnTo>
                    <a:cubicBezTo>
                      <a:pt x="4018" y="418"/>
                      <a:pt x="3761" y="290"/>
                      <a:pt x="3472" y="290"/>
                    </a:cubicBezTo>
                    <a:cubicBezTo>
                      <a:pt x="2668" y="161"/>
                      <a:pt x="1736" y="0"/>
                      <a:pt x="804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45"/>
              <p:cNvSpPr/>
              <p:nvPr/>
            </p:nvSpPr>
            <p:spPr>
              <a:xfrm rot="-10786615">
                <a:off x="4633525" y="2398036"/>
                <a:ext cx="86187" cy="23758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1480" extrusionOk="0">
                    <a:moveTo>
                      <a:pt x="3215" y="1"/>
                    </a:moveTo>
                    <a:cubicBezTo>
                      <a:pt x="2411" y="1"/>
                      <a:pt x="1607" y="129"/>
                      <a:pt x="547" y="258"/>
                    </a:cubicBezTo>
                    <a:cubicBezTo>
                      <a:pt x="418" y="258"/>
                      <a:pt x="0" y="676"/>
                      <a:pt x="0" y="804"/>
                    </a:cubicBezTo>
                    <a:cubicBezTo>
                      <a:pt x="0" y="933"/>
                      <a:pt x="129" y="1190"/>
                      <a:pt x="418" y="1351"/>
                    </a:cubicBezTo>
                    <a:cubicBezTo>
                      <a:pt x="547" y="1479"/>
                      <a:pt x="804" y="1479"/>
                      <a:pt x="932" y="1479"/>
                    </a:cubicBezTo>
                    <a:lnTo>
                      <a:pt x="1350" y="1479"/>
                    </a:lnTo>
                    <a:cubicBezTo>
                      <a:pt x="2668" y="1479"/>
                      <a:pt x="3890" y="1061"/>
                      <a:pt x="5368" y="258"/>
                    </a:cubicBezTo>
                    <a:cubicBezTo>
                      <a:pt x="4693" y="129"/>
                      <a:pt x="4018" y="1"/>
                      <a:pt x="3215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45"/>
              <p:cNvSpPr/>
              <p:nvPr/>
            </p:nvSpPr>
            <p:spPr>
              <a:xfrm rot="-3453141">
                <a:off x="5001600" y="2279053"/>
                <a:ext cx="104541" cy="48964"/>
              </a:xfrm>
              <a:custGeom>
                <a:avLst/>
                <a:gdLst/>
                <a:ahLst/>
                <a:cxnLst/>
                <a:rect l="l" t="t" r="r" b="b"/>
                <a:pathLst>
                  <a:path w="6591" h="3087" extrusionOk="0">
                    <a:moveTo>
                      <a:pt x="804" y="0"/>
                    </a:moveTo>
                    <a:cubicBezTo>
                      <a:pt x="161" y="0"/>
                      <a:pt x="161" y="129"/>
                      <a:pt x="0" y="418"/>
                    </a:cubicBezTo>
                    <a:cubicBezTo>
                      <a:pt x="0" y="675"/>
                      <a:pt x="161" y="804"/>
                      <a:pt x="547" y="804"/>
                    </a:cubicBezTo>
                    <a:cubicBezTo>
                      <a:pt x="675" y="933"/>
                      <a:pt x="675" y="933"/>
                      <a:pt x="804" y="933"/>
                    </a:cubicBezTo>
                    <a:cubicBezTo>
                      <a:pt x="1608" y="1222"/>
                      <a:pt x="2701" y="1479"/>
                      <a:pt x="3633" y="1865"/>
                    </a:cubicBezTo>
                    <a:cubicBezTo>
                      <a:pt x="3890" y="2025"/>
                      <a:pt x="4179" y="2154"/>
                      <a:pt x="4436" y="2411"/>
                    </a:cubicBezTo>
                    <a:cubicBezTo>
                      <a:pt x="4694" y="2540"/>
                      <a:pt x="4983" y="2668"/>
                      <a:pt x="5240" y="2829"/>
                    </a:cubicBezTo>
                    <a:cubicBezTo>
                      <a:pt x="5497" y="2958"/>
                      <a:pt x="5915" y="2958"/>
                      <a:pt x="6301" y="3086"/>
                    </a:cubicBezTo>
                    <a:lnTo>
                      <a:pt x="6590" y="3086"/>
                    </a:lnTo>
                    <a:cubicBezTo>
                      <a:pt x="6429" y="2958"/>
                      <a:pt x="6429" y="2829"/>
                      <a:pt x="6301" y="2829"/>
                    </a:cubicBezTo>
                    <a:cubicBezTo>
                      <a:pt x="6044" y="2411"/>
                      <a:pt x="5915" y="2154"/>
                      <a:pt x="5626" y="1865"/>
                    </a:cubicBezTo>
                    <a:cubicBezTo>
                      <a:pt x="4308" y="675"/>
                      <a:pt x="2829" y="0"/>
                      <a:pt x="1093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45"/>
              <p:cNvSpPr/>
              <p:nvPr/>
            </p:nvSpPr>
            <p:spPr>
              <a:xfrm rot="13385" flipH="1">
                <a:off x="3742858" y="2294367"/>
                <a:ext cx="90328" cy="29954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1866" extrusionOk="0">
                    <a:moveTo>
                      <a:pt x="419" y="1"/>
                    </a:moveTo>
                    <a:cubicBezTo>
                      <a:pt x="290" y="1"/>
                      <a:pt x="162" y="129"/>
                      <a:pt x="1" y="258"/>
                    </a:cubicBezTo>
                    <a:cubicBezTo>
                      <a:pt x="1" y="387"/>
                      <a:pt x="162" y="644"/>
                      <a:pt x="162" y="644"/>
                    </a:cubicBezTo>
                    <a:cubicBezTo>
                      <a:pt x="676" y="933"/>
                      <a:pt x="1222" y="1190"/>
                      <a:pt x="1769" y="1319"/>
                    </a:cubicBezTo>
                    <a:cubicBezTo>
                      <a:pt x="2412" y="1608"/>
                      <a:pt x="3087" y="1608"/>
                      <a:pt x="3890" y="1737"/>
                    </a:cubicBezTo>
                    <a:cubicBezTo>
                      <a:pt x="4180" y="1737"/>
                      <a:pt x="4308" y="1865"/>
                      <a:pt x="4565" y="1865"/>
                    </a:cubicBezTo>
                    <a:lnTo>
                      <a:pt x="5369" y="1865"/>
                    </a:lnTo>
                    <a:cubicBezTo>
                      <a:pt x="5498" y="1737"/>
                      <a:pt x="5626" y="1737"/>
                      <a:pt x="5626" y="1737"/>
                    </a:cubicBezTo>
                    <a:cubicBezTo>
                      <a:pt x="5626" y="1608"/>
                      <a:pt x="5626" y="1447"/>
                      <a:pt x="5498" y="1447"/>
                    </a:cubicBezTo>
                    <a:lnTo>
                      <a:pt x="5498" y="1319"/>
                    </a:lnTo>
                    <a:lnTo>
                      <a:pt x="5369" y="1319"/>
                    </a:lnTo>
                    <a:lnTo>
                      <a:pt x="5241" y="1190"/>
                    </a:lnTo>
                    <a:cubicBezTo>
                      <a:pt x="3890" y="387"/>
                      <a:pt x="2412" y="258"/>
                      <a:pt x="965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45"/>
              <p:cNvSpPr/>
              <p:nvPr/>
            </p:nvSpPr>
            <p:spPr>
              <a:xfrm rot="-10786615">
                <a:off x="3946952" y="2292859"/>
                <a:ext cx="92367" cy="25813"/>
              </a:xfrm>
              <a:custGeom>
                <a:avLst/>
                <a:gdLst/>
                <a:ahLst/>
                <a:cxnLst/>
                <a:rect l="l" t="t" r="r" b="b"/>
                <a:pathLst>
                  <a:path w="5754" h="1608" extrusionOk="0">
                    <a:moveTo>
                      <a:pt x="514" y="0"/>
                    </a:moveTo>
                    <a:cubicBezTo>
                      <a:pt x="129" y="0"/>
                      <a:pt x="0" y="129"/>
                      <a:pt x="0" y="386"/>
                    </a:cubicBezTo>
                    <a:cubicBezTo>
                      <a:pt x="0" y="547"/>
                      <a:pt x="129" y="804"/>
                      <a:pt x="514" y="933"/>
                    </a:cubicBezTo>
                    <a:lnTo>
                      <a:pt x="932" y="933"/>
                    </a:lnTo>
                    <a:lnTo>
                      <a:pt x="1864" y="1190"/>
                    </a:lnTo>
                    <a:cubicBezTo>
                      <a:pt x="2797" y="1350"/>
                      <a:pt x="3729" y="1479"/>
                      <a:pt x="4693" y="1608"/>
                    </a:cubicBezTo>
                    <a:lnTo>
                      <a:pt x="5497" y="1608"/>
                    </a:lnTo>
                    <a:cubicBezTo>
                      <a:pt x="5625" y="1479"/>
                      <a:pt x="5754" y="1479"/>
                      <a:pt x="5754" y="1350"/>
                    </a:cubicBezTo>
                    <a:cubicBezTo>
                      <a:pt x="5754" y="1350"/>
                      <a:pt x="5754" y="1190"/>
                      <a:pt x="5625" y="1190"/>
                    </a:cubicBezTo>
                    <a:cubicBezTo>
                      <a:pt x="5208" y="804"/>
                      <a:pt x="4822" y="675"/>
                      <a:pt x="4404" y="547"/>
                    </a:cubicBezTo>
                    <a:lnTo>
                      <a:pt x="1993" y="129"/>
                    </a:lnTo>
                    <a:cubicBezTo>
                      <a:pt x="1736" y="0"/>
                      <a:pt x="1479" y="0"/>
                      <a:pt x="1189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0" name="Google Shape;3680;p45"/>
              <p:cNvSpPr/>
              <p:nvPr/>
            </p:nvSpPr>
            <p:spPr>
              <a:xfrm rot="-10786615">
                <a:off x="4129463" y="2332240"/>
                <a:ext cx="73280" cy="19616"/>
              </a:xfrm>
              <a:custGeom>
                <a:avLst/>
                <a:gdLst/>
                <a:ahLst/>
                <a:cxnLst/>
                <a:rect l="l" t="t" r="r" b="b"/>
                <a:pathLst>
                  <a:path w="4565" h="1222" extrusionOk="0">
                    <a:moveTo>
                      <a:pt x="675" y="0"/>
                    </a:moveTo>
                    <a:cubicBezTo>
                      <a:pt x="129" y="0"/>
                      <a:pt x="0" y="418"/>
                      <a:pt x="0" y="418"/>
                    </a:cubicBezTo>
                    <a:cubicBezTo>
                      <a:pt x="0" y="675"/>
                      <a:pt x="0" y="804"/>
                      <a:pt x="129" y="965"/>
                    </a:cubicBezTo>
                    <a:cubicBezTo>
                      <a:pt x="257" y="1093"/>
                      <a:pt x="418" y="1093"/>
                      <a:pt x="547" y="1093"/>
                    </a:cubicBezTo>
                    <a:cubicBezTo>
                      <a:pt x="1222" y="1222"/>
                      <a:pt x="1736" y="1222"/>
                      <a:pt x="2283" y="1222"/>
                    </a:cubicBezTo>
                    <a:lnTo>
                      <a:pt x="3472" y="1222"/>
                    </a:lnTo>
                    <a:cubicBezTo>
                      <a:pt x="3761" y="1222"/>
                      <a:pt x="4018" y="965"/>
                      <a:pt x="4276" y="804"/>
                    </a:cubicBezTo>
                    <a:cubicBezTo>
                      <a:pt x="4436" y="804"/>
                      <a:pt x="4436" y="804"/>
                      <a:pt x="4565" y="675"/>
                    </a:cubicBezTo>
                    <a:lnTo>
                      <a:pt x="4276" y="675"/>
                    </a:lnTo>
                    <a:cubicBezTo>
                      <a:pt x="4018" y="418"/>
                      <a:pt x="3761" y="290"/>
                      <a:pt x="3472" y="290"/>
                    </a:cubicBezTo>
                    <a:cubicBezTo>
                      <a:pt x="2668" y="161"/>
                      <a:pt x="1736" y="0"/>
                      <a:pt x="804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1" name="Google Shape;3681;p45"/>
              <p:cNvSpPr/>
              <p:nvPr/>
            </p:nvSpPr>
            <p:spPr>
              <a:xfrm rot="13545">
                <a:off x="3606745" y="2348742"/>
                <a:ext cx="59152" cy="59675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3762" extrusionOk="0">
                    <a:moveTo>
                      <a:pt x="3729" y="0"/>
                    </a:moveTo>
                    <a:cubicBezTo>
                      <a:pt x="3472" y="129"/>
                      <a:pt x="3215" y="129"/>
                      <a:pt x="3086" y="257"/>
                    </a:cubicBezTo>
                    <a:cubicBezTo>
                      <a:pt x="2122" y="932"/>
                      <a:pt x="1318" y="1865"/>
                      <a:pt x="129" y="2958"/>
                    </a:cubicBezTo>
                    <a:cubicBezTo>
                      <a:pt x="129" y="3086"/>
                      <a:pt x="0" y="3343"/>
                      <a:pt x="129" y="3472"/>
                    </a:cubicBezTo>
                    <a:lnTo>
                      <a:pt x="386" y="3761"/>
                    </a:lnTo>
                    <a:lnTo>
                      <a:pt x="514" y="3761"/>
                    </a:lnTo>
                    <a:cubicBezTo>
                      <a:pt x="675" y="3761"/>
                      <a:pt x="675" y="3761"/>
                      <a:pt x="804" y="3633"/>
                    </a:cubicBezTo>
                    <a:cubicBezTo>
                      <a:pt x="1061" y="3633"/>
                      <a:pt x="1190" y="3472"/>
                      <a:pt x="1318" y="3343"/>
                    </a:cubicBezTo>
                    <a:cubicBezTo>
                      <a:pt x="1993" y="2668"/>
                      <a:pt x="2797" y="1736"/>
                      <a:pt x="3600" y="675"/>
                    </a:cubicBezTo>
                    <a:cubicBezTo>
                      <a:pt x="3729" y="547"/>
                      <a:pt x="3729" y="257"/>
                      <a:pt x="3729" y="129"/>
                    </a:cubicBezTo>
                    <a:lnTo>
                      <a:pt x="3729" y="0"/>
                    </a:ln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45"/>
              <p:cNvSpPr/>
              <p:nvPr/>
            </p:nvSpPr>
            <p:spPr>
              <a:xfrm rot="13545">
                <a:off x="3461582" y="2450205"/>
                <a:ext cx="85166" cy="34168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2154" extrusionOk="0">
                    <a:moveTo>
                      <a:pt x="5240" y="0"/>
                    </a:moveTo>
                    <a:cubicBezTo>
                      <a:pt x="4822" y="0"/>
                      <a:pt x="4436" y="0"/>
                      <a:pt x="4179" y="129"/>
                    </a:cubicBezTo>
                    <a:cubicBezTo>
                      <a:pt x="3504" y="418"/>
                      <a:pt x="2829" y="547"/>
                      <a:pt x="2154" y="804"/>
                    </a:cubicBezTo>
                    <a:lnTo>
                      <a:pt x="964" y="1222"/>
                    </a:lnTo>
                    <a:lnTo>
                      <a:pt x="675" y="1222"/>
                    </a:lnTo>
                    <a:cubicBezTo>
                      <a:pt x="547" y="1222"/>
                      <a:pt x="418" y="1222"/>
                      <a:pt x="418" y="1350"/>
                    </a:cubicBezTo>
                    <a:cubicBezTo>
                      <a:pt x="161" y="1479"/>
                      <a:pt x="0" y="1607"/>
                      <a:pt x="0" y="1736"/>
                    </a:cubicBezTo>
                    <a:cubicBezTo>
                      <a:pt x="0" y="1865"/>
                      <a:pt x="161" y="2025"/>
                      <a:pt x="289" y="2025"/>
                    </a:cubicBezTo>
                    <a:cubicBezTo>
                      <a:pt x="547" y="2154"/>
                      <a:pt x="675" y="2154"/>
                      <a:pt x="964" y="2154"/>
                    </a:cubicBezTo>
                    <a:lnTo>
                      <a:pt x="1350" y="2154"/>
                    </a:lnTo>
                    <a:cubicBezTo>
                      <a:pt x="2700" y="2154"/>
                      <a:pt x="3632" y="1865"/>
                      <a:pt x="4307" y="1350"/>
                    </a:cubicBezTo>
                    <a:cubicBezTo>
                      <a:pt x="4693" y="932"/>
                      <a:pt x="5111" y="547"/>
                      <a:pt x="5368" y="129"/>
                    </a:cubicBezTo>
                    <a:lnTo>
                      <a:pt x="5368" y="0"/>
                    </a:ln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45"/>
              <p:cNvSpPr/>
              <p:nvPr/>
            </p:nvSpPr>
            <p:spPr>
              <a:xfrm rot="13545">
                <a:off x="3126088" y="2440247"/>
                <a:ext cx="104027" cy="40815"/>
              </a:xfrm>
              <a:custGeom>
                <a:avLst/>
                <a:gdLst/>
                <a:ahLst/>
                <a:cxnLst/>
                <a:rect l="l" t="t" r="r" b="b"/>
                <a:pathLst>
                  <a:path w="6558" h="2573" extrusionOk="0">
                    <a:moveTo>
                      <a:pt x="547" y="1"/>
                    </a:moveTo>
                    <a:cubicBezTo>
                      <a:pt x="418" y="1"/>
                      <a:pt x="129" y="161"/>
                      <a:pt x="129" y="290"/>
                    </a:cubicBezTo>
                    <a:cubicBezTo>
                      <a:pt x="0" y="290"/>
                      <a:pt x="129" y="547"/>
                      <a:pt x="129" y="676"/>
                    </a:cubicBezTo>
                    <a:lnTo>
                      <a:pt x="547" y="1094"/>
                    </a:lnTo>
                    <a:lnTo>
                      <a:pt x="675" y="1222"/>
                    </a:lnTo>
                    <a:cubicBezTo>
                      <a:pt x="1864" y="2026"/>
                      <a:pt x="3215" y="2572"/>
                      <a:pt x="4693" y="2572"/>
                    </a:cubicBezTo>
                    <a:cubicBezTo>
                      <a:pt x="5368" y="2572"/>
                      <a:pt x="5882" y="2412"/>
                      <a:pt x="6558" y="2283"/>
                    </a:cubicBezTo>
                    <a:cubicBezTo>
                      <a:pt x="6172" y="2154"/>
                      <a:pt x="5754" y="2026"/>
                      <a:pt x="5368" y="1769"/>
                    </a:cubicBezTo>
                    <a:cubicBezTo>
                      <a:pt x="4147" y="1351"/>
                      <a:pt x="2829" y="804"/>
                      <a:pt x="1479" y="290"/>
                    </a:cubicBezTo>
                    <a:lnTo>
                      <a:pt x="1350" y="290"/>
                    </a:lnTo>
                    <a:cubicBezTo>
                      <a:pt x="1061" y="161"/>
                      <a:pt x="804" y="1"/>
                      <a:pt x="547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45"/>
              <p:cNvSpPr/>
              <p:nvPr/>
            </p:nvSpPr>
            <p:spPr>
              <a:xfrm rot="13545">
                <a:off x="2935198" y="2342086"/>
                <a:ext cx="89259" cy="63752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4019" extrusionOk="0">
                    <a:moveTo>
                      <a:pt x="1" y="0"/>
                    </a:moveTo>
                    <a:lnTo>
                      <a:pt x="1" y="675"/>
                    </a:lnTo>
                    <a:lnTo>
                      <a:pt x="419" y="1061"/>
                    </a:lnTo>
                    <a:lnTo>
                      <a:pt x="547" y="1061"/>
                    </a:lnTo>
                    <a:cubicBezTo>
                      <a:pt x="804" y="1479"/>
                      <a:pt x="1222" y="1736"/>
                      <a:pt x="1608" y="1993"/>
                    </a:cubicBezTo>
                    <a:cubicBezTo>
                      <a:pt x="2026" y="2282"/>
                      <a:pt x="2412" y="2668"/>
                      <a:pt x="2669" y="2925"/>
                    </a:cubicBezTo>
                    <a:cubicBezTo>
                      <a:pt x="3472" y="3600"/>
                      <a:pt x="4437" y="3890"/>
                      <a:pt x="5626" y="4018"/>
                    </a:cubicBezTo>
                    <a:cubicBezTo>
                      <a:pt x="4276" y="2411"/>
                      <a:pt x="2540" y="1318"/>
                      <a:pt x="933" y="257"/>
                    </a:cubicBezTo>
                    <a:lnTo>
                      <a:pt x="547" y="0"/>
                    </a:ln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45"/>
              <p:cNvSpPr/>
              <p:nvPr/>
            </p:nvSpPr>
            <p:spPr>
              <a:xfrm rot="13545">
                <a:off x="2761231" y="2243526"/>
                <a:ext cx="104551" cy="48968"/>
              </a:xfrm>
              <a:custGeom>
                <a:avLst/>
                <a:gdLst/>
                <a:ahLst/>
                <a:cxnLst/>
                <a:rect l="l" t="t" r="r" b="b"/>
                <a:pathLst>
                  <a:path w="6591" h="3087" extrusionOk="0">
                    <a:moveTo>
                      <a:pt x="804" y="0"/>
                    </a:moveTo>
                    <a:cubicBezTo>
                      <a:pt x="161" y="0"/>
                      <a:pt x="161" y="129"/>
                      <a:pt x="0" y="418"/>
                    </a:cubicBezTo>
                    <a:cubicBezTo>
                      <a:pt x="0" y="675"/>
                      <a:pt x="161" y="804"/>
                      <a:pt x="547" y="804"/>
                    </a:cubicBezTo>
                    <a:cubicBezTo>
                      <a:pt x="675" y="933"/>
                      <a:pt x="675" y="933"/>
                      <a:pt x="804" y="933"/>
                    </a:cubicBezTo>
                    <a:cubicBezTo>
                      <a:pt x="1608" y="1222"/>
                      <a:pt x="2701" y="1479"/>
                      <a:pt x="3633" y="1865"/>
                    </a:cubicBezTo>
                    <a:cubicBezTo>
                      <a:pt x="3890" y="2025"/>
                      <a:pt x="4179" y="2154"/>
                      <a:pt x="4436" y="2411"/>
                    </a:cubicBezTo>
                    <a:cubicBezTo>
                      <a:pt x="4694" y="2540"/>
                      <a:pt x="4983" y="2668"/>
                      <a:pt x="5240" y="2829"/>
                    </a:cubicBezTo>
                    <a:cubicBezTo>
                      <a:pt x="5497" y="2958"/>
                      <a:pt x="5915" y="2958"/>
                      <a:pt x="6301" y="3086"/>
                    </a:cubicBezTo>
                    <a:lnTo>
                      <a:pt x="6590" y="3086"/>
                    </a:lnTo>
                    <a:cubicBezTo>
                      <a:pt x="6429" y="2958"/>
                      <a:pt x="6429" y="2829"/>
                      <a:pt x="6301" y="2829"/>
                    </a:cubicBezTo>
                    <a:cubicBezTo>
                      <a:pt x="6044" y="2411"/>
                      <a:pt x="5915" y="2154"/>
                      <a:pt x="5626" y="1865"/>
                    </a:cubicBezTo>
                    <a:cubicBezTo>
                      <a:pt x="4308" y="675"/>
                      <a:pt x="2829" y="0"/>
                      <a:pt x="1093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45"/>
              <p:cNvSpPr/>
              <p:nvPr/>
            </p:nvSpPr>
            <p:spPr>
              <a:xfrm rot="13385" flipH="1">
                <a:off x="2422302" y="2334109"/>
                <a:ext cx="107344" cy="47484"/>
              </a:xfrm>
              <a:custGeom>
                <a:avLst/>
                <a:gdLst/>
                <a:ahLst/>
                <a:cxnLst/>
                <a:rect l="l" t="t" r="r" b="b"/>
                <a:pathLst>
                  <a:path w="6687" h="2958" extrusionOk="0">
                    <a:moveTo>
                      <a:pt x="643" y="1"/>
                    </a:moveTo>
                    <a:cubicBezTo>
                      <a:pt x="515" y="1"/>
                      <a:pt x="258" y="129"/>
                      <a:pt x="258" y="258"/>
                    </a:cubicBezTo>
                    <a:cubicBezTo>
                      <a:pt x="129" y="418"/>
                      <a:pt x="0" y="804"/>
                      <a:pt x="643" y="1061"/>
                    </a:cubicBezTo>
                    <a:cubicBezTo>
                      <a:pt x="1608" y="1608"/>
                      <a:pt x="2668" y="2154"/>
                      <a:pt x="4018" y="2669"/>
                    </a:cubicBezTo>
                    <a:cubicBezTo>
                      <a:pt x="4276" y="2829"/>
                      <a:pt x="4533" y="2958"/>
                      <a:pt x="4951" y="2958"/>
                    </a:cubicBezTo>
                    <a:lnTo>
                      <a:pt x="5626" y="2958"/>
                    </a:lnTo>
                    <a:cubicBezTo>
                      <a:pt x="6011" y="2958"/>
                      <a:pt x="6269" y="2958"/>
                      <a:pt x="6429" y="2829"/>
                    </a:cubicBezTo>
                    <a:lnTo>
                      <a:pt x="6686" y="2829"/>
                    </a:lnTo>
                    <a:cubicBezTo>
                      <a:pt x="6686" y="2669"/>
                      <a:pt x="6558" y="2669"/>
                      <a:pt x="6558" y="2540"/>
                    </a:cubicBezTo>
                    <a:lnTo>
                      <a:pt x="6429" y="2540"/>
                    </a:lnTo>
                    <a:lnTo>
                      <a:pt x="5208" y="1736"/>
                    </a:lnTo>
                    <a:cubicBezTo>
                      <a:pt x="3858" y="1222"/>
                      <a:pt x="2411" y="676"/>
                      <a:pt x="1061" y="129"/>
                    </a:cubicBezTo>
                    <a:cubicBezTo>
                      <a:pt x="933" y="1"/>
                      <a:pt x="804" y="1"/>
                      <a:pt x="643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7" name="Google Shape;3687;p45"/>
              <p:cNvSpPr/>
              <p:nvPr/>
            </p:nvSpPr>
            <p:spPr>
              <a:xfrm rot="-10786615">
                <a:off x="1859214" y="2323356"/>
                <a:ext cx="92367" cy="25813"/>
              </a:xfrm>
              <a:custGeom>
                <a:avLst/>
                <a:gdLst/>
                <a:ahLst/>
                <a:cxnLst/>
                <a:rect l="l" t="t" r="r" b="b"/>
                <a:pathLst>
                  <a:path w="5754" h="1608" extrusionOk="0">
                    <a:moveTo>
                      <a:pt x="514" y="0"/>
                    </a:moveTo>
                    <a:cubicBezTo>
                      <a:pt x="129" y="0"/>
                      <a:pt x="0" y="129"/>
                      <a:pt x="0" y="386"/>
                    </a:cubicBezTo>
                    <a:cubicBezTo>
                      <a:pt x="0" y="547"/>
                      <a:pt x="129" y="804"/>
                      <a:pt x="514" y="933"/>
                    </a:cubicBezTo>
                    <a:lnTo>
                      <a:pt x="932" y="933"/>
                    </a:lnTo>
                    <a:lnTo>
                      <a:pt x="1864" y="1190"/>
                    </a:lnTo>
                    <a:cubicBezTo>
                      <a:pt x="2797" y="1350"/>
                      <a:pt x="3729" y="1479"/>
                      <a:pt x="4693" y="1608"/>
                    </a:cubicBezTo>
                    <a:lnTo>
                      <a:pt x="5497" y="1608"/>
                    </a:lnTo>
                    <a:cubicBezTo>
                      <a:pt x="5625" y="1479"/>
                      <a:pt x="5754" y="1479"/>
                      <a:pt x="5754" y="1350"/>
                    </a:cubicBezTo>
                    <a:cubicBezTo>
                      <a:pt x="5754" y="1350"/>
                      <a:pt x="5754" y="1190"/>
                      <a:pt x="5625" y="1190"/>
                    </a:cubicBezTo>
                    <a:cubicBezTo>
                      <a:pt x="5208" y="804"/>
                      <a:pt x="4822" y="675"/>
                      <a:pt x="4404" y="547"/>
                    </a:cubicBezTo>
                    <a:lnTo>
                      <a:pt x="1993" y="129"/>
                    </a:lnTo>
                    <a:cubicBezTo>
                      <a:pt x="1736" y="0"/>
                      <a:pt x="1479" y="0"/>
                      <a:pt x="1189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45"/>
              <p:cNvSpPr/>
              <p:nvPr/>
            </p:nvSpPr>
            <p:spPr>
              <a:xfrm rot="-10786615">
                <a:off x="2041725" y="2362738"/>
                <a:ext cx="73280" cy="19616"/>
              </a:xfrm>
              <a:custGeom>
                <a:avLst/>
                <a:gdLst/>
                <a:ahLst/>
                <a:cxnLst/>
                <a:rect l="l" t="t" r="r" b="b"/>
                <a:pathLst>
                  <a:path w="4565" h="1222" extrusionOk="0">
                    <a:moveTo>
                      <a:pt x="675" y="0"/>
                    </a:moveTo>
                    <a:cubicBezTo>
                      <a:pt x="129" y="0"/>
                      <a:pt x="0" y="418"/>
                      <a:pt x="0" y="418"/>
                    </a:cubicBezTo>
                    <a:cubicBezTo>
                      <a:pt x="0" y="675"/>
                      <a:pt x="0" y="804"/>
                      <a:pt x="129" y="965"/>
                    </a:cubicBezTo>
                    <a:cubicBezTo>
                      <a:pt x="257" y="1093"/>
                      <a:pt x="418" y="1093"/>
                      <a:pt x="547" y="1093"/>
                    </a:cubicBezTo>
                    <a:cubicBezTo>
                      <a:pt x="1222" y="1222"/>
                      <a:pt x="1736" y="1222"/>
                      <a:pt x="2283" y="1222"/>
                    </a:cubicBezTo>
                    <a:lnTo>
                      <a:pt x="3472" y="1222"/>
                    </a:lnTo>
                    <a:cubicBezTo>
                      <a:pt x="3761" y="1222"/>
                      <a:pt x="4018" y="965"/>
                      <a:pt x="4276" y="804"/>
                    </a:cubicBezTo>
                    <a:cubicBezTo>
                      <a:pt x="4436" y="804"/>
                      <a:pt x="4436" y="804"/>
                      <a:pt x="4565" y="675"/>
                    </a:cubicBezTo>
                    <a:lnTo>
                      <a:pt x="4276" y="675"/>
                    </a:lnTo>
                    <a:cubicBezTo>
                      <a:pt x="4018" y="418"/>
                      <a:pt x="3761" y="290"/>
                      <a:pt x="3472" y="290"/>
                    </a:cubicBezTo>
                    <a:cubicBezTo>
                      <a:pt x="2668" y="161"/>
                      <a:pt x="1736" y="0"/>
                      <a:pt x="804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45"/>
              <p:cNvSpPr/>
              <p:nvPr/>
            </p:nvSpPr>
            <p:spPr>
              <a:xfrm rot="-10786615">
                <a:off x="2222286" y="2365527"/>
                <a:ext cx="86187" cy="23758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1480" extrusionOk="0">
                    <a:moveTo>
                      <a:pt x="3215" y="1"/>
                    </a:moveTo>
                    <a:cubicBezTo>
                      <a:pt x="2411" y="1"/>
                      <a:pt x="1607" y="129"/>
                      <a:pt x="547" y="258"/>
                    </a:cubicBezTo>
                    <a:cubicBezTo>
                      <a:pt x="418" y="258"/>
                      <a:pt x="0" y="676"/>
                      <a:pt x="0" y="804"/>
                    </a:cubicBezTo>
                    <a:cubicBezTo>
                      <a:pt x="0" y="933"/>
                      <a:pt x="129" y="1190"/>
                      <a:pt x="418" y="1351"/>
                    </a:cubicBezTo>
                    <a:cubicBezTo>
                      <a:pt x="547" y="1479"/>
                      <a:pt x="804" y="1479"/>
                      <a:pt x="932" y="1479"/>
                    </a:cubicBezTo>
                    <a:lnTo>
                      <a:pt x="1350" y="1479"/>
                    </a:lnTo>
                    <a:cubicBezTo>
                      <a:pt x="2668" y="1479"/>
                      <a:pt x="3890" y="1061"/>
                      <a:pt x="5368" y="258"/>
                    </a:cubicBezTo>
                    <a:cubicBezTo>
                      <a:pt x="4693" y="129"/>
                      <a:pt x="4018" y="1"/>
                      <a:pt x="3215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45"/>
              <p:cNvSpPr/>
              <p:nvPr/>
            </p:nvSpPr>
            <p:spPr>
              <a:xfrm rot="-3453141">
                <a:off x="2590360" y="2246544"/>
                <a:ext cx="104541" cy="48964"/>
              </a:xfrm>
              <a:custGeom>
                <a:avLst/>
                <a:gdLst/>
                <a:ahLst/>
                <a:cxnLst/>
                <a:rect l="l" t="t" r="r" b="b"/>
                <a:pathLst>
                  <a:path w="6591" h="3087" extrusionOk="0">
                    <a:moveTo>
                      <a:pt x="804" y="0"/>
                    </a:moveTo>
                    <a:cubicBezTo>
                      <a:pt x="161" y="0"/>
                      <a:pt x="161" y="129"/>
                      <a:pt x="0" y="418"/>
                    </a:cubicBezTo>
                    <a:cubicBezTo>
                      <a:pt x="0" y="675"/>
                      <a:pt x="161" y="804"/>
                      <a:pt x="547" y="804"/>
                    </a:cubicBezTo>
                    <a:cubicBezTo>
                      <a:pt x="675" y="933"/>
                      <a:pt x="675" y="933"/>
                      <a:pt x="804" y="933"/>
                    </a:cubicBezTo>
                    <a:cubicBezTo>
                      <a:pt x="1608" y="1222"/>
                      <a:pt x="2701" y="1479"/>
                      <a:pt x="3633" y="1865"/>
                    </a:cubicBezTo>
                    <a:cubicBezTo>
                      <a:pt x="3890" y="2025"/>
                      <a:pt x="4179" y="2154"/>
                      <a:pt x="4436" y="2411"/>
                    </a:cubicBezTo>
                    <a:cubicBezTo>
                      <a:pt x="4694" y="2540"/>
                      <a:pt x="4983" y="2668"/>
                      <a:pt x="5240" y="2829"/>
                    </a:cubicBezTo>
                    <a:cubicBezTo>
                      <a:pt x="5497" y="2958"/>
                      <a:pt x="5915" y="2958"/>
                      <a:pt x="6301" y="3086"/>
                    </a:cubicBezTo>
                    <a:lnTo>
                      <a:pt x="6590" y="3086"/>
                    </a:lnTo>
                    <a:cubicBezTo>
                      <a:pt x="6429" y="2958"/>
                      <a:pt x="6429" y="2829"/>
                      <a:pt x="6301" y="2829"/>
                    </a:cubicBezTo>
                    <a:cubicBezTo>
                      <a:pt x="6044" y="2411"/>
                      <a:pt x="5915" y="2154"/>
                      <a:pt x="5626" y="1865"/>
                    </a:cubicBezTo>
                    <a:cubicBezTo>
                      <a:pt x="4308" y="675"/>
                      <a:pt x="2829" y="0"/>
                      <a:pt x="1093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45"/>
              <p:cNvSpPr/>
              <p:nvPr/>
            </p:nvSpPr>
            <p:spPr>
              <a:xfrm rot="-10786615">
                <a:off x="1697856" y="2324766"/>
                <a:ext cx="86187" cy="23758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1480" extrusionOk="0">
                    <a:moveTo>
                      <a:pt x="3215" y="1"/>
                    </a:moveTo>
                    <a:cubicBezTo>
                      <a:pt x="2411" y="1"/>
                      <a:pt x="1607" y="129"/>
                      <a:pt x="547" y="258"/>
                    </a:cubicBezTo>
                    <a:cubicBezTo>
                      <a:pt x="418" y="258"/>
                      <a:pt x="0" y="676"/>
                      <a:pt x="0" y="804"/>
                    </a:cubicBezTo>
                    <a:cubicBezTo>
                      <a:pt x="0" y="933"/>
                      <a:pt x="129" y="1190"/>
                      <a:pt x="418" y="1351"/>
                    </a:cubicBezTo>
                    <a:cubicBezTo>
                      <a:pt x="547" y="1479"/>
                      <a:pt x="804" y="1479"/>
                      <a:pt x="932" y="1479"/>
                    </a:cubicBezTo>
                    <a:lnTo>
                      <a:pt x="1350" y="1479"/>
                    </a:lnTo>
                    <a:cubicBezTo>
                      <a:pt x="2668" y="1479"/>
                      <a:pt x="3890" y="1061"/>
                      <a:pt x="5368" y="258"/>
                    </a:cubicBezTo>
                    <a:cubicBezTo>
                      <a:pt x="4693" y="129"/>
                      <a:pt x="4018" y="1"/>
                      <a:pt x="3215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45"/>
              <p:cNvSpPr/>
              <p:nvPr/>
            </p:nvSpPr>
            <p:spPr>
              <a:xfrm rot="9631252">
                <a:off x="1247220" y="2363787"/>
                <a:ext cx="92359" cy="25810"/>
              </a:xfrm>
              <a:custGeom>
                <a:avLst/>
                <a:gdLst/>
                <a:ahLst/>
                <a:cxnLst/>
                <a:rect l="l" t="t" r="r" b="b"/>
                <a:pathLst>
                  <a:path w="5754" h="1608" extrusionOk="0">
                    <a:moveTo>
                      <a:pt x="514" y="0"/>
                    </a:moveTo>
                    <a:cubicBezTo>
                      <a:pt x="129" y="0"/>
                      <a:pt x="0" y="129"/>
                      <a:pt x="0" y="386"/>
                    </a:cubicBezTo>
                    <a:cubicBezTo>
                      <a:pt x="0" y="547"/>
                      <a:pt x="129" y="804"/>
                      <a:pt x="514" y="933"/>
                    </a:cubicBezTo>
                    <a:lnTo>
                      <a:pt x="932" y="933"/>
                    </a:lnTo>
                    <a:lnTo>
                      <a:pt x="1864" y="1190"/>
                    </a:lnTo>
                    <a:cubicBezTo>
                      <a:pt x="2797" y="1350"/>
                      <a:pt x="3729" y="1479"/>
                      <a:pt x="4693" y="1608"/>
                    </a:cubicBezTo>
                    <a:lnTo>
                      <a:pt x="5497" y="1608"/>
                    </a:lnTo>
                    <a:cubicBezTo>
                      <a:pt x="5625" y="1479"/>
                      <a:pt x="5754" y="1479"/>
                      <a:pt x="5754" y="1350"/>
                    </a:cubicBezTo>
                    <a:cubicBezTo>
                      <a:pt x="5754" y="1350"/>
                      <a:pt x="5754" y="1190"/>
                      <a:pt x="5625" y="1190"/>
                    </a:cubicBezTo>
                    <a:cubicBezTo>
                      <a:pt x="5208" y="804"/>
                      <a:pt x="4822" y="675"/>
                      <a:pt x="4404" y="547"/>
                    </a:cubicBezTo>
                    <a:lnTo>
                      <a:pt x="1993" y="129"/>
                    </a:lnTo>
                    <a:cubicBezTo>
                      <a:pt x="1736" y="0"/>
                      <a:pt x="1479" y="0"/>
                      <a:pt x="1189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45"/>
              <p:cNvSpPr/>
              <p:nvPr/>
            </p:nvSpPr>
            <p:spPr>
              <a:xfrm rot="9631252">
                <a:off x="1431833" y="2342713"/>
                <a:ext cx="73274" cy="19615"/>
              </a:xfrm>
              <a:custGeom>
                <a:avLst/>
                <a:gdLst/>
                <a:ahLst/>
                <a:cxnLst/>
                <a:rect l="l" t="t" r="r" b="b"/>
                <a:pathLst>
                  <a:path w="4565" h="1222" extrusionOk="0">
                    <a:moveTo>
                      <a:pt x="675" y="0"/>
                    </a:moveTo>
                    <a:cubicBezTo>
                      <a:pt x="129" y="0"/>
                      <a:pt x="0" y="418"/>
                      <a:pt x="0" y="418"/>
                    </a:cubicBezTo>
                    <a:cubicBezTo>
                      <a:pt x="0" y="675"/>
                      <a:pt x="0" y="804"/>
                      <a:pt x="129" y="965"/>
                    </a:cubicBezTo>
                    <a:cubicBezTo>
                      <a:pt x="257" y="1093"/>
                      <a:pt x="418" y="1093"/>
                      <a:pt x="547" y="1093"/>
                    </a:cubicBezTo>
                    <a:cubicBezTo>
                      <a:pt x="1222" y="1222"/>
                      <a:pt x="1736" y="1222"/>
                      <a:pt x="2283" y="1222"/>
                    </a:cubicBezTo>
                    <a:lnTo>
                      <a:pt x="3472" y="1222"/>
                    </a:lnTo>
                    <a:cubicBezTo>
                      <a:pt x="3761" y="1222"/>
                      <a:pt x="4018" y="965"/>
                      <a:pt x="4276" y="804"/>
                    </a:cubicBezTo>
                    <a:cubicBezTo>
                      <a:pt x="4436" y="804"/>
                      <a:pt x="4436" y="804"/>
                      <a:pt x="4565" y="675"/>
                    </a:cubicBezTo>
                    <a:lnTo>
                      <a:pt x="4276" y="675"/>
                    </a:lnTo>
                    <a:cubicBezTo>
                      <a:pt x="4018" y="418"/>
                      <a:pt x="3761" y="290"/>
                      <a:pt x="3472" y="290"/>
                    </a:cubicBezTo>
                    <a:cubicBezTo>
                      <a:pt x="2668" y="161"/>
                      <a:pt x="1736" y="0"/>
                      <a:pt x="804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4" name="Google Shape;3694;p45"/>
              <p:cNvSpPr/>
              <p:nvPr/>
            </p:nvSpPr>
            <p:spPr>
              <a:xfrm rot="9631252">
                <a:off x="1095623" y="2420632"/>
                <a:ext cx="86179" cy="23756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1480" extrusionOk="0">
                    <a:moveTo>
                      <a:pt x="3215" y="1"/>
                    </a:moveTo>
                    <a:cubicBezTo>
                      <a:pt x="2411" y="1"/>
                      <a:pt x="1607" y="129"/>
                      <a:pt x="547" y="258"/>
                    </a:cubicBezTo>
                    <a:cubicBezTo>
                      <a:pt x="418" y="258"/>
                      <a:pt x="0" y="676"/>
                      <a:pt x="0" y="804"/>
                    </a:cubicBezTo>
                    <a:cubicBezTo>
                      <a:pt x="0" y="933"/>
                      <a:pt x="129" y="1190"/>
                      <a:pt x="418" y="1351"/>
                    </a:cubicBezTo>
                    <a:cubicBezTo>
                      <a:pt x="547" y="1479"/>
                      <a:pt x="804" y="1479"/>
                      <a:pt x="932" y="1479"/>
                    </a:cubicBezTo>
                    <a:lnTo>
                      <a:pt x="1350" y="1479"/>
                    </a:lnTo>
                    <a:cubicBezTo>
                      <a:pt x="2668" y="1479"/>
                      <a:pt x="3890" y="1061"/>
                      <a:pt x="5368" y="258"/>
                    </a:cubicBezTo>
                    <a:cubicBezTo>
                      <a:pt x="4693" y="129"/>
                      <a:pt x="4018" y="1"/>
                      <a:pt x="3215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5" name="Google Shape;3695;p45"/>
              <p:cNvSpPr/>
              <p:nvPr/>
            </p:nvSpPr>
            <p:spPr>
              <a:xfrm rot="-13385">
                <a:off x="5495894" y="4320526"/>
                <a:ext cx="90328" cy="29954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1866" extrusionOk="0">
                    <a:moveTo>
                      <a:pt x="419" y="1"/>
                    </a:moveTo>
                    <a:cubicBezTo>
                      <a:pt x="290" y="1"/>
                      <a:pt x="162" y="129"/>
                      <a:pt x="1" y="258"/>
                    </a:cubicBezTo>
                    <a:cubicBezTo>
                      <a:pt x="1" y="387"/>
                      <a:pt x="162" y="644"/>
                      <a:pt x="162" y="644"/>
                    </a:cubicBezTo>
                    <a:cubicBezTo>
                      <a:pt x="676" y="933"/>
                      <a:pt x="1222" y="1190"/>
                      <a:pt x="1769" y="1319"/>
                    </a:cubicBezTo>
                    <a:cubicBezTo>
                      <a:pt x="2412" y="1608"/>
                      <a:pt x="3087" y="1608"/>
                      <a:pt x="3890" y="1737"/>
                    </a:cubicBezTo>
                    <a:cubicBezTo>
                      <a:pt x="4180" y="1737"/>
                      <a:pt x="4308" y="1865"/>
                      <a:pt x="4565" y="1865"/>
                    </a:cubicBezTo>
                    <a:lnTo>
                      <a:pt x="5369" y="1865"/>
                    </a:lnTo>
                    <a:cubicBezTo>
                      <a:pt x="5498" y="1737"/>
                      <a:pt x="5626" y="1737"/>
                      <a:pt x="5626" y="1737"/>
                    </a:cubicBezTo>
                    <a:cubicBezTo>
                      <a:pt x="5626" y="1608"/>
                      <a:pt x="5626" y="1447"/>
                      <a:pt x="5498" y="1447"/>
                    </a:cubicBezTo>
                    <a:lnTo>
                      <a:pt x="5498" y="1319"/>
                    </a:lnTo>
                    <a:lnTo>
                      <a:pt x="5369" y="1319"/>
                    </a:lnTo>
                    <a:lnTo>
                      <a:pt x="5241" y="1190"/>
                    </a:lnTo>
                    <a:cubicBezTo>
                      <a:pt x="3890" y="387"/>
                      <a:pt x="2412" y="258"/>
                      <a:pt x="965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45"/>
              <p:cNvSpPr/>
              <p:nvPr/>
            </p:nvSpPr>
            <p:spPr>
              <a:xfrm rot="10786615" flipH="1">
                <a:off x="5289761" y="4319018"/>
                <a:ext cx="92367" cy="25813"/>
              </a:xfrm>
              <a:custGeom>
                <a:avLst/>
                <a:gdLst/>
                <a:ahLst/>
                <a:cxnLst/>
                <a:rect l="l" t="t" r="r" b="b"/>
                <a:pathLst>
                  <a:path w="5754" h="1608" extrusionOk="0">
                    <a:moveTo>
                      <a:pt x="514" y="0"/>
                    </a:moveTo>
                    <a:cubicBezTo>
                      <a:pt x="129" y="0"/>
                      <a:pt x="0" y="129"/>
                      <a:pt x="0" y="386"/>
                    </a:cubicBezTo>
                    <a:cubicBezTo>
                      <a:pt x="0" y="547"/>
                      <a:pt x="129" y="804"/>
                      <a:pt x="514" y="933"/>
                    </a:cubicBezTo>
                    <a:lnTo>
                      <a:pt x="932" y="933"/>
                    </a:lnTo>
                    <a:lnTo>
                      <a:pt x="1864" y="1190"/>
                    </a:lnTo>
                    <a:cubicBezTo>
                      <a:pt x="2797" y="1350"/>
                      <a:pt x="3729" y="1479"/>
                      <a:pt x="4693" y="1608"/>
                    </a:cubicBezTo>
                    <a:lnTo>
                      <a:pt x="5497" y="1608"/>
                    </a:lnTo>
                    <a:cubicBezTo>
                      <a:pt x="5625" y="1479"/>
                      <a:pt x="5754" y="1479"/>
                      <a:pt x="5754" y="1350"/>
                    </a:cubicBezTo>
                    <a:cubicBezTo>
                      <a:pt x="5754" y="1350"/>
                      <a:pt x="5754" y="1190"/>
                      <a:pt x="5625" y="1190"/>
                    </a:cubicBezTo>
                    <a:cubicBezTo>
                      <a:pt x="5208" y="804"/>
                      <a:pt x="4822" y="675"/>
                      <a:pt x="4404" y="547"/>
                    </a:cubicBezTo>
                    <a:lnTo>
                      <a:pt x="1993" y="129"/>
                    </a:lnTo>
                    <a:cubicBezTo>
                      <a:pt x="1736" y="0"/>
                      <a:pt x="1479" y="0"/>
                      <a:pt x="1189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45"/>
              <p:cNvSpPr/>
              <p:nvPr/>
            </p:nvSpPr>
            <p:spPr>
              <a:xfrm rot="10786615" flipH="1">
                <a:off x="5126336" y="4358399"/>
                <a:ext cx="73280" cy="19616"/>
              </a:xfrm>
              <a:custGeom>
                <a:avLst/>
                <a:gdLst/>
                <a:ahLst/>
                <a:cxnLst/>
                <a:rect l="l" t="t" r="r" b="b"/>
                <a:pathLst>
                  <a:path w="4565" h="1222" extrusionOk="0">
                    <a:moveTo>
                      <a:pt x="675" y="0"/>
                    </a:moveTo>
                    <a:cubicBezTo>
                      <a:pt x="129" y="0"/>
                      <a:pt x="0" y="418"/>
                      <a:pt x="0" y="418"/>
                    </a:cubicBezTo>
                    <a:cubicBezTo>
                      <a:pt x="0" y="675"/>
                      <a:pt x="0" y="804"/>
                      <a:pt x="129" y="965"/>
                    </a:cubicBezTo>
                    <a:cubicBezTo>
                      <a:pt x="257" y="1093"/>
                      <a:pt x="418" y="1093"/>
                      <a:pt x="547" y="1093"/>
                    </a:cubicBezTo>
                    <a:cubicBezTo>
                      <a:pt x="1222" y="1222"/>
                      <a:pt x="1736" y="1222"/>
                      <a:pt x="2283" y="1222"/>
                    </a:cubicBezTo>
                    <a:lnTo>
                      <a:pt x="3472" y="1222"/>
                    </a:lnTo>
                    <a:cubicBezTo>
                      <a:pt x="3761" y="1222"/>
                      <a:pt x="4018" y="965"/>
                      <a:pt x="4276" y="804"/>
                    </a:cubicBezTo>
                    <a:cubicBezTo>
                      <a:pt x="4436" y="804"/>
                      <a:pt x="4436" y="804"/>
                      <a:pt x="4565" y="675"/>
                    </a:cubicBezTo>
                    <a:lnTo>
                      <a:pt x="4276" y="675"/>
                    </a:lnTo>
                    <a:cubicBezTo>
                      <a:pt x="4018" y="418"/>
                      <a:pt x="3761" y="290"/>
                      <a:pt x="3472" y="290"/>
                    </a:cubicBezTo>
                    <a:cubicBezTo>
                      <a:pt x="2668" y="161"/>
                      <a:pt x="1736" y="0"/>
                      <a:pt x="804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45"/>
              <p:cNvSpPr/>
              <p:nvPr/>
            </p:nvSpPr>
            <p:spPr>
              <a:xfrm rot="10786615" flipH="1">
                <a:off x="4932869" y="4361188"/>
                <a:ext cx="86187" cy="23758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1480" extrusionOk="0">
                    <a:moveTo>
                      <a:pt x="3215" y="1"/>
                    </a:moveTo>
                    <a:cubicBezTo>
                      <a:pt x="2411" y="1"/>
                      <a:pt x="1607" y="129"/>
                      <a:pt x="547" y="258"/>
                    </a:cubicBezTo>
                    <a:cubicBezTo>
                      <a:pt x="418" y="258"/>
                      <a:pt x="0" y="676"/>
                      <a:pt x="0" y="804"/>
                    </a:cubicBezTo>
                    <a:cubicBezTo>
                      <a:pt x="0" y="933"/>
                      <a:pt x="129" y="1190"/>
                      <a:pt x="418" y="1351"/>
                    </a:cubicBezTo>
                    <a:cubicBezTo>
                      <a:pt x="547" y="1479"/>
                      <a:pt x="804" y="1479"/>
                      <a:pt x="932" y="1479"/>
                    </a:cubicBezTo>
                    <a:lnTo>
                      <a:pt x="1350" y="1479"/>
                    </a:lnTo>
                    <a:cubicBezTo>
                      <a:pt x="2668" y="1479"/>
                      <a:pt x="3890" y="1061"/>
                      <a:pt x="5368" y="258"/>
                    </a:cubicBezTo>
                    <a:cubicBezTo>
                      <a:pt x="4693" y="129"/>
                      <a:pt x="4018" y="1"/>
                      <a:pt x="3215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45"/>
              <p:cNvSpPr/>
              <p:nvPr/>
            </p:nvSpPr>
            <p:spPr>
              <a:xfrm rot="-13545" flipH="1">
                <a:off x="5663183" y="4374901"/>
                <a:ext cx="59152" cy="59675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3762" extrusionOk="0">
                    <a:moveTo>
                      <a:pt x="3729" y="0"/>
                    </a:moveTo>
                    <a:cubicBezTo>
                      <a:pt x="3472" y="129"/>
                      <a:pt x="3215" y="129"/>
                      <a:pt x="3086" y="257"/>
                    </a:cubicBezTo>
                    <a:cubicBezTo>
                      <a:pt x="2122" y="932"/>
                      <a:pt x="1318" y="1865"/>
                      <a:pt x="129" y="2958"/>
                    </a:cubicBezTo>
                    <a:cubicBezTo>
                      <a:pt x="129" y="3086"/>
                      <a:pt x="0" y="3343"/>
                      <a:pt x="129" y="3472"/>
                    </a:cubicBezTo>
                    <a:lnTo>
                      <a:pt x="386" y="3761"/>
                    </a:lnTo>
                    <a:lnTo>
                      <a:pt x="514" y="3761"/>
                    </a:lnTo>
                    <a:cubicBezTo>
                      <a:pt x="675" y="3761"/>
                      <a:pt x="675" y="3761"/>
                      <a:pt x="804" y="3633"/>
                    </a:cubicBezTo>
                    <a:cubicBezTo>
                      <a:pt x="1061" y="3633"/>
                      <a:pt x="1190" y="3472"/>
                      <a:pt x="1318" y="3343"/>
                    </a:cubicBezTo>
                    <a:cubicBezTo>
                      <a:pt x="1993" y="2668"/>
                      <a:pt x="2797" y="1736"/>
                      <a:pt x="3600" y="675"/>
                    </a:cubicBezTo>
                    <a:cubicBezTo>
                      <a:pt x="3729" y="547"/>
                      <a:pt x="3729" y="257"/>
                      <a:pt x="3729" y="129"/>
                    </a:cubicBezTo>
                    <a:lnTo>
                      <a:pt x="3729" y="0"/>
                    </a:ln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45"/>
              <p:cNvSpPr/>
              <p:nvPr/>
            </p:nvSpPr>
            <p:spPr>
              <a:xfrm rot="-13545" flipH="1">
                <a:off x="5782331" y="4476364"/>
                <a:ext cx="85166" cy="34168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2154" extrusionOk="0">
                    <a:moveTo>
                      <a:pt x="5240" y="0"/>
                    </a:moveTo>
                    <a:cubicBezTo>
                      <a:pt x="4822" y="0"/>
                      <a:pt x="4436" y="0"/>
                      <a:pt x="4179" y="129"/>
                    </a:cubicBezTo>
                    <a:cubicBezTo>
                      <a:pt x="3504" y="418"/>
                      <a:pt x="2829" y="547"/>
                      <a:pt x="2154" y="804"/>
                    </a:cubicBezTo>
                    <a:lnTo>
                      <a:pt x="964" y="1222"/>
                    </a:lnTo>
                    <a:lnTo>
                      <a:pt x="675" y="1222"/>
                    </a:lnTo>
                    <a:cubicBezTo>
                      <a:pt x="547" y="1222"/>
                      <a:pt x="418" y="1222"/>
                      <a:pt x="418" y="1350"/>
                    </a:cubicBezTo>
                    <a:cubicBezTo>
                      <a:pt x="161" y="1479"/>
                      <a:pt x="0" y="1607"/>
                      <a:pt x="0" y="1736"/>
                    </a:cubicBezTo>
                    <a:cubicBezTo>
                      <a:pt x="0" y="1865"/>
                      <a:pt x="161" y="2025"/>
                      <a:pt x="289" y="2025"/>
                    </a:cubicBezTo>
                    <a:cubicBezTo>
                      <a:pt x="547" y="2154"/>
                      <a:pt x="675" y="2154"/>
                      <a:pt x="964" y="2154"/>
                    </a:cubicBezTo>
                    <a:lnTo>
                      <a:pt x="1350" y="2154"/>
                    </a:lnTo>
                    <a:cubicBezTo>
                      <a:pt x="2700" y="2154"/>
                      <a:pt x="3632" y="1865"/>
                      <a:pt x="4307" y="1350"/>
                    </a:cubicBezTo>
                    <a:cubicBezTo>
                      <a:pt x="4693" y="932"/>
                      <a:pt x="5111" y="547"/>
                      <a:pt x="5368" y="129"/>
                    </a:cubicBezTo>
                    <a:lnTo>
                      <a:pt x="5368" y="0"/>
                    </a:ln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45"/>
              <p:cNvSpPr/>
              <p:nvPr/>
            </p:nvSpPr>
            <p:spPr>
              <a:xfrm rot="-13545" flipH="1">
                <a:off x="5946145" y="4515984"/>
                <a:ext cx="91274" cy="17354"/>
              </a:xfrm>
              <a:custGeom>
                <a:avLst/>
                <a:gdLst/>
                <a:ahLst/>
                <a:cxnLst/>
                <a:rect l="l" t="t" r="r" b="b"/>
                <a:pathLst>
                  <a:path w="5754" h="1094" extrusionOk="0">
                    <a:moveTo>
                      <a:pt x="2539" y="1"/>
                    </a:moveTo>
                    <a:cubicBezTo>
                      <a:pt x="1864" y="1"/>
                      <a:pt x="1222" y="129"/>
                      <a:pt x="546" y="129"/>
                    </a:cubicBezTo>
                    <a:cubicBezTo>
                      <a:pt x="0" y="129"/>
                      <a:pt x="0" y="418"/>
                      <a:pt x="0" y="547"/>
                    </a:cubicBezTo>
                    <a:cubicBezTo>
                      <a:pt x="0" y="676"/>
                      <a:pt x="0" y="804"/>
                      <a:pt x="546" y="933"/>
                    </a:cubicBezTo>
                    <a:lnTo>
                      <a:pt x="1222" y="933"/>
                    </a:lnTo>
                    <a:cubicBezTo>
                      <a:pt x="1607" y="1093"/>
                      <a:pt x="2154" y="1093"/>
                      <a:pt x="2539" y="1093"/>
                    </a:cubicBezTo>
                    <a:lnTo>
                      <a:pt x="2668" y="1093"/>
                    </a:lnTo>
                    <a:cubicBezTo>
                      <a:pt x="3761" y="1093"/>
                      <a:pt x="4565" y="1093"/>
                      <a:pt x="5368" y="933"/>
                    </a:cubicBezTo>
                    <a:cubicBezTo>
                      <a:pt x="5497" y="933"/>
                      <a:pt x="5625" y="804"/>
                      <a:pt x="5625" y="676"/>
                    </a:cubicBezTo>
                    <a:lnTo>
                      <a:pt x="5754" y="547"/>
                    </a:lnTo>
                    <a:cubicBezTo>
                      <a:pt x="5497" y="290"/>
                      <a:pt x="5368" y="129"/>
                      <a:pt x="5240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45"/>
              <p:cNvSpPr/>
              <p:nvPr/>
            </p:nvSpPr>
            <p:spPr>
              <a:xfrm rot="-13545" flipH="1">
                <a:off x="6098965" y="4466406"/>
                <a:ext cx="104027" cy="40815"/>
              </a:xfrm>
              <a:custGeom>
                <a:avLst/>
                <a:gdLst/>
                <a:ahLst/>
                <a:cxnLst/>
                <a:rect l="l" t="t" r="r" b="b"/>
                <a:pathLst>
                  <a:path w="6558" h="2573" extrusionOk="0">
                    <a:moveTo>
                      <a:pt x="547" y="1"/>
                    </a:moveTo>
                    <a:cubicBezTo>
                      <a:pt x="418" y="1"/>
                      <a:pt x="129" y="161"/>
                      <a:pt x="129" y="290"/>
                    </a:cubicBezTo>
                    <a:cubicBezTo>
                      <a:pt x="0" y="290"/>
                      <a:pt x="129" y="547"/>
                      <a:pt x="129" y="676"/>
                    </a:cubicBezTo>
                    <a:lnTo>
                      <a:pt x="547" y="1094"/>
                    </a:lnTo>
                    <a:lnTo>
                      <a:pt x="675" y="1222"/>
                    </a:lnTo>
                    <a:cubicBezTo>
                      <a:pt x="1864" y="2026"/>
                      <a:pt x="3215" y="2572"/>
                      <a:pt x="4693" y="2572"/>
                    </a:cubicBezTo>
                    <a:cubicBezTo>
                      <a:pt x="5368" y="2572"/>
                      <a:pt x="5882" y="2412"/>
                      <a:pt x="6558" y="2283"/>
                    </a:cubicBezTo>
                    <a:cubicBezTo>
                      <a:pt x="6172" y="2154"/>
                      <a:pt x="5754" y="2026"/>
                      <a:pt x="5368" y="1769"/>
                    </a:cubicBezTo>
                    <a:cubicBezTo>
                      <a:pt x="4147" y="1351"/>
                      <a:pt x="2829" y="804"/>
                      <a:pt x="1479" y="290"/>
                    </a:cubicBezTo>
                    <a:lnTo>
                      <a:pt x="1350" y="290"/>
                    </a:lnTo>
                    <a:cubicBezTo>
                      <a:pt x="1061" y="161"/>
                      <a:pt x="804" y="1"/>
                      <a:pt x="547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45"/>
              <p:cNvSpPr/>
              <p:nvPr/>
            </p:nvSpPr>
            <p:spPr>
              <a:xfrm rot="-13545" flipH="1">
                <a:off x="6304622" y="4368244"/>
                <a:ext cx="89259" cy="63752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4019" extrusionOk="0">
                    <a:moveTo>
                      <a:pt x="1" y="0"/>
                    </a:moveTo>
                    <a:lnTo>
                      <a:pt x="1" y="675"/>
                    </a:lnTo>
                    <a:lnTo>
                      <a:pt x="419" y="1061"/>
                    </a:lnTo>
                    <a:lnTo>
                      <a:pt x="547" y="1061"/>
                    </a:lnTo>
                    <a:cubicBezTo>
                      <a:pt x="804" y="1479"/>
                      <a:pt x="1222" y="1736"/>
                      <a:pt x="1608" y="1993"/>
                    </a:cubicBezTo>
                    <a:cubicBezTo>
                      <a:pt x="2026" y="2282"/>
                      <a:pt x="2412" y="2668"/>
                      <a:pt x="2669" y="2925"/>
                    </a:cubicBezTo>
                    <a:cubicBezTo>
                      <a:pt x="3472" y="3600"/>
                      <a:pt x="4437" y="3890"/>
                      <a:pt x="5626" y="4018"/>
                    </a:cubicBezTo>
                    <a:cubicBezTo>
                      <a:pt x="4276" y="2411"/>
                      <a:pt x="2540" y="1318"/>
                      <a:pt x="933" y="257"/>
                    </a:cubicBezTo>
                    <a:lnTo>
                      <a:pt x="547" y="0"/>
                    </a:ln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45"/>
              <p:cNvSpPr/>
              <p:nvPr/>
            </p:nvSpPr>
            <p:spPr>
              <a:xfrm rot="-13545" flipH="1">
                <a:off x="6463298" y="4269685"/>
                <a:ext cx="104551" cy="48968"/>
              </a:xfrm>
              <a:custGeom>
                <a:avLst/>
                <a:gdLst/>
                <a:ahLst/>
                <a:cxnLst/>
                <a:rect l="l" t="t" r="r" b="b"/>
                <a:pathLst>
                  <a:path w="6591" h="3087" extrusionOk="0">
                    <a:moveTo>
                      <a:pt x="804" y="0"/>
                    </a:moveTo>
                    <a:cubicBezTo>
                      <a:pt x="161" y="0"/>
                      <a:pt x="161" y="129"/>
                      <a:pt x="0" y="418"/>
                    </a:cubicBezTo>
                    <a:cubicBezTo>
                      <a:pt x="0" y="675"/>
                      <a:pt x="161" y="804"/>
                      <a:pt x="547" y="804"/>
                    </a:cubicBezTo>
                    <a:cubicBezTo>
                      <a:pt x="675" y="933"/>
                      <a:pt x="675" y="933"/>
                      <a:pt x="804" y="933"/>
                    </a:cubicBezTo>
                    <a:cubicBezTo>
                      <a:pt x="1608" y="1222"/>
                      <a:pt x="2701" y="1479"/>
                      <a:pt x="3633" y="1865"/>
                    </a:cubicBezTo>
                    <a:cubicBezTo>
                      <a:pt x="3890" y="2025"/>
                      <a:pt x="4179" y="2154"/>
                      <a:pt x="4436" y="2411"/>
                    </a:cubicBezTo>
                    <a:cubicBezTo>
                      <a:pt x="4694" y="2540"/>
                      <a:pt x="4983" y="2668"/>
                      <a:pt x="5240" y="2829"/>
                    </a:cubicBezTo>
                    <a:cubicBezTo>
                      <a:pt x="5497" y="2958"/>
                      <a:pt x="5915" y="2958"/>
                      <a:pt x="6301" y="3086"/>
                    </a:cubicBezTo>
                    <a:lnTo>
                      <a:pt x="6590" y="3086"/>
                    </a:lnTo>
                    <a:cubicBezTo>
                      <a:pt x="6429" y="2958"/>
                      <a:pt x="6429" y="2829"/>
                      <a:pt x="6301" y="2829"/>
                    </a:cubicBezTo>
                    <a:cubicBezTo>
                      <a:pt x="6044" y="2411"/>
                      <a:pt x="5915" y="2154"/>
                      <a:pt x="5626" y="1865"/>
                    </a:cubicBezTo>
                    <a:cubicBezTo>
                      <a:pt x="4308" y="675"/>
                      <a:pt x="2829" y="0"/>
                      <a:pt x="1093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45"/>
              <p:cNvSpPr/>
              <p:nvPr/>
            </p:nvSpPr>
            <p:spPr>
              <a:xfrm rot="-13385">
                <a:off x="6799434" y="4360268"/>
                <a:ext cx="107344" cy="47484"/>
              </a:xfrm>
              <a:custGeom>
                <a:avLst/>
                <a:gdLst/>
                <a:ahLst/>
                <a:cxnLst/>
                <a:rect l="l" t="t" r="r" b="b"/>
                <a:pathLst>
                  <a:path w="6687" h="2958" extrusionOk="0">
                    <a:moveTo>
                      <a:pt x="643" y="1"/>
                    </a:moveTo>
                    <a:cubicBezTo>
                      <a:pt x="515" y="1"/>
                      <a:pt x="258" y="129"/>
                      <a:pt x="258" y="258"/>
                    </a:cubicBezTo>
                    <a:cubicBezTo>
                      <a:pt x="129" y="418"/>
                      <a:pt x="0" y="804"/>
                      <a:pt x="643" y="1061"/>
                    </a:cubicBezTo>
                    <a:cubicBezTo>
                      <a:pt x="1608" y="1608"/>
                      <a:pt x="2668" y="2154"/>
                      <a:pt x="4018" y="2669"/>
                    </a:cubicBezTo>
                    <a:cubicBezTo>
                      <a:pt x="4276" y="2829"/>
                      <a:pt x="4533" y="2958"/>
                      <a:pt x="4951" y="2958"/>
                    </a:cubicBezTo>
                    <a:lnTo>
                      <a:pt x="5626" y="2958"/>
                    </a:lnTo>
                    <a:cubicBezTo>
                      <a:pt x="6011" y="2958"/>
                      <a:pt x="6269" y="2958"/>
                      <a:pt x="6429" y="2829"/>
                    </a:cubicBezTo>
                    <a:lnTo>
                      <a:pt x="6686" y="2829"/>
                    </a:lnTo>
                    <a:cubicBezTo>
                      <a:pt x="6686" y="2669"/>
                      <a:pt x="6558" y="2669"/>
                      <a:pt x="6558" y="2540"/>
                    </a:cubicBezTo>
                    <a:lnTo>
                      <a:pt x="6429" y="2540"/>
                    </a:lnTo>
                    <a:lnTo>
                      <a:pt x="5208" y="1736"/>
                    </a:lnTo>
                    <a:cubicBezTo>
                      <a:pt x="3858" y="1222"/>
                      <a:pt x="2411" y="676"/>
                      <a:pt x="1061" y="129"/>
                    </a:cubicBezTo>
                    <a:cubicBezTo>
                      <a:pt x="933" y="1"/>
                      <a:pt x="804" y="1"/>
                      <a:pt x="643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45"/>
              <p:cNvSpPr/>
              <p:nvPr/>
            </p:nvSpPr>
            <p:spPr>
              <a:xfrm rot="10786615" flipH="1">
                <a:off x="7377499" y="4349515"/>
                <a:ext cx="92367" cy="25813"/>
              </a:xfrm>
              <a:custGeom>
                <a:avLst/>
                <a:gdLst/>
                <a:ahLst/>
                <a:cxnLst/>
                <a:rect l="l" t="t" r="r" b="b"/>
                <a:pathLst>
                  <a:path w="5754" h="1608" extrusionOk="0">
                    <a:moveTo>
                      <a:pt x="514" y="0"/>
                    </a:moveTo>
                    <a:cubicBezTo>
                      <a:pt x="129" y="0"/>
                      <a:pt x="0" y="129"/>
                      <a:pt x="0" y="386"/>
                    </a:cubicBezTo>
                    <a:cubicBezTo>
                      <a:pt x="0" y="547"/>
                      <a:pt x="129" y="804"/>
                      <a:pt x="514" y="933"/>
                    </a:cubicBezTo>
                    <a:lnTo>
                      <a:pt x="932" y="933"/>
                    </a:lnTo>
                    <a:lnTo>
                      <a:pt x="1864" y="1190"/>
                    </a:lnTo>
                    <a:cubicBezTo>
                      <a:pt x="2797" y="1350"/>
                      <a:pt x="3729" y="1479"/>
                      <a:pt x="4693" y="1608"/>
                    </a:cubicBezTo>
                    <a:lnTo>
                      <a:pt x="5497" y="1608"/>
                    </a:lnTo>
                    <a:cubicBezTo>
                      <a:pt x="5625" y="1479"/>
                      <a:pt x="5754" y="1479"/>
                      <a:pt x="5754" y="1350"/>
                    </a:cubicBezTo>
                    <a:cubicBezTo>
                      <a:pt x="5754" y="1350"/>
                      <a:pt x="5754" y="1190"/>
                      <a:pt x="5625" y="1190"/>
                    </a:cubicBezTo>
                    <a:cubicBezTo>
                      <a:pt x="5208" y="804"/>
                      <a:pt x="4822" y="675"/>
                      <a:pt x="4404" y="547"/>
                    </a:cubicBezTo>
                    <a:lnTo>
                      <a:pt x="1993" y="129"/>
                    </a:lnTo>
                    <a:cubicBezTo>
                      <a:pt x="1736" y="0"/>
                      <a:pt x="1479" y="0"/>
                      <a:pt x="1189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45"/>
              <p:cNvSpPr/>
              <p:nvPr/>
            </p:nvSpPr>
            <p:spPr>
              <a:xfrm rot="10786615" flipH="1">
                <a:off x="7214075" y="4388896"/>
                <a:ext cx="73280" cy="19616"/>
              </a:xfrm>
              <a:custGeom>
                <a:avLst/>
                <a:gdLst/>
                <a:ahLst/>
                <a:cxnLst/>
                <a:rect l="l" t="t" r="r" b="b"/>
                <a:pathLst>
                  <a:path w="4565" h="1222" extrusionOk="0">
                    <a:moveTo>
                      <a:pt x="675" y="0"/>
                    </a:moveTo>
                    <a:cubicBezTo>
                      <a:pt x="129" y="0"/>
                      <a:pt x="0" y="418"/>
                      <a:pt x="0" y="418"/>
                    </a:cubicBezTo>
                    <a:cubicBezTo>
                      <a:pt x="0" y="675"/>
                      <a:pt x="0" y="804"/>
                      <a:pt x="129" y="965"/>
                    </a:cubicBezTo>
                    <a:cubicBezTo>
                      <a:pt x="257" y="1093"/>
                      <a:pt x="418" y="1093"/>
                      <a:pt x="547" y="1093"/>
                    </a:cubicBezTo>
                    <a:cubicBezTo>
                      <a:pt x="1222" y="1222"/>
                      <a:pt x="1736" y="1222"/>
                      <a:pt x="2283" y="1222"/>
                    </a:cubicBezTo>
                    <a:lnTo>
                      <a:pt x="3472" y="1222"/>
                    </a:lnTo>
                    <a:cubicBezTo>
                      <a:pt x="3761" y="1222"/>
                      <a:pt x="4018" y="965"/>
                      <a:pt x="4276" y="804"/>
                    </a:cubicBezTo>
                    <a:cubicBezTo>
                      <a:pt x="4436" y="804"/>
                      <a:pt x="4436" y="804"/>
                      <a:pt x="4565" y="675"/>
                    </a:cubicBezTo>
                    <a:lnTo>
                      <a:pt x="4276" y="675"/>
                    </a:lnTo>
                    <a:cubicBezTo>
                      <a:pt x="4018" y="418"/>
                      <a:pt x="3761" y="290"/>
                      <a:pt x="3472" y="290"/>
                    </a:cubicBezTo>
                    <a:cubicBezTo>
                      <a:pt x="2668" y="161"/>
                      <a:pt x="1736" y="0"/>
                      <a:pt x="804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45"/>
              <p:cNvSpPr/>
              <p:nvPr/>
            </p:nvSpPr>
            <p:spPr>
              <a:xfrm rot="10786615" flipH="1">
                <a:off x="7020607" y="4391686"/>
                <a:ext cx="86187" cy="23758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1480" extrusionOk="0">
                    <a:moveTo>
                      <a:pt x="3215" y="1"/>
                    </a:moveTo>
                    <a:cubicBezTo>
                      <a:pt x="2411" y="1"/>
                      <a:pt x="1607" y="129"/>
                      <a:pt x="547" y="258"/>
                    </a:cubicBezTo>
                    <a:cubicBezTo>
                      <a:pt x="418" y="258"/>
                      <a:pt x="0" y="676"/>
                      <a:pt x="0" y="804"/>
                    </a:cubicBezTo>
                    <a:cubicBezTo>
                      <a:pt x="0" y="933"/>
                      <a:pt x="129" y="1190"/>
                      <a:pt x="418" y="1351"/>
                    </a:cubicBezTo>
                    <a:cubicBezTo>
                      <a:pt x="547" y="1479"/>
                      <a:pt x="804" y="1479"/>
                      <a:pt x="932" y="1479"/>
                    </a:cubicBezTo>
                    <a:lnTo>
                      <a:pt x="1350" y="1479"/>
                    </a:lnTo>
                    <a:cubicBezTo>
                      <a:pt x="2668" y="1479"/>
                      <a:pt x="3890" y="1061"/>
                      <a:pt x="5368" y="258"/>
                    </a:cubicBezTo>
                    <a:cubicBezTo>
                      <a:pt x="4693" y="129"/>
                      <a:pt x="4018" y="1"/>
                      <a:pt x="3215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45"/>
              <p:cNvSpPr/>
              <p:nvPr/>
            </p:nvSpPr>
            <p:spPr>
              <a:xfrm rot="3453141" flipH="1">
                <a:off x="6634178" y="4272703"/>
                <a:ext cx="104541" cy="48964"/>
              </a:xfrm>
              <a:custGeom>
                <a:avLst/>
                <a:gdLst/>
                <a:ahLst/>
                <a:cxnLst/>
                <a:rect l="l" t="t" r="r" b="b"/>
                <a:pathLst>
                  <a:path w="6591" h="3087" extrusionOk="0">
                    <a:moveTo>
                      <a:pt x="804" y="0"/>
                    </a:moveTo>
                    <a:cubicBezTo>
                      <a:pt x="161" y="0"/>
                      <a:pt x="161" y="129"/>
                      <a:pt x="0" y="418"/>
                    </a:cubicBezTo>
                    <a:cubicBezTo>
                      <a:pt x="0" y="675"/>
                      <a:pt x="161" y="804"/>
                      <a:pt x="547" y="804"/>
                    </a:cubicBezTo>
                    <a:cubicBezTo>
                      <a:pt x="675" y="933"/>
                      <a:pt x="675" y="933"/>
                      <a:pt x="804" y="933"/>
                    </a:cubicBezTo>
                    <a:cubicBezTo>
                      <a:pt x="1608" y="1222"/>
                      <a:pt x="2701" y="1479"/>
                      <a:pt x="3633" y="1865"/>
                    </a:cubicBezTo>
                    <a:cubicBezTo>
                      <a:pt x="3890" y="2025"/>
                      <a:pt x="4179" y="2154"/>
                      <a:pt x="4436" y="2411"/>
                    </a:cubicBezTo>
                    <a:cubicBezTo>
                      <a:pt x="4694" y="2540"/>
                      <a:pt x="4983" y="2668"/>
                      <a:pt x="5240" y="2829"/>
                    </a:cubicBezTo>
                    <a:cubicBezTo>
                      <a:pt x="5497" y="2958"/>
                      <a:pt x="5915" y="2958"/>
                      <a:pt x="6301" y="3086"/>
                    </a:cubicBezTo>
                    <a:lnTo>
                      <a:pt x="6590" y="3086"/>
                    </a:lnTo>
                    <a:cubicBezTo>
                      <a:pt x="6429" y="2958"/>
                      <a:pt x="6429" y="2829"/>
                      <a:pt x="6301" y="2829"/>
                    </a:cubicBezTo>
                    <a:cubicBezTo>
                      <a:pt x="6044" y="2411"/>
                      <a:pt x="5915" y="2154"/>
                      <a:pt x="5626" y="1865"/>
                    </a:cubicBezTo>
                    <a:cubicBezTo>
                      <a:pt x="4308" y="675"/>
                      <a:pt x="2829" y="0"/>
                      <a:pt x="1093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45"/>
              <p:cNvSpPr/>
              <p:nvPr/>
            </p:nvSpPr>
            <p:spPr>
              <a:xfrm rot="-3102411" flipH="1">
                <a:off x="8399831" y="4330039"/>
                <a:ext cx="85168" cy="34169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2154" extrusionOk="0">
                    <a:moveTo>
                      <a:pt x="5240" y="0"/>
                    </a:moveTo>
                    <a:cubicBezTo>
                      <a:pt x="4822" y="0"/>
                      <a:pt x="4436" y="0"/>
                      <a:pt x="4179" y="129"/>
                    </a:cubicBezTo>
                    <a:cubicBezTo>
                      <a:pt x="3504" y="418"/>
                      <a:pt x="2829" y="547"/>
                      <a:pt x="2154" y="804"/>
                    </a:cubicBezTo>
                    <a:lnTo>
                      <a:pt x="964" y="1222"/>
                    </a:lnTo>
                    <a:lnTo>
                      <a:pt x="675" y="1222"/>
                    </a:lnTo>
                    <a:cubicBezTo>
                      <a:pt x="547" y="1222"/>
                      <a:pt x="418" y="1222"/>
                      <a:pt x="418" y="1350"/>
                    </a:cubicBezTo>
                    <a:cubicBezTo>
                      <a:pt x="161" y="1479"/>
                      <a:pt x="0" y="1607"/>
                      <a:pt x="0" y="1736"/>
                    </a:cubicBezTo>
                    <a:cubicBezTo>
                      <a:pt x="0" y="1865"/>
                      <a:pt x="161" y="2025"/>
                      <a:pt x="289" y="2025"/>
                    </a:cubicBezTo>
                    <a:cubicBezTo>
                      <a:pt x="547" y="2154"/>
                      <a:pt x="675" y="2154"/>
                      <a:pt x="964" y="2154"/>
                    </a:cubicBezTo>
                    <a:lnTo>
                      <a:pt x="1350" y="2154"/>
                    </a:lnTo>
                    <a:cubicBezTo>
                      <a:pt x="2700" y="2154"/>
                      <a:pt x="3632" y="1865"/>
                      <a:pt x="4307" y="1350"/>
                    </a:cubicBezTo>
                    <a:cubicBezTo>
                      <a:pt x="4693" y="932"/>
                      <a:pt x="5111" y="547"/>
                      <a:pt x="5368" y="129"/>
                    </a:cubicBezTo>
                    <a:lnTo>
                      <a:pt x="5368" y="0"/>
                    </a:ln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45"/>
              <p:cNvSpPr/>
              <p:nvPr/>
            </p:nvSpPr>
            <p:spPr>
              <a:xfrm rot="-3102411" flipH="1">
                <a:off x="8525105" y="4227320"/>
                <a:ext cx="91275" cy="17354"/>
              </a:xfrm>
              <a:custGeom>
                <a:avLst/>
                <a:gdLst/>
                <a:ahLst/>
                <a:cxnLst/>
                <a:rect l="l" t="t" r="r" b="b"/>
                <a:pathLst>
                  <a:path w="5754" h="1094" extrusionOk="0">
                    <a:moveTo>
                      <a:pt x="2539" y="1"/>
                    </a:moveTo>
                    <a:cubicBezTo>
                      <a:pt x="1864" y="1"/>
                      <a:pt x="1222" y="129"/>
                      <a:pt x="546" y="129"/>
                    </a:cubicBezTo>
                    <a:cubicBezTo>
                      <a:pt x="0" y="129"/>
                      <a:pt x="0" y="418"/>
                      <a:pt x="0" y="547"/>
                    </a:cubicBezTo>
                    <a:cubicBezTo>
                      <a:pt x="0" y="676"/>
                      <a:pt x="0" y="804"/>
                      <a:pt x="546" y="933"/>
                    </a:cubicBezTo>
                    <a:lnTo>
                      <a:pt x="1222" y="933"/>
                    </a:lnTo>
                    <a:cubicBezTo>
                      <a:pt x="1607" y="1093"/>
                      <a:pt x="2154" y="1093"/>
                      <a:pt x="2539" y="1093"/>
                    </a:cubicBezTo>
                    <a:lnTo>
                      <a:pt x="2668" y="1093"/>
                    </a:lnTo>
                    <a:cubicBezTo>
                      <a:pt x="3761" y="1093"/>
                      <a:pt x="4565" y="1093"/>
                      <a:pt x="5368" y="933"/>
                    </a:cubicBezTo>
                    <a:cubicBezTo>
                      <a:pt x="5497" y="933"/>
                      <a:pt x="5625" y="804"/>
                      <a:pt x="5625" y="676"/>
                    </a:cubicBezTo>
                    <a:lnTo>
                      <a:pt x="5754" y="547"/>
                    </a:lnTo>
                    <a:cubicBezTo>
                      <a:pt x="5497" y="290"/>
                      <a:pt x="5368" y="129"/>
                      <a:pt x="5240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45"/>
              <p:cNvSpPr/>
              <p:nvPr/>
            </p:nvSpPr>
            <p:spPr>
              <a:xfrm rot="-1795378">
                <a:off x="7848590" y="2273538"/>
                <a:ext cx="104023" cy="40813"/>
              </a:xfrm>
              <a:custGeom>
                <a:avLst/>
                <a:gdLst/>
                <a:ahLst/>
                <a:cxnLst/>
                <a:rect l="l" t="t" r="r" b="b"/>
                <a:pathLst>
                  <a:path w="6558" h="2573" extrusionOk="0">
                    <a:moveTo>
                      <a:pt x="547" y="1"/>
                    </a:moveTo>
                    <a:cubicBezTo>
                      <a:pt x="418" y="1"/>
                      <a:pt x="129" y="161"/>
                      <a:pt x="129" y="290"/>
                    </a:cubicBezTo>
                    <a:cubicBezTo>
                      <a:pt x="0" y="290"/>
                      <a:pt x="129" y="547"/>
                      <a:pt x="129" y="676"/>
                    </a:cubicBezTo>
                    <a:lnTo>
                      <a:pt x="547" y="1094"/>
                    </a:lnTo>
                    <a:lnTo>
                      <a:pt x="675" y="1222"/>
                    </a:lnTo>
                    <a:cubicBezTo>
                      <a:pt x="1864" y="2026"/>
                      <a:pt x="3215" y="2572"/>
                      <a:pt x="4693" y="2572"/>
                    </a:cubicBezTo>
                    <a:cubicBezTo>
                      <a:pt x="5368" y="2572"/>
                      <a:pt x="5882" y="2412"/>
                      <a:pt x="6558" y="2283"/>
                    </a:cubicBezTo>
                    <a:cubicBezTo>
                      <a:pt x="6172" y="2154"/>
                      <a:pt x="5754" y="2026"/>
                      <a:pt x="5368" y="1769"/>
                    </a:cubicBezTo>
                    <a:cubicBezTo>
                      <a:pt x="4147" y="1351"/>
                      <a:pt x="2829" y="804"/>
                      <a:pt x="1479" y="290"/>
                    </a:cubicBezTo>
                    <a:lnTo>
                      <a:pt x="1350" y="290"/>
                    </a:lnTo>
                    <a:cubicBezTo>
                      <a:pt x="1061" y="161"/>
                      <a:pt x="804" y="1"/>
                      <a:pt x="547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45"/>
              <p:cNvSpPr/>
              <p:nvPr/>
            </p:nvSpPr>
            <p:spPr>
              <a:xfrm rot="-1795378">
                <a:off x="7640986" y="2286638"/>
                <a:ext cx="89255" cy="63749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4019" extrusionOk="0">
                    <a:moveTo>
                      <a:pt x="1" y="0"/>
                    </a:moveTo>
                    <a:lnTo>
                      <a:pt x="1" y="675"/>
                    </a:lnTo>
                    <a:lnTo>
                      <a:pt x="419" y="1061"/>
                    </a:lnTo>
                    <a:lnTo>
                      <a:pt x="547" y="1061"/>
                    </a:lnTo>
                    <a:cubicBezTo>
                      <a:pt x="804" y="1479"/>
                      <a:pt x="1222" y="1736"/>
                      <a:pt x="1608" y="1993"/>
                    </a:cubicBezTo>
                    <a:cubicBezTo>
                      <a:pt x="2026" y="2282"/>
                      <a:pt x="2412" y="2668"/>
                      <a:pt x="2669" y="2925"/>
                    </a:cubicBezTo>
                    <a:cubicBezTo>
                      <a:pt x="3472" y="3600"/>
                      <a:pt x="4437" y="3890"/>
                      <a:pt x="5626" y="4018"/>
                    </a:cubicBezTo>
                    <a:cubicBezTo>
                      <a:pt x="4276" y="2411"/>
                      <a:pt x="2540" y="1318"/>
                      <a:pt x="933" y="257"/>
                    </a:cubicBezTo>
                    <a:lnTo>
                      <a:pt x="547" y="0"/>
                    </a:ln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14" name="Google Shape;3714;p45"/>
              <p:cNvGrpSpPr/>
              <p:nvPr/>
            </p:nvGrpSpPr>
            <p:grpSpPr>
              <a:xfrm>
                <a:off x="8061000" y="2181884"/>
                <a:ext cx="755199" cy="1977146"/>
                <a:chOff x="8061000" y="2181884"/>
                <a:chExt cx="755199" cy="1977146"/>
              </a:xfrm>
            </p:grpSpPr>
            <p:grpSp>
              <p:nvGrpSpPr>
                <p:cNvPr id="3715" name="Google Shape;3715;p45"/>
                <p:cNvGrpSpPr/>
                <p:nvPr/>
              </p:nvGrpSpPr>
              <p:grpSpPr>
                <a:xfrm rot="-216038">
                  <a:off x="8422345" y="2192829"/>
                  <a:ext cx="371389" cy="727083"/>
                  <a:chOff x="8915667" y="2383456"/>
                  <a:chExt cx="371399" cy="727102"/>
                </a:xfrm>
              </p:grpSpPr>
              <p:sp>
                <p:nvSpPr>
                  <p:cNvPr id="3716" name="Google Shape;3716;p45"/>
                  <p:cNvSpPr/>
                  <p:nvPr/>
                </p:nvSpPr>
                <p:spPr>
                  <a:xfrm rot="-5400000" flipH="1">
                    <a:off x="9009248" y="3062409"/>
                    <a:ext cx="50164" cy="46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7" h="2839" extrusionOk="0">
                        <a:moveTo>
                          <a:pt x="2926" y="0"/>
                        </a:moveTo>
                        <a:cubicBezTo>
                          <a:pt x="1608" y="0"/>
                          <a:pt x="804" y="932"/>
                          <a:pt x="258" y="1897"/>
                        </a:cubicBezTo>
                        <a:cubicBezTo>
                          <a:pt x="129" y="2154"/>
                          <a:pt x="0" y="2411"/>
                          <a:pt x="386" y="2700"/>
                        </a:cubicBezTo>
                        <a:cubicBezTo>
                          <a:pt x="494" y="2797"/>
                          <a:pt x="598" y="2839"/>
                          <a:pt x="699" y="2839"/>
                        </a:cubicBezTo>
                        <a:cubicBezTo>
                          <a:pt x="868" y="2839"/>
                          <a:pt x="1029" y="2721"/>
                          <a:pt x="1190" y="2540"/>
                        </a:cubicBezTo>
                        <a:cubicBezTo>
                          <a:pt x="1736" y="2025"/>
                          <a:pt x="2283" y="1350"/>
                          <a:pt x="2926" y="547"/>
                        </a:cubicBezTo>
                        <a:cubicBezTo>
                          <a:pt x="3086" y="418"/>
                          <a:pt x="3086" y="290"/>
                          <a:pt x="3086" y="0"/>
                        </a:cubicBezTo>
                        <a:close/>
                      </a:path>
                    </a:pathLst>
                  </a:custGeom>
                  <a:solidFill>
                    <a:srgbClr val="0E536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17" name="Google Shape;3717;p45"/>
                  <p:cNvSpPr/>
                  <p:nvPr/>
                </p:nvSpPr>
                <p:spPr>
                  <a:xfrm rot="-5400000" flipH="1">
                    <a:off x="9119119" y="2915457"/>
                    <a:ext cx="97695" cy="741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12" h="4565" extrusionOk="0">
                        <a:moveTo>
                          <a:pt x="6011" y="0"/>
                        </a:moveTo>
                        <a:lnTo>
                          <a:pt x="6011" y="0"/>
                        </a:lnTo>
                        <a:cubicBezTo>
                          <a:pt x="5625" y="161"/>
                          <a:pt x="5336" y="290"/>
                          <a:pt x="5079" y="547"/>
                        </a:cubicBezTo>
                        <a:cubicBezTo>
                          <a:pt x="4532" y="804"/>
                          <a:pt x="4147" y="1222"/>
                          <a:pt x="3729" y="1608"/>
                        </a:cubicBezTo>
                        <a:cubicBezTo>
                          <a:pt x="2668" y="2411"/>
                          <a:pt x="1607" y="3376"/>
                          <a:pt x="257" y="3761"/>
                        </a:cubicBezTo>
                        <a:cubicBezTo>
                          <a:pt x="257" y="3890"/>
                          <a:pt x="257" y="3890"/>
                          <a:pt x="129" y="3890"/>
                        </a:cubicBezTo>
                        <a:cubicBezTo>
                          <a:pt x="129" y="4018"/>
                          <a:pt x="0" y="4308"/>
                          <a:pt x="129" y="4308"/>
                        </a:cubicBezTo>
                        <a:cubicBezTo>
                          <a:pt x="129" y="4436"/>
                          <a:pt x="257" y="4565"/>
                          <a:pt x="386" y="4565"/>
                        </a:cubicBezTo>
                        <a:lnTo>
                          <a:pt x="514" y="4565"/>
                        </a:lnTo>
                        <a:cubicBezTo>
                          <a:pt x="804" y="4565"/>
                          <a:pt x="1189" y="4565"/>
                          <a:pt x="1479" y="4436"/>
                        </a:cubicBezTo>
                        <a:cubicBezTo>
                          <a:pt x="2797" y="3890"/>
                          <a:pt x="4018" y="2958"/>
                          <a:pt x="5079" y="1608"/>
                        </a:cubicBezTo>
                        <a:cubicBezTo>
                          <a:pt x="5336" y="1222"/>
                          <a:pt x="5625" y="675"/>
                          <a:pt x="5882" y="290"/>
                        </a:cubicBezTo>
                        <a:cubicBezTo>
                          <a:pt x="6011" y="161"/>
                          <a:pt x="6011" y="161"/>
                          <a:pt x="6011" y="0"/>
                        </a:cubicBezTo>
                        <a:close/>
                      </a:path>
                    </a:pathLst>
                  </a:custGeom>
                  <a:solidFill>
                    <a:srgbClr val="0E536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18" name="Google Shape;3718;p45"/>
                  <p:cNvSpPr/>
                  <p:nvPr/>
                </p:nvSpPr>
                <p:spPr>
                  <a:xfrm rot="-5400000" flipH="1">
                    <a:off x="9226454" y="2740718"/>
                    <a:ext cx="100311" cy="209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73" h="1287" extrusionOk="0">
                        <a:moveTo>
                          <a:pt x="4694" y="1"/>
                        </a:moveTo>
                        <a:cubicBezTo>
                          <a:pt x="3890" y="1"/>
                          <a:pt x="3215" y="129"/>
                          <a:pt x="2412" y="129"/>
                        </a:cubicBezTo>
                        <a:lnTo>
                          <a:pt x="547" y="129"/>
                        </a:lnTo>
                        <a:cubicBezTo>
                          <a:pt x="290" y="129"/>
                          <a:pt x="130" y="258"/>
                          <a:pt x="1" y="258"/>
                        </a:cubicBezTo>
                        <a:cubicBezTo>
                          <a:pt x="1" y="387"/>
                          <a:pt x="1" y="676"/>
                          <a:pt x="130" y="676"/>
                        </a:cubicBezTo>
                        <a:cubicBezTo>
                          <a:pt x="419" y="1062"/>
                          <a:pt x="805" y="1190"/>
                          <a:pt x="1094" y="1190"/>
                        </a:cubicBezTo>
                        <a:cubicBezTo>
                          <a:pt x="1689" y="1254"/>
                          <a:pt x="2219" y="1287"/>
                          <a:pt x="2701" y="1287"/>
                        </a:cubicBezTo>
                        <a:cubicBezTo>
                          <a:pt x="3183" y="1287"/>
                          <a:pt x="3617" y="1254"/>
                          <a:pt x="4019" y="1190"/>
                        </a:cubicBezTo>
                        <a:cubicBezTo>
                          <a:pt x="4694" y="1062"/>
                          <a:pt x="5241" y="933"/>
                          <a:pt x="6044" y="387"/>
                        </a:cubicBezTo>
                        <a:cubicBezTo>
                          <a:pt x="6173" y="387"/>
                          <a:pt x="6173" y="258"/>
                          <a:pt x="6173" y="258"/>
                        </a:cubicBezTo>
                        <a:lnTo>
                          <a:pt x="6044" y="258"/>
                        </a:lnTo>
                        <a:cubicBezTo>
                          <a:pt x="5626" y="129"/>
                          <a:pt x="5112" y="1"/>
                          <a:pt x="4694" y="1"/>
                        </a:cubicBezTo>
                        <a:close/>
                      </a:path>
                    </a:pathLst>
                  </a:custGeom>
                  <a:solidFill>
                    <a:srgbClr val="0E536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19" name="Google Shape;3719;p45"/>
                  <p:cNvSpPr/>
                  <p:nvPr/>
                </p:nvSpPr>
                <p:spPr>
                  <a:xfrm rot="-5400000" flipH="1">
                    <a:off x="9192250" y="2505425"/>
                    <a:ext cx="84630" cy="715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08" h="4404" extrusionOk="0">
                        <a:moveTo>
                          <a:pt x="129" y="0"/>
                        </a:moveTo>
                        <a:cubicBezTo>
                          <a:pt x="0" y="129"/>
                          <a:pt x="0" y="514"/>
                          <a:pt x="129" y="643"/>
                        </a:cubicBezTo>
                        <a:cubicBezTo>
                          <a:pt x="932" y="1607"/>
                          <a:pt x="1864" y="2668"/>
                          <a:pt x="2925" y="3600"/>
                        </a:cubicBezTo>
                        <a:cubicBezTo>
                          <a:pt x="3215" y="3858"/>
                          <a:pt x="3600" y="4018"/>
                          <a:pt x="4018" y="4147"/>
                        </a:cubicBezTo>
                        <a:cubicBezTo>
                          <a:pt x="4147" y="4275"/>
                          <a:pt x="4404" y="4275"/>
                          <a:pt x="4532" y="4404"/>
                        </a:cubicBezTo>
                        <a:cubicBezTo>
                          <a:pt x="4822" y="4275"/>
                          <a:pt x="5079" y="4147"/>
                          <a:pt x="5207" y="4018"/>
                        </a:cubicBezTo>
                        <a:cubicBezTo>
                          <a:pt x="5207" y="3858"/>
                          <a:pt x="5079" y="3600"/>
                          <a:pt x="4950" y="3600"/>
                        </a:cubicBezTo>
                        <a:cubicBezTo>
                          <a:pt x="3890" y="2540"/>
                          <a:pt x="2668" y="1607"/>
                          <a:pt x="1607" y="643"/>
                        </a:cubicBezTo>
                        <a:lnTo>
                          <a:pt x="1479" y="643"/>
                        </a:lnTo>
                        <a:cubicBezTo>
                          <a:pt x="1189" y="386"/>
                          <a:pt x="932" y="129"/>
                          <a:pt x="675" y="0"/>
                        </a:cubicBezTo>
                        <a:close/>
                      </a:path>
                    </a:pathLst>
                  </a:custGeom>
                  <a:solidFill>
                    <a:srgbClr val="0E536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20" name="Google Shape;3720;p45"/>
                  <p:cNvSpPr/>
                  <p:nvPr/>
                </p:nvSpPr>
                <p:spPr>
                  <a:xfrm rot="-5400000" flipH="1">
                    <a:off x="9074466" y="2364126"/>
                    <a:ext cx="52244" cy="1128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15" h="6944" extrusionOk="0">
                        <a:moveTo>
                          <a:pt x="386" y="0"/>
                        </a:moveTo>
                        <a:cubicBezTo>
                          <a:pt x="386" y="0"/>
                          <a:pt x="257" y="129"/>
                          <a:pt x="129" y="386"/>
                        </a:cubicBezTo>
                        <a:cubicBezTo>
                          <a:pt x="0" y="386"/>
                          <a:pt x="0" y="515"/>
                          <a:pt x="0" y="675"/>
                        </a:cubicBezTo>
                        <a:lnTo>
                          <a:pt x="0" y="933"/>
                        </a:lnTo>
                        <a:cubicBezTo>
                          <a:pt x="129" y="2926"/>
                          <a:pt x="804" y="4822"/>
                          <a:pt x="1865" y="6140"/>
                        </a:cubicBezTo>
                        <a:cubicBezTo>
                          <a:pt x="2122" y="6429"/>
                          <a:pt x="2411" y="6686"/>
                          <a:pt x="2925" y="6944"/>
                        </a:cubicBezTo>
                        <a:lnTo>
                          <a:pt x="3215" y="6944"/>
                        </a:lnTo>
                        <a:lnTo>
                          <a:pt x="3215" y="6686"/>
                        </a:lnTo>
                        <a:cubicBezTo>
                          <a:pt x="3086" y="6301"/>
                          <a:pt x="3086" y="5883"/>
                          <a:pt x="2925" y="5626"/>
                        </a:cubicBezTo>
                        <a:cubicBezTo>
                          <a:pt x="2411" y="4276"/>
                          <a:pt x="1865" y="2926"/>
                          <a:pt x="1318" y="1608"/>
                        </a:cubicBezTo>
                        <a:lnTo>
                          <a:pt x="932" y="515"/>
                        </a:lnTo>
                        <a:lnTo>
                          <a:pt x="804" y="386"/>
                        </a:lnTo>
                        <a:lnTo>
                          <a:pt x="804" y="258"/>
                        </a:lnTo>
                        <a:cubicBezTo>
                          <a:pt x="675" y="129"/>
                          <a:pt x="514" y="0"/>
                          <a:pt x="386" y="0"/>
                        </a:cubicBezTo>
                        <a:close/>
                      </a:path>
                    </a:pathLst>
                  </a:custGeom>
                  <a:solidFill>
                    <a:srgbClr val="0E536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21" name="Google Shape;3721;p45"/>
                  <p:cNvSpPr/>
                  <p:nvPr/>
                </p:nvSpPr>
                <p:spPr>
                  <a:xfrm rot="-5400000" flipH="1">
                    <a:off x="8938856" y="2360267"/>
                    <a:ext cx="32403" cy="787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94" h="4848" extrusionOk="0">
                        <a:moveTo>
                          <a:pt x="1865" y="1"/>
                        </a:moveTo>
                        <a:cubicBezTo>
                          <a:pt x="1736" y="1"/>
                          <a:pt x="1479" y="129"/>
                          <a:pt x="1350" y="129"/>
                        </a:cubicBezTo>
                        <a:cubicBezTo>
                          <a:pt x="1189" y="258"/>
                          <a:pt x="1189" y="258"/>
                          <a:pt x="1061" y="258"/>
                        </a:cubicBezTo>
                        <a:lnTo>
                          <a:pt x="1061" y="387"/>
                        </a:lnTo>
                        <a:lnTo>
                          <a:pt x="257" y="2797"/>
                        </a:lnTo>
                        <a:lnTo>
                          <a:pt x="0" y="3762"/>
                        </a:lnTo>
                        <a:cubicBezTo>
                          <a:pt x="0" y="3890"/>
                          <a:pt x="129" y="4019"/>
                          <a:pt x="129" y="4147"/>
                        </a:cubicBezTo>
                        <a:cubicBezTo>
                          <a:pt x="129" y="4694"/>
                          <a:pt x="257" y="4823"/>
                          <a:pt x="547" y="4823"/>
                        </a:cubicBezTo>
                        <a:cubicBezTo>
                          <a:pt x="580" y="4839"/>
                          <a:pt x="612" y="4847"/>
                          <a:pt x="642" y="4847"/>
                        </a:cubicBezTo>
                        <a:cubicBezTo>
                          <a:pt x="840" y="4847"/>
                          <a:pt x="966" y="4494"/>
                          <a:pt x="1189" y="4019"/>
                        </a:cubicBezTo>
                        <a:cubicBezTo>
                          <a:pt x="1479" y="2797"/>
                          <a:pt x="1736" y="1737"/>
                          <a:pt x="1993" y="547"/>
                        </a:cubicBezTo>
                        <a:cubicBezTo>
                          <a:pt x="1993" y="387"/>
                          <a:pt x="1865" y="1"/>
                          <a:pt x="1865" y="1"/>
                        </a:cubicBezTo>
                        <a:close/>
                      </a:path>
                    </a:pathLst>
                  </a:custGeom>
                  <a:solidFill>
                    <a:srgbClr val="0E536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722" name="Google Shape;3722;p45"/>
                <p:cNvSpPr/>
                <p:nvPr/>
              </p:nvSpPr>
              <p:spPr>
                <a:xfrm rot="-5934294">
                  <a:off x="8376494" y="3165671"/>
                  <a:ext cx="90333" cy="29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1866" extrusionOk="0">
                      <a:moveTo>
                        <a:pt x="419" y="1"/>
                      </a:moveTo>
                      <a:cubicBezTo>
                        <a:pt x="290" y="1"/>
                        <a:pt x="162" y="129"/>
                        <a:pt x="1" y="258"/>
                      </a:cubicBezTo>
                      <a:cubicBezTo>
                        <a:pt x="1" y="387"/>
                        <a:pt x="162" y="644"/>
                        <a:pt x="162" y="644"/>
                      </a:cubicBezTo>
                      <a:cubicBezTo>
                        <a:pt x="676" y="933"/>
                        <a:pt x="1222" y="1190"/>
                        <a:pt x="1769" y="1319"/>
                      </a:cubicBezTo>
                      <a:cubicBezTo>
                        <a:pt x="2412" y="1608"/>
                        <a:pt x="3087" y="1608"/>
                        <a:pt x="3890" y="1737"/>
                      </a:cubicBezTo>
                      <a:cubicBezTo>
                        <a:pt x="4180" y="1737"/>
                        <a:pt x="4308" y="1865"/>
                        <a:pt x="4565" y="1865"/>
                      </a:cubicBezTo>
                      <a:lnTo>
                        <a:pt x="5369" y="1865"/>
                      </a:lnTo>
                      <a:cubicBezTo>
                        <a:pt x="5498" y="1737"/>
                        <a:pt x="5626" y="1737"/>
                        <a:pt x="5626" y="1737"/>
                      </a:cubicBezTo>
                      <a:cubicBezTo>
                        <a:pt x="5626" y="1608"/>
                        <a:pt x="5626" y="1447"/>
                        <a:pt x="5498" y="1447"/>
                      </a:cubicBezTo>
                      <a:lnTo>
                        <a:pt x="5498" y="1319"/>
                      </a:lnTo>
                      <a:lnTo>
                        <a:pt x="5369" y="1319"/>
                      </a:lnTo>
                      <a:lnTo>
                        <a:pt x="5241" y="1190"/>
                      </a:lnTo>
                      <a:cubicBezTo>
                        <a:pt x="3890" y="387"/>
                        <a:pt x="2412" y="258"/>
                        <a:pt x="965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3" name="Google Shape;3723;p45"/>
                <p:cNvSpPr/>
                <p:nvPr/>
              </p:nvSpPr>
              <p:spPr>
                <a:xfrm rot="4865706" flipH="1">
                  <a:off x="8402926" y="3371030"/>
                  <a:ext cx="92372" cy="25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4" h="1608" extrusionOk="0">
                      <a:moveTo>
                        <a:pt x="514" y="0"/>
                      </a:moveTo>
                      <a:cubicBezTo>
                        <a:pt x="129" y="0"/>
                        <a:pt x="0" y="129"/>
                        <a:pt x="0" y="386"/>
                      </a:cubicBezTo>
                      <a:cubicBezTo>
                        <a:pt x="0" y="547"/>
                        <a:pt x="129" y="804"/>
                        <a:pt x="514" y="933"/>
                      </a:cubicBezTo>
                      <a:lnTo>
                        <a:pt x="932" y="933"/>
                      </a:lnTo>
                      <a:lnTo>
                        <a:pt x="1864" y="1190"/>
                      </a:lnTo>
                      <a:cubicBezTo>
                        <a:pt x="2797" y="1350"/>
                        <a:pt x="3729" y="1479"/>
                        <a:pt x="4693" y="1608"/>
                      </a:cubicBezTo>
                      <a:lnTo>
                        <a:pt x="5497" y="1608"/>
                      </a:lnTo>
                      <a:cubicBezTo>
                        <a:pt x="5625" y="1479"/>
                        <a:pt x="5754" y="1479"/>
                        <a:pt x="5754" y="1350"/>
                      </a:cubicBezTo>
                      <a:cubicBezTo>
                        <a:pt x="5754" y="1350"/>
                        <a:pt x="5754" y="1190"/>
                        <a:pt x="5625" y="1190"/>
                      </a:cubicBezTo>
                      <a:cubicBezTo>
                        <a:pt x="5208" y="804"/>
                        <a:pt x="4822" y="675"/>
                        <a:pt x="4404" y="547"/>
                      </a:cubicBezTo>
                      <a:lnTo>
                        <a:pt x="1993" y="129"/>
                      </a:lnTo>
                      <a:cubicBezTo>
                        <a:pt x="1736" y="0"/>
                        <a:pt x="1479" y="0"/>
                        <a:pt x="1189" y="0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4" name="Google Shape;3724;p45"/>
                <p:cNvSpPr/>
                <p:nvPr/>
              </p:nvSpPr>
              <p:spPr>
                <a:xfrm rot="2793892" flipH="1">
                  <a:off x="8466443" y="3495825"/>
                  <a:ext cx="73285" cy="19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5" h="1222" extrusionOk="0">
                      <a:moveTo>
                        <a:pt x="675" y="0"/>
                      </a:moveTo>
                      <a:cubicBezTo>
                        <a:pt x="129" y="0"/>
                        <a:pt x="0" y="418"/>
                        <a:pt x="0" y="418"/>
                      </a:cubicBezTo>
                      <a:cubicBezTo>
                        <a:pt x="0" y="675"/>
                        <a:pt x="0" y="804"/>
                        <a:pt x="129" y="965"/>
                      </a:cubicBezTo>
                      <a:cubicBezTo>
                        <a:pt x="257" y="1093"/>
                        <a:pt x="418" y="1093"/>
                        <a:pt x="547" y="1093"/>
                      </a:cubicBezTo>
                      <a:cubicBezTo>
                        <a:pt x="1222" y="1222"/>
                        <a:pt x="1736" y="1222"/>
                        <a:pt x="2283" y="1222"/>
                      </a:cubicBezTo>
                      <a:lnTo>
                        <a:pt x="3472" y="1222"/>
                      </a:lnTo>
                      <a:cubicBezTo>
                        <a:pt x="3761" y="1222"/>
                        <a:pt x="4018" y="965"/>
                        <a:pt x="4276" y="804"/>
                      </a:cubicBezTo>
                      <a:cubicBezTo>
                        <a:pt x="4436" y="804"/>
                        <a:pt x="4436" y="804"/>
                        <a:pt x="4565" y="675"/>
                      </a:cubicBezTo>
                      <a:lnTo>
                        <a:pt x="4276" y="675"/>
                      </a:lnTo>
                      <a:cubicBezTo>
                        <a:pt x="4018" y="418"/>
                        <a:pt x="3761" y="290"/>
                        <a:pt x="3472" y="290"/>
                      </a:cubicBezTo>
                      <a:cubicBezTo>
                        <a:pt x="2668" y="161"/>
                        <a:pt x="1736" y="0"/>
                        <a:pt x="804" y="0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5" name="Google Shape;3725;p45"/>
                <p:cNvSpPr/>
                <p:nvPr/>
              </p:nvSpPr>
              <p:spPr>
                <a:xfrm rot="-5935315" flipH="1">
                  <a:off x="8437596" y="2990398"/>
                  <a:ext cx="59149" cy="59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" h="3762" extrusionOk="0">
                      <a:moveTo>
                        <a:pt x="3729" y="0"/>
                      </a:moveTo>
                      <a:cubicBezTo>
                        <a:pt x="3472" y="129"/>
                        <a:pt x="3215" y="129"/>
                        <a:pt x="3086" y="257"/>
                      </a:cubicBezTo>
                      <a:cubicBezTo>
                        <a:pt x="2122" y="932"/>
                        <a:pt x="1318" y="1865"/>
                        <a:pt x="129" y="2958"/>
                      </a:cubicBezTo>
                      <a:cubicBezTo>
                        <a:pt x="129" y="3086"/>
                        <a:pt x="0" y="3343"/>
                        <a:pt x="129" y="3472"/>
                      </a:cubicBezTo>
                      <a:lnTo>
                        <a:pt x="386" y="3761"/>
                      </a:lnTo>
                      <a:lnTo>
                        <a:pt x="514" y="3761"/>
                      </a:lnTo>
                      <a:cubicBezTo>
                        <a:pt x="675" y="3761"/>
                        <a:pt x="675" y="3761"/>
                        <a:pt x="804" y="3633"/>
                      </a:cubicBezTo>
                      <a:cubicBezTo>
                        <a:pt x="1061" y="3633"/>
                        <a:pt x="1190" y="3472"/>
                        <a:pt x="1318" y="3343"/>
                      </a:cubicBezTo>
                      <a:cubicBezTo>
                        <a:pt x="1993" y="2668"/>
                        <a:pt x="2797" y="1736"/>
                        <a:pt x="3600" y="675"/>
                      </a:cubicBezTo>
                      <a:cubicBezTo>
                        <a:pt x="3729" y="547"/>
                        <a:pt x="3729" y="257"/>
                        <a:pt x="3729" y="129"/>
                      </a:cubicBezTo>
                      <a:lnTo>
                        <a:pt x="3729" y="0"/>
                      </a:ln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6" name="Google Shape;3726;p45"/>
                <p:cNvSpPr/>
                <p:nvPr/>
              </p:nvSpPr>
              <p:spPr>
                <a:xfrm rot="438387">
                  <a:off x="8234223" y="2273014"/>
                  <a:ext cx="85173" cy="34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9" h="2154" extrusionOk="0">
                      <a:moveTo>
                        <a:pt x="5240" y="0"/>
                      </a:moveTo>
                      <a:cubicBezTo>
                        <a:pt x="4822" y="0"/>
                        <a:pt x="4436" y="0"/>
                        <a:pt x="4179" y="129"/>
                      </a:cubicBezTo>
                      <a:cubicBezTo>
                        <a:pt x="3504" y="418"/>
                        <a:pt x="2829" y="547"/>
                        <a:pt x="2154" y="804"/>
                      </a:cubicBezTo>
                      <a:lnTo>
                        <a:pt x="964" y="1222"/>
                      </a:lnTo>
                      <a:lnTo>
                        <a:pt x="675" y="1222"/>
                      </a:lnTo>
                      <a:cubicBezTo>
                        <a:pt x="547" y="1222"/>
                        <a:pt x="418" y="1222"/>
                        <a:pt x="418" y="1350"/>
                      </a:cubicBezTo>
                      <a:cubicBezTo>
                        <a:pt x="161" y="1479"/>
                        <a:pt x="0" y="1607"/>
                        <a:pt x="0" y="1736"/>
                      </a:cubicBezTo>
                      <a:cubicBezTo>
                        <a:pt x="0" y="1865"/>
                        <a:pt x="161" y="2025"/>
                        <a:pt x="289" y="2025"/>
                      </a:cubicBezTo>
                      <a:cubicBezTo>
                        <a:pt x="547" y="2154"/>
                        <a:pt x="675" y="2154"/>
                        <a:pt x="964" y="2154"/>
                      </a:cubicBezTo>
                      <a:lnTo>
                        <a:pt x="1350" y="2154"/>
                      </a:lnTo>
                      <a:cubicBezTo>
                        <a:pt x="2700" y="2154"/>
                        <a:pt x="3632" y="1865"/>
                        <a:pt x="4307" y="1350"/>
                      </a:cubicBezTo>
                      <a:cubicBezTo>
                        <a:pt x="4693" y="932"/>
                        <a:pt x="5111" y="547"/>
                        <a:pt x="5368" y="129"/>
                      </a:cubicBezTo>
                      <a:lnTo>
                        <a:pt x="5368" y="0"/>
                      </a:ln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7" name="Google Shape;3727;p45"/>
                <p:cNvSpPr/>
                <p:nvPr/>
              </p:nvSpPr>
              <p:spPr>
                <a:xfrm rot="438387">
                  <a:off x="8061733" y="2291817"/>
                  <a:ext cx="91280" cy="17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4" h="1094" extrusionOk="0">
                      <a:moveTo>
                        <a:pt x="2539" y="1"/>
                      </a:moveTo>
                      <a:cubicBezTo>
                        <a:pt x="1864" y="1"/>
                        <a:pt x="1222" y="129"/>
                        <a:pt x="546" y="129"/>
                      </a:cubicBezTo>
                      <a:cubicBezTo>
                        <a:pt x="0" y="129"/>
                        <a:pt x="0" y="418"/>
                        <a:pt x="0" y="547"/>
                      </a:cubicBezTo>
                      <a:cubicBezTo>
                        <a:pt x="0" y="676"/>
                        <a:pt x="0" y="804"/>
                        <a:pt x="546" y="933"/>
                      </a:cubicBezTo>
                      <a:lnTo>
                        <a:pt x="1222" y="933"/>
                      </a:lnTo>
                      <a:cubicBezTo>
                        <a:pt x="1607" y="1093"/>
                        <a:pt x="2154" y="1093"/>
                        <a:pt x="2539" y="1093"/>
                      </a:cubicBezTo>
                      <a:lnTo>
                        <a:pt x="2668" y="1093"/>
                      </a:lnTo>
                      <a:cubicBezTo>
                        <a:pt x="3761" y="1093"/>
                        <a:pt x="4565" y="1093"/>
                        <a:pt x="5368" y="933"/>
                      </a:cubicBezTo>
                      <a:cubicBezTo>
                        <a:pt x="5497" y="933"/>
                        <a:pt x="5625" y="804"/>
                        <a:pt x="5625" y="676"/>
                      </a:cubicBezTo>
                      <a:lnTo>
                        <a:pt x="5754" y="547"/>
                      </a:lnTo>
                      <a:cubicBezTo>
                        <a:pt x="5497" y="290"/>
                        <a:pt x="5368" y="129"/>
                        <a:pt x="5240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8" name="Google Shape;3728;p45"/>
                <p:cNvSpPr/>
                <p:nvPr/>
              </p:nvSpPr>
              <p:spPr>
                <a:xfrm rot="4865706">
                  <a:off x="8665505" y="3949793"/>
                  <a:ext cx="90333" cy="29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1866" extrusionOk="0">
                      <a:moveTo>
                        <a:pt x="419" y="1"/>
                      </a:moveTo>
                      <a:cubicBezTo>
                        <a:pt x="290" y="1"/>
                        <a:pt x="162" y="129"/>
                        <a:pt x="1" y="258"/>
                      </a:cubicBezTo>
                      <a:cubicBezTo>
                        <a:pt x="1" y="387"/>
                        <a:pt x="162" y="644"/>
                        <a:pt x="162" y="644"/>
                      </a:cubicBezTo>
                      <a:cubicBezTo>
                        <a:pt x="676" y="933"/>
                        <a:pt x="1222" y="1190"/>
                        <a:pt x="1769" y="1319"/>
                      </a:cubicBezTo>
                      <a:cubicBezTo>
                        <a:pt x="2412" y="1608"/>
                        <a:pt x="3087" y="1608"/>
                        <a:pt x="3890" y="1737"/>
                      </a:cubicBezTo>
                      <a:cubicBezTo>
                        <a:pt x="4180" y="1737"/>
                        <a:pt x="4308" y="1865"/>
                        <a:pt x="4565" y="1865"/>
                      </a:cubicBezTo>
                      <a:lnTo>
                        <a:pt x="5369" y="1865"/>
                      </a:lnTo>
                      <a:cubicBezTo>
                        <a:pt x="5498" y="1737"/>
                        <a:pt x="5626" y="1737"/>
                        <a:pt x="5626" y="1737"/>
                      </a:cubicBezTo>
                      <a:cubicBezTo>
                        <a:pt x="5626" y="1608"/>
                        <a:pt x="5626" y="1447"/>
                        <a:pt x="5498" y="1447"/>
                      </a:cubicBezTo>
                      <a:lnTo>
                        <a:pt x="5498" y="1319"/>
                      </a:lnTo>
                      <a:lnTo>
                        <a:pt x="5369" y="1319"/>
                      </a:lnTo>
                      <a:lnTo>
                        <a:pt x="5241" y="1190"/>
                      </a:lnTo>
                      <a:cubicBezTo>
                        <a:pt x="3890" y="387"/>
                        <a:pt x="2412" y="258"/>
                        <a:pt x="965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9" name="Google Shape;3729;p45"/>
                <p:cNvSpPr/>
                <p:nvPr/>
              </p:nvSpPr>
              <p:spPr>
                <a:xfrm rot="-5934294" flipH="1">
                  <a:off x="8637034" y="3748576"/>
                  <a:ext cx="92372" cy="25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4" h="1608" extrusionOk="0">
                      <a:moveTo>
                        <a:pt x="514" y="0"/>
                      </a:moveTo>
                      <a:cubicBezTo>
                        <a:pt x="129" y="0"/>
                        <a:pt x="0" y="129"/>
                        <a:pt x="0" y="386"/>
                      </a:cubicBezTo>
                      <a:cubicBezTo>
                        <a:pt x="0" y="547"/>
                        <a:pt x="129" y="804"/>
                        <a:pt x="514" y="933"/>
                      </a:cubicBezTo>
                      <a:lnTo>
                        <a:pt x="932" y="933"/>
                      </a:lnTo>
                      <a:lnTo>
                        <a:pt x="1864" y="1190"/>
                      </a:lnTo>
                      <a:cubicBezTo>
                        <a:pt x="2797" y="1350"/>
                        <a:pt x="3729" y="1479"/>
                        <a:pt x="4693" y="1608"/>
                      </a:cubicBezTo>
                      <a:lnTo>
                        <a:pt x="5497" y="1608"/>
                      </a:lnTo>
                      <a:cubicBezTo>
                        <a:pt x="5625" y="1479"/>
                        <a:pt x="5754" y="1479"/>
                        <a:pt x="5754" y="1350"/>
                      </a:cubicBezTo>
                      <a:cubicBezTo>
                        <a:pt x="5754" y="1350"/>
                        <a:pt x="5754" y="1190"/>
                        <a:pt x="5625" y="1190"/>
                      </a:cubicBezTo>
                      <a:cubicBezTo>
                        <a:pt x="5208" y="804"/>
                        <a:pt x="4822" y="675"/>
                        <a:pt x="4404" y="547"/>
                      </a:cubicBezTo>
                      <a:lnTo>
                        <a:pt x="1993" y="129"/>
                      </a:lnTo>
                      <a:cubicBezTo>
                        <a:pt x="1736" y="0"/>
                        <a:pt x="1479" y="0"/>
                        <a:pt x="1189" y="0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0" name="Google Shape;3730;p45"/>
                <p:cNvSpPr/>
                <p:nvPr/>
              </p:nvSpPr>
              <p:spPr>
                <a:xfrm rot="-8006108" flipH="1">
                  <a:off x="8592604" y="3629977"/>
                  <a:ext cx="73285" cy="19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5" h="1222" extrusionOk="0">
                      <a:moveTo>
                        <a:pt x="675" y="0"/>
                      </a:moveTo>
                      <a:cubicBezTo>
                        <a:pt x="129" y="0"/>
                        <a:pt x="0" y="418"/>
                        <a:pt x="0" y="418"/>
                      </a:cubicBezTo>
                      <a:cubicBezTo>
                        <a:pt x="0" y="675"/>
                        <a:pt x="0" y="804"/>
                        <a:pt x="129" y="965"/>
                      </a:cubicBezTo>
                      <a:cubicBezTo>
                        <a:pt x="257" y="1093"/>
                        <a:pt x="418" y="1093"/>
                        <a:pt x="547" y="1093"/>
                      </a:cubicBezTo>
                      <a:cubicBezTo>
                        <a:pt x="1222" y="1222"/>
                        <a:pt x="1736" y="1222"/>
                        <a:pt x="2283" y="1222"/>
                      </a:cubicBezTo>
                      <a:lnTo>
                        <a:pt x="3472" y="1222"/>
                      </a:lnTo>
                      <a:cubicBezTo>
                        <a:pt x="3761" y="1222"/>
                        <a:pt x="4018" y="965"/>
                        <a:pt x="4276" y="804"/>
                      </a:cubicBezTo>
                      <a:cubicBezTo>
                        <a:pt x="4436" y="804"/>
                        <a:pt x="4436" y="804"/>
                        <a:pt x="4565" y="675"/>
                      </a:cubicBezTo>
                      <a:lnTo>
                        <a:pt x="4276" y="675"/>
                      </a:lnTo>
                      <a:cubicBezTo>
                        <a:pt x="4018" y="418"/>
                        <a:pt x="3761" y="290"/>
                        <a:pt x="3472" y="290"/>
                      </a:cubicBezTo>
                      <a:cubicBezTo>
                        <a:pt x="2668" y="161"/>
                        <a:pt x="1736" y="0"/>
                        <a:pt x="804" y="0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1" name="Google Shape;3731;p45"/>
                <p:cNvSpPr/>
                <p:nvPr/>
              </p:nvSpPr>
              <p:spPr>
                <a:xfrm rot="4864685" flipH="1">
                  <a:off x="8635587" y="4095350"/>
                  <a:ext cx="59149" cy="59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" h="3762" extrusionOk="0">
                      <a:moveTo>
                        <a:pt x="3729" y="0"/>
                      </a:moveTo>
                      <a:cubicBezTo>
                        <a:pt x="3472" y="129"/>
                        <a:pt x="3215" y="129"/>
                        <a:pt x="3086" y="257"/>
                      </a:cubicBezTo>
                      <a:cubicBezTo>
                        <a:pt x="2122" y="932"/>
                        <a:pt x="1318" y="1865"/>
                        <a:pt x="129" y="2958"/>
                      </a:cubicBezTo>
                      <a:cubicBezTo>
                        <a:pt x="129" y="3086"/>
                        <a:pt x="0" y="3343"/>
                        <a:pt x="129" y="3472"/>
                      </a:cubicBezTo>
                      <a:lnTo>
                        <a:pt x="386" y="3761"/>
                      </a:lnTo>
                      <a:lnTo>
                        <a:pt x="514" y="3761"/>
                      </a:lnTo>
                      <a:cubicBezTo>
                        <a:pt x="675" y="3761"/>
                        <a:pt x="675" y="3761"/>
                        <a:pt x="804" y="3633"/>
                      </a:cubicBezTo>
                      <a:cubicBezTo>
                        <a:pt x="1061" y="3633"/>
                        <a:pt x="1190" y="3472"/>
                        <a:pt x="1318" y="3343"/>
                      </a:cubicBezTo>
                      <a:cubicBezTo>
                        <a:pt x="1993" y="2668"/>
                        <a:pt x="2797" y="1736"/>
                        <a:pt x="3600" y="675"/>
                      </a:cubicBezTo>
                      <a:cubicBezTo>
                        <a:pt x="3729" y="547"/>
                        <a:pt x="3729" y="257"/>
                        <a:pt x="3729" y="129"/>
                      </a:cubicBezTo>
                      <a:lnTo>
                        <a:pt x="3729" y="0"/>
                      </a:ln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732" name="Google Shape;3732;p45"/>
              <p:cNvSpPr/>
              <p:nvPr/>
            </p:nvSpPr>
            <p:spPr>
              <a:xfrm rot="-13545" flipH="1">
                <a:off x="7539223" y="4269685"/>
                <a:ext cx="104551" cy="48968"/>
              </a:xfrm>
              <a:custGeom>
                <a:avLst/>
                <a:gdLst/>
                <a:ahLst/>
                <a:cxnLst/>
                <a:rect l="l" t="t" r="r" b="b"/>
                <a:pathLst>
                  <a:path w="6591" h="3087" extrusionOk="0">
                    <a:moveTo>
                      <a:pt x="804" y="0"/>
                    </a:moveTo>
                    <a:cubicBezTo>
                      <a:pt x="161" y="0"/>
                      <a:pt x="161" y="129"/>
                      <a:pt x="0" y="418"/>
                    </a:cubicBezTo>
                    <a:cubicBezTo>
                      <a:pt x="0" y="675"/>
                      <a:pt x="161" y="804"/>
                      <a:pt x="547" y="804"/>
                    </a:cubicBezTo>
                    <a:cubicBezTo>
                      <a:pt x="675" y="933"/>
                      <a:pt x="675" y="933"/>
                      <a:pt x="804" y="933"/>
                    </a:cubicBezTo>
                    <a:cubicBezTo>
                      <a:pt x="1608" y="1222"/>
                      <a:pt x="2701" y="1479"/>
                      <a:pt x="3633" y="1865"/>
                    </a:cubicBezTo>
                    <a:cubicBezTo>
                      <a:pt x="3890" y="2025"/>
                      <a:pt x="4179" y="2154"/>
                      <a:pt x="4436" y="2411"/>
                    </a:cubicBezTo>
                    <a:cubicBezTo>
                      <a:pt x="4694" y="2540"/>
                      <a:pt x="4983" y="2668"/>
                      <a:pt x="5240" y="2829"/>
                    </a:cubicBezTo>
                    <a:cubicBezTo>
                      <a:pt x="5497" y="2958"/>
                      <a:pt x="5915" y="2958"/>
                      <a:pt x="6301" y="3086"/>
                    </a:cubicBezTo>
                    <a:lnTo>
                      <a:pt x="6590" y="3086"/>
                    </a:lnTo>
                    <a:cubicBezTo>
                      <a:pt x="6429" y="2958"/>
                      <a:pt x="6429" y="2829"/>
                      <a:pt x="6301" y="2829"/>
                    </a:cubicBezTo>
                    <a:cubicBezTo>
                      <a:pt x="6044" y="2411"/>
                      <a:pt x="5915" y="2154"/>
                      <a:pt x="5626" y="1865"/>
                    </a:cubicBezTo>
                    <a:cubicBezTo>
                      <a:pt x="4308" y="675"/>
                      <a:pt x="2829" y="0"/>
                      <a:pt x="1093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45"/>
              <p:cNvSpPr/>
              <p:nvPr/>
            </p:nvSpPr>
            <p:spPr>
              <a:xfrm rot="-13385">
                <a:off x="7875359" y="4360268"/>
                <a:ext cx="107344" cy="47484"/>
              </a:xfrm>
              <a:custGeom>
                <a:avLst/>
                <a:gdLst/>
                <a:ahLst/>
                <a:cxnLst/>
                <a:rect l="l" t="t" r="r" b="b"/>
                <a:pathLst>
                  <a:path w="6687" h="2958" extrusionOk="0">
                    <a:moveTo>
                      <a:pt x="643" y="1"/>
                    </a:moveTo>
                    <a:cubicBezTo>
                      <a:pt x="515" y="1"/>
                      <a:pt x="258" y="129"/>
                      <a:pt x="258" y="258"/>
                    </a:cubicBezTo>
                    <a:cubicBezTo>
                      <a:pt x="129" y="418"/>
                      <a:pt x="0" y="804"/>
                      <a:pt x="643" y="1061"/>
                    </a:cubicBezTo>
                    <a:cubicBezTo>
                      <a:pt x="1608" y="1608"/>
                      <a:pt x="2668" y="2154"/>
                      <a:pt x="4018" y="2669"/>
                    </a:cubicBezTo>
                    <a:cubicBezTo>
                      <a:pt x="4276" y="2829"/>
                      <a:pt x="4533" y="2958"/>
                      <a:pt x="4951" y="2958"/>
                    </a:cubicBezTo>
                    <a:lnTo>
                      <a:pt x="5626" y="2958"/>
                    </a:lnTo>
                    <a:cubicBezTo>
                      <a:pt x="6011" y="2958"/>
                      <a:pt x="6269" y="2958"/>
                      <a:pt x="6429" y="2829"/>
                    </a:cubicBezTo>
                    <a:lnTo>
                      <a:pt x="6686" y="2829"/>
                    </a:lnTo>
                    <a:cubicBezTo>
                      <a:pt x="6686" y="2669"/>
                      <a:pt x="6558" y="2669"/>
                      <a:pt x="6558" y="2540"/>
                    </a:cubicBezTo>
                    <a:lnTo>
                      <a:pt x="6429" y="2540"/>
                    </a:lnTo>
                    <a:lnTo>
                      <a:pt x="5208" y="1736"/>
                    </a:lnTo>
                    <a:cubicBezTo>
                      <a:pt x="3858" y="1222"/>
                      <a:pt x="2411" y="676"/>
                      <a:pt x="1061" y="129"/>
                    </a:cubicBezTo>
                    <a:cubicBezTo>
                      <a:pt x="933" y="1"/>
                      <a:pt x="804" y="1"/>
                      <a:pt x="643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45"/>
              <p:cNvSpPr/>
              <p:nvPr/>
            </p:nvSpPr>
            <p:spPr>
              <a:xfrm rot="10786615" flipH="1">
                <a:off x="8290000" y="4388896"/>
                <a:ext cx="73280" cy="19616"/>
              </a:xfrm>
              <a:custGeom>
                <a:avLst/>
                <a:gdLst/>
                <a:ahLst/>
                <a:cxnLst/>
                <a:rect l="l" t="t" r="r" b="b"/>
                <a:pathLst>
                  <a:path w="4565" h="1222" extrusionOk="0">
                    <a:moveTo>
                      <a:pt x="675" y="0"/>
                    </a:moveTo>
                    <a:cubicBezTo>
                      <a:pt x="129" y="0"/>
                      <a:pt x="0" y="418"/>
                      <a:pt x="0" y="418"/>
                    </a:cubicBezTo>
                    <a:cubicBezTo>
                      <a:pt x="0" y="675"/>
                      <a:pt x="0" y="804"/>
                      <a:pt x="129" y="965"/>
                    </a:cubicBezTo>
                    <a:cubicBezTo>
                      <a:pt x="257" y="1093"/>
                      <a:pt x="418" y="1093"/>
                      <a:pt x="547" y="1093"/>
                    </a:cubicBezTo>
                    <a:cubicBezTo>
                      <a:pt x="1222" y="1222"/>
                      <a:pt x="1736" y="1222"/>
                      <a:pt x="2283" y="1222"/>
                    </a:cubicBezTo>
                    <a:lnTo>
                      <a:pt x="3472" y="1222"/>
                    </a:lnTo>
                    <a:cubicBezTo>
                      <a:pt x="3761" y="1222"/>
                      <a:pt x="4018" y="965"/>
                      <a:pt x="4276" y="804"/>
                    </a:cubicBezTo>
                    <a:cubicBezTo>
                      <a:pt x="4436" y="804"/>
                      <a:pt x="4436" y="804"/>
                      <a:pt x="4565" y="675"/>
                    </a:cubicBezTo>
                    <a:lnTo>
                      <a:pt x="4276" y="675"/>
                    </a:lnTo>
                    <a:cubicBezTo>
                      <a:pt x="4018" y="418"/>
                      <a:pt x="3761" y="290"/>
                      <a:pt x="3472" y="290"/>
                    </a:cubicBezTo>
                    <a:cubicBezTo>
                      <a:pt x="2668" y="161"/>
                      <a:pt x="1736" y="0"/>
                      <a:pt x="804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45"/>
              <p:cNvSpPr/>
              <p:nvPr/>
            </p:nvSpPr>
            <p:spPr>
              <a:xfrm rot="10786615" flipH="1">
                <a:off x="8096532" y="4391686"/>
                <a:ext cx="86187" cy="23758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1480" extrusionOk="0">
                    <a:moveTo>
                      <a:pt x="3215" y="1"/>
                    </a:moveTo>
                    <a:cubicBezTo>
                      <a:pt x="2411" y="1"/>
                      <a:pt x="1607" y="129"/>
                      <a:pt x="547" y="258"/>
                    </a:cubicBezTo>
                    <a:cubicBezTo>
                      <a:pt x="418" y="258"/>
                      <a:pt x="0" y="676"/>
                      <a:pt x="0" y="804"/>
                    </a:cubicBezTo>
                    <a:cubicBezTo>
                      <a:pt x="0" y="933"/>
                      <a:pt x="129" y="1190"/>
                      <a:pt x="418" y="1351"/>
                    </a:cubicBezTo>
                    <a:cubicBezTo>
                      <a:pt x="547" y="1479"/>
                      <a:pt x="804" y="1479"/>
                      <a:pt x="932" y="1479"/>
                    </a:cubicBezTo>
                    <a:lnTo>
                      <a:pt x="1350" y="1479"/>
                    </a:lnTo>
                    <a:cubicBezTo>
                      <a:pt x="2668" y="1479"/>
                      <a:pt x="3890" y="1061"/>
                      <a:pt x="5368" y="258"/>
                    </a:cubicBezTo>
                    <a:cubicBezTo>
                      <a:pt x="4693" y="129"/>
                      <a:pt x="4018" y="1"/>
                      <a:pt x="3215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45"/>
              <p:cNvSpPr/>
              <p:nvPr/>
            </p:nvSpPr>
            <p:spPr>
              <a:xfrm rot="3453141" flipH="1">
                <a:off x="7710103" y="4272703"/>
                <a:ext cx="104541" cy="48964"/>
              </a:xfrm>
              <a:custGeom>
                <a:avLst/>
                <a:gdLst/>
                <a:ahLst/>
                <a:cxnLst/>
                <a:rect l="l" t="t" r="r" b="b"/>
                <a:pathLst>
                  <a:path w="6591" h="3087" extrusionOk="0">
                    <a:moveTo>
                      <a:pt x="804" y="0"/>
                    </a:moveTo>
                    <a:cubicBezTo>
                      <a:pt x="161" y="0"/>
                      <a:pt x="161" y="129"/>
                      <a:pt x="0" y="418"/>
                    </a:cubicBezTo>
                    <a:cubicBezTo>
                      <a:pt x="0" y="675"/>
                      <a:pt x="161" y="804"/>
                      <a:pt x="547" y="804"/>
                    </a:cubicBezTo>
                    <a:cubicBezTo>
                      <a:pt x="675" y="933"/>
                      <a:pt x="675" y="933"/>
                      <a:pt x="804" y="933"/>
                    </a:cubicBezTo>
                    <a:cubicBezTo>
                      <a:pt x="1608" y="1222"/>
                      <a:pt x="2701" y="1479"/>
                      <a:pt x="3633" y="1865"/>
                    </a:cubicBezTo>
                    <a:cubicBezTo>
                      <a:pt x="3890" y="2025"/>
                      <a:pt x="4179" y="2154"/>
                      <a:pt x="4436" y="2411"/>
                    </a:cubicBezTo>
                    <a:cubicBezTo>
                      <a:pt x="4694" y="2540"/>
                      <a:pt x="4983" y="2668"/>
                      <a:pt x="5240" y="2829"/>
                    </a:cubicBezTo>
                    <a:cubicBezTo>
                      <a:pt x="5497" y="2958"/>
                      <a:pt x="5915" y="2958"/>
                      <a:pt x="6301" y="3086"/>
                    </a:cubicBezTo>
                    <a:lnTo>
                      <a:pt x="6590" y="3086"/>
                    </a:lnTo>
                    <a:cubicBezTo>
                      <a:pt x="6429" y="2958"/>
                      <a:pt x="6429" y="2829"/>
                      <a:pt x="6301" y="2829"/>
                    </a:cubicBezTo>
                    <a:cubicBezTo>
                      <a:pt x="6044" y="2411"/>
                      <a:pt x="5915" y="2154"/>
                      <a:pt x="5626" y="1865"/>
                    </a:cubicBezTo>
                    <a:cubicBezTo>
                      <a:pt x="4308" y="675"/>
                      <a:pt x="2829" y="0"/>
                      <a:pt x="1093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37" name="Google Shape;3737;p45"/>
              <p:cNvGrpSpPr/>
              <p:nvPr/>
            </p:nvGrpSpPr>
            <p:grpSpPr>
              <a:xfrm>
                <a:off x="1214325" y="2075450"/>
                <a:ext cx="572400" cy="572400"/>
                <a:chOff x="583750" y="2075450"/>
                <a:chExt cx="572400" cy="572400"/>
              </a:xfrm>
            </p:grpSpPr>
            <p:sp>
              <p:nvSpPr>
                <p:cNvPr id="3738" name="Google Shape;3738;p45"/>
                <p:cNvSpPr/>
                <p:nvPr/>
              </p:nvSpPr>
              <p:spPr>
                <a:xfrm rot="10800000" flipH="1">
                  <a:off x="583750" y="2075450"/>
                  <a:ext cx="572400" cy="572400"/>
                </a:xfrm>
                <a:prstGeom prst="ellipse">
                  <a:avLst/>
                </a:prstGeom>
                <a:solidFill>
                  <a:schemeClr val="accent4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739" name="Google Shape;3739;p45"/>
                <p:cNvGrpSpPr/>
                <p:nvPr/>
              </p:nvGrpSpPr>
              <p:grpSpPr>
                <a:xfrm rot="10800000" flipH="1">
                  <a:off x="717635" y="2196676"/>
                  <a:ext cx="304630" cy="333532"/>
                  <a:chOff x="-39625900" y="3238300"/>
                  <a:chExt cx="290650" cy="318225"/>
                </a:xfrm>
              </p:grpSpPr>
              <p:sp>
                <p:nvSpPr>
                  <p:cNvPr id="3740" name="Google Shape;3740;p45"/>
                  <p:cNvSpPr/>
                  <p:nvPr/>
                </p:nvSpPr>
                <p:spPr>
                  <a:xfrm>
                    <a:off x="-39625900" y="3238300"/>
                    <a:ext cx="290650" cy="318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26" h="12729" extrusionOk="0">
                        <a:moveTo>
                          <a:pt x="442" y="1"/>
                        </a:moveTo>
                        <a:cubicBezTo>
                          <a:pt x="221" y="1"/>
                          <a:pt x="32" y="190"/>
                          <a:pt x="32" y="442"/>
                        </a:cubicBezTo>
                        <a:lnTo>
                          <a:pt x="32" y="4159"/>
                        </a:lnTo>
                        <a:cubicBezTo>
                          <a:pt x="32" y="4317"/>
                          <a:pt x="126" y="4474"/>
                          <a:pt x="284" y="4569"/>
                        </a:cubicBezTo>
                        <a:cubicBezTo>
                          <a:pt x="1072" y="4821"/>
                          <a:pt x="1670" y="5640"/>
                          <a:pt x="1670" y="6491"/>
                        </a:cubicBezTo>
                        <a:cubicBezTo>
                          <a:pt x="1670" y="7404"/>
                          <a:pt x="1103" y="8129"/>
                          <a:pt x="284" y="8475"/>
                        </a:cubicBezTo>
                        <a:cubicBezTo>
                          <a:pt x="126" y="8507"/>
                          <a:pt x="0" y="8664"/>
                          <a:pt x="0" y="8853"/>
                        </a:cubicBezTo>
                        <a:lnTo>
                          <a:pt x="0" y="12319"/>
                        </a:lnTo>
                        <a:cubicBezTo>
                          <a:pt x="0" y="12571"/>
                          <a:pt x="221" y="12729"/>
                          <a:pt x="442" y="12729"/>
                        </a:cubicBezTo>
                        <a:lnTo>
                          <a:pt x="3308" y="12729"/>
                        </a:lnTo>
                        <a:lnTo>
                          <a:pt x="3308" y="4852"/>
                        </a:lnTo>
                        <a:cubicBezTo>
                          <a:pt x="3308" y="3687"/>
                          <a:pt x="4254" y="2805"/>
                          <a:pt x="5419" y="2741"/>
                        </a:cubicBezTo>
                        <a:lnTo>
                          <a:pt x="6238" y="2741"/>
                        </a:lnTo>
                        <a:cubicBezTo>
                          <a:pt x="7373" y="2741"/>
                          <a:pt x="8286" y="3687"/>
                          <a:pt x="8318" y="4852"/>
                        </a:cubicBezTo>
                        <a:lnTo>
                          <a:pt x="8318" y="12729"/>
                        </a:lnTo>
                        <a:lnTo>
                          <a:pt x="11216" y="12729"/>
                        </a:lnTo>
                        <a:cubicBezTo>
                          <a:pt x="11437" y="12729"/>
                          <a:pt x="11594" y="12508"/>
                          <a:pt x="11626" y="12319"/>
                        </a:cubicBezTo>
                        <a:lnTo>
                          <a:pt x="11626" y="8853"/>
                        </a:lnTo>
                        <a:cubicBezTo>
                          <a:pt x="11626" y="8696"/>
                          <a:pt x="11500" y="8538"/>
                          <a:pt x="11374" y="8475"/>
                        </a:cubicBezTo>
                        <a:cubicBezTo>
                          <a:pt x="10586" y="8192"/>
                          <a:pt x="9988" y="7404"/>
                          <a:pt x="9988" y="6491"/>
                        </a:cubicBezTo>
                        <a:cubicBezTo>
                          <a:pt x="9988" y="5577"/>
                          <a:pt x="10586" y="4852"/>
                          <a:pt x="11374" y="4569"/>
                        </a:cubicBezTo>
                        <a:cubicBezTo>
                          <a:pt x="11531" y="4537"/>
                          <a:pt x="11626" y="4380"/>
                          <a:pt x="11626" y="4159"/>
                        </a:cubicBezTo>
                        <a:lnTo>
                          <a:pt x="11626" y="442"/>
                        </a:lnTo>
                        <a:cubicBezTo>
                          <a:pt x="11626" y="190"/>
                          <a:pt x="11437" y="1"/>
                          <a:pt x="1121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41" name="Google Shape;3741;p45"/>
                  <p:cNvSpPr/>
                  <p:nvPr/>
                </p:nvSpPr>
                <p:spPr>
                  <a:xfrm>
                    <a:off x="-39521150" y="3328875"/>
                    <a:ext cx="82725" cy="227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09" h="9106" extrusionOk="0">
                        <a:moveTo>
                          <a:pt x="1607" y="3309"/>
                        </a:moveTo>
                        <a:cubicBezTo>
                          <a:pt x="2080" y="3309"/>
                          <a:pt x="2426" y="3655"/>
                          <a:pt x="2426" y="4128"/>
                        </a:cubicBezTo>
                        <a:cubicBezTo>
                          <a:pt x="2426" y="4600"/>
                          <a:pt x="2080" y="4947"/>
                          <a:pt x="1607" y="4947"/>
                        </a:cubicBezTo>
                        <a:cubicBezTo>
                          <a:pt x="1135" y="4947"/>
                          <a:pt x="788" y="4600"/>
                          <a:pt x="788" y="4128"/>
                        </a:cubicBezTo>
                        <a:cubicBezTo>
                          <a:pt x="788" y="3655"/>
                          <a:pt x="1135" y="3309"/>
                          <a:pt x="1607" y="3309"/>
                        </a:cubicBezTo>
                        <a:close/>
                        <a:moveTo>
                          <a:pt x="1229" y="1"/>
                        </a:moveTo>
                        <a:cubicBezTo>
                          <a:pt x="536" y="1"/>
                          <a:pt x="1" y="536"/>
                          <a:pt x="1" y="1261"/>
                        </a:cubicBezTo>
                        <a:lnTo>
                          <a:pt x="1" y="9106"/>
                        </a:lnTo>
                        <a:lnTo>
                          <a:pt x="3309" y="9106"/>
                        </a:lnTo>
                        <a:lnTo>
                          <a:pt x="3309" y="1229"/>
                        </a:lnTo>
                        <a:cubicBezTo>
                          <a:pt x="3309" y="536"/>
                          <a:pt x="2742" y="1"/>
                          <a:pt x="208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3742" name="Google Shape;3742;p45"/>
              <p:cNvGrpSpPr/>
              <p:nvPr/>
            </p:nvGrpSpPr>
            <p:grpSpPr>
              <a:xfrm>
                <a:off x="3120191" y="2075450"/>
                <a:ext cx="572400" cy="572400"/>
                <a:chOff x="2774141" y="2075450"/>
                <a:chExt cx="572400" cy="572400"/>
              </a:xfrm>
            </p:grpSpPr>
            <p:sp>
              <p:nvSpPr>
                <p:cNvPr id="3743" name="Google Shape;3743;p45"/>
                <p:cNvSpPr/>
                <p:nvPr/>
              </p:nvSpPr>
              <p:spPr>
                <a:xfrm>
                  <a:off x="2774141" y="2075450"/>
                  <a:ext cx="572400" cy="572400"/>
                </a:xfrm>
                <a:prstGeom prst="ellipse">
                  <a:avLst/>
                </a:prstGeom>
                <a:solidFill>
                  <a:schemeClr val="accent4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4" name="Google Shape;3744;p45"/>
                <p:cNvSpPr/>
                <p:nvPr/>
              </p:nvSpPr>
              <p:spPr>
                <a:xfrm>
                  <a:off x="2919162" y="2194884"/>
                  <a:ext cx="282358" cy="333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6" h="12729" extrusionOk="0">
                      <a:moveTo>
                        <a:pt x="1670" y="851"/>
                      </a:moveTo>
                      <a:lnTo>
                        <a:pt x="1670" y="9326"/>
                      </a:lnTo>
                      <a:cubicBezTo>
                        <a:pt x="1355" y="9326"/>
                        <a:pt x="1072" y="9421"/>
                        <a:pt x="851" y="9578"/>
                      </a:cubicBezTo>
                      <a:lnTo>
                        <a:pt x="851" y="2049"/>
                      </a:lnTo>
                      <a:cubicBezTo>
                        <a:pt x="851" y="1481"/>
                        <a:pt x="1198" y="1072"/>
                        <a:pt x="1670" y="851"/>
                      </a:cubicBezTo>
                      <a:close/>
                      <a:moveTo>
                        <a:pt x="9925" y="10177"/>
                      </a:moveTo>
                      <a:lnTo>
                        <a:pt x="9925" y="10208"/>
                      </a:lnTo>
                      <a:lnTo>
                        <a:pt x="9925" y="11846"/>
                      </a:lnTo>
                      <a:lnTo>
                        <a:pt x="1670" y="11846"/>
                      </a:lnTo>
                      <a:cubicBezTo>
                        <a:pt x="1229" y="11846"/>
                        <a:pt x="851" y="11468"/>
                        <a:pt x="851" y="11027"/>
                      </a:cubicBezTo>
                      <a:cubicBezTo>
                        <a:pt x="851" y="10586"/>
                        <a:pt x="1229" y="10177"/>
                        <a:pt x="1670" y="10177"/>
                      </a:cubicBezTo>
                      <a:close/>
                      <a:moveTo>
                        <a:pt x="2111" y="1"/>
                      </a:moveTo>
                      <a:cubicBezTo>
                        <a:pt x="914" y="1"/>
                        <a:pt x="1" y="946"/>
                        <a:pt x="1" y="2080"/>
                      </a:cubicBezTo>
                      <a:lnTo>
                        <a:pt x="1" y="11059"/>
                      </a:lnTo>
                      <a:cubicBezTo>
                        <a:pt x="1" y="11973"/>
                        <a:pt x="757" y="12729"/>
                        <a:pt x="1670" y="12729"/>
                      </a:cubicBezTo>
                      <a:lnTo>
                        <a:pt x="10334" y="12729"/>
                      </a:lnTo>
                      <a:cubicBezTo>
                        <a:pt x="10586" y="12729"/>
                        <a:pt x="10775" y="12508"/>
                        <a:pt x="10775" y="12319"/>
                      </a:cubicBezTo>
                      <a:lnTo>
                        <a:pt x="10775" y="473"/>
                      </a:lnTo>
                      <a:cubicBezTo>
                        <a:pt x="10775" y="221"/>
                        <a:pt x="10586" y="64"/>
                        <a:pt x="10334" y="64"/>
                      </a:cubicBezTo>
                      <a:lnTo>
                        <a:pt x="9105" y="64"/>
                      </a:lnTo>
                      <a:lnTo>
                        <a:pt x="9105" y="3781"/>
                      </a:lnTo>
                      <a:cubicBezTo>
                        <a:pt x="9105" y="4011"/>
                        <a:pt x="8912" y="4171"/>
                        <a:pt x="8708" y="4171"/>
                      </a:cubicBezTo>
                      <a:cubicBezTo>
                        <a:pt x="8604" y="4171"/>
                        <a:pt x="8498" y="4129"/>
                        <a:pt x="8412" y="4033"/>
                      </a:cubicBezTo>
                      <a:lnTo>
                        <a:pt x="7845" y="3498"/>
                      </a:lnTo>
                      <a:lnTo>
                        <a:pt x="7310" y="4033"/>
                      </a:lnTo>
                      <a:cubicBezTo>
                        <a:pt x="7214" y="4129"/>
                        <a:pt x="7100" y="4171"/>
                        <a:pt x="6991" y="4171"/>
                      </a:cubicBezTo>
                      <a:cubicBezTo>
                        <a:pt x="6778" y="4171"/>
                        <a:pt x="6585" y="4011"/>
                        <a:pt x="6585" y="3781"/>
                      </a:cubicBezTo>
                      <a:lnTo>
                        <a:pt x="6585" y="64"/>
                      </a:lnTo>
                      <a:lnTo>
                        <a:pt x="2111" y="64"/>
                      </a:lnTo>
                      <a:lnTo>
                        <a:pt x="211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45" name="Google Shape;3745;p45"/>
              <p:cNvGrpSpPr/>
              <p:nvPr/>
            </p:nvGrpSpPr>
            <p:grpSpPr>
              <a:xfrm>
                <a:off x="5035732" y="2075450"/>
                <a:ext cx="572400" cy="572400"/>
                <a:chOff x="5406432" y="2075450"/>
                <a:chExt cx="572400" cy="572400"/>
              </a:xfrm>
            </p:grpSpPr>
            <p:sp>
              <p:nvSpPr>
                <p:cNvPr id="3746" name="Google Shape;3746;p45"/>
                <p:cNvSpPr/>
                <p:nvPr/>
              </p:nvSpPr>
              <p:spPr>
                <a:xfrm>
                  <a:off x="5406432" y="2075450"/>
                  <a:ext cx="572400" cy="572400"/>
                </a:xfrm>
                <a:prstGeom prst="ellipse">
                  <a:avLst/>
                </a:prstGeom>
                <a:solidFill>
                  <a:schemeClr val="accent4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747" name="Google Shape;3747;p45"/>
                <p:cNvGrpSpPr/>
                <p:nvPr/>
              </p:nvGrpSpPr>
              <p:grpSpPr>
                <a:xfrm>
                  <a:off x="5526692" y="2196116"/>
                  <a:ext cx="331881" cy="331069"/>
                  <a:chOff x="-38537400" y="3588000"/>
                  <a:chExt cx="316650" cy="315875"/>
                </a:xfrm>
              </p:grpSpPr>
              <p:sp>
                <p:nvSpPr>
                  <p:cNvPr id="3748" name="Google Shape;3748;p45"/>
                  <p:cNvSpPr/>
                  <p:nvPr/>
                </p:nvSpPr>
                <p:spPr>
                  <a:xfrm>
                    <a:off x="-38327900" y="3719550"/>
                    <a:ext cx="20500" cy="41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0" h="1670" extrusionOk="0">
                        <a:moveTo>
                          <a:pt x="1" y="0"/>
                        </a:moveTo>
                        <a:lnTo>
                          <a:pt x="1" y="1229"/>
                        </a:lnTo>
                        <a:cubicBezTo>
                          <a:pt x="1" y="1449"/>
                          <a:pt x="190" y="1607"/>
                          <a:pt x="442" y="1670"/>
                        </a:cubicBezTo>
                        <a:cubicBezTo>
                          <a:pt x="631" y="1607"/>
                          <a:pt x="820" y="1449"/>
                          <a:pt x="820" y="1229"/>
                        </a:cubicBezTo>
                        <a:lnTo>
                          <a:pt x="82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49" name="Google Shape;3749;p45"/>
                  <p:cNvSpPr/>
                  <p:nvPr/>
                </p:nvSpPr>
                <p:spPr>
                  <a:xfrm>
                    <a:off x="-38452350" y="3719550"/>
                    <a:ext cx="21300" cy="41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2" h="1670" extrusionOk="0">
                        <a:moveTo>
                          <a:pt x="1" y="0"/>
                        </a:moveTo>
                        <a:lnTo>
                          <a:pt x="1" y="1229"/>
                        </a:lnTo>
                        <a:cubicBezTo>
                          <a:pt x="1" y="1449"/>
                          <a:pt x="221" y="1607"/>
                          <a:pt x="410" y="1670"/>
                        </a:cubicBezTo>
                        <a:cubicBezTo>
                          <a:pt x="631" y="1607"/>
                          <a:pt x="851" y="1449"/>
                          <a:pt x="851" y="1229"/>
                        </a:cubicBezTo>
                        <a:lnTo>
                          <a:pt x="851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0" name="Google Shape;3750;p45"/>
                  <p:cNvSpPr/>
                  <p:nvPr/>
                </p:nvSpPr>
                <p:spPr>
                  <a:xfrm>
                    <a:off x="-38516925" y="3759700"/>
                    <a:ext cx="275700" cy="144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8" h="5767" extrusionOk="0">
                        <a:moveTo>
                          <a:pt x="7152" y="1671"/>
                        </a:moveTo>
                        <a:cubicBezTo>
                          <a:pt x="7404" y="1671"/>
                          <a:pt x="7593" y="1860"/>
                          <a:pt x="7593" y="2112"/>
                        </a:cubicBezTo>
                        <a:lnTo>
                          <a:pt x="7593" y="3750"/>
                        </a:lnTo>
                        <a:cubicBezTo>
                          <a:pt x="7593" y="4002"/>
                          <a:pt x="7404" y="4159"/>
                          <a:pt x="7152" y="4159"/>
                        </a:cubicBezTo>
                        <a:lnTo>
                          <a:pt x="3844" y="4159"/>
                        </a:lnTo>
                        <a:cubicBezTo>
                          <a:pt x="3624" y="4159"/>
                          <a:pt x="3434" y="3939"/>
                          <a:pt x="3434" y="3750"/>
                        </a:cubicBezTo>
                        <a:lnTo>
                          <a:pt x="3434" y="2112"/>
                        </a:lnTo>
                        <a:cubicBezTo>
                          <a:pt x="3434" y="1860"/>
                          <a:pt x="3624" y="1671"/>
                          <a:pt x="3844" y="1671"/>
                        </a:cubicBezTo>
                        <a:close/>
                        <a:moveTo>
                          <a:pt x="0" y="1"/>
                        </a:moveTo>
                        <a:lnTo>
                          <a:pt x="0" y="4537"/>
                        </a:lnTo>
                        <a:cubicBezTo>
                          <a:pt x="0" y="5199"/>
                          <a:pt x="568" y="5766"/>
                          <a:pt x="1261" y="5766"/>
                        </a:cubicBezTo>
                        <a:lnTo>
                          <a:pt x="9798" y="5766"/>
                        </a:lnTo>
                        <a:cubicBezTo>
                          <a:pt x="10460" y="5766"/>
                          <a:pt x="11027" y="5199"/>
                          <a:pt x="11027" y="4537"/>
                        </a:cubicBezTo>
                        <a:lnTo>
                          <a:pt x="11027" y="1"/>
                        </a:lnTo>
                        <a:lnTo>
                          <a:pt x="9168" y="1"/>
                        </a:lnTo>
                        <a:cubicBezTo>
                          <a:pt x="9011" y="473"/>
                          <a:pt x="8538" y="851"/>
                          <a:pt x="8003" y="851"/>
                        </a:cubicBezTo>
                        <a:cubicBezTo>
                          <a:pt x="7436" y="851"/>
                          <a:pt x="6995" y="473"/>
                          <a:pt x="6806" y="1"/>
                        </a:cubicBezTo>
                        <a:lnTo>
                          <a:pt x="4159" y="1"/>
                        </a:lnTo>
                        <a:cubicBezTo>
                          <a:pt x="4002" y="473"/>
                          <a:pt x="3560" y="851"/>
                          <a:pt x="2993" y="851"/>
                        </a:cubicBezTo>
                        <a:cubicBezTo>
                          <a:pt x="2489" y="851"/>
                          <a:pt x="2017" y="536"/>
                          <a:pt x="1859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1" name="Google Shape;3751;p45"/>
                  <p:cNvSpPr/>
                  <p:nvPr/>
                </p:nvSpPr>
                <p:spPr>
                  <a:xfrm>
                    <a:off x="-38537400" y="3588000"/>
                    <a:ext cx="316650" cy="151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66" h="6050" extrusionOk="0">
                        <a:moveTo>
                          <a:pt x="7971" y="820"/>
                        </a:moveTo>
                        <a:cubicBezTo>
                          <a:pt x="8223" y="820"/>
                          <a:pt x="8381" y="1009"/>
                          <a:pt x="8412" y="1229"/>
                        </a:cubicBezTo>
                        <a:lnTo>
                          <a:pt x="8412" y="1639"/>
                        </a:lnTo>
                        <a:lnTo>
                          <a:pt x="4253" y="1639"/>
                        </a:lnTo>
                        <a:lnTo>
                          <a:pt x="4253" y="1229"/>
                        </a:lnTo>
                        <a:cubicBezTo>
                          <a:pt x="4253" y="1009"/>
                          <a:pt x="4443" y="851"/>
                          <a:pt x="4663" y="820"/>
                        </a:cubicBezTo>
                        <a:close/>
                        <a:moveTo>
                          <a:pt x="4632" y="1"/>
                        </a:moveTo>
                        <a:cubicBezTo>
                          <a:pt x="3970" y="1"/>
                          <a:pt x="3403" y="536"/>
                          <a:pt x="3403" y="1229"/>
                        </a:cubicBezTo>
                        <a:lnTo>
                          <a:pt x="3403" y="1639"/>
                        </a:lnTo>
                        <a:lnTo>
                          <a:pt x="1229" y="1639"/>
                        </a:lnTo>
                        <a:cubicBezTo>
                          <a:pt x="536" y="1639"/>
                          <a:pt x="0" y="2175"/>
                          <a:pt x="0" y="2868"/>
                        </a:cubicBezTo>
                        <a:lnTo>
                          <a:pt x="0" y="5609"/>
                        </a:lnTo>
                        <a:cubicBezTo>
                          <a:pt x="0" y="5861"/>
                          <a:pt x="189" y="6050"/>
                          <a:pt x="378" y="6050"/>
                        </a:cubicBezTo>
                        <a:lnTo>
                          <a:pt x="2584" y="6050"/>
                        </a:lnTo>
                        <a:lnTo>
                          <a:pt x="2584" y="4821"/>
                        </a:lnTo>
                        <a:cubicBezTo>
                          <a:pt x="2584" y="4600"/>
                          <a:pt x="2804" y="4380"/>
                          <a:pt x="3025" y="4380"/>
                        </a:cubicBezTo>
                        <a:lnTo>
                          <a:pt x="4663" y="4380"/>
                        </a:lnTo>
                        <a:cubicBezTo>
                          <a:pt x="4915" y="4380"/>
                          <a:pt x="5104" y="4600"/>
                          <a:pt x="5104" y="4821"/>
                        </a:cubicBezTo>
                        <a:lnTo>
                          <a:pt x="5104" y="6050"/>
                        </a:lnTo>
                        <a:lnTo>
                          <a:pt x="7593" y="6050"/>
                        </a:lnTo>
                        <a:lnTo>
                          <a:pt x="7593" y="4821"/>
                        </a:lnTo>
                        <a:cubicBezTo>
                          <a:pt x="7593" y="4600"/>
                          <a:pt x="7782" y="4380"/>
                          <a:pt x="7971" y="4380"/>
                        </a:cubicBezTo>
                        <a:lnTo>
                          <a:pt x="9641" y="4380"/>
                        </a:lnTo>
                        <a:cubicBezTo>
                          <a:pt x="9861" y="4380"/>
                          <a:pt x="10019" y="4600"/>
                          <a:pt x="10019" y="4821"/>
                        </a:cubicBezTo>
                        <a:lnTo>
                          <a:pt x="10019" y="6050"/>
                        </a:lnTo>
                        <a:lnTo>
                          <a:pt x="12224" y="6050"/>
                        </a:lnTo>
                        <a:cubicBezTo>
                          <a:pt x="12476" y="6050"/>
                          <a:pt x="12665" y="5861"/>
                          <a:pt x="12665" y="5609"/>
                        </a:cubicBezTo>
                        <a:lnTo>
                          <a:pt x="12665" y="2868"/>
                        </a:lnTo>
                        <a:cubicBezTo>
                          <a:pt x="12665" y="2238"/>
                          <a:pt x="12067" y="1639"/>
                          <a:pt x="11405" y="1639"/>
                        </a:cubicBezTo>
                        <a:lnTo>
                          <a:pt x="9200" y="1639"/>
                        </a:lnTo>
                        <a:lnTo>
                          <a:pt x="9200" y="1229"/>
                        </a:lnTo>
                        <a:cubicBezTo>
                          <a:pt x="9200" y="568"/>
                          <a:pt x="8664" y="32"/>
                          <a:pt x="794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3752" name="Google Shape;3752;p45"/>
              <p:cNvGrpSpPr/>
              <p:nvPr/>
            </p:nvGrpSpPr>
            <p:grpSpPr>
              <a:xfrm>
                <a:off x="6969599" y="2075450"/>
                <a:ext cx="572400" cy="572400"/>
                <a:chOff x="8038724" y="2075450"/>
                <a:chExt cx="572400" cy="572400"/>
              </a:xfrm>
            </p:grpSpPr>
            <p:sp>
              <p:nvSpPr>
                <p:cNvPr id="3753" name="Google Shape;3753;p45"/>
                <p:cNvSpPr/>
                <p:nvPr/>
              </p:nvSpPr>
              <p:spPr>
                <a:xfrm>
                  <a:off x="8038724" y="2075450"/>
                  <a:ext cx="572400" cy="572400"/>
                </a:xfrm>
                <a:prstGeom prst="ellipse">
                  <a:avLst/>
                </a:prstGeom>
                <a:solidFill>
                  <a:schemeClr val="accent4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754" name="Google Shape;3754;p45"/>
                <p:cNvGrpSpPr/>
                <p:nvPr/>
              </p:nvGrpSpPr>
              <p:grpSpPr>
                <a:xfrm>
                  <a:off x="8155865" y="2195552"/>
                  <a:ext cx="338117" cy="332195"/>
                  <a:chOff x="-40748275" y="3238700"/>
                  <a:chExt cx="322600" cy="316950"/>
                </a:xfrm>
              </p:grpSpPr>
              <p:sp>
                <p:nvSpPr>
                  <p:cNvPr id="3755" name="Google Shape;3755;p45"/>
                  <p:cNvSpPr/>
                  <p:nvPr/>
                </p:nvSpPr>
                <p:spPr>
                  <a:xfrm>
                    <a:off x="-40709675" y="3273750"/>
                    <a:ext cx="84300" cy="84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2" extrusionOk="0">
                        <a:moveTo>
                          <a:pt x="2710" y="0"/>
                        </a:moveTo>
                        <a:lnTo>
                          <a:pt x="1" y="2710"/>
                        </a:lnTo>
                        <a:lnTo>
                          <a:pt x="694" y="3371"/>
                        </a:lnTo>
                        <a:lnTo>
                          <a:pt x="3372" y="662"/>
                        </a:lnTo>
                        <a:lnTo>
                          <a:pt x="271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6" name="Google Shape;3756;p45"/>
                  <p:cNvSpPr/>
                  <p:nvPr/>
                </p:nvSpPr>
                <p:spPr>
                  <a:xfrm>
                    <a:off x="-40578925" y="3247175"/>
                    <a:ext cx="151250" cy="14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50" h="5979" extrusionOk="0">
                        <a:moveTo>
                          <a:pt x="2663" y="0"/>
                        </a:moveTo>
                        <a:cubicBezTo>
                          <a:pt x="2552" y="0"/>
                          <a:pt x="2442" y="39"/>
                          <a:pt x="2363" y="118"/>
                        </a:cubicBezTo>
                        <a:lnTo>
                          <a:pt x="1261" y="1221"/>
                        </a:lnTo>
                        <a:lnTo>
                          <a:pt x="2678" y="2639"/>
                        </a:lnTo>
                        <a:cubicBezTo>
                          <a:pt x="2836" y="2796"/>
                          <a:pt x="2836" y="3080"/>
                          <a:pt x="2678" y="3237"/>
                        </a:cubicBezTo>
                        <a:cubicBezTo>
                          <a:pt x="2637" y="3278"/>
                          <a:pt x="2560" y="3302"/>
                          <a:pt x="2473" y="3302"/>
                        </a:cubicBezTo>
                        <a:cubicBezTo>
                          <a:pt x="2360" y="3302"/>
                          <a:pt x="2232" y="3263"/>
                          <a:pt x="2143" y="3174"/>
                        </a:cubicBezTo>
                        <a:lnTo>
                          <a:pt x="725" y="1756"/>
                        </a:lnTo>
                        <a:lnTo>
                          <a:pt x="0" y="2481"/>
                        </a:lnTo>
                        <a:lnTo>
                          <a:pt x="3529" y="5978"/>
                        </a:lnTo>
                        <a:lnTo>
                          <a:pt x="5892" y="3615"/>
                        </a:lnTo>
                        <a:cubicBezTo>
                          <a:pt x="6049" y="3458"/>
                          <a:pt x="6049" y="3174"/>
                          <a:pt x="5892" y="3017"/>
                        </a:cubicBezTo>
                        <a:lnTo>
                          <a:pt x="2962" y="118"/>
                        </a:lnTo>
                        <a:cubicBezTo>
                          <a:pt x="2883" y="39"/>
                          <a:pt x="2773" y="0"/>
                          <a:pt x="266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7" name="Google Shape;3757;p45"/>
                  <p:cNvSpPr/>
                  <p:nvPr/>
                </p:nvSpPr>
                <p:spPr>
                  <a:xfrm>
                    <a:off x="-40678175" y="3305250"/>
                    <a:ext cx="213475" cy="21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39" h="8539" extrusionOk="0">
                        <a:moveTo>
                          <a:pt x="2679" y="0"/>
                        </a:moveTo>
                        <a:lnTo>
                          <a:pt x="1" y="2678"/>
                        </a:lnTo>
                        <a:lnTo>
                          <a:pt x="5861" y="8538"/>
                        </a:lnTo>
                        <a:lnTo>
                          <a:pt x="8539" y="5860"/>
                        </a:lnTo>
                        <a:lnTo>
                          <a:pt x="2679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8" name="Google Shape;3758;p45"/>
                  <p:cNvSpPr/>
                  <p:nvPr/>
                </p:nvSpPr>
                <p:spPr>
                  <a:xfrm>
                    <a:off x="-40513550" y="3469850"/>
                    <a:ext cx="87875" cy="85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15" h="3432" extrusionOk="0">
                        <a:moveTo>
                          <a:pt x="2426" y="1"/>
                        </a:moveTo>
                        <a:lnTo>
                          <a:pt x="0" y="2427"/>
                        </a:lnTo>
                        <a:lnTo>
                          <a:pt x="2899" y="3404"/>
                        </a:lnTo>
                        <a:cubicBezTo>
                          <a:pt x="2948" y="3423"/>
                          <a:pt x="2996" y="3432"/>
                          <a:pt x="3044" y="3432"/>
                        </a:cubicBezTo>
                        <a:cubicBezTo>
                          <a:pt x="3302" y="3432"/>
                          <a:pt x="3514" y="3166"/>
                          <a:pt x="3434" y="2899"/>
                        </a:cubicBezTo>
                        <a:lnTo>
                          <a:pt x="2426" y="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9" name="Google Shape;3759;p45"/>
                  <p:cNvSpPr/>
                  <p:nvPr/>
                </p:nvSpPr>
                <p:spPr>
                  <a:xfrm>
                    <a:off x="-40738025" y="3404500"/>
                    <a:ext cx="150450" cy="14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18" h="5979" extrusionOk="0">
                        <a:moveTo>
                          <a:pt x="2521" y="0"/>
                        </a:moveTo>
                        <a:lnTo>
                          <a:pt x="1796" y="725"/>
                        </a:lnTo>
                        <a:lnTo>
                          <a:pt x="3308" y="2205"/>
                        </a:lnTo>
                        <a:cubicBezTo>
                          <a:pt x="3466" y="2363"/>
                          <a:pt x="3466" y="2646"/>
                          <a:pt x="3308" y="2804"/>
                        </a:cubicBezTo>
                        <a:cubicBezTo>
                          <a:pt x="3230" y="2883"/>
                          <a:pt x="3119" y="2922"/>
                          <a:pt x="3009" y="2922"/>
                        </a:cubicBezTo>
                        <a:cubicBezTo>
                          <a:pt x="2899" y="2922"/>
                          <a:pt x="2789" y="2883"/>
                          <a:pt x="2710" y="2804"/>
                        </a:cubicBezTo>
                        <a:lnTo>
                          <a:pt x="1229" y="1292"/>
                        </a:lnTo>
                        <a:lnTo>
                          <a:pt x="158" y="2363"/>
                        </a:lnTo>
                        <a:cubicBezTo>
                          <a:pt x="0" y="2520"/>
                          <a:pt x="0" y="2804"/>
                          <a:pt x="158" y="2962"/>
                        </a:cubicBezTo>
                        <a:lnTo>
                          <a:pt x="3056" y="5860"/>
                        </a:lnTo>
                        <a:cubicBezTo>
                          <a:pt x="3135" y="5939"/>
                          <a:pt x="3245" y="5978"/>
                          <a:pt x="3356" y="5978"/>
                        </a:cubicBezTo>
                        <a:cubicBezTo>
                          <a:pt x="3466" y="5978"/>
                          <a:pt x="3576" y="5939"/>
                          <a:pt x="3655" y="5860"/>
                        </a:cubicBezTo>
                        <a:lnTo>
                          <a:pt x="6018" y="3497"/>
                        </a:lnTo>
                        <a:lnTo>
                          <a:pt x="2521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60" name="Google Shape;3760;p45"/>
                  <p:cNvSpPr/>
                  <p:nvPr/>
                </p:nvSpPr>
                <p:spPr>
                  <a:xfrm>
                    <a:off x="-40748275" y="3238700"/>
                    <a:ext cx="92175" cy="87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87" h="3514" extrusionOk="0">
                        <a:moveTo>
                          <a:pt x="2281" y="0"/>
                        </a:moveTo>
                        <a:cubicBezTo>
                          <a:pt x="1915" y="0"/>
                          <a:pt x="1545" y="142"/>
                          <a:pt x="1261" y="426"/>
                        </a:cubicBezTo>
                        <a:lnTo>
                          <a:pt x="568" y="1119"/>
                        </a:lnTo>
                        <a:cubicBezTo>
                          <a:pt x="1" y="1686"/>
                          <a:pt x="1" y="2568"/>
                          <a:pt x="568" y="3135"/>
                        </a:cubicBezTo>
                        <a:lnTo>
                          <a:pt x="946" y="3513"/>
                        </a:lnTo>
                        <a:lnTo>
                          <a:pt x="3687" y="804"/>
                        </a:lnTo>
                        <a:lnTo>
                          <a:pt x="3277" y="426"/>
                        </a:lnTo>
                        <a:cubicBezTo>
                          <a:pt x="3010" y="142"/>
                          <a:pt x="2647" y="0"/>
                          <a:pt x="2281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6" name="Google Shape;3576;p42"/>
          <p:cNvGrpSpPr/>
          <p:nvPr/>
        </p:nvGrpSpPr>
        <p:grpSpPr>
          <a:xfrm>
            <a:off x="3645078" y="643511"/>
            <a:ext cx="2097674" cy="2085907"/>
            <a:chOff x="4080729" y="838311"/>
            <a:chExt cx="2097674" cy="2085907"/>
          </a:xfrm>
        </p:grpSpPr>
        <p:sp>
          <p:nvSpPr>
            <p:cNvPr id="3577" name="Google Shape;3577;p42"/>
            <p:cNvSpPr/>
            <p:nvPr/>
          </p:nvSpPr>
          <p:spPr>
            <a:xfrm rot="9330547">
              <a:off x="4359097" y="1101553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42"/>
            <p:cNvSpPr/>
            <p:nvPr/>
          </p:nvSpPr>
          <p:spPr>
            <a:xfrm rot="9330547">
              <a:off x="4312523" y="1198131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79" name="Google Shape;3579;p42"/>
          <p:cNvSpPr txBox="1">
            <a:spLocks noGrp="1"/>
          </p:cNvSpPr>
          <p:nvPr>
            <p:ph type="subTitle" idx="1"/>
          </p:nvPr>
        </p:nvSpPr>
        <p:spPr>
          <a:xfrm>
            <a:off x="2625652" y="3373108"/>
            <a:ext cx="3892695" cy="8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Elementos del ciclo comunicativo</a:t>
            </a:r>
            <a:endParaRPr sz="2000" dirty="0"/>
          </a:p>
        </p:txBody>
      </p:sp>
      <p:sp>
        <p:nvSpPr>
          <p:cNvPr id="3580" name="Google Shape;3580;p42"/>
          <p:cNvSpPr txBox="1">
            <a:spLocks noGrp="1"/>
          </p:cNvSpPr>
          <p:nvPr>
            <p:ph type="title"/>
          </p:nvPr>
        </p:nvSpPr>
        <p:spPr>
          <a:xfrm>
            <a:off x="2625652" y="2779433"/>
            <a:ext cx="3892695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Recordemos</a:t>
            </a:r>
            <a:endParaRPr sz="4000" dirty="0"/>
          </a:p>
        </p:txBody>
      </p:sp>
      <p:sp>
        <p:nvSpPr>
          <p:cNvPr id="3581" name="Google Shape;3581;p42"/>
          <p:cNvSpPr txBox="1">
            <a:spLocks noGrp="1"/>
          </p:cNvSpPr>
          <p:nvPr>
            <p:ph type="title" idx="2"/>
          </p:nvPr>
        </p:nvSpPr>
        <p:spPr>
          <a:xfrm>
            <a:off x="3401240" y="1533575"/>
            <a:ext cx="23415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7"/>
          <p:cNvSpPr txBox="1">
            <a:spLocks noGrp="1"/>
          </p:cNvSpPr>
          <p:nvPr>
            <p:ph type="subTitle" idx="1"/>
          </p:nvPr>
        </p:nvSpPr>
        <p:spPr>
          <a:xfrm>
            <a:off x="483489" y="2326217"/>
            <a:ext cx="1716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accent6">
                    <a:lumMod val="50000"/>
                  </a:schemeClr>
                </a:solidFill>
              </a:rPr>
              <a:t>Creador del mensaje</a:t>
            </a:r>
            <a:endParaRPr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" name="Google Shape;547;p37">
            <a:extLst>
              <a:ext uri="{FF2B5EF4-FFF2-40B4-BE49-F238E27FC236}">
                <a16:creationId xmlns:a16="http://schemas.microsoft.com/office/drawing/2014/main" id="{FE238A06-A4D4-41B7-B986-A8D51B14C878}"/>
              </a:ext>
            </a:extLst>
          </p:cNvPr>
          <p:cNvSpPr txBox="1">
            <a:spLocks/>
          </p:cNvSpPr>
          <p:nvPr/>
        </p:nvSpPr>
        <p:spPr>
          <a:xfrm>
            <a:off x="3339709" y="2000825"/>
            <a:ext cx="1423422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Black Han Sans"/>
              <a:buNone/>
              <a:defRPr sz="1800" b="0" i="0" u="none" strike="noStrike" cap="none">
                <a:solidFill>
                  <a:schemeClr val="accent4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CL" b="1" dirty="0">
                <a:solidFill>
                  <a:schemeClr val="accent3">
                    <a:lumMod val="50000"/>
                  </a:schemeClr>
                </a:solidFill>
                <a:latin typeface="Patrick Hand" panose="020B0604020202020204" charset="0"/>
              </a:rPr>
              <a:t>MENSAJE</a:t>
            </a:r>
          </a:p>
        </p:txBody>
      </p:sp>
      <p:sp>
        <p:nvSpPr>
          <p:cNvPr id="42" name="Google Shape;547;p37">
            <a:extLst>
              <a:ext uri="{FF2B5EF4-FFF2-40B4-BE49-F238E27FC236}">
                <a16:creationId xmlns:a16="http://schemas.microsoft.com/office/drawing/2014/main" id="{327BDAF7-3C19-4DFF-8988-BB53F0BE5629}"/>
              </a:ext>
            </a:extLst>
          </p:cNvPr>
          <p:cNvSpPr txBox="1">
            <a:spLocks/>
          </p:cNvSpPr>
          <p:nvPr/>
        </p:nvSpPr>
        <p:spPr>
          <a:xfrm>
            <a:off x="6279876" y="2000825"/>
            <a:ext cx="1423422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Black Han Sans"/>
              <a:buNone/>
              <a:defRPr sz="1800" b="0" i="0" u="none" strike="noStrike" cap="none">
                <a:solidFill>
                  <a:schemeClr val="accent4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CL" dirty="0">
                <a:solidFill>
                  <a:schemeClr val="accent5">
                    <a:lumMod val="50000"/>
                  </a:schemeClr>
                </a:solidFill>
                <a:latin typeface="Patrick Hand" panose="020B0604020202020204" charset="0"/>
              </a:rPr>
              <a:t>RECEPTOR</a:t>
            </a:r>
          </a:p>
        </p:txBody>
      </p:sp>
      <p:sp>
        <p:nvSpPr>
          <p:cNvPr id="44" name="Google Shape;548;p37">
            <a:extLst>
              <a:ext uri="{FF2B5EF4-FFF2-40B4-BE49-F238E27FC236}">
                <a16:creationId xmlns:a16="http://schemas.microsoft.com/office/drawing/2014/main" id="{9F356332-63D7-47FC-B8ED-4C274DFA6F96}"/>
              </a:ext>
            </a:extLst>
          </p:cNvPr>
          <p:cNvSpPr txBox="1">
            <a:spLocks/>
          </p:cNvSpPr>
          <p:nvPr/>
        </p:nvSpPr>
        <p:spPr>
          <a:xfrm>
            <a:off x="3084983" y="2219834"/>
            <a:ext cx="184206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s-CL" sz="1400" dirty="0">
                <a:solidFill>
                  <a:schemeClr val="accent3">
                    <a:lumMod val="50000"/>
                  </a:schemeClr>
                </a:solidFill>
              </a:rPr>
              <a:t>Información a transmitir</a:t>
            </a:r>
          </a:p>
        </p:txBody>
      </p:sp>
      <p:sp>
        <p:nvSpPr>
          <p:cNvPr id="43" name="Google Shape;547;p37">
            <a:extLst>
              <a:ext uri="{FF2B5EF4-FFF2-40B4-BE49-F238E27FC236}">
                <a16:creationId xmlns:a16="http://schemas.microsoft.com/office/drawing/2014/main" id="{0AD07E42-5448-44B4-B805-3A53DF9D8F55}"/>
              </a:ext>
            </a:extLst>
          </p:cNvPr>
          <p:cNvSpPr txBox="1">
            <a:spLocks/>
          </p:cNvSpPr>
          <p:nvPr/>
        </p:nvSpPr>
        <p:spPr>
          <a:xfrm>
            <a:off x="7434089" y="3449646"/>
            <a:ext cx="1533572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Black Han Sans"/>
              <a:buNone/>
              <a:defRPr sz="1800" b="0" i="0" u="none" strike="noStrike" cap="none">
                <a:solidFill>
                  <a:schemeClr val="accent4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ES" dirty="0"/>
              <a:t>CONTEXTO</a:t>
            </a:r>
            <a:endParaRPr lang="es-CL" dirty="0"/>
          </a:p>
        </p:txBody>
      </p:sp>
      <p:sp>
        <p:nvSpPr>
          <p:cNvPr id="45" name="Google Shape;548;p37">
            <a:extLst>
              <a:ext uri="{FF2B5EF4-FFF2-40B4-BE49-F238E27FC236}">
                <a16:creationId xmlns:a16="http://schemas.microsoft.com/office/drawing/2014/main" id="{861F4174-9982-4485-B0EC-D6D5BA75F480}"/>
              </a:ext>
            </a:extLst>
          </p:cNvPr>
          <p:cNvSpPr txBox="1">
            <a:spLocks/>
          </p:cNvSpPr>
          <p:nvPr/>
        </p:nvSpPr>
        <p:spPr>
          <a:xfrm>
            <a:off x="6070555" y="2220875"/>
            <a:ext cx="184206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s-CL" sz="1200" dirty="0">
                <a:solidFill>
                  <a:schemeClr val="accent5">
                    <a:lumMod val="50000"/>
                  </a:schemeClr>
                </a:solidFill>
              </a:rPr>
              <a:t>Recibe y comprende el mensaje</a:t>
            </a:r>
          </a:p>
        </p:txBody>
      </p:sp>
      <p:sp>
        <p:nvSpPr>
          <p:cNvPr id="46" name="Google Shape;547;p37">
            <a:extLst>
              <a:ext uri="{FF2B5EF4-FFF2-40B4-BE49-F238E27FC236}">
                <a16:creationId xmlns:a16="http://schemas.microsoft.com/office/drawing/2014/main" id="{3888DC03-0B02-4CEE-A57E-03370B958698}"/>
              </a:ext>
            </a:extLst>
          </p:cNvPr>
          <p:cNvSpPr txBox="1">
            <a:spLocks/>
          </p:cNvSpPr>
          <p:nvPr/>
        </p:nvSpPr>
        <p:spPr>
          <a:xfrm>
            <a:off x="3335123" y="3508300"/>
            <a:ext cx="1423422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Black Han Sans"/>
              <a:buNone/>
              <a:defRPr sz="1800" b="0" i="0" u="none" strike="noStrike" cap="none">
                <a:solidFill>
                  <a:schemeClr val="accent4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Patrick Hand" panose="020B0604020202020204" charset="0"/>
              </a:rPr>
              <a:t>CÓDIGO</a:t>
            </a:r>
            <a:endParaRPr lang="es-CL" b="1" dirty="0">
              <a:solidFill>
                <a:schemeClr val="accent2">
                  <a:lumMod val="75000"/>
                </a:schemeClr>
              </a:solidFill>
              <a:latin typeface="Patrick Hand" panose="020B0604020202020204" charset="0"/>
            </a:endParaRPr>
          </a:p>
        </p:txBody>
      </p:sp>
      <p:sp>
        <p:nvSpPr>
          <p:cNvPr id="47" name="Google Shape;548;p37">
            <a:extLst>
              <a:ext uri="{FF2B5EF4-FFF2-40B4-BE49-F238E27FC236}">
                <a16:creationId xmlns:a16="http://schemas.microsoft.com/office/drawing/2014/main" id="{75F22075-ADB1-401D-A564-4FEDF915C8DB}"/>
              </a:ext>
            </a:extLst>
          </p:cNvPr>
          <p:cNvSpPr txBox="1">
            <a:spLocks/>
          </p:cNvSpPr>
          <p:nvPr/>
        </p:nvSpPr>
        <p:spPr>
          <a:xfrm>
            <a:off x="3125802" y="3728350"/>
            <a:ext cx="184206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s-CL" sz="1200" dirty="0">
                <a:solidFill>
                  <a:schemeClr val="accent2">
                    <a:lumMod val="75000"/>
                  </a:schemeClr>
                </a:solidFill>
              </a:rPr>
              <a:t>Sistema o forma en la que está armado el mensaje</a:t>
            </a:r>
          </a:p>
        </p:txBody>
      </p:sp>
      <p:sp>
        <p:nvSpPr>
          <p:cNvPr id="48" name="Google Shape;547;p37">
            <a:extLst>
              <a:ext uri="{FF2B5EF4-FFF2-40B4-BE49-F238E27FC236}">
                <a16:creationId xmlns:a16="http://schemas.microsoft.com/office/drawing/2014/main" id="{5D291E58-861F-47FD-92FB-E9B7DE86B72C}"/>
              </a:ext>
            </a:extLst>
          </p:cNvPr>
          <p:cNvSpPr txBox="1">
            <a:spLocks/>
          </p:cNvSpPr>
          <p:nvPr/>
        </p:nvSpPr>
        <p:spPr>
          <a:xfrm>
            <a:off x="3335123" y="623095"/>
            <a:ext cx="1423422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Black Han Sans"/>
              <a:buNone/>
              <a:defRPr sz="1800" b="0" i="0" u="none" strike="noStrike" cap="none">
                <a:solidFill>
                  <a:schemeClr val="accent4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Patrick Hand" panose="020B0604020202020204" charset="0"/>
              </a:rPr>
              <a:t>C</a:t>
            </a:r>
            <a:r>
              <a:rPr lang="es-CL" b="1" dirty="0">
                <a:solidFill>
                  <a:schemeClr val="accent6">
                    <a:lumMod val="75000"/>
                  </a:schemeClr>
                </a:solidFill>
                <a:latin typeface="Patrick Hand" panose="020B0604020202020204" charset="0"/>
              </a:rPr>
              <a:t>ANAL</a:t>
            </a:r>
          </a:p>
        </p:txBody>
      </p:sp>
      <p:sp>
        <p:nvSpPr>
          <p:cNvPr id="49" name="Google Shape;548;p37">
            <a:extLst>
              <a:ext uri="{FF2B5EF4-FFF2-40B4-BE49-F238E27FC236}">
                <a16:creationId xmlns:a16="http://schemas.microsoft.com/office/drawing/2014/main" id="{10BBE06A-8188-4B25-BED1-A1DBA5CB2E5E}"/>
              </a:ext>
            </a:extLst>
          </p:cNvPr>
          <p:cNvSpPr txBox="1">
            <a:spLocks/>
          </p:cNvSpPr>
          <p:nvPr/>
        </p:nvSpPr>
        <p:spPr>
          <a:xfrm>
            <a:off x="3125802" y="843145"/>
            <a:ext cx="184206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s-CL" sz="1200" dirty="0">
                <a:solidFill>
                  <a:schemeClr val="accent6">
                    <a:lumMod val="75000"/>
                  </a:schemeClr>
                </a:solidFill>
              </a:rPr>
              <a:t>Forma en la viaja el mensaje 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092A221C-19E7-4557-A2F1-C4B83BBF4F8D}"/>
              </a:ext>
            </a:extLst>
          </p:cNvPr>
          <p:cNvCxnSpPr/>
          <p:nvPr/>
        </p:nvCxnSpPr>
        <p:spPr>
          <a:xfrm>
            <a:off x="1777559" y="2220875"/>
            <a:ext cx="126010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D62D0612-E34D-4998-A645-A5144F28885C}"/>
              </a:ext>
            </a:extLst>
          </p:cNvPr>
          <p:cNvCxnSpPr/>
          <p:nvPr/>
        </p:nvCxnSpPr>
        <p:spPr>
          <a:xfrm>
            <a:off x="4810447" y="2220874"/>
            <a:ext cx="126010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de flecha 53">
            <a:extLst>
              <a:ext uri="{FF2B5EF4-FFF2-40B4-BE49-F238E27FC236}">
                <a16:creationId xmlns:a16="http://schemas.microsoft.com/office/drawing/2014/main" id="{41729C02-AEDC-4A39-BD53-3982A6384485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4046833" y="2793575"/>
            <a:ext cx="1" cy="7147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Google Shape;548;p37">
            <a:extLst>
              <a:ext uri="{FF2B5EF4-FFF2-40B4-BE49-F238E27FC236}">
                <a16:creationId xmlns:a16="http://schemas.microsoft.com/office/drawing/2014/main" id="{5020C7DE-76D4-47AB-8C16-B64818BFC6ED}"/>
              </a:ext>
            </a:extLst>
          </p:cNvPr>
          <p:cNvSpPr txBox="1">
            <a:spLocks/>
          </p:cNvSpPr>
          <p:nvPr/>
        </p:nvSpPr>
        <p:spPr>
          <a:xfrm>
            <a:off x="1492282" y="1934524"/>
            <a:ext cx="184206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s-ES" sz="1100" dirty="0">
                <a:solidFill>
                  <a:srgbClr val="002060"/>
                </a:solidFill>
              </a:rPr>
              <a:t>Crea un</a:t>
            </a:r>
            <a:endParaRPr lang="es-CL" sz="1100" dirty="0">
              <a:solidFill>
                <a:srgbClr val="002060"/>
              </a:solidFill>
            </a:endParaRPr>
          </a:p>
        </p:txBody>
      </p:sp>
      <p:sp>
        <p:nvSpPr>
          <p:cNvPr id="58" name="Google Shape;548;p37">
            <a:extLst>
              <a:ext uri="{FF2B5EF4-FFF2-40B4-BE49-F238E27FC236}">
                <a16:creationId xmlns:a16="http://schemas.microsoft.com/office/drawing/2014/main" id="{0C6C8FC3-6DD3-4C31-8796-B2A3EBB48E4F}"/>
              </a:ext>
            </a:extLst>
          </p:cNvPr>
          <p:cNvSpPr txBox="1">
            <a:spLocks/>
          </p:cNvSpPr>
          <p:nvPr/>
        </p:nvSpPr>
        <p:spPr>
          <a:xfrm>
            <a:off x="4491483" y="1893668"/>
            <a:ext cx="184206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s-ES" sz="1100" dirty="0">
                <a:solidFill>
                  <a:srgbClr val="002060"/>
                </a:solidFill>
              </a:rPr>
              <a:t>Para uno o varios</a:t>
            </a:r>
            <a:endParaRPr lang="es-CL" sz="1100" dirty="0">
              <a:solidFill>
                <a:srgbClr val="002060"/>
              </a:solidFill>
            </a:endParaRPr>
          </a:p>
        </p:txBody>
      </p:sp>
      <p:sp>
        <p:nvSpPr>
          <p:cNvPr id="59" name="Google Shape;548;p37">
            <a:extLst>
              <a:ext uri="{FF2B5EF4-FFF2-40B4-BE49-F238E27FC236}">
                <a16:creationId xmlns:a16="http://schemas.microsoft.com/office/drawing/2014/main" id="{15837A8B-62AB-43C6-A9C2-249569F47052}"/>
              </a:ext>
            </a:extLst>
          </p:cNvPr>
          <p:cNvSpPr txBox="1">
            <a:spLocks/>
          </p:cNvSpPr>
          <p:nvPr/>
        </p:nvSpPr>
        <p:spPr>
          <a:xfrm>
            <a:off x="2548009" y="2974092"/>
            <a:ext cx="184206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s-ES" sz="1100" dirty="0">
                <a:solidFill>
                  <a:srgbClr val="002060"/>
                </a:solidFill>
              </a:rPr>
              <a:t>Construido con un</a:t>
            </a:r>
            <a:endParaRPr lang="es-CL" sz="1100" dirty="0">
              <a:solidFill>
                <a:srgbClr val="002060"/>
              </a:solidFill>
            </a:endParaRPr>
          </a:p>
        </p:txBody>
      </p:sp>
      <p:sp>
        <p:nvSpPr>
          <p:cNvPr id="60" name="Google Shape;548;p37">
            <a:extLst>
              <a:ext uri="{FF2B5EF4-FFF2-40B4-BE49-F238E27FC236}">
                <a16:creationId xmlns:a16="http://schemas.microsoft.com/office/drawing/2014/main" id="{16FD71A1-3F63-4740-A00A-D91DE854E803}"/>
              </a:ext>
            </a:extLst>
          </p:cNvPr>
          <p:cNvSpPr txBox="1">
            <a:spLocks/>
          </p:cNvSpPr>
          <p:nvPr/>
        </p:nvSpPr>
        <p:spPr>
          <a:xfrm>
            <a:off x="3606771" y="1471157"/>
            <a:ext cx="184206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s-ES" sz="1100" dirty="0">
                <a:solidFill>
                  <a:srgbClr val="002060"/>
                </a:solidFill>
              </a:rPr>
              <a:t>A través de un</a:t>
            </a:r>
            <a:endParaRPr lang="es-CL" sz="1100" dirty="0">
              <a:solidFill>
                <a:srgbClr val="002060"/>
              </a:solidFill>
            </a:endParaRPr>
          </a:p>
        </p:txBody>
      </p:sp>
      <p:cxnSp>
        <p:nvCxnSpPr>
          <p:cNvPr id="61" name="Conector recto de flecha 60">
            <a:extLst>
              <a:ext uri="{FF2B5EF4-FFF2-40B4-BE49-F238E27FC236}">
                <a16:creationId xmlns:a16="http://schemas.microsoft.com/office/drawing/2014/main" id="{C30BD8B6-276B-46D2-96DE-6C2DE2BF3B8C}"/>
              </a:ext>
            </a:extLst>
          </p:cNvPr>
          <p:cNvCxnSpPr>
            <a:cxnSpLocks/>
            <a:stCxn id="41" idx="0"/>
            <a:endCxn id="49" idx="2"/>
          </p:cNvCxnSpPr>
          <p:nvPr/>
        </p:nvCxnSpPr>
        <p:spPr>
          <a:xfrm flipH="1" flipV="1">
            <a:off x="4046834" y="1415845"/>
            <a:ext cx="4586" cy="5849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Google Shape;548;p37">
            <a:extLst>
              <a:ext uri="{FF2B5EF4-FFF2-40B4-BE49-F238E27FC236}">
                <a16:creationId xmlns:a16="http://schemas.microsoft.com/office/drawing/2014/main" id="{DE13868B-59FC-4F0B-A9F0-9D565399DA5D}"/>
              </a:ext>
            </a:extLst>
          </p:cNvPr>
          <p:cNvSpPr txBox="1">
            <a:spLocks/>
          </p:cNvSpPr>
          <p:nvPr/>
        </p:nvSpPr>
        <p:spPr>
          <a:xfrm>
            <a:off x="7125598" y="3163296"/>
            <a:ext cx="184206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s-ES" sz="1100" dirty="0">
                <a:solidFill>
                  <a:srgbClr val="002060"/>
                </a:solidFill>
              </a:rPr>
              <a:t>Enmarcado en un</a:t>
            </a:r>
            <a:endParaRPr lang="es-CL" sz="1100" dirty="0">
              <a:solidFill>
                <a:srgbClr val="002060"/>
              </a:solidFill>
            </a:endParaRPr>
          </a:p>
        </p:txBody>
      </p:sp>
      <p:sp>
        <p:nvSpPr>
          <p:cNvPr id="50" name="Google Shape;548;p37">
            <a:extLst>
              <a:ext uri="{FF2B5EF4-FFF2-40B4-BE49-F238E27FC236}">
                <a16:creationId xmlns:a16="http://schemas.microsoft.com/office/drawing/2014/main" id="{ED016120-E12F-4673-8C73-09213E7F17E6}"/>
              </a:ext>
            </a:extLst>
          </p:cNvPr>
          <p:cNvSpPr txBox="1">
            <a:spLocks/>
          </p:cNvSpPr>
          <p:nvPr/>
        </p:nvSpPr>
        <p:spPr>
          <a:xfrm>
            <a:off x="7301937" y="3728350"/>
            <a:ext cx="184206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s-CL" sz="1200" dirty="0">
                <a:solidFill>
                  <a:srgbClr val="002060"/>
                </a:solidFill>
              </a:rPr>
              <a:t>Situación en la que ocurre la comunicación</a:t>
            </a: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E9E893F2-2325-4F2C-931D-24245EC3D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489" y="2099374"/>
            <a:ext cx="1716900" cy="243000"/>
          </a:xfrm>
        </p:spPr>
        <p:txBody>
          <a:bodyPr/>
          <a:lstStyle/>
          <a:p>
            <a:r>
              <a:rPr lang="es-ES" dirty="0"/>
              <a:t>EMISOR</a:t>
            </a:r>
            <a:endParaRPr lang="es-CL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8436092-A731-4DE5-8F06-A08C4EF1E809}"/>
              </a:ext>
            </a:extLst>
          </p:cNvPr>
          <p:cNvSpPr/>
          <p:nvPr/>
        </p:nvSpPr>
        <p:spPr>
          <a:xfrm>
            <a:off x="361507" y="467833"/>
            <a:ext cx="7910623" cy="4242390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6" name="Google Shape;3576;p42"/>
          <p:cNvGrpSpPr/>
          <p:nvPr/>
        </p:nvGrpSpPr>
        <p:grpSpPr>
          <a:xfrm>
            <a:off x="3645078" y="643511"/>
            <a:ext cx="2097674" cy="2085907"/>
            <a:chOff x="4080729" y="838311"/>
            <a:chExt cx="2097674" cy="2085907"/>
          </a:xfrm>
        </p:grpSpPr>
        <p:sp>
          <p:nvSpPr>
            <p:cNvPr id="3577" name="Google Shape;3577;p42"/>
            <p:cNvSpPr/>
            <p:nvPr/>
          </p:nvSpPr>
          <p:spPr>
            <a:xfrm rot="9330547">
              <a:off x="4359097" y="1101553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42"/>
            <p:cNvSpPr/>
            <p:nvPr/>
          </p:nvSpPr>
          <p:spPr>
            <a:xfrm rot="9330547">
              <a:off x="4312523" y="1198131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79" name="Google Shape;3579;p42"/>
          <p:cNvSpPr txBox="1">
            <a:spLocks noGrp="1"/>
          </p:cNvSpPr>
          <p:nvPr>
            <p:ph type="subTitle" idx="1"/>
          </p:nvPr>
        </p:nvSpPr>
        <p:spPr>
          <a:xfrm>
            <a:off x="2625652" y="3373108"/>
            <a:ext cx="3892695" cy="8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Ejercitación</a:t>
            </a:r>
            <a:endParaRPr sz="2000" dirty="0"/>
          </a:p>
        </p:txBody>
      </p:sp>
      <p:sp>
        <p:nvSpPr>
          <p:cNvPr id="3580" name="Google Shape;3580;p42"/>
          <p:cNvSpPr txBox="1">
            <a:spLocks noGrp="1"/>
          </p:cNvSpPr>
          <p:nvPr>
            <p:ph type="title"/>
          </p:nvPr>
        </p:nvSpPr>
        <p:spPr>
          <a:xfrm>
            <a:off x="2625652" y="2779433"/>
            <a:ext cx="3892695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Actividad</a:t>
            </a:r>
            <a:endParaRPr sz="4000" dirty="0"/>
          </a:p>
        </p:txBody>
      </p:sp>
      <p:sp>
        <p:nvSpPr>
          <p:cNvPr id="3581" name="Google Shape;3581;p42"/>
          <p:cNvSpPr txBox="1">
            <a:spLocks noGrp="1"/>
          </p:cNvSpPr>
          <p:nvPr>
            <p:ph type="title" idx="2"/>
          </p:nvPr>
        </p:nvSpPr>
        <p:spPr>
          <a:xfrm>
            <a:off x="3401240" y="1533575"/>
            <a:ext cx="23415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9545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" name="Google Shape;4096;p6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dirty="0"/>
              <a:t>Actividad de ejercitación</a:t>
            </a:r>
            <a:endParaRPr sz="3600" dirty="0"/>
          </a:p>
        </p:txBody>
      </p:sp>
      <p:graphicFrame>
        <p:nvGraphicFramePr>
          <p:cNvPr id="7" name="Tabla 15">
            <a:extLst>
              <a:ext uri="{FF2B5EF4-FFF2-40B4-BE49-F238E27FC236}">
                <a16:creationId xmlns:a16="http://schemas.microsoft.com/office/drawing/2014/main" id="{6189BBAC-5C24-40A2-A14D-9F228A2C7F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19539"/>
              </p:ext>
            </p:extLst>
          </p:nvPr>
        </p:nvGraphicFramePr>
        <p:xfrm>
          <a:off x="336698" y="1433580"/>
          <a:ext cx="8470604" cy="3169920"/>
        </p:xfrm>
        <a:graphic>
          <a:graphicData uri="http://schemas.openxmlformats.org/drawingml/2006/table">
            <a:tbl>
              <a:tblPr firstRow="1" bandRow="1"/>
              <a:tblGrid>
                <a:gridCol w="4235302">
                  <a:extLst>
                    <a:ext uri="{9D8B030D-6E8A-4147-A177-3AD203B41FA5}">
                      <a16:colId xmlns:a16="http://schemas.microsoft.com/office/drawing/2014/main" val="1336398966"/>
                    </a:ext>
                  </a:extLst>
                </a:gridCol>
                <a:gridCol w="4235302">
                  <a:extLst>
                    <a:ext uri="{9D8B030D-6E8A-4147-A177-3AD203B41FA5}">
                      <a16:colId xmlns:a16="http://schemas.microsoft.com/office/drawing/2014/main" val="3573640345"/>
                    </a:ext>
                  </a:extLst>
                </a:gridCol>
              </a:tblGrid>
              <a:tr h="1517748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002060"/>
                          </a:solidFill>
                          <a:latin typeface="Lato" panose="020B0604020202020204" charset="0"/>
                        </a:rPr>
                        <a:t>1. La alarma de la </a:t>
                      </a:r>
                      <a:r>
                        <a:rPr lang="es-ES" dirty="0" err="1">
                          <a:solidFill>
                            <a:srgbClr val="002060"/>
                          </a:solidFill>
                          <a:latin typeface="Lato" panose="020B0604020202020204" charset="0"/>
                        </a:rPr>
                        <a:t>Onemi</a:t>
                      </a:r>
                      <a:r>
                        <a:rPr lang="es-ES" dirty="0">
                          <a:solidFill>
                            <a:srgbClr val="002060"/>
                          </a:solidFill>
                          <a:latin typeface="Lato" panose="020B0604020202020204" charset="0"/>
                        </a:rPr>
                        <a:t> suena para decir que no hay peligro de tsunami en la costa chilena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s-ES" dirty="0">
                          <a:solidFill>
                            <a:srgbClr val="002060"/>
                          </a:solidFill>
                          <a:latin typeface="Lato" panose="020B0604020202020204" charset="0"/>
                        </a:rPr>
                        <a:t>Emisor: </a:t>
                      </a:r>
                      <a:r>
                        <a:rPr lang="es-ES" dirty="0" err="1">
                          <a:solidFill>
                            <a:srgbClr val="002060"/>
                          </a:solidFill>
                          <a:latin typeface="Lato" panose="020B0604020202020204" charset="0"/>
                        </a:rPr>
                        <a:t>Onemi</a:t>
                      </a:r>
                      <a:r>
                        <a:rPr lang="es-ES" dirty="0">
                          <a:solidFill>
                            <a:srgbClr val="002060"/>
                          </a:solidFill>
                          <a:latin typeface="Lato" panose="020B0604020202020204" charset="0"/>
                        </a:rPr>
                        <a:t> 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s-ES" dirty="0">
                          <a:solidFill>
                            <a:srgbClr val="002060"/>
                          </a:solidFill>
                          <a:latin typeface="Lato" panose="020B0604020202020204" charset="0"/>
                        </a:rPr>
                        <a:t>Receptor: nosotros / personas con celular/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s-ES" dirty="0">
                          <a:solidFill>
                            <a:srgbClr val="002060"/>
                          </a:solidFill>
                          <a:latin typeface="Lato" panose="020B0604020202020204" charset="0"/>
                        </a:rPr>
                        <a:t>Código: alarma / mensaje de texto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s-ES" dirty="0">
                          <a:solidFill>
                            <a:srgbClr val="002060"/>
                          </a:solidFill>
                          <a:latin typeface="Lato" panose="020B0604020202020204" charset="0"/>
                        </a:rPr>
                        <a:t>Canal:  auditivo / vista / señal </a:t>
                      </a:r>
                      <a:endParaRPr lang="es-CL" dirty="0">
                        <a:solidFill>
                          <a:srgbClr val="002060"/>
                        </a:solidFill>
                        <a:latin typeface="Lato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002060"/>
                          </a:solidFill>
                          <a:latin typeface="Lato" panose="020B0604020202020204" charset="0"/>
                        </a:rPr>
                        <a:t>2. Un perro gruñe y muestra los dientes a un muchacho, que se aleja y cruza la calle alejándose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s-ES" dirty="0">
                          <a:solidFill>
                            <a:srgbClr val="002060"/>
                          </a:solidFill>
                          <a:latin typeface="Lato" panose="020B0604020202020204" charset="0"/>
                        </a:rPr>
                        <a:t>Emisor: perro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s-ES" dirty="0">
                          <a:solidFill>
                            <a:srgbClr val="002060"/>
                          </a:solidFill>
                          <a:latin typeface="Lato" panose="020B0604020202020204" charset="0"/>
                        </a:rPr>
                        <a:t>Receptor: muchacho 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s-ES" dirty="0">
                          <a:solidFill>
                            <a:srgbClr val="002060"/>
                          </a:solidFill>
                          <a:latin typeface="Lato" panose="020B0604020202020204" charset="0"/>
                        </a:rPr>
                        <a:t>Mensaje: aléjate / molestia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s-ES" dirty="0">
                          <a:solidFill>
                            <a:srgbClr val="002060"/>
                          </a:solidFill>
                          <a:latin typeface="Lato" panose="020B0604020202020204" charset="0"/>
                        </a:rPr>
                        <a:t>Código: gruñido / sonido / gesto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s-ES" dirty="0">
                          <a:solidFill>
                            <a:srgbClr val="002060"/>
                          </a:solidFill>
                          <a:latin typeface="Lato" panose="020B0604020202020204" charset="0"/>
                        </a:rPr>
                        <a:t>Contexto: caminando / calle </a:t>
                      </a:r>
                      <a:endParaRPr lang="es-CL" dirty="0">
                        <a:solidFill>
                          <a:srgbClr val="002060"/>
                        </a:solidFill>
                        <a:latin typeface="Lato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652028"/>
                  </a:ext>
                </a:extLst>
              </a:tr>
              <a:tr h="1517748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002060"/>
                          </a:solidFill>
                          <a:latin typeface="Lato" panose="020B0604020202020204" charset="0"/>
                        </a:rPr>
                        <a:t>3. Gabriela Mistral le escribía muchas cartas a su hijo </a:t>
                      </a:r>
                      <a:r>
                        <a:rPr lang="es-ES" dirty="0" err="1">
                          <a:solidFill>
                            <a:srgbClr val="002060"/>
                          </a:solidFill>
                          <a:latin typeface="Lato" panose="020B0604020202020204" charset="0"/>
                        </a:rPr>
                        <a:t>YinYin</a:t>
                      </a:r>
                      <a:r>
                        <a:rPr lang="es-ES" dirty="0">
                          <a:solidFill>
                            <a:srgbClr val="002060"/>
                          </a:solidFill>
                          <a:latin typeface="Lato" panose="020B0604020202020204" charset="0"/>
                        </a:rPr>
                        <a:t>, contándole lo mucho que lo extrañaba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s-ES" dirty="0">
                          <a:solidFill>
                            <a:srgbClr val="002060"/>
                          </a:solidFill>
                          <a:latin typeface="Lato" panose="020B0604020202020204" charset="0"/>
                        </a:rPr>
                        <a:t>Emisor: Gabriela Mistral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s-ES" dirty="0">
                          <a:solidFill>
                            <a:srgbClr val="002060"/>
                          </a:solidFill>
                          <a:latin typeface="Lato" panose="020B0604020202020204" charset="0"/>
                        </a:rPr>
                        <a:t>Receptor: </a:t>
                      </a:r>
                      <a:r>
                        <a:rPr lang="es-ES" dirty="0" err="1">
                          <a:solidFill>
                            <a:srgbClr val="002060"/>
                          </a:solidFill>
                          <a:latin typeface="Lato" panose="020B0604020202020204" charset="0"/>
                        </a:rPr>
                        <a:t>YinYin</a:t>
                      </a:r>
                      <a:endParaRPr lang="es-ES" dirty="0">
                        <a:solidFill>
                          <a:srgbClr val="002060"/>
                        </a:solidFill>
                        <a:latin typeface="Lato" panose="020B0604020202020204" charset="0"/>
                      </a:endParaRPr>
                    </a:p>
                    <a:p>
                      <a:pPr marL="342900" indent="-342900">
                        <a:buAutoNum type="alphaLcParenR"/>
                      </a:pPr>
                      <a:r>
                        <a:rPr lang="es-ES" dirty="0">
                          <a:solidFill>
                            <a:srgbClr val="002060"/>
                          </a:solidFill>
                          <a:latin typeface="Lato" panose="020B0604020202020204" charset="0"/>
                        </a:rPr>
                        <a:t>Código: texto/ español 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s-ES" dirty="0">
                          <a:solidFill>
                            <a:srgbClr val="002060"/>
                          </a:solidFill>
                          <a:latin typeface="Lato" panose="020B0604020202020204" charset="0"/>
                        </a:rPr>
                        <a:t>Canal: carta / correo / escrito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s-ES" dirty="0">
                          <a:solidFill>
                            <a:srgbClr val="002060"/>
                          </a:solidFill>
                          <a:latin typeface="Lato" panose="020B0604020202020204" charset="0"/>
                        </a:rPr>
                        <a:t>Mensaje: lo mucho que lo extraña</a:t>
                      </a:r>
                      <a:endParaRPr lang="es-CL" dirty="0">
                        <a:solidFill>
                          <a:srgbClr val="002060"/>
                        </a:solidFill>
                        <a:latin typeface="Lato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002060"/>
                          </a:solidFill>
                          <a:latin typeface="Lato" panose="020B0604020202020204" charset="0"/>
                        </a:rPr>
                        <a:t>4. Mueves la cabeza de un lado hacia el otro cuando tu mamá pregunta si has visto sus zapatos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s-ES" dirty="0">
                          <a:solidFill>
                            <a:srgbClr val="002060"/>
                          </a:solidFill>
                          <a:latin typeface="Lato" panose="020B0604020202020204" charset="0"/>
                        </a:rPr>
                        <a:t>Emisor: La persona del gesto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s-ES" dirty="0">
                          <a:solidFill>
                            <a:srgbClr val="002060"/>
                          </a:solidFill>
                          <a:latin typeface="Lato" panose="020B0604020202020204" charset="0"/>
                        </a:rPr>
                        <a:t>Receptor: La mamá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s-ES" dirty="0">
                          <a:solidFill>
                            <a:srgbClr val="002060"/>
                          </a:solidFill>
                          <a:latin typeface="Lato" panose="020B0604020202020204" charset="0"/>
                        </a:rPr>
                        <a:t>Mensaje: no, no he visto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s-ES" dirty="0">
                          <a:solidFill>
                            <a:srgbClr val="002060"/>
                          </a:solidFill>
                          <a:latin typeface="Lato" panose="020B0604020202020204" charset="0"/>
                        </a:rPr>
                        <a:t>Código: gestos 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s-ES" dirty="0">
                          <a:solidFill>
                            <a:srgbClr val="002060"/>
                          </a:solidFill>
                          <a:latin typeface="Lato" panose="020B0604020202020204" charset="0"/>
                        </a:rPr>
                        <a:t>Canal: Visual </a:t>
                      </a:r>
                      <a:endParaRPr lang="es-CL" dirty="0">
                        <a:solidFill>
                          <a:srgbClr val="002060"/>
                        </a:solidFill>
                        <a:latin typeface="Lato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446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800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6FDDB94-C5B4-4A66-915E-042061CD9FE7}"/>
              </a:ext>
            </a:extLst>
          </p:cNvPr>
          <p:cNvGraphicFramePr>
            <a:graphicFrameLocks noGrp="1"/>
          </p:cNvGraphicFramePr>
          <p:nvPr/>
        </p:nvGraphicFramePr>
        <p:xfrm>
          <a:off x="423013" y="1949967"/>
          <a:ext cx="8470604" cy="1798320"/>
        </p:xfrm>
        <a:graphic>
          <a:graphicData uri="http://schemas.openxmlformats.org/drawingml/2006/table">
            <a:tbl>
              <a:tblPr firstRow="1" bandRow="1"/>
              <a:tblGrid>
                <a:gridCol w="4235302">
                  <a:extLst>
                    <a:ext uri="{9D8B030D-6E8A-4147-A177-3AD203B41FA5}">
                      <a16:colId xmlns:a16="http://schemas.microsoft.com/office/drawing/2014/main" val="1560812237"/>
                    </a:ext>
                  </a:extLst>
                </a:gridCol>
                <a:gridCol w="4235302">
                  <a:extLst>
                    <a:ext uri="{9D8B030D-6E8A-4147-A177-3AD203B41FA5}">
                      <a16:colId xmlns:a16="http://schemas.microsoft.com/office/drawing/2014/main" val="994854869"/>
                    </a:ext>
                  </a:extLst>
                </a:gridCol>
              </a:tblGrid>
              <a:tr h="1517748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002060"/>
                          </a:solidFill>
                          <a:latin typeface="Lato" panose="020B0604020202020204" charset="0"/>
                        </a:rPr>
                        <a:t>5. Un bebé llora en su cuna porque tiene hambre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s-ES" dirty="0">
                          <a:solidFill>
                            <a:srgbClr val="002060"/>
                          </a:solidFill>
                          <a:latin typeface="Lato" panose="020B0604020202020204" charset="0"/>
                        </a:rPr>
                        <a:t>Emisor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s-ES" dirty="0">
                          <a:solidFill>
                            <a:srgbClr val="002060"/>
                          </a:solidFill>
                          <a:latin typeface="Lato" panose="020B0604020202020204" charset="0"/>
                        </a:rPr>
                        <a:t>Mensaje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s-ES" dirty="0">
                          <a:solidFill>
                            <a:srgbClr val="002060"/>
                          </a:solidFill>
                          <a:latin typeface="Lato" panose="020B0604020202020204" charset="0"/>
                        </a:rPr>
                        <a:t>Canal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s-ES" dirty="0">
                          <a:solidFill>
                            <a:srgbClr val="002060"/>
                          </a:solidFill>
                          <a:latin typeface="Lato" panose="020B0604020202020204" charset="0"/>
                        </a:rPr>
                        <a:t>Código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002060"/>
                          </a:solidFill>
                          <a:latin typeface="Lato" panose="020B0604020202020204" charset="0"/>
                        </a:rPr>
                        <a:t>6. Una columna de opinión provida en el diario sobre la legalización del aborto en Argentina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s-ES" dirty="0">
                          <a:solidFill>
                            <a:srgbClr val="002060"/>
                          </a:solidFill>
                          <a:latin typeface="Lato" panose="020B0604020202020204" charset="0"/>
                        </a:rPr>
                        <a:t>Emisor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s-ES" dirty="0">
                          <a:solidFill>
                            <a:srgbClr val="002060"/>
                          </a:solidFill>
                          <a:latin typeface="Lato" panose="020B0604020202020204" charset="0"/>
                        </a:rPr>
                        <a:t>Receptor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s-ES" dirty="0">
                          <a:solidFill>
                            <a:srgbClr val="002060"/>
                          </a:solidFill>
                          <a:latin typeface="Lato" panose="020B0604020202020204" charset="0"/>
                        </a:rPr>
                        <a:t>Mensaje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s-ES" dirty="0">
                          <a:solidFill>
                            <a:srgbClr val="002060"/>
                          </a:solidFill>
                          <a:latin typeface="Lato" panose="020B0604020202020204" charset="0"/>
                        </a:rPr>
                        <a:t>Canal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s-ES" dirty="0">
                          <a:solidFill>
                            <a:srgbClr val="002060"/>
                          </a:solidFill>
                          <a:latin typeface="Lato" panose="020B0604020202020204" charset="0"/>
                        </a:rPr>
                        <a:t>Código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s-ES" dirty="0">
                          <a:solidFill>
                            <a:srgbClr val="002060"/>
                          </a:solidFill>
                          <a:latin typeface="Lato" panose="020B0604020202020204" charset="0"/>
                        </a:rPr>
                        <a:t>Contexto</a:t>
                      </a:r>
                      <a:endParaRPr lang="es-CL" dirty="0">
                        <a:solidFill>
                          <a:srgbClr val="002060"/>
                        </a:solidFill>
                        <a:latin typeface="Lato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883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060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6" name="Google Shape;3576;p42"/>
          <p:cNvGrpSpPr/>
          <p:nvPr/>
        </p:nvGrpSpPr>
        <p:grpSpPr>
          <a:xfrm>
            <a:off x="3645078" y="643511"/>
            <a:ext cx="2097674" cy="2085907"/>
            <a:chOff x="4080729" y="838311"/>
            <a:chExt cx="2097674" cy="2085907"/>
          </a:xfrm>
        </p:grpSpPr>
        <p:sp>
          <p:nvSpPr>
            <p:cNvPr id="3577" name="Google Shape;3577;p42"/>
            <p:cNvSpPr/>
            <p:nvPr/>
          </p:nvSpPr>
          <p:spPr>
            <a:xfrm rot="9330547">
              <a:off x="4359097" y="1101553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42"/>
            <p:cNvSpPr/>
            <p:nvPr/>
          </p:nvSpPr>
          <p:spPr>
            <a:xfrm rot="9330547">
              <a:off x="4312523" y="1198131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79" name="Google Shape;3579;p42"/>
          <p:cNvSpPr txBox="1">
            <a:spLocks noGrp="1"/>
          </p:cNvSpPr>
          <p:nvPr>
            <p:ph type="subTitle" idx="1"/>
          </p:nvPr>
        </p:nvSpPr>
        <p:spPr>
          <a:xfrm>
            <a:off x="2625652" y="3373108"/>
            <a:ext cx="3892695" cy="8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Clasificación e identificación en comprensión lectora</a:t>
            </a:r>
            <a:endParaRPr sz="2000" dirty="0"/>
          </a:p>
        </p:txBody>
      </p:sp>
      <p:sp>
        <p:nvSpPr>
          <p:cNvPr id="3580" name="Google Shape;3580;p42"/>
          <p:cNvSpPr txBox="1">
            <a:spLocks noGrp="1"/>
          </p:cNvSpPr>
          <p:nvPr>
            <p:ph type="title"/>
          </p:nvPr>
        </p:nvSpPr>
        <p:spPr>
          <a:xfrm>
            <a:off x="2625652" y="2779433"/>
            <a:ext cx="4349306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F</a:t>
            </a:r>
            <a:r>
              <a:rPr lang="es-CL" sz="4000" dirty="0"/>
              <a:t>u</a:t>
            </a:r>
            <a:r>
              <a:rPr lang="en" sz="4000" dirty="0"/>
              <a:t>nciones del lenguaje </a:t>
            </a:r>
            <a:endParaRPr sz="4000" dirty="0"/>
          </a:p>
        </p:txBody>
      </p:sp>
      <p:sp>
        <p:nvSpPr>
          <p:cNvPr id="3581" name="Google Shape;3581;p42"/>
          <p:cNvSpPr txBox="1">
            <a:spLocks noGrp="1"/>
          </p:cNvSpPr>
          <p:nvPr>
            <p:ph type="title" idx="2"/>
          </p:nvPr>
        </p:nvSpPr>
        <p:spPr>
          <a:xfrm>
            <a:off x="3401240" y="1533575"/>
            <a:ext cx="23415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1050458"/>
      </p:ext>
    </p:extLst>
  </p:cSld>
  <p:clrMapOvr>
    <a:masterClrMapping/>
  </p:clrMapOvr>
</p:sld>
</file>

<file path=ppt/theme/theme1.xml><?xml version="1.0" encoding="utf-8"?>
<a:theme xmlns:a="http://schemas.openxmlformats.org/drawingml/2006/main" name="Cool Doody Thesis by Slidesgo">
  <a:themeElements>
    <a:clrScheme name="Simple Light">
      <a:dk1>
        <a:srgbClr val="FF7575"/>
      </a:dk1>
      <a:lt1>
        <a:srgbClr val="FFFFFF"/>
      </a:lt1>
      <a:dk2>
        <a:srgbClr val="0E5366"/>
      </a:dk2>
      <a:lt2>
        <a:srgbClr val="FADB73"/>
      </a:lt2>
      <a:accent1>
        <a:srgbClr val="FFD05E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540</Words>
  <Application>Microsoft Office PowerPoint</Application>
  <PresentationFormat>Presentación en pantalla (16:9)</PresentationFormat>
  <Paragraphs>128</Paragraphs>
  <Slides>15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Open Sans</vt:lpstr>
      <vt:lpstr>Roboto</vt:lpstr>
      <vt:lpstr>Patrick Hand</vt:lpstr>
      <vt:lpstr>Arial</vt:lpstr>
      <vt:lpstr>Black Han Sans</vt:lpstr>
      <vt:lpstr>Lato</vt:lpstr>
      <vt:lpstr>Cool Doody Thesis by Slidesgo</vt:lpstr>
      <vt:lpstr>Conceptos básicos</vt:lpstr>
      <vt:lpstr>Objetivos de clase</vt:lpstr>
      <vt:lpstr>Ruta de trabajo</vt:lpstr>
      <vt:lpstr>Recordemos</vt:lpstr>
      <vt:lpstr>EMISOR</vt:lpstr>
      <vt:lpstr>Actividad</vt:lpstr>
      <vt:lpstr>Actividad de ejercitación</vt:lpstr>
      <vt:lpstr>Presentación de PowerPoint</vt:lpstr>
      <vt:lpstr>Funciones del lenguaje </vt:lpstr>
      <vt:lpstr>La función principal del lenguaje humano es comunicar. La comunicación humana, sin embargo, funciona de maneras distintas según el tipo de mensaje que queramos trasmitir…</vt:lpstr>
      <vt:lpstr>Funciones que adopta el mensaje según el propósito del emisor</vt:lpstr>
      <vt:lpstr>EJEMPLOS</vt:lpstr>
      <vt:lpstr>Cierre</vt:lpstr>
      <vt:lpstr>IDEAS CLAVE DE LA CLASE</vt:lpstr>
      <vt:lpstr>¡Gracias por participar!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Conceptos básicos</dc:title>
  <cp:lastModifiedBy>Andrea</cp:lastModifiedBy>
  <cp:revision>12</cp:revision>
  <dcterms:modified xsi:type="dcterms:W3CDTF">2021-03-24T16:48:12Z</dcterms:modified>
</cp:coreProperties>
</file>