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262388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ELECTIVO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Participación y argumentación en democracia 3°medio A-B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669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2400" dirty="0"/>
              <a:t> </a:t>
            </a:r>
            <a:r>
              <a:rPr lang="es-CL" sz="2400" dirty="0" smtClean="0"/>
              <a:t/>
            </a:r>
            <a:br>
              <a:rPr lang="es-CL" sz="2400" dirty="0" smtClean="0"/>
            </a:br>
            <a:r>
              <a:rPr lang="es-CL" sz="2400" dirty="0" smtClean="0"/>
              <a:t>joinmyquiz.com</a:t>
            </a:r>
            <a:br>
              <a:rPr lang="es-CL" sz="2400" dirty="0" smtClean="0"/>
            </a:br>
            <a:r>
              <a:rPr lang="es-CL" sz="2400" dirty="0"/>
              <a:t> 26238818</a:t>
            </a:r>
            <a:br>
              <a:rPr lang="es-CL" sz="2400" dirty="0"/>
            </a:br>
            <a:r>
              <a:rPr lang="es-CL" sz="2400" dirty="0">
                <a:hlinkClick r:id="rId2"/>
              </a:rPr>
              <a:t>https://</a:t>
            </a:r>
            <a:r>
              <a:rPr lang="es-CL" sz="2400" dirty="0" smtClean="0">
                <a:hlinkClick r:id="rId2"/>
              </a:rPr>
              <a:t>quizizz.com/join?gc=26238818</a:t>
            </a:r>
            <a:r>
              <a:rPr lang="es-CL" sz="2400" dirty="0" smtClean="0"/>
              <a:t/>
            </a:r>
            <a:br>
              <a:rPr lang="es-CL" sz="2400" dirty="0" smtClean="0"/>
            </a:br>
            <a:endParaRPr lang="es-CL" sz="2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79905" y="5005150"/>
            <a:ext cx="6831673" cy="1086237"/>
          </a:xfrm>
        </p:spPr>
        <p:txBody>
          <a:bodyPr/>
          <a:lstStyle/>
          <a:p>
            <a:r>
              <a:rPr lang="es-CL" dirty="0" smtClean="0"/>
              <a:t>Participa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715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aprendí hoy?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33916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10</TotalTime>
  <Words>15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ELECTIVO </vt:lpstr>
      <vt:lpstr>  joinmyquiz.com  26238818 https://quizizz.com/join?gc=26238818 </vt:lpstr>
      <vt:lpstr>¿Qué aprendí hoy?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ELECTIVO</dc:title>
  <dc:creator>Cuenta Microsoft</dc:creator>
  <cp:lastModifiedBy>Cuenta Microsoft</cp:lastModifiedBy>
  <cp:revision>2</cp:revision>
  <dcterms:created xsi:type="dcterms:W3CDTF">2021-03-24T19:32:43Z</dcterms:created>
  <dcterms:modified xsi:type="dcterms:W3CDTF">2021-03-24T19:43:35Z</dcterms:modified>
</cp:coreProperties>
</file>