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0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12" Type="http://schemas.openxmlformats.org/officeDocument/2006/relationships/image" Target="../media/image4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8.png"/><Relationship Id="rId5" Type="http://schemas.openxmlformats.org/officeDocument/2006/relationships/image" Target="../media/image27.png"/><Relationship Id="rId10" Type="http://schemas.openxmlformats.org/officeDocument/2006/relationships/image" Target="../media/image47.png"/><Relationship Id="rId4" Type="http://schemas.openxmlformats.org/officeDocument/2006/relationships/image" Target="../media/image43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1678675"/>
            <a:ext cx="8361229" cy="1129832"/>
          </a:xfrm>
        </p:spPr>
        <p:txBody>
          <a:bodyPr/>
          <a:lstStyle/>
          <a:p>
            <a:r>
              <a:rPr lang="es-ES" sz="2400" b="1" dirty="0" smtClean="0"/>
              <a:t>Límites derivadas e integrales</a:t>
            </a:r>
            <a:br>
              <a:rPr lang="es-ES" sz="2400" b="1" dirty="0" smtClean="0"/>
            </a:br>
            <a:r>
              <a:rPr lang="es-ES" sz="2400" b="1" dirty="0" smtClean="0"/>
              <a:t>Formación diferenciada</a:t>
            </a:r>
            <a:br>
              <a:rPr lang="es-ES" sz="2400" b="1" dirty="0" smtClean="0"/>
            </a:br>
            <a:r>
              <a:rPr lang="es-ES" sz="2400" b="1" dirty="0" smtClean="0"/>
              <a:t> 4° medio</a:t>
            </a:r>
            <a:endParaRPr lang="es-CL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561130"/>
          </a:xfrm>
        </p:spPr>
        <p:txBody>
          <a:bodyPr>
            <a:normAutofit/>
          </a:bodyPr>
          <a:lstStyle/>
          <a:p>
            <a:r>
              <a:rPr lang="es-ES" dirty="0" smtClean="0"/>
              <a:t>Clase 7: Función raíz cuadrada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8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6244" y="362635"/>
            <a:ext cx="94533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Si x es un número real no negativo, se define la función raíz cuadrada de x por</a:t>
            </a:r>
            <a:endParaRPr lang="es-C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9851366" y="422651"/>
                <a:ext cx="1216872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1366" y="422651"/>
                <a:ext cx="1216872" cy="311239"/>
              </a:xfrm>
              <a:prstGeom prst="rect">
                <a:avLst/>
              </a:prstGeom>
              <a:blipFill>
                <a:blip r:embed="rId2"/>
                <a:stretch>
                  <a:fillRect l="-6500" r="-2000" b="-3725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769169"/>
              </p:ext>
            </p:extLst>
          </p:nvPr>
        </p:nvGraphicFramePr>
        <p:xfrm>
          <a:off x="1076655" y="951678"/>
          <a:ext cx="1789374" cy="55626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33780">
                  <a:extLst>
                    <a:ext uri="{9D8B030D-6E8A-4147-A177-3AD203B41FA5}">
                      <a16:colId xmlns:a16="http://schemas.microsoft.com/office/drawing/2014/main" val="4211619175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166850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y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52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-------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449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-------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567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-------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60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-------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11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24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90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1,41421…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53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1,73205…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731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29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2,23606…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2,44948…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326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2,64575…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76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2,82842…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08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023333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51555" y="1772342"/>
            <a:ext cx="6538509" cy="341282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51555" y="1777064"/>
            <a:ext cx="6569238" cy="34081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6321492" y="5813947"/>
                <a:ext cx="1468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492" y="5813947"/>
                <a:ext cx="1468607" cy="276999"/>
              </a:xfrm>
              <a:prstGeom prst="rect">
                <a:avLst/>
              </a:prstGeom>
              <a:blipFill>
                <a:blip r:embed="rId7"/>
                <a:stretch>
                  <a:fillRect l="-3320" t="-2222" r="-415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rir llave 8"/>
          <p:cNvSpPr/>
          <p:nvPr/>
        </p:nvSpPr>
        <p:spPr>
          <a:xfrm rot="16200000">
            <a:off x="7074621" y="2743959"/>
            <a:ext cx="504967" cy="5387378"/>
          </a:xfrm>
          <a:prstGeom prst="leftBrace">
            <a:avLst>
              <a:gd name="adj1" fmla="val 8333"/>
              <a:gd name="adj2" fmla="val 489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errar llave 9"/>
          <p:cNvSpPr/>
          <p:nvPr/>
        </p:nvSpPr>
        <p:spPr>
          <a:xfrm>
            <a:off x="10020793" y="1772342"/>
            <a:ext cx="378800" cy="341282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0459802" y="3340253"/>
                <a:ext cx="13613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9802" y="3340253"/>
                <a:ext cx="1361334" cy="276999"/>
              </a:xfrm>
              <a:prstGeom prst="rect">
                <a:avLst/>
              </a:prstGeom>
              <a:blipFill>
                <a:blip r:embed="rId8"/>
                <a:stretch>
                  <a:fillRect l="-3587" r="-448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5882088" y="1310325"/>
            <a:ext cx="26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Función </a:t>
            </a:r>
            <a:r>
              <a:rPr lang="es-ES" sz="2000" b="1" dirty="0"/>
              <a:t> </a:t>
            </a:r>
            <a:r>
              <a:rPr lang="es-ES" sz="2000" b="1" dirty="0" smtClean="0"/>
              <a:t>creciente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13278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932597" y="383864"/>
                <a:ext cx="10981898" cy="9622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altLang="es-CL" dirty="0" smtClean="0"/>
                  <a:t>Cuando se tiene    </a:t>
                </a:r>
                <a14:m>
                  <m:oMath xmlns:m="http://schemas.openxmlformats.org/officeDocument/2006/math">
                    <m:r>
                      <a:rPr lang="es-ES" altLang="es-CL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ES" alt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altLang="es-CL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s-ES" altLang="es-CL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alt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s-CL" altLang="es-CL" dirty="0" smtClean="0"/>
                  <a:t> </a:t>
                </a:r>
                <a:r>
                  <a:rPr lang="es-CL" altLang="es-CL" dirty="0"/>
                  <a:t>, </a:t>
                </a:r>
                <a:r>
                  <a:rPr lang="es-CL" altLang="es-CL" dirty="0" smtClean="0"/>
                  <a:t>   las </a:t>
                </a:r>
                <a:r>
                  <a:rPr lang="es-CL" altLang="es-CL" dirty="0"/>
                  <a:t>imágenes </a:t>
                </a:r>
                <a:r>
                  <a:rPr lang="es-CL" altLang="es-CL" sz="2000" dirty="0"/>
                  <a:t>corresponden</a:t>
                </a:r>
                <a:r>
                  <a:rPr lang="es-CL" altLang="es-CL" dirty="0"/>
                  <a:t> al valor negativo de la raíz (excepto para x = 0).  </a:t>
                </a:r>
              </a:p>
              <a:p>
                <a:endParaRPr lang="es-CL" altLang="es-CL" dirty="0"/>
              </a:p>
              <a:p>
                <a:r>
                  <a:rPr lang="es-CL" altLang="es-CL" dirty="0"/>
                  <a:t>De esta forma, también  se habla de la función </a:t>
                </a:r>
                <a:r>
                  <a:rPr lang="es-CL" altLang="es-CL" b="1" dirty="0">
                    <a:solidFill>
                      <a:srgbClr val="669900"/>
                    </a:solidFill>
                  </a:rPr>
                  <a:t>raíz</a:t>
                </a:r>
                <a:r>
                  <a:rPr lang="es-CL" altLang="es-CL" dirty="0"/>
                  <a:t>, con su </a:t>
                </a:r>
                <a:r>
                  <a:rPr lang="es-CL" altLang="es-CL" b="1" dirty="0">
                    <a:solidFill>
                      <a:srgbClr val="669900"/>
                    </a:solidFill>
                  </a:rPr>
                  <a:t>rama negativa.</a:t>
                </a:r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97" y="383864"/>
                <a:ext cx="10981898" cy="962251"/>
              </a:xfrm>
              <a:prstGeom prst="rect">
                <a:avLst/>
              </a:prstGeom>
              <a:blipFill>
                <a:blip r:embed="rId2"/>
                <a:stretch>
                  <a:fillRect l="-500" t="-3797" r="-944" b="-822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4202" y="1894122"/>
            <a:ext cx="3500153" cy="28231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093193" y="4717291"/>
                <a:ext cx="1468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193" y="4717291"/>
                <a:ext cx="1468607" cy="276999"/>
              </a:xfrm>
              <a:prstGeom prst="rect">
                <a:avLst/>
              </a:prstGeom>
              <a:blipFill>
                <a:blip r:embed="rId4"/>
                <a:stretch>
                  <a:fillRect l="-2905" r="-830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582868" y="3654152"/>
                <a:ext cx="13613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868" y="3654152"/>
                <a:ext cx="1361334" cy="276999"/>
              </a:xfrm>
              <a:prstGeom prst="rect">
                <a:avLst/>
              </a:prstGeom>
              <a:blipFill>
                <a:blip r:embed="rId5"/>
                <a:stretch>
                  <a:fillRect l="-3587" b="-3478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8297840" y="2905596"/>
            <a:ext cx="2292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Simétrica al eje X</a:t>
            </a:r>
            <a:endParaRPr lang="es-CL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8297840" y="3592596"/>
            <a:ext cx="264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Función decreciente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65351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53076" y="337361"/>
            <a:ext cx="50177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/>
              <a:t>FUNCIONES SIMÉTRICAS A LA FUNCIÓN RAÍZ</a:t>
            </a:r>
            <a:endParaRPr lang="es-CL" sz="20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03141"/>
              </p:ext>
            </p:extLst>
          </p:nvPr>
        </p:nvGraphicFramePr>
        <p:xfrm>
          <a:off x="276586" y="737471"/>
          <a:ext cx="11719796" cy="594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9898">
                  <a:extLst>
                    <a:ext uri="{9D8B030D-6E8A-4147-A177-3AD203B41FA5}">
                      <a16:colId xmlns:a16="http://schemas.microsoft.com/office/drawing/2014/main" val="895902681"/>
                    </a:ext>
                  </a:extLst>
                </a:gridCol>
                <a:gridCol w="5859898">
                  <a:extLst>
                    <a:ext uri="{9D8B030D-6E8A-4147-A177-3AD203B41FA5}">
                      <a16:colId xmlns:a16="http://schemas.microsoft.com/office/drawing/2014/main" val="4095864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97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412667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942" y="865912"/>
            <a:ext cx="3100134" cy="20362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6448" y="1014752"/>
            <a:ext cx="2944348" cy="26135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976" y="3921231"/>
            <a:ext cx="3161953" cy="260202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6980" y="3921231"/>
            <a:ext cx="2913816" cy="26275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2715711" y="2912484"/>
                <a:ext cx="1468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711" y="2912484"/>
                <a:ext cx="1468607" cy="276999"/>
              </a:xfrm>
              <a:prstGeom prst="rect">
                <a:avLst/>
              </a:prstGeom>
              <a:blipFill>
                <a:blip r:embed="rId6"/>
                <a:stretch>
                  <a:fillRect l="-2905" r="-830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822984" y="3333774"/>
                <a:ext cx="13613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984" y="3333774"/>
                <a:ext cx="1361334" cy="276999"/>
              </a:xfrm>
              <a:prstGeom prst="rect">
                <a:avLst/>
              </a:prstGeom>
              <a:blipFill>
                <a:blip r:embed="rId7"/>
                <a:stretch>
                  <a:fillRect l="-3139" r="-897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9678344" y="2041302"/>
                <a:ext cx="1468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344" y="2041302"/>
                <a:ext cx="1468607" cy="276999"/>
              </a:xfrm>
              <a:prstGeom prst="rect">
                <a:avLst/>
              </a:prstGeom>
              <a:blipFill>
                <a:blip r:embed="rId8"/>
                <a:stretch>
                  <a:fillRect l="-3320" r="-415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9785617" y="2462592"/>
                <a:ext cx="13613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617" y="2462592"/>
                <a:ext cx="1361334" cy="276999"/>
              </a:xfrm>
              <a:prstGeom prst="rect">
                <a:avLst/>
              </a:prstGeom>
              <a:blipFill>
                <a:blip r:embed="rId9"/>
                <a:stretch>
                  <a:fillRect l="-3125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4252046" y="4729910"/>
                <a:ext cx="1468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046" y="4729910"/>
                <a:ext cx="1468607" cy="276999"/>
              </a:xfrm>
              <a:prstGeom prst="rect">
                <a:avLst/>
              </a:prstGeom>
              <a:blipFill>
                <a:blip r:embed="rId10"/>
                <a:stretch>
                  <a:fillRect l="-3333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359319" y="5151200"/>
                <a:ext cx="13613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319" y="5151200"/>
                <a:ext cx="1361334" cy="276999"/>
              </a:xfrm>
              <a:prstGeom prst="rect">
                <a:avLst/>
              </a:prstGeom>
              <a:blipFill>
                <a:blip r:embed="rId11"/>
                <a:stretch>
                  <a:fillRect l="-3139" r="-897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9799850" y="4729910"/>
                <a:ext cx="1468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850" y="4729910"/>
                <a:ext cx="1468607" cy="276999"/>
              </a:xfrm>
              <a:prstGeom prst="rect">
                <a:avLst/>
              </a:prstGeom>
              <a:blipFill>
                <a:blip r:embed="rId12"/>
                <a:stretch>
                  <a:fillRect l="-3320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9907123" y="5151200"/>
                <a:ext cx="13613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b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s-C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7123" y="5151200"/>
                <a:ext cx="1361334" cy="276999"/>
              </a:xfrm>
              <a:prstGeom prst="rect">
                <a:avLst/>
              </a:prstGeom>
              <a:blipFill>
                <a:blip r:embed="rId13"/>
                <a:stretch>
                  <a:fillRect l="-3125" b="-37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58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53076" y="337361"/>
            <a:ext cx="4474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/>
              <a:t>TRASLACIONES  DE  LA  </a:t>
            </a:r>
            <a:r>
              <a:rPr lang="es-ES" sz="2000" b="1" dirty="0"/>
              <a:t>FUNCIÓN </a:t>
            </a:r>
            <a:r>
              <a:rPr lang="es-ES" sz="2000" b="1" dirty="0" smtClean="0"/>
              <a:t> RAÍZ</a:t>
            </a:r>
            <a:endParaRPr lang="es-CL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5216673" y="1719620"/>
                <a:ext cx="2547108" cy="4202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73" y="1719620"/>
                <a:ext cx="2547108" cy="4202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de flecha 4"/>
          <p:cNvCxnSpPr/>
          <p:nvPr/>
        </p:nvCxnSpPr>
        <p:spPr>
          <a:xfrm flipH="1">
            <a:off x="6490227" y="2139863"/>
            <a:ext cx="592961" cy="494156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4421874" y="2684930"/>
            <a:ext cx="285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Indica traslación horizontal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08543" y="2691570"/>
            <a:ext cx="2645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F0"/>
                </a:solidFill>
              </a:rPr>
              <a:t>Indica traslación vertical</a:t>
            </a:r>
            <a:endParaRPr lang="es-CL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7570736" y="2142348"/>
            <a:ext cx="426852" cy="491671"/>
          </a:xfrm>
          <a:prstGeom prst="straightConnector1">
            <a:avLst/>
          </a:prstGeom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2797796" y="3725840"/>
            <a:ext cx="356529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Si h &lt; 0       hacia la izquierda</a:t>
            </a:r>
            <a:endParaRPr lang="es-CL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797795" y="4335818"/>
            <a:ext cx="356529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Si h &gt; 0       hacia la derecha</a:t>
            </a:r>
            <a:endParaRPr lang="es-CL" sz="2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163098" y="3725840"/>
            <a:ext cx="3565294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Si k &lt; 0       hacia abajo</a:t>
            </a:r>
            <a:endParaRPr lang="es-CL" sz="20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163097" y="4335818"/>
            <a:ext cx="3565294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Si </a:t>
            </a:r>
            <a:r>
              <a:rPr lang="es-ES" sz="2000" dirty="0" smtClean="0"/>
              <a:t>k </a:t>
            </a:r>
            <a:r>
              <a:rPr lang="es-ES" sz="2000" dirty="0" smtClean="0"/>
              <a:t>&gt; 0       hacia arriba</a:t>
            </a:r>
            <a:endParaRPr lang="es-CL" sz="20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664835" y="737471"/>
            <a:ext cx="165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(ver </a:t>
            </a:r>
            <a:r>
              <a:rPr lang="es-ES" dirty="0" err="1" smtClean="0"/>
              <a:t>geogebra</a:t>
            </a:r>
            <a:r>
              <a:rPr lang="es-ES" dirty="0" smtClean="0"/>
              <a:t>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7294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29304"/>
              </p:ext>
            </p:extLst>
          </p:nvPr>
        </p:nvGraphicFramePr>
        <p:xfrm>
          <a:off x="830995" y="119164"/>
          <a:ext cx="10933374" cy="6738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0939">
                  <a:extLst>
                    <a:ext uri="{9D8B030D-6E8A-4147-A177-3AD203B41FA5}">
                      <a16:colId xmlns:a16="http://schemas.microsoft.com/office/drawing/2014/main" val="602171690"/>
                    </a:ext>
                  </a:extLst>
                </a:gridCol>
                <a:gridCol w="3207224">
                  <a:extLst>
                    <a:ext uri="{9D8B030D-6E8A-4147-A177-3AD203B41FA5}">
                      <a16:colId xmlns:a16="http://schemas.microsoft.com/office/drawing/2014/main" val="933856687"/>
                    </a:ext>
                  </a:extLst>
                </a:gridCol>
                <a:gridCol w="2975211">
                  <a:extLst>
                    <a:ext uri="{9D8B030D-6E8A-4147-A177-3AD203B41FA5}">
                      <a16:colId xmlns:a16="http://schemas.microsoft.com/office/drawing/2014/main" val="4041544768"/>
                    </a:ext>
                  </a:extLst>
                </a:gridCol>
              </a:tblGrid>
              <a:tr h="2441607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117186"/>
                  </a:ext>
                </a:extLst>
              </a:tr>
              <a:tr h="214861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648379"/>
                  </a:ext>
                </a:extLst>
              </a:tr>
              <a:tr h="214861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735814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52" y="269289"/>
            <a:ext cx="4177731" cy="22418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6141492" y="1251738"/>
                <a:ext cx="1665905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92" y="1251738"/>
                <a:ext cx="1665905" cy="311239"/>
              </a:xfrm>
              <a:prstGeom prst="rect">
                <a:avLst/>
              </a:prstGeom>
              <a:blipFill>
                <a:blip r:embed="rId3"/>
                <a:stretch>
                  <a:fillRect l="-4745" r="-2920" b="-3725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/>
              <p:nvPr/>
            </p:nvSpPr>
            <p:spPr>
              <a:xfrm>
                <a:off x="6141490" y="3471774"/>
                <a:ext cx="1665905" cy="350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rad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90" y="3471774"/>
                <a:ext cx="1665905" cy="350352"/>
              </a:xfrm>
              <a:prstGeom prst="rect">
                <a:avLst/>
              </a:prstGeom>
              <a:blipFill>
                <a:blip r:embed="rId4"/>
                <a:stretch>
                  <a:fillRect l="-4745" r="-2920" b="-3157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6141491" y="5691810"/>
                <a:ext cx="2114938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91" y="5691810"/>
                <a:ext cx="2114938" cy="344069"/>
              </a:xfrm>
              <a:prstGeom prst="rect">
                <a:avLst/>
              </a:prstGeom>
              <a:blipFill>
                <a:blip r:embed="rId5"/>
                <a:stretch>
                  <a:fillRect l="-3458" r="-2305" b="-321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9105331" y="749045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[0,+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331" y="749045"/>
                <a:ext cx="2234201" cy="307777"/>
              </a:xfrm>
              <a:prstGeom prst="rect">
                <a:avLst/>
              </a:prstGeom>
              <a:blipFill>
                <a:blip r:embed="rId6"/>
                <a:stretch>
                  <a:fillRect l="-2186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/>
              <p:cNvSpPr txBox="1"/>
              <p:nvPr/>
            </p:nvSpPr>
            <p:spPr>
              <a:xfrm>
                <a:off x="9105331" y="1532814"/>
                <a:ext cx="23101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[−2, 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331" y="1532814"/>
                <a:ext cx="2310120" cy="307777"/>
              </a:xfrm>
              <a:prstGeom prst="rect">
                <a:avLst/>
              </a:prstGeom>
              <a:blipFill>
                <a:blip r:embed="rId7"/>
                <a:stretch>
                  <a:fillRect l="-2111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/>
              <p:cNvSpPr txBox="1"/>
              <p:nvPr/>
            </p:nvSpPr>
            <p:spPr>
              <a:xfrm>
                <a:off x="9179475" y="3019753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[5,+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475" y="3019753"/>
                <a:ext cx="2234201" cy="307777"/>
              </a:xfrm>
              <a:prstGeom prst="rect">
                <a:avLst/>
              </a:prstGeom>
              <a:blipFill>
                <a:blip r:embed="rId8"/>
                <a:stretch>
                  <a:fillRect l="-2186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/>
              <p:cNvSpPr txBox="1"/>
              <p:nvPr/>
            </p:nvSpPr>
            <p:spPr>
              <a:xfrm>
                <a:off x="9179475" y="3803522"/>
                <a:ext cx="2117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[0,+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475" y="3803522"/>
                <a:ext cx="2117759" cy="307777"/>
              </a:xfrm>
              <a:prstGeom prst="rect">
                <a:avLst/>
              </a:prstGeom>
              <a:blipFill>
                <a:blip r:embed="rId9"/>
                <a:stretch>
                  <a:fillRect l="-2305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/>
              <p:cNvSpPr txBox="1"/>
              <p:nvPr/>
            </p:nvSpPr>
            <p:spPr>
              <a:xfrm>
                <a:off x="9226324" y="5136573"/>
                <a:ext cx="24265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[−3,+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324" y="5136573"/>
                <a:ext cx="2426562" cy="307777"/>
              </a:xfrm>
              <a:prstGeom prst="rect">
                <a:avLst/>
              </a:prstGeom>
              <a:blipFill>
                <a:blip r:embed="rId10"/>
                <a:stretch>
                  <a:fillRect l="-2010" t="-2000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/>
              <p:cNvSpPr txBox="1"/>
              <p:nvPr/>
            </p:nvSpPr>
            <p:spPr>
              <a:xfrm>
                <a:off x="9226324" y="5920342"/>
                <a:ext cx="23101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[−1,+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324" y="5920342"/>
                <a:ext cx="2310120" cy="307777"/>
              </a:xfrm>
              <a:prstGeom prst="rect">
                <a:avLst/>
              </a:prstGeom>
              <a:blipFill>
                <a:blip r:embed="rId11"/>
                <a:stretch>
                  <a:fillRect l="-2116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n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03952" y="2601724"/>
            <a:ext cx="4177731" cy="20478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/>
              <p:cNvSpPr txBox="1"/>
              <p:nvPr/>
            </p:nvSpPr>
            <p:spPr>
              <a:xfrm>
                <a:off x="7532146" y="370320"/>
                <a:ext cx="8825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146" y="370320"/>
                <a:ext cx="882549" cy="307777"/>
              </a:xfrm>
              <a:prstGeom prst="rect">
                <a:avLst/>
              </a:prstGeom>
              <a:blipFill>
                <a:blip r:embed="rId13"/>
                <a:stretch>
                  <a:fillRect l="-6250" r="-6250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/>
              <p:cNvSpPr txBox="1"/>
              <p:nvPr/>
            </p:nvSpPr>
            <p:spPr>
              <a:xfrm>
                <a:off x="6141489" y="370320"/>
                <a:ext cx="6174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s-CL" sz="2000" dirty="0" smtClean="0"/>
                  <a:t>0</a:t>
                </a:r>
                <a:endParaRPr lang="es-CL" sz="2000" dirty="0"/>
              </a:p>
            </p:txBody>
          </p:sp>
        </mc:Choice>
        <mc:Fallback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89" y="370320"/>
                <a:ext cx="617413" cy="307777"/>
              </a:xfrm>
              <a:prstGeom prst="rect">
                <a:avLst/>
              </a:prstGeom>
              <a:blipFill>
                <a:blip r:embed="rId14"/>
                <a:stretch>
                  <a:fillRect l="-14706" t="-26000" r="-24510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/>
              <p:cNvSpPr txBox="1"/>
              <p:nvPr/>
            </p:nvSpPr>
            <p:spPr>
              <a:xfrm>
                <a:off x="7532146" y="2723288"/>
                <a:ext cx="6901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146" y="2723288"/>
                <a:ext cx="690189" cy="307777"/>
              </a:xfrm>
              <a:prstGeom prst="rect">
                <a:avLst/>
              </a:prstGeom>
              <a:blipFill>
                <a:blip r:embed="rId15"/>
                <a:stretch>
                  <a:fillRect l="-7965" r="-7080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/>
              <p:cNvSpPr txBox="1"/>
              <p:nvPr/>
            </p:nvSpPr>
            <p:spPr>
              <a:xfrm>
                <a:off x="6141489" y="2723288"/>
                <a:ext cx="7447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=5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89" y="2723288"/>
                <a:ext cx="744756" cy="307777"/>
              </a:xfrm>
              <a:prstGeom prst="rect">
                <a:avLst/>
              </a:prstGeom>
              <a:blipFill>
                <a:blip r:embed="rId16"/>
                <a:stretch>
                  <a:fillRect l="-7317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/>
              <p:cNvSpPr txBox="1"/>
              <p:nvPr/>
            </p:nvSpPr>
            <p:spPr>
              <a:xfrm>
                <a:off x="7532146" y="4943324"/>
                <a:ext cx="8825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146" y="4943324"/>
                <a:ext cx="882549" cy="307777"/>
              </a:xfrm>
              <a:prstGeom prst="rect">
                <a:avLst/>
              </a:prstGeom>
              <a:blipFill>
                <a:blip r:embed="rId17"/>
                <a:stretch>
                  <a:fillRect l="-6250" r="-6250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/>
              <p:cNvSpPr txBox="1"/>
              <p:nvPr/>
            </p:nvSpPr>
            <p:spPr>
              <a:xfrm>
                <a:off x="6141489" y="4943324"/>
                <a:ext cx="9371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=−3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89" y="4943324"/>
                <a:ext cx="937116" cy="307777"/>
              </a:xfrm>
              <a:prstGeom prst="rect">
                <a:avLst/>
              </a:prstGeom>
              <a:blipFill>
                <a:blip r:embed="rId18"/>
                <a:stretch>
                  <a:fillRect l="-5844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n 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99905" y="4791697"/>
            <a:ext cx="4181777" cy="196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3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595753"/>
              </p:ext>
            </p:extLst>
          </p:nvPr>
        </p:nvGraphicFramePr>
        <p:xfrm>
          <a:off x="830995" y="119164"/>
          <a:ext cx="10933374" cy="6373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0939">
                  <a:extLst>
                    <a:ext uri="{9D8B030D-6E8A-4147-A177-3AD203B41FA5}">
                      <a16:colId xmlns:a16="http://schemas.microsoft.com/office/drawing/2014/main" val="602171690"/>
                    </a:ext>
                  </a:extLst>
                </a:gridCol>
                <a:gridCol w="3207224">
                  <a:extLst>
                    <a:ext uri="{9D8B030D-6E8A-4147-A177-3AD203B41FA5}">
                      <a16:colId xmlns:a16="http://schemas.microsoft.com/office/drawing/2014/main" val="933856687"/>
                    </a:ext>
                  </a:extLst>
                </a:gridCol>
                <a:gridCol w="2975211">
                  <a:extLst>
                    <a:ext uri="{9D8B030D-6E8A-4147-A177-3AD203B41FA5}">
                      <a16:colId xmlns:a16="http://schemas.microsoft.com/office/drawing/2014/main" val="4041544768"/>
                    </a:ext>
                  </a:extLst>
                </a:gridCol>
              </a:tblGrid>
              <a:tr h="2441607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117186"/>
                  </a:ext>
                </a:extLst>
              </a:tr>
              <a:tr h="2148614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648379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103" y="119164"/>
            <a:ext cx="3550977" cy="23237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6141492" y="1251738"/>
                <a:ext cx="1858266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92" y="1251738"/>
                <a:ext cx="1858266" cy="311239"/>
              </a:xfrm>
              <a:prstGeom prst="rect">
                <a:avLst/>
              </a:prstGeom>
              <a:blipFill>
                <a:blip r:embed="rId3"/>
                <a:stretch>
                  <a:fillRect l="-3934" r="-2623" b="-3725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/>
              <p:nvPr/>
            </p:nvSpPr>
            <p:spPr>
              <a:xfrm>
                <a:off x="6141489" y="4396388"/>
                <a:ext cx="2307298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89" y="4396388"/>
                <a:ext cx="2307298" cy="344069"/>
              </a:xfrm>
              <a:prstGeom prst="rect">
                <a:avLst/>
              </a:prstGeom>
              <a:blipFill>
                <a:blip r:embed="rId4"/>
                <a:stretch>
                  <a:fillRect l="-3166" r="-1847" b="-3157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9105331" y="749045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[0,+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331" y="749045"/>
                <a:ext cx="2234201" cy="307777"/>
              </a:xfrm>
              <a:prstGeom prst="rect">
                <a:avLst/>
              </a:prstGeom>
              <a:blipFill>
                <a:blip r:embed="rId5"/>
                <a:stretch>
                  <a:fillRect l="-2186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/>
              <p:cNvSpPr txBox="1"/>
              <p:nvPr/>
            </p:nvSpPr>
            <p:spPr>
              <a:xfrm>
                <a:off x="9105331" y="1532814"/>
                <a:ext cx="23528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]−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∞,−2]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331" y="1532814"/>
                <a:ext cx="2352888" cy="307777"/>
              </a:xfrm>
              <a:prstGeom prst="rect">
                <a:avLst/>
              </a:prstGeom>
              <a:blipFill>
                <a:blip r:embed="rId6"/>
                <a:stretch>
                  <a:fillRect l="-2073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/>
              <p:cNvSpPr txBox="1"/>
              <p:nvPr/>
            </p:nvSpPr>
            <p:spPr>
              <a:xfrm>
                <a:off x="9179475" y="3019753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[1,+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475" y="3019753"/>
                <a:ext cx="2234201" cy="307777"/>
              </a:xfrm>
              <a:prstGeom prst="rect">
                <a:avLst/>
              </a:prstGeom>
              <a:blipFill>
                <a:blip r:embed="rId7"/>
                <a:stretch>
                  <a:fillRect l="-2186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/>
              <p:cNvSpPr txBox="1"/>
              <p:nvPr/>
            </p:nvSpPr>
            <p:spPr>
              <a:xfrm>
                <a:off x="9179475" y="3803522"/>
                <a:ext cx="21605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]−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∞,7]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475" y="3803522"/>
                <a:ext cx="2160528" cy="307777"/>
              </a:xfrm>
              <a:prstGeom prst="rect">
                <a:avLst/>
              </a:prstGeom>
              <a:blipFill>
                <a:blip r:embed="rId8"/>
                <a:stretch>
                  <a:fillRect l="-2260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/>
              <p:cNvSpPr txBox="1"/>
              <p:nvPr/>
            </p:nvSpPr>
            <p:spPr>
              <a:xfrm>
                <a:off x="7532146" y="370320"/>
                <a:ext cx="8825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146" y="370320"/>
                <a:ext cx="882549" cy="307777"/>
              </a:xfrm>
              <a:prstGeom prst="rect">
                <a:avLst/>
              </a:prstGeom>
              <a:blipFill>
                <a:blip r:embed="rId9"/>
                <a:stretch>
                  <a:fillRect l="-6250" r="-6250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/>
              <p:cNvSpPr txBox="1"/>
              <p:nvPr/>
            </p:nvSpPr>
            <p:spPr>
              <a:xfrm>
                <a:off x="6141489" y="370320"/>
                <a:ext cx="7447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89" y="370320"/>
                <a:ext cx="744756" cy="307777"/>
              </a:xfrm>
              <a:prstGeom prst="rect">
                <a:avLst/>
              </a:prstGeom>
              <a:blipFill>
                <a:blip r:embed="rId10"/>
                <a:stretch>
                  <a:fillRect l="-7317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/>
              <p:cNvSpPr txBox="1"/>
              <p:nvPr/>
            </p:nvSpPr>
            <p:spPr>
              <a:xfrm>
                <a:off x="7532146" y="2723288"/>
                <a:ext cx="6901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146" y="2723288"/>
                <a:ext cx="690189" cy="307777"/>
              </a:xfrm>
              <a:prstGeom prst="rect">
                <a:avLst/>
              </a:prstGeom>
              <a:blipFill>
                <a:blip r:embed="rId11"/>
                <a:stretch>
                  <a:fillRect l="-7965" r="-7080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/>
              <p:cNvSpPr txBox="1"/>
              <p:nvPr/>
            </p:nvSpPr>
            <p:spPr>
              <a:xfrm>
                <a:off x="6141489" y="2723288"/>
                <a:ext cx="7447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489" y="2723288"/>
                <a:ext cx="744755" cy="307777"/>
              </a:xfrm>
              <a:prstGeom prst="rect">
                <a:avLst/>
              </a:prstGeom>
              <a:blipFill>
                <a:blip r:embed="rId12"/>
                <a:stretch>
                  <a:fillRect l="-7317" b="-1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Imagen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12552" y="2877176"/>
            <a:ext cx="3582528" cy="334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37226"/>
              </p:ext>
            </p:extLst>
          </p:nvPr>
        </p:nvGraphicFramePr>
        <p:xfrm>
          <a:off x="871939" y="323880"/>
          <a:ext cx="10933374" cy="6457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0939">
                  <a:extLst>
                    <a:ext uri="{9D8B030D-6E8A-4147-A177-3AD203B41FA5}">
                      <a16:colId xmlns:a16="http://schemas.microsoft.com/office/drawing/2014/main" val="602171690"/>
                    </a:ext>
                  </a:extLst>
                </a:gridCol>
                <a:gridCol w="3207224">
                  <a:extLst>
                    <a:ext uri="{9D8B030D-6E8A-4147-A177-3AD203B41FA5}">
                      <a16:colId xmlns:a16="http://schemas.microsoft.com/office/drawing/2014/main" val="933856687"/>
                    </a:ext>
                  </a:extLst>
                </a:gridCol>
                <a:gridCol w="2975211">
                  <a:extLst>
                    <a:ext uri="{9D8B030D-6E8A-4147-A177-3AD203B41FA5}">
                      <a16:colId xmlns:a16="http://schemas.microsoft.com/office/drawing/2014/main" val="4041544768"/>
                    </a:ext>
                  </a:extLst>
                </a:gridCol>
              </a:tblGrid>
              <a:tr h="30744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117186"/>
                  </a:ext>
                </a:extLst>
              </a:tr>
              <a:tr h="2148614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64837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/>
              <p:cNvSpPr txBox="1"/>
              <p:nvPr/>
            </p:nvSpPr>
            <p:spPr>
              <a:xfrm>
                <a:off x="6182436" y="1456454"/>
                <a:ext cx="1858266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436" y="1456454"/>
                <a:ext cx="1858266" cy="311239"/>
              </a:xfrm>
              <a:prstGeom prst="rect">
                <a:avLst/>
              </a:prstGeom>
              <a:blipFill>
                <a:blip r:embed="rId2"/>
                <a:stretch>
                  <a:fillRect l="-3934" r="-2623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6182433" y="5187958"/>
                <a:ext cx="2050626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433" y="5187958"/>
                <a:ext cx="2050626" cy="311239"/>
              </a:xfrm>
              <a:prstGeom prst="rect">
                <a:avLst/>
              </a:prstGeom>
              <a:blipFill>
                <a:blip r:embed="rId3"/>
                <a:stretch>
                  <a:fillRect l="-3561" r="-2077" b="-3725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/>
              <p:nvPr/>
            </p:nvSpPr>
            <p:spPr>
              <a:xfrm>
                <a:off x="9146275" y="953761"/>
                <a:ext cx="2276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]−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∞,0]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275" y="953761"/>
                <a:ext cx="2276970" cy="307777"/>
              </a:xfrm>
              <a:prstGeom prst="rect">
                <a:avLst/>
              </a:prstGeom>
              <a:blipFill>
                <a:blip r:embed="rId4"/>
                <a:stretch>
                  <a:fillRect l="-1872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9146275" y="1737530"/>
                <a:ext cx="2117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[1,+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∞[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6275" y="1737530"/>
                <a:ext cx="2117759" cy="307777"/>
              </a:xfrm>
              <a:prstGeom prst="rect">
                <a:avLst/>
              </a:prstGeom>
              <a:blipFill>
                <a:blip r:embed="rId5"/>
                <a:stretch>
                  <a:fillRect l="-2011" b="-3529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9220419" y="4138873"/>
                <a:ext cx="2276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]−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∞,0]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19" y="4138873"/>
                <a:ext cx="2276970" cy="307777"/>
              </a:xfrm>
              <a:prstGeom prst="rect">
                <a:avLst/>
              </a:prstGeom>
              <a:blipFill>
                <a:blip r:embed="rId6"/>
                <a:stretch>
                  <a:fillRect l="-2145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/>
              <p:cNvSpPr txBox="1"/>
              <p:nvPr/>
            </p:nvSpPr>
            <p:spPr>
              <a:xfrm>
                <a:off x="9220419" y="4922642"/>
                <a:ext cx="21605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]−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∞,2]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19" y="4922642"/>
                <a:ext cx="2160528" cy="307777"/>
              </a:xfrm>
              <a:prstGeom prst="rect">
                <a:avLst/>
              </a:prstGeom>
              <a:blipFill>
                <a:blip r:embed="rId7"/>
                <a:stretch>
                  <a:fillRect l="-2260" t="-2000" b="-3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/>
              <p:cNvSpPr txBox="1"/>
              <p:nvPr/>
            </p:nvSpPr>
            <p:spPr>
              <a:xfrm>
                <a:off x="7573090" y="575036"/>
                <a:ext cx="6901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090" y="575036"/>
                <a:ext cx="690189" cy="307777"/>
              </a:xfrm>
              <a:prstGeom prst="rect">
                <a:avLst/>
              </a:prstGeom>
              <a:blipFill>
                <a:blip r:embed="rId8"/>
                <a:stretch>
                  <a:fillRect l="-7895" r="-7018" b="-78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/>
              <p:cNvSpPr txBox="1"/>
              <p:nvPr/>
            </p:nvSpPr>
            <p:spPr>
              <a:xfrm>
                <a:off x="6182433" y="575036"/>
                <a:ext cx="7447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433" y="575036"/>
                <a:ext cx="744756" cy="307777"/>
              </a:xfrm>
              <a:prstGeom prst="rect">
                <a:avLst/>
              </a:prstGeom>
              <a:blipFill>
                <a:blip r:embed="rId9"/>
                <a:stretch>
                  <a:fillRect l="-7377" b="-78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/>
              <p:cNvSpPr txBox="1"/>
              <p:nvPr/>
            </p:nvSpPr>
            <p:spPr>
              <a:xfrm>
                <a:off x="7573090" y="3854349"/>
                <a:ext cx="6901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090" y="3854349"/>
                <a:ext cx="690189" cy="307777"/>
              </a:xfrm>
              <a:prstGeom prst="rect">
                <a:avLst/>
              </a:prstGeom>
              <a:blipFill>
                <a:blip r:embed="rId10"/>
                <a:stretch>
                  <a:fillRect l="-7895" r="-7018" b="-78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/>
              <p:cNvSpPr txBox="1"/>
              <p:nvPr/>
            </p:nvSpPr>
            <p:spPr>
              <a:xfrm>
                <a:off x="6182433" y="3854349"/>
                <a:ext cx="7447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433" y="3854349"/>
                <a:ext cx="744756" cy="307777"/>
              </a:xfrm>
              <a:prstGeom prst="rect">
                <a:avLst/>
              </a:prstGeom>
              <a:blipFill>
                <a:blip r:embed="rId11"/>
                <a:stretch>
                  <a:fillRect l="-7377" b="-78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n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92733" y="362326"/>
            <a:ext cx="3785465" cy="287345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4240" y="3854348"/>
            <a:ext cx="4502839" cy="266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1273</TotalTime>
  <Words>198</Words>
  <Application>Microsoft Office PowerPoint</Application>
  <PresentationFormat>Panorámica</PresentationFormat>
  <Paragraphs>174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Cambria Math</vt:lpstr>
      <vt:lpstr>Franklin Gothic Book</vt:lpstr>
      <vt:lpstr>Crop</vt:lpstr>
      <vt:lpstr>Límites derivadas e integrales Formación diferenciada  4° medio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Límites derivadas e integrales Formación diferenciada  4° medio</dc:title>
  <dc:creator>asus</dc:creator>
  <cp:lastModifiedBy>asus</cp:lastModifiedBy>
  <cp:revision>69</cp:revision>
  <dcterms:created xsi:type="dcterms:W3CDTF">2021-03-02T23:50:12Z</dcterms:created>
  <dcterms:modified xsi:type="dcterms:W3CDTF">2021-03-25T14:09:02Z</dcterms:modified>
</cp:coreProperties>
</file>