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310" r:id="rId5"/>
    <p:sldId id="259" r:id="rId6"/>
    <p:sldId id="297" r:id="rId7"/>
    <p:sldId id="31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2818"/>
  </p:normalViewPr>
  <p:slideViewPr>
    <p:cSldViewPr snapToGrid="0" snapToObjects="1">
      <p:cViewPr varScale="1">
        <p:scale>
          <a:sx n="140" d="100"/>
          <a:sy n="140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4E5EAEA-E6BC-6844-8475-EB2D56852FA9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463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08126" y="4476750"/>
            <a:ext cx="1200150" cy="209550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71551" y="4476750"/>
            <a:ext cx="5479425" cy="2095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6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A350BEF0-17A9-EA40-9925-817780B3F724}" type="slidenum">
              <a:rPr lang="es-ES" altLang="x-none"/>
              <a:pPr/>
              <a:t>‹Nr.›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53521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/>
          <a:lstStyle/>
          <a:p>
            <a:fld id="{8EFBDC27-E420-4878-9EE6-7B9656D6442A}" type="datetimeFigureOut">
              <a:rPr lang="en-US" smtClean="0"/>
              <a:t>3/26/21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1030">
        <p14:prism/>
      </p:transition>
    </mc:Choice>
    <mc:Fallback xmlns="">
      <p:transition spd="slow" advTm="4103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8" r:id="rId4"/>
    <p:sldLayoutId id="2147483660" r:id="rId5"/>
    <p:sldLayoutId id="2147483662" r:id="rId6"/>
    <p:sldLayoutId id="2147483663" r:id="rId7"/>
    <p:sldLayoutId id="2147483664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2765201" y="1048811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DIFERENCIADO BIOLOGÍA</a:t>
            </a:r>
            <a:br>
              <a:rPr lang="es-ES" dirty="0" smtClean="0"/>
            </a:br>
            <a:r>
              <a:rPr lang="es-ES" dirty="0" smtClean="0"/>
              <a:t>4º MEDIO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02C603BA-2FBF-A543-92D1-68ECB3F609C1}"/>
              </a:ext>
            </a:extLst>
          </p:cNvPr>
          <p:cNvSpPr txBox="1"/>
          <p:nvPr/>
        </p:nvSpPr>
        <p:spPr>
          <a:xfrm>
            <a:off x="6757532" y="4365864"/>
            <a:ext cx="221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Prof. Clara Veas Santana</a:t>
            </a:r>
          </a:p>
          <a:p>
            <a:pPr algn="ctr"/>
            <a:r>
              <a:rPr lang="es-CL" dirty="0" smtClean="0">
                <a:solidFill>
                  <a:schemeClr val="tx1"/>
                </a:solidFill>
              </a:rPr>
              <a:t>26 </a:t>
            </a:r>
            <a:r>
              <a:rPr lang="es-CL" dirty="0" smtClean="0">
                <a:solidFill>
                  <a:schemeClr val="tx1"/>
                </a:solidFill>
              </a:rPr>
              <a:t>de Marzo 2021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6B327C4-E826-6B46-842F-4710DB69F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197" y="961350"/>
            <a:ext cx="763504" cy="96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err="1">
                <a:latin typeface="Copperplate Gothic Bold" charset="0"/>
                <a:ea typeface="Copperplate Gothic Bold" charset="0"/>
                <a:cs typeface="Copperplate Gothic Bold" charset="0"/>
              </a:rPr>
              <a:t>Ruta</a:t>
            </a:r>
            <a:r>
              <a:rPr lang="en" b="1" dirty="0">
                <a:latin typeface="Copperplate Gothic Bold" charset="0"/>
                <a:ea typeface="Copperplate Gothic Bold" charset="0"/>
                <a:cs typeface="Copperplate Gothic Bold" charset="0"/>
              </a:rPr>
              <a:t> de </a:t>
            </a:r>
            <a:r>
              <a:rPr lang="en" b="1" dirty="0" err="1">
                <a:latin typeface="Copperplate Gothic Bold" charset="0"/>
                <a:ea typeface="Copperplate Gothic Bold" charset="0"/>
                <a:cs typeface="Copperplate Gothic Bold" charset="0"/>
              </a:rPr>
              <a:t>aprendizaje</a:t>
            </a:r>
            <a:endParaRPr b="1" dirty="0"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525D8D9C-8FB4-D545-A220-5867065DB56E}"/>
              </a:ext>
            </a:extLst>
          </p:cNvPr>
          <p:cNvSpPr txBox="1"/>
          <p:nvPr/>
        </p:nvSpPr>
        <p:spPr>
          <a:xfrm>
            <a:off x="2994294" y="884956"/>
            <a:ext cx="4738680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Objetivo</a:t>
            </a: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CL" sz="2800" dirty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Simón manda</a:t>
            </a:r>
            <a:endParaRPr lang="es-CL" sz="2800" dirty="0" smtClean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  <a:p>
            <a:pPr marL="342900" indent="-342900">
              <a:buFont typeface="+mj-lt"/>
              <a:buAutoNum type="arabicPeriod"/>
            </a:pPr>
            <a:endParaRPr lang="es-CL" sz="2800" dirty="0" smtClean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Manos a la obra.</a:t>
            </a:r>
            <a:endParaRPr lang="es-CL" sz="2800" dirty="0" smtClean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  <a:p>
            <a:pPr marL="342900" indent="-342900">
              <a:buFont typeface="+mj-lt"/>
              <a:buAutoNum type="arabicPeriod"/>
            </a:pPr>
            <a:endParaRPr lang="es-CL" sz="2800" dirty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Revisión</a:t>
            </a:r>
            <a:r>
              <a:rPr lang="es-CL" sz="2800" dirty="0" smtClean="0">
                <a:solidFill>
                  <a:schemeClr val="tx1"/>
                </a:solidFill>
                <a:latin typeface="Lucida Handwriting" charset="0"/>
                <a:ea typeface="Lucida Handwriting" charset="0"/>
                <a:cs typeface="Lucida Handwriting" charset="0"/>
              </a:rPr>
              <a:t>.</a:t>
            </a:r>
            <a:endParaRPr lang="es-CL" sz="2800" dirty="0" smtClean="0">
              <a:solidFill>
                <a:schemeClr val="tx1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1094874" y="61094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 dirty="0" smtClean="0">
                <a:solidFill>
                  <a:srgbClr val="FFB600"/>
                </a:solidFill>
              </a:rPr>
              <a:t>1. OBJETIVO</a:t>
            </a:r>
            <a:endParaRPr sz="6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533400" y="1770739"/>
            <a:ext cx="7155174" cy="26889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57200" algn="just"/>
            <a:r>
              <a:rPr lang="es-ES_tradnl" sz="2800" b="1" dirty="0" smtClean="0">
                <a:solidFill>
                  <a:schemeClr val="tx1"/>
                </a:solidFill>
              </a:rPr>
              <a:t>Evaluar aprendizajes sobre biomoléculas. </a:t>
            </a:r>
            <a:endParaRPr lang="es-ES_tradnl" sz="2800" b="1" dirty="0">
              <a:solidFill>
                <a:schemeClr val="tx1"/>
              </a:solidFill>
            </a:endParaRPr>
          </a:p>
          <a:p>
            <a:pPr indent="-457200" algn="just"/>
            <a:endParaRPr lang="es-ES" sz="2800" dirty="0" smtClean="0">
              <a:solidFill>
                <a:schemeClr val="tx1"/>
              </a:solidFill>
            </a:endParaRP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2500" y="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676656" y="6400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86100" y="1202350"/>
            <a:ext cx="3371700" cy="1159800"/>
          </a:xfrm>
        </p:spPr>
        <p:txBody>
          <a:bodyPr/>
          <a:lstStyle/>
          <a:p>
            <a:r>
              <a:rPr lang="es-ES_tradnl" b="1" dirty="0" smtClean="0"/>
              <a:t>2. Simón </a:t>
            </a:r>
            <a:r>
              <a:rPr lang="es-ES_tradnl" b="1" dirty="0" smtClean="0"/>
              <a:t>manda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1229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74710" y="1801202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rgbClr val="4A5C65"/>
                </a:solidFill>
              </a:rPr>
              <a:t>3</a:t>
            </a:r>
            <a:r>
              <a:rPr lang="en" dirty="0" smtClean="0">
                <a:solidFill>
                  <a:srgbClr val="4A5C65"/>
                </a:solidFill>
              </a:rPr>
              <a:t>.</a:t>
            </a:r>
            <a:endParaRPr dirty="0" smtClean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latin typeface="Braggadocio" charset="0"/>
                <a:ea typeface="Braggadocio" charset="0"/>
                <a:cs typeface="Braggadocio" charset="0"/>
              </a:rPr>
              <a:t>MANOS A LA OBRA</a:t>
            </a:r>
            <a:endParaRPr lang="es-ES_tradnl" dirty="0">
              <a:latin typeface="Braggadocio" charset="0"/>
              <a:ea typeface="Braggadocio" charset="0"/>
              <a:cs typeface="Braggadoci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274010" y="627559"/>
            <a:ext cx="7797800" cy="863600"/>
          </a:xfrm>
        </p:spPr>
        <p:txBody>
          <a:bodyPr/>
          <a:lstStyle/>
          <a:p>
            <a:pPr algn="just"/>
            <a:r>
              <a:rPr lang="es-ES_tradnl" sz="2800" b="1" dirty="0" smtClean="0"/>
              <a:t>Guía de ejercitación nº 1</a:t>
            </a:r>
            <a:endParaRPr lang="es-ES_tradn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898358" y="1733638"/>
            <a:ext cx="7483641" cy="1309237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ES_tradnl" sz="1800" dirty="0" smtClean="0"/>
              <a:t>Desarrolle la Guía de ejercitación sobre proteínas y ácidos nucleicos.</a:t>
            </a:r>
          </a:p>
          <a:p>
            <a:pPr algn="just"/>
            <a:r>
              <a:rPr lang="es-ES_tradnl" sz="1800" dirty="0" smtClean="0"/>
              <a:t>Selección múltiple </a:t>
            </a:r>
            <a:r>
              <a:rPr lang="mr-IN" sz="1800" dirty="0" smtClean="0"/>
              <a:t>–</a:t>
            </a:r>
            <a:r>
              <a:rPr lang="es-ES_tradnl" sz="1800" dirty="0" smtClean="0"/>
              <a:t> Desarrollo.</a:t>
            </a:r>
            <a:endParaRPr lang="es-ES_tradnl" sz="1800" dirty="0" smtClean="0"/>
          </a:p>
          <a:p>
            <a:pPr algn="just"/>
            <a:endParaRPr lang="es-ES_tradnl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31274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7</a:t>
            </a:fld>
            <a:endParaRPr lang="tr-TR"/>
          </a:p>
        </p:txBody>
      </p:sp>
      <p:sp>
        <p:nvSpPr>
          <p:cNvPr id="3" name="CuadroTexto 2"/>
          <p:cNvSpPr txBox="1"/>
          <p:nvPr/>
        </p:nvSpPr>
        <p:spPr>
          <a:xfrm>
            <a:off x="2194560" y="1499616"/>
            <a:ext cx="538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smtClean="0">
                <a:solidFill>
                  <a:schemeClr val="bg1"/>
                </a:solidFill>
                <a:latin typeface="Braggadocio" charset="0"/>
                <a:ea typeface="Braggadocio" charset="0"/>
                <a:cs typeface="Braggadocio" charset="0"/>
              </a:rPr>
              <a:t>4. </a:t>
            </a:r>
            <a:r>
              <a:rPr lang="es-ES_tradnl" sz="4000" dirty="0" smtClean="0">
                <a:solidFill>
                  <a:schemeClr val="bg1"/>
                </a:solidFill>
                <a:latin typeface="Braggadocio" charset="0"/>
                <a:ea typeface="Braggadocio" charset="0"/>
                <a:cs typeface="Braggadocio" charset="0"/>
              </a:rPr>
              <a:t>REVISEMOS</a:t>
            </a:r>
            <a:endParaRPr lang="es-ES_tradnl" sz="4000" dirty="0">
              <a:solidFill>
                <a:schemeClr val="bg1"/>
              </a:solidFill>
              <a:latin typeface="Braggadocio" charset="0"/>
              <a:ea typeface="Braggadocio" charset="0"/>
              <a:cs typeface="Braggadoci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1084725" y="2708950"/>
            <a:ext cx="6981244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Ciencias</a:t>
            </a:r>
            <a:endParaRPr sz="6000" dirty="0"/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1292062" y="3476350"/>
            <a:ext cx="6559825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000"/>
              </a:spcAft>
              <a:buNone/>
            </a:pPr>
            <a:r>
              <a:rPr lang="es-CL" dirty="0"/>
              <a:t>“La ciencia, muchacho, está hecha de errores, pero de errores útiles de cometer, pues poco a poco, conducen a la verdad”</a:t>
            </a:r>
            <a:endParaRPr dirty="0"/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.3|29.1|5.3|23|6.4"/>
</p:tagLst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4880</TotalTime>
  <Words>101</Words>
  <Application>Microsoft Macintosh PowerPoint</Application>
  <PresentationFormat>Presentación en pantalla (16:9)</PresentationFormat>
  <Paragraphs>27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Braggadocio</vt:lpstr>
      <vt:lpstr>Copperplate Gothic Bold</vt:lpstr>
      <vt:lpstr>Lato Light</vt:lpstr>
      <vt:lpstr>Lucida Handwriting</vt:lpstr>
      <vt:lpstr>Roboto Slab Light</vt:lpstr>
      <vt:lpstr>Arial</vt:lpstr>
      <vt:lpstr>Kent template</vt:lpstr>
      <vt:lpstr>DIFERENCIADO BIOLOGÍA 4º MEDIO</vt:lpstr>
      <vt:lpstr>Ruta de aprendizaje</vt:lpstr>
      <vt:lpstr>1. OBJETIVO</vt:lpstr>
      <vt:lpstr>2. Simón manda</vt:lpstr>
      <vt:lpstr>3. MANOS A LA OBRA</vt:lpstr>
      <vt:lpstr>Guía de ejercitación nº 1</vt:lpstr>
      <vt:lpstr>Presentación de PowerPoint</vt:lpstr>
      <vt:lpstr>Ciencias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 1º Medio</dc:title>
  <cp:lastModifiedBy>Usuario de Microsoft Office</cp:lastModifiedBy>
  <cp:revision>33</cp:revision>
  <dcterms:modified xsi:type="dcterms:W3CDTF">2021-03-26T12:48:10Z</dcterms:modified>
</cp:coreProperties>
</file>