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vivianaespinozanumancia/bjb1pc7f8qiqlfe6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Electivo lectura y escritura especializada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4° medio electivo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823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Última etapa del trabajo síntesis del texto </a:t>
            </a:r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¿Por qué vemos caras en la Luna, las montañas y las tostadas?</a:t>
            </a:r>
          </a:p>
          <a:p>
            <a:r>
              <a:rPr lang="es-ES" dirty="0"/>
              <a:t>                                                                                                                ( Lauren </a:t>
            </a:r>
            <a:r>
              <a:rPr lang="es-ES" dirty="0" err="1"/>
              <a:t>Everitt</a:t>
            </a:r>
            <a:r>
              <a:rPr lang="es-ES" dirty="0"/>
              <a:t> BBC 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83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400" dirty="0" smtClean="0"/>
              <a:t>Recuerda :</a:t>
            </a:r>
            <a:br>
              <a:rPr lang="es-CL" sz="2400" dirty="0" smtClean="0"/>
            </a:br>
            <a:r>
              <a:rPr lang="es-CL" sz="2400" dirty="0" smtClean="0"/>
              <a:t>-Ir redactando tu resumen con tus “propias palabras”, la idea  </a:t>
            </a:r>
            <a:r>
              <a:rPr lang="es-CL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es </a:t>
            </a:r>
            <a:r>
              <a:rPr lang="es-CL" sz="2400" dirty="0" smtClean="0"/>
              <a:t>copiar y pegar del texto, ya que quedarían fragmentos sin enlaces o palabras que le den continuidad a las ideas anteriores.</a:t>
            </a:r>
            <a:br>
              <a:rPr lang="es-CL" sz="2400" dirty="0" smtClean="0"/>
            </a:br>
            <a:r>
              <a:rPr lang="es-CL" sz="2400" dirty="0" smtClean="0"/>
              <a:t>-También es necesario que puedan ir parafraseando o explicando con sus propias palabras el texto leído.</a:t>
            </a:r>
            <a:endParaRPr lang="es-CL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786467" y="4357039"/>
            <a:ext cx="8158690" cy="954547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Revise la </a:t>
            </a:r>
            <a:r>
              <a:rPr lang="es-CL" dirty="0" err="1" smtClean="0"/>
              <a:t>ppt</a:t>
            </a:r>
            <a:r>
              <a:rPr lang="es-CL" dirty="0" smtClean="0"/>
              <a:t> sinopsis si existen dudas </a:t>
            </a:r>
          </a:p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padlet.com/vivianaespinozanumancia/bjb1pc7f8qiqlfe6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679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debe tener mi trabajo?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95" y="354077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33" y="1038410"/>
            <a:ext cx="2927402" cy="85961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63642" y="1396002"/>
            <a:ext cx="3718455" cy="1371600"/>
          </a:xfrm>
        </p:spPr>
        <p:txBody>
          <a:bodyPr/>
          <a:lstStyle/>
          <a:p>
            <a:r>
              <a:rPr lang="es-CL" dirty="0" smtClean="0"/>
              <a:t>TEXTO BASE 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33" y="3888692"/>
            <a:ext cx="1560711" cy="1133954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1063641" y="3125194"/>
            <a:ext cx="3718455" cy="2438404"/>
          </a:xfrm>
        </p:spPr>
        <p:txBody>
          <a:bodyPr>
            <a:normAutofit lnSpcReduction="10000"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RESUMEN </a:t>
            </a:r>
            <a:endParaRPr lang="es-CL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3099250" y="3125194"/>
            <a:ext cx="0" cy="981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418669" y="1208856"/>
            <a:ext cx="546946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 solo </a:t>
            </a:r>
            <a:r>
              <a:rPr lang="es-CL" sz="2000" dirty="0" smtClean="0"/>
              <a:t>resumen del texto base realizado en las clases anteriores  (unir las síntesis anteriores en </a:t>
            </a:r>
            <a:r>
              <a:rPr lang="es-CL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 </a:t>
            </a:r>
            <a:r>
              <a:rPr lang="es-CL" sz="2000" dirty="0" smtClean="0"/>
              <a:t>solo  texto final)  que tenga coherencia, cohesión y que sea la síntesis del texto trabajado en clases.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/>
              <a:t>El reconocimiento  de </a:t>
            </a:r>
            <a:r>
              <a:rPr lang="es-CL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tipo de texto leído.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/>
              <a:t>Delimitación de la estructura del texto final </a:t>
            </a:r>
            <a:r>
              <a:rPr lang="es-CL" sz="2000" dirty="0" smtClean="0"/>
              <a:t> en el ´resumen final  </a:t>
            </a:r>
            <a:r>
              <a:rPr lang="es-CL" sz="2000" dirty="0" smtClean="0"/>
              <a:t>en </a:t>
            </a:r>
            <a:r>
              <a:rPr lang="es-CL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introducción-desarrollo y conclusión</a:t>
            </a:r>
            <a:r>
              <a:rPr lang="es-CL" sz="2000" dirty="0" smtClean="0"/>
              <a:t>. Demarcada sus partes con  [ ] o bien separadas en colores indicando sus partes claramente.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/>
              <a:t>Realizar un esquema    con las ideas principales –temas del texto de manera que se logre explicar las relaciones entre estas ideas y el texto.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6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 adjuntará pauta </a:t>
            </a:r>
            <a:r>
              <a:rPr lang="es-CL" smtClean="0"/>
              <a:t>del trabajo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81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169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Orgánico</vt:lpstr>
      <vt:lpstr>Electivo lectura y escritura especializada </vt:lpstr>
      <vt:lpstr>Última etapa del trabajo síntesis del texto </vt:lpstr>
      <vt:lpstr>Recuerda : -Ir redactando tu resumen con tus “propias palabras”, la idea  no es copiar y pegar del texto, ya que quedarían fragmentos sin enlaces o palabras que le den continuidad a las ideas anteriores. -También es necesario que puedan ir parafraseando o explicando con sus propias palabras el texto leído.</vt:lpstr>
      <vt:lpstr>¿Qué debe tener mi trabajo?</vt:lpstr>
      <vt:lpstr>TEXTO BASE </vt:lpstr>
      <vt:lpstr>Se adjuntará pauta del trabajo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Electivo lectura y escritura especializada</dc:title>
  <dc:creator>Cuenta Microsoft</dc:creator>
  <cp:lastModifiedBy>Cuenta Microsoft</cp:lastModifiedBy>
  <cp:revision>8</cp:revision>
  <dcterms:created xsi:type="dcterms:W3CDTF">2021-03-25T13:38:27Z</dcterms:created>
  <dcterms:modified xsi:type="dcterms:W3CDTF">2021-03-26T10:47:28Z</dcterms:modified>
</cp:coreProperties>
</file>