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84" r:id="rId7"/>
    <p:sldId id="267" r:id="rId8"/>
    <p:sldId id="285" r:id="rId9"/>
    <p:sldId id="264" r:id="rId10"/>
    <p:sldId id="286" r:id="rId11"/>
    <p:sldId id="262" r:id="rId12"/>
    <p:sldId id="272" r:id="rId13"/>
  </p:sldIdLst>
  <p:sldSz cx="9144000" cy="5143500" type="screen16x9"/>
  <p:notesSz cx="6858000" cy="9144000"/>
  <p:embeddedFontLst>
    <p:embeddedFont>
      <p:font typeface="Lato Light" panose="020F0502020204030203" pitchFamily="34" charset="77"/>
      <p:regular r:id="rId15"/>
      <p:bold r:id="rId16"/>
      <p:italic r:id="rId17"/>
      <p:boldItalic r:id="rId18"/>
    </p:embeddedFont>
    <p:embeddedFont>
      <p:font typeface="Roboto Slab Light" pitchFamily="2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321718-8F93-495E-A45E-58E33FFB8B9F}">
  <a:tblStyle styleId="{8E321718-8F93-495E-A45E-58E33FFB8B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60" d="100"/>
          <a:sy n="160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0482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627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9018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Shape 5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Shape 5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Shape 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Shape 6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Shape 8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Shape 85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Shape 8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○"/>
              <a:defRPr sz="3000" i="1">
                <a:solidFill>
                  <a:srgbClr val="4A5C65"/>
                </a:solidFill>
              </a:defRPr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Shape 17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Shape 17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Shape 17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3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Shape 20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Shape 20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Shape 20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Shape 20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Shape 31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Shape 31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Shape 319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Shape 32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8" r:id="rId7"/>
    <p:sldLayoutId id="2147483660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ctrTitle"/>
          </p:nvPr>
        </p:nvSpPr>
        <p:spPr>
          <a:xfrm>
            <a:off x="2765201" y="1048811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Física</a:t>
            </a:r>
            <a:br>
              <a:rPr lang="en" dirty="0"/>
            </a:br>
            <a:r>
              <a:rPr lang="en" dirty="0"/>
              <a:t>3º Medio</a:t>
            </a:r>
            <a:endParaRPr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2C603BA-2FBF-A543-92D1-68ECB3F609C1}"/>
              </a:ext>
            </a:extLst>
          </p:cNvPr>
          <p:cNvSpPr txBox="1"/>
          <p:nvPr/>
        </p:nvSpPr>
        <p:spPr>
          <a:xfrm>
            <a:off x="3412754" y="3220801"/>
            <a:ext cx="233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Profesor Bastián Cárdenas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B327C4-E826-6B46-842F-4710DB69F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197" y="961350"/>
            <a:ext cx="763504" cy="9613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Unidades</a:t>
            </a:r>
            <a:r>
              <a:rPr lang="en" dirty="0"/>
              <a:t> </a:t>
            </a:r>
            <a:r>
              <a:rPr lang="en" dirty="0" err="1"/>
              <a:t>Temáticas</a:t>
            </a:r>
            <a:endParaRPr dirty="0"/>
          </a:p>
        </p:txBody>
      </p:sp>
      <p:sp>
        <p:nvSpPr>
          <p:cNvPr id="462" name="Shape 46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6C4F7B2-B796-5344-A2B8-F7976761752F}"/>
              </a:ext>
            </a:extLst>
          </p:cNvPr>
          <p:cNvSpPr txBox="1"/>
          <p:nvPr/>
        </p:nvSpPr>
        <p:spPr>
          <a:xfrm>
            <a:off x="2862172" y="1105789"/>
            <a:ext cx="5255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2">
                    <a:lumMod val="75000"/>
                  </a:schemeClr>
                </a:solidFill>
              </a:rPr>
              <a:t>Unidad Nº3: Cambio climático</a:t>
            </a:r>
          </a:p>
          <a:p>
            <a:endParaRPr lang="es-CL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¿Física y cambio climático?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¿Somos responsables del cambio climático?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Fenómenos ambientales y socio-ambientales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¿Qué hago?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E3BF9AA-890D-6142-B8F8-A66BAFC164EE}"/>
              </a:ext>
            </a:extLst>
          </p:cNvPr>
          <p:cNvSpPr txBox="1"/>
          <p:nvPr/>
        </p:nvSpPr>
        <p:spPr>
          <a:xfrm>
            <a:off x="2862172" y="2784911"/>
            <a:ext cx="52558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2">
                    <a:lumMod val="75000"/>
                  </a:schemeClr>
                </a:solidFill>
              </a:rPr>
              <a:t>Unidad Nº4: Física Moderna</a:t>
            </a:r>
          </a:p>
          <a:p>
            <a:endParaRPr lang="es-CL" b="1" dirty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¿Qué es lo más pequeño y lo más grande?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Relatividad o absoluto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Espacio-Tiempo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Relatividad general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¿Física moderna?</a:t>
            </a:r>
          </a:p>
        </p:txBody>
      </p:sp>
    </p:spTree>
    <p:extLst>
      <p:ext uri="{BB962C8B-B14F-4D97-AF65-F5344CB8AC3E}">
        <p14:creationId xmlns:p14="http://schemas.microsoft.com/office/powerpoint/2010/main" val="162624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ctrTitle" idx="4294967295"/>
          </p:nvPr>
        </p:nvSpPr>
        <p:spPr>
          <a:xfrm>
            <a:off x="1084725" y="2708950"/>
            <a:ext cx="6981244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err="1"/>
              <a:t>Física</a:t>
            </a:r>
            <a:endParaRPr sz="6000" dirty="0"/>
          </a:p>
        </p:txBody>
      </p:sp>
      <p:sp>
        <p:nvSpPr>
          <p:cNvPr id="432" name="Shape 432"/>
          <p:cNvSpPr txBox="1">
            <a:spLocks noGrp="1"/>
          </p:cNvSpPr>
          <p:nvPr>
            <p:ph type="subTitle" idx="4294967295"/>
          </p:nvPr>
        </p:nvSpPr>
        <p:spPr>
          <a:xfrm>
            <a:off x="1292062" y="3476350"/>
            <a:ext cx="6559825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000"/>
              </a:spcAft>
              <a:buNone/>
            </a:pPr>
            <a:r>
              <a:rPr lang="es-CL" dirty="0"/>
              <a:t>“Si he tenido algún éxito en la física matemática, esto es, según creo, porque he sido capaz de esquivar las dificultades matemáticas”</a:t>
            </a:r>
            <a:endParaRPr dirty="0"/>
          </a:p>
        </p:txBody>
      </p:sp>
      <p:grpSp>
        <p:nvGrpSpPr>
          <p:cNvPr id="433" name="Shape 433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4" name="Shape 434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Shape 436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7" name="Shape 43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0" t="0" r="0" b="0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0" t="0" r="0" b="0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0" t="0" r="0" b="0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0" t="0" r="0" b="0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Shape 44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/>
          <p:nvPr/>
        </p:nvSpPr>
        <p:spPr>
          <a:xfrm>
            <a:off x="4716375" y="2037913"/>
            <a:ext cx="1215298" cy="106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Ejercitar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0" name="Shape 530"/>
          <p:cNvSpPr/>
          <p:nvPr/>
        </p:nvSpPr>
        <p:spPr>
          <a:xfrm>
            <a:off x="4657116" y="3304500"/>
            <a:ext cx="1330216" cy="106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Aprender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1" name="Shape 531"/>
          <p:cNvSpPr/>
          <p:nvPr/>
        </p:nvSpPr>
        <p:spPr>
          <a:xfrm>
            <a:off x="4712775" y="771450"/>
            <a:ext cx="1218898" cy="106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Estudiar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xfrm>
            <a:off x="602671" y="575413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Misión</a:t>
            </a:r>
            <a:endParaRPr dirty="0"/>
          </a:p>
        </p:txBody>
      </p:sp>
      <p:cxnSp>
        <p:nvCxnSpPr>
          <p:cNvPr id="533" name="Shape 533"/>
          <p:cNvCxnSpPr>
            <a:cxnSpLocks/>
          </p:cNvCxnSpPr>
          <p:nvPr/>
        </p:nvCxnSpPr>
        <p:spPr>
          <a:xfrm>
            <a:off x="5294395" y="0"/>
            <a:ext cx="0" cy="76980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534" name="Shape 534"/>
          <p:cNvCxnSpPr>
            <a:cxnSpLocks/>
            <a:stCxn id="531" idx="4"/>
            <a:endCxn id="529" idx="0"/>
          </p:cNvCxnSpPr>
          <p:nvPr/>
        </p:nvCxnSpPr>
        <p:spPr>
          <a:xfrm>
            <a:off x="5322224" y="1840650"/>
            <a:ext cx="1800" cy="197263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535" name="Shape 535"/>
          <p:cNvCxnSpPr>
            <a:cxnSpLocks/>
            <a:stCxn id="530" idx="4"/>
          </p:cNvCxnSpPr>
          <p:nvPr/>
        </p:nvCxnSpPr>
        <p:spPr>
          <a:xfrm>
            <a:off x="5322224" y="4373700"/>
            <a:ext cx="0" cy="76980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536" name="Shape 536"/>
          <p:cNvCxnSpPr>
            <a:cxnSpLocks/>
            <a:stCxn id="529" idx="4"/>
            <a:endCxn id="530" idx="0"/>
          </p:cNvCxnSpPr>
          <p:nvPr/>
        </p:nvCxnSpPr>
        <p:spPr>
          <a:xfrm flipH="1">
            <a:off x="5322224" y="3107113"/>
            <a:ext cx="1800" cy="197387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537" name="Shape 53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Ruta</a:t>
            </a:r>
            <a:r>
              <a:rPr lang="en" dirty="0"/>
              <a:t> de </a:t>
            </a:r>
            <a:r>
              <a:rPr lang="en" dirty="0" err="1"/>
              <a:t>aprendizaje</a:t>
            </a:r>
            <a:endParaRPr dirty="0"/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25D8D9C-8FB4-D545-A220-5867065DB56E}"/>
              </a:ext>
            </a:extLst>
          </p:cNvPr>
          <p:cNvSpPr txBox="1"/>
          <p:nvPr/>
        </p:nvSpPr>
        <p:spPr>
          <a:xfrm>
            <a:off x="3379304" y="1391478"/>
            <a:ext cx="47386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/>
                </a:solidFill>
              </a:rPr>
              <a:t>Objetivo:</a:t>
            </a:r>
          </a:p>
          <a:p>
            <a:endParaRPr lang="es-C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Presentar el curso de dif de física para tercero medio, evidenciando metodología de trabajo, evaluaciones y unidades.</a:t>
            </a:r>
          </a:p>
          <a:p>
            <a:endParaRPr lang="es-CL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Metodología de trabajo</a:t>
            </a: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Metodología de evaluación </a:t>
            </a: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Unidades de trabajo </a:t>
            </a: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Cierre de la clase</a:t>
            </a:r>
          </a:p>
          <a:p>
            <a:pPr marL="342900" indent="-342900">
              <a:buAutoNum type="arabicPeriod"/>
            </a:pPr>
            <a:r>
              <a:rPr lang="es-CL" dirty="0">
                <a:solidFill>
                  <a:schemeClr val="tx1"/>
                </a:solidFill>
              </a:rPr>
              <a:t>Misión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err="1">
                <a:solidFill>
                  <a:srgbClr val="FFB600"/>
                </a:solidFill>
              </a:rPr>
              <a:t>Bienvenidos</a:t>
            </a:r>
            <a:endParaRPr sz="6000" dirty="0">
              <a:solidFill>
                <a:srgbClr val="FFB600"/>
              </a:solidFill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subTitle" idx="4294967295"/>
          </p:nvPr>
        </p:nvSpPr>
        <p:spPr>
          <a:xfrm>
            <a:off x="685800" y="2401970"/>
            <a:ext cx="5929685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rgbClr val="FFFFFF"/>
                </a:solidFill>
              </a:rPr>
              <a:t>Al curso de </a:t>
            </a:r>
            <a:r>
              <a:rPr lang="es-ES" sz="3600" dirty="0" err="1">
                <a:solidFill>
                  <a:srgbClr val="FFFFFF"/>
                </a:solidFill>
              </a:rPr>
              <a:t>Dif</a:t>
            </a:r>
            <a:r>
              <a:rPr lang="es-ES" sz="3600" dirty="0">
                <a:solidFill>
                  <a:srgbClr val="FFFFFF"/>
                </a:solidFill>
              </a:rPr>
              <a:t>. Física </a:t>
            </a:r>
            <a:br>
              <a:rPr lang="es-ES" sz="3600" dirty="0">
                <a:solidFill>
                  <a:srgbClr val="FFFFFF"/>
                </a:solidFill>
              </a:rPr>
            </a:br>
            <a:r>
              <a:rPr lang="es-ES" sz="3600" dirty="0">
                <a:solidFill>
                  <a:srgbClr val="FFFFFF"/>
                </a:solidFill>
              </a:rPr>
              <a:t>3º medio A - B</a:t>
            </a:r>
            <a:endParaRPr sz="3600" dirty="0">
              <a:solidFill>
                <a:srgbClr val="FFFFFF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dirty="0">
                <a:solidFill>
                  <a:srgbClr val="FFFFFF"/>
                </a:solidFill>
              </a:rPr>
              <a:t>”La magia es solo una extensión de la física”</a:t>
            </a:r>
            <a:endParaRPr dirty="0">
              <a:solidFill>
                <a:srgbClr val="FFFFFF"/>
              </a:solidFill>
            </a:endParaRPr>
          </a:p>
        </p:txBody>
      </p:sp>
      <p:pic>
        <p:nvPicPr>
          <p:cNvPr id="405" name="Shape 405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1.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Metodología</a:t>
            </a:r>
            <a:r>
              <a:rPr lang="en" dirty="0"/>
              <a:t> de </a:t>
            </a:r>
            <a:r>
              <a:rPr lang="en" dirty="0" err="1"/>
              <a:t>Evaluación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¿</a:t>
            </a:r>
            <a:r>
              <a:rPr lang="en" dirty="0" err="1"/>
              <a:t>Cómo</a:t>
            </a:r>
            <a:r>
              <a:rPr lang="en" dirty="0"/>
              <a:t> </a:t>
            </a:r>
            <a:r>
              <a:rPr lang="en" dirty="0" err="1"/>
              <a:t>evaluaremos</a:t>
            </a:r>
            <a:r>
              <a:rPr lang="en" dirty="0"/>
              <a:t>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842838" y="1704599"/>
            <a:ext cx="7059137" cy="23028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en" dirty="0" err="1"/>
              <a:t>Clases</a:t>
            </a:r>
            <a:r>
              <a:rPr lang="en" dirty="0"/>
              <a:t> online y </a:t>
            </a:r>
            <a:r>
              <a:rPr lang="en" dirty="0" err="1"/>
              <a:t>presenciales</a:t>
            </a:r>
            <a:endParaRPr lang="en" dirty="0"/>
          </a:p>
          <a:p>
            <a:pPr marL="0" lvl="0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en" dirty="0" err="1"/>
              <a:t>Laboratorios</a:t>
            </a:r>
            <a:r>
              <a:rPr lang="en" dirty="0"/>
              <a:t> </a:t>
            </a:r>
            <a:r>
              <a:rPr lang="en" dirty="0" err="1"/>
              <a:t>en</a:t>
            </a:r>
            <a:r>
              <a:rPr lang="en" dirty="0"/>
              <a:t> casa y </a:t>
            </a:r>
            <a:r>
              <a:rPr lang="en" dirty="0" err="1"/>
              <a:t>en</a:t>
            </a:r>
            <a:r>
              <a:rPr lang="en" dirty="0"/>
              <a:t> el </a:t>
            </a:r>
            <a:r>
              <a:rPr lang="en" dirty="0" err="1"/>
              <a:t>establecimiento</a:t>
            </a:r>
            <a:endParaRPr lang="en" dirty="0"/>
          </a:p>
          <a:p>
            <a:pPr marL="0" lvl="0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es-CL" dirty="0"/>
              <a:t>E</a:t>
            </a:r>
            <a:r>
              <a:rPr lang="en" dirty="0" err="1"/>
              <a:t>jercicios</a:t>
            </a:r>
            <a:r>
              <a:rPr lang="en" dirty="0"/>
              <a:t> </a:t>
            </a:r>
            <a:r>
              <a:rPr lang="en" dirty="0" err="1"/>
              <a:t>clase</a:t>
            </a:r>
            <a:r>
              <a:rPr lang="en" dirty="0"/>
              <a:t> a </a:t>
            </a:r>
            <a:r>
              <a:rPr lang="en" dirty="0" err="1"/>
              <a:t>clase</a:t>
            </a:r>
            <a:r>
              <a:rPr lang="en" dirty="0"/>
              <a:t> </a:t>
            </a:r>
            <a:endParaRPr dirty="0"/>
          </a:p>
        </p:txBody>
      </p:sp>
      <p:sp>
        <p:nvSpPr>
          <p:cNvPr id="418" name="Shape 4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2.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Metodología</a:t>
            </a:r>
            <a:r>
              <a:rPr lang="en" dirty="0"/>
              <a:t> de </a:t>
            </a:r>
            <a:r>
              <a:rPr lang="en" dirty="0" err="1"/>
              <a:t>trabajo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¿</a:t>
            </a:r>
            <a:r>
              <a:rPr lang="en" dirty="0" err="1"/>
              <a:t>Cómo</a:t>
            </a:r>
            <a:r>
              <a:rPr lang="en" dirty="0"/>
              <a:t> </a:t>
            </a:r>
            <a:r>
              <a:rPr lang="en" dirty="0" err="1"/>
              <a:t>trabajaremos</a:t>
            </a:r>
            <a:r>
              <a:rPr lang="en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63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¿</a:t>
            </a:r>
            <a:r>
              <a:rPr lang="en" dirty="0" err="1"/>
              <a:t>Cómo</a:t>
            </a:r>
            <a:r>
              <a:rPr lang="en" dirty="0"/>
              <a:t> </a:t>
            </a:r>
            <a:r>
              <a:rPr lang="en" dirty="0" err="1"/>
              <a:t>evaluaremos</a:t>
            </a:r>
            <a:r>
              <a:rPr lang="en" dirty="0"/>
              <a:t>?</a:t>
            </a:r>
            <a:endParaRPr dirty="0"/>
          </a:p>
        </p:txBody>
      </p:sp>
      <p:sp>
        <p:nvSpPr>
          <p:cNvPr id="482" name="Shape 482"/>
          <p:cNvSpPr/>
          <p:nvPr/>
        </p:nvSpPr>
        <p:spPr>
          <a:xfrm>
            <a:off x="3642279" y="1045150"/>
            <a:ext cx="1948800" cy="1948800"/>
          </a:xfrm>
          <a:prstGeom prst="ellipse">
            <a:avLst/>
          </a:prstGeom>
          <a:noFill/>
          <a:ln w="9525" cap="flat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Prácticas</a:t>
            </a:r>
            <a:r>
              <a:rPr lang="en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 de </a:t>
            </a: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laboratorio</a:t>
            </a:r>
            <a:r>
              <a:rPr lang="en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 (</a:t>
            </a: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hogar</a:t>
            </a:r>
            <a:r>
              <a:rPr lang="en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 y colegio)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483" name="Shape 483"/>
          <p:cNvSpPr/>
          <p:nvPr/>
        </p:nvSpPr>
        <p:spPr>
          <a:xfrm>
            <a:off x="4479533" y="2450691"/>
            <a:ext cx="1948800" cy="1948800"/>
          </a:xfrm>
          <a:prstGeom prst="ellipse">
            <a:avLst/>
          </a:prstGeom>
          <a:noFill/>
          <a:ln w="9525" cap="flat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Revisión</a:t>
            </a:r>
            <a:r>
              <a:rPr lang="en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 de </a:t>
            </a: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cuaderno</a:t>
            </a:r>
            <a:r>
              <a:rPr lang="en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 (</a:t>
            </a: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ejercicios</a:t>
            </a:r>
            <a:r>
              <a:rPr lang="en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)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5307100" y="1045150"/>
            <a:ext cx="1948800" cy="1948800"/>
          </a:xfrm>
          <a:prstGeom prst="ellipse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Evaluaciones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485" name="Shape 48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3.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Unidades</a:t>
            </a:r>
            <a:r>
              <a:rPr lang="en" dirty="0"/>
              <a:t> de </a:t>
            </a:r>
            <a:r>
              <a:rPr lang="en" dirty="0" err="1"/>
              <a:t>estudio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¿</a:t>
            </a:r>
            <a:r>
              <a:rPr lang="en" dirty="0" err="1"/>
              <a:t>Qué</a:t>
            </a:r>
            <a:r>
              <a:rPr lang="en" dirty="0"/>
              <a:t> </a:t>
            </a:r>
            <a:r>
              <a:rPr lang="en" dirty="0" err="1"/>
              <a:t>estudiaremos</a:t>
            </a:r>
            <a:r>
              <a:rPr lang="en" dirty="0"/>
              <a:t>??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746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Unidades</a:t>
            </a:r>
            <a:r>
              <a:rPr lang="en" dirty="0"/>
              <a:t> </a:t>
            </a:r>
            <a:r>
              <a:rPr lang="en" dirty="0" err="1"/>
              <a:t>Temáticas</a:t>
            </a:r>
            <a:endParaRPr dirty="0"/>
          </a:p>
        </p:txBody>
      </p:sp>
      <p:sp>
        <p:nvSpPr>
          <p:cNvPr id="462" name="Shape 46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6C4F7B2-B796-5344-A2B8-F7976761752F}"/>
              </a:ext>
            </a:extLst>
          </p:cNvPr>
          <p:cNvSpPr txBox="1"/>
          <p:nvPr/>
        </p:nvSpPr>
        <p:spPr>
          <a:xfrm>
            <a:off x="2862172" y="811663"/>
            <a:ext cx="52558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2">
                    <a:lumMod val="75000"/>
                  </a:schemeClr>
                </a:solidFill>
              </a:rPr>
              <a:t>Unidad Nº1: Cosmos</a:t>
            </a:r>
          </a:p>
          <a:p>
            <a:endParaRPr lang="es-CL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El universo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Cosmogonía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Modelos del cosmos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El bigbang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Mas allá de lo que se conoce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E3BF9AA-890D-6142-B8F8-A66BAFC164EE}"/>
              </a:ext>
            </a:extLst>
          </p:cNvPr>
          <p:cNvSpPr txBox="1"/>
          <p:nvPr/>
        </p:nvSpPr>
        <p:spPr>
          <a:xfrm>
            <a:off x="2862172" y="2784911"/>
            <a:ext cx="52558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2">
                    <a:lumMod val="75000"/>
                  </a:schemeClr>
                </a:solidFill>
              </a:rPr>
              <a:t>Unidad Nº2: Fuerzas centrales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Movimiento curvo de la física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Newton y la gravedad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Fuerzas centrales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</a:rPr>
              <a:t>Satélites artificiales ¿Cómo funcionan?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269</Words>
  <Application>Microsoft Macintosh PowerPoint</Application>
  <PresentationFormat>Presentación en pantalla (16:9)</PresentationFormat>
  <Paragraphs>72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Roboto Slab Light</vt:lpstr>
      <vt:lpstr>Arial</vt:lpstr>
      <vt:lpstr>Lato Light</vt:lpstr>
      <vt:lpstr>Kent template</vt:lpstr>
      <vt:lpstr>Física 3º Medio</vt:lpstr>
      <vt:lpstr>Ruta de aprendizaje</vt:lpstr>
      <vt:lpstr>Bienvenidos</vt:lpstr>
      <vt:lpstr>1. Metodología de Evaluación</vt:lpstr>
      <vt:lpstr>Presentación de PowerPoint</vt:lpstr>
      <vt:lpstr>2. Metodología de trabajo</vt:lpstr>
      <vt:lpstr>¿Cómo evaluaremos?</vt:lpstr>
      <vt:lpstr>3. Unidades de estudio</vt:lpstr>
      <vt:lpstr>Unidades Temáticas</vt:lpstr>
      <vt:lpstr>Unidades Temáticas</vt:lpstr>
      <vt:lpstr>Física</vt:lpstr>
      <vt:lpstr>Misión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 1º Medio</dc:title>
  <cp:lastModifiedBy>Microsoft Office User</cp:lastModifiedBy>
  <cp:revision>7</cp:revision>
  <dcterms:modified xsi:type="dcterms:W3CDTF">2021-03-03T01:32:05Z</dcterms:modified>
</cp:coreProperties>
</file>