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1" autoAdjust="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Elipse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Elipse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Elipse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9 Proceso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Elipse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10 Anillo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11 Rectángulo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22/03/2021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forms.gle/Nz8pVQr6yqb7CVDi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59596" y="3551415"/>
            <a:ext cx="7752184" cy="711701"/>
          </a:xfrm>
        </p:spPr>
        <p:txBody>
          <a:bodyPr>
            <a:noAutofit/>
          </a:bodyPr>
          <a:lstStyle/>
          <a:p>
            <a:pPr algn="ctr"/>
            <a:r>
              <a:rPr lang="es-MX" sz="2000" dirty="0">
                <a:effectLst/>
              </a:rPr>
              <a:t>NUMANCIA POR </a:t>
            </a:r>
            <a:r>
              <a:rPr lang="es-MX" sz="2000" dirty="0" smtClean="0">
                <a:effectLst/>
              </a:rPr>
              <a:t>UNA SANA </a:t>
            </a:r>
            <a:r>
              <a:rPr lang="es-MX" sz="2000" dirty="0">
                <a:effectLst/>
              </a:rPr>
              <a:t>CONVIVENCIA</a:t>
            </a:r>
            <a:endParaRPr lang="es-CL" sz="2000" dirty="0"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82039" y="3326946"/>
            <a:ext cx="6400800" cy="512435"/>
          </a:xfrm>
        </p:spPr>
        <p:txBody>
          <a:bodyPr>
            <a:normAutofit/>
          </a:bodyPr>
          <a:lstStyle/>
          <a:p>
            <a:pPr algn="ctr"/>
            <a:r>
              <a:rPr lang="es-MX" b="1" i="1" dirty="0"/>
              <a:t>#</a:t>
            </a:r>
            <a:r>
              <a:rPr lang="es-MX" b="1" i="1" dirty="0" smtClean="0"/>
              <a:t>NADAJUSTIFICALAVIOLENCIA</a:t>
            </a:r>
            <a:endParaRPr lang="es-CL" b="1" i="1" dirty="0"/>
          </a:p>
        </p:txBody>
      </p:sp>
      <p:pic>
        <p:nvPicPr>
          <p:cNvPr id="4" name="image1.png" descr="logo numancia cuad.png"/>
          <p:cNvPicPr/>
          <p:nvPr/>
        </p:nvPicPr>
        <p:blipFill>
          <a:blip r:embed="rId2"/>
          <a:srcRect l="17468" t="14771" r="19952" b="11364"/>
          <a:stretch>
            <a:fillRect/>
          </a:stretch>
        </p:blipFill>
        <p:spPr>
          <a:xfrm>
            <a:off x="9912424" y="332656"/>
            <a:ext cx="1443492" cy="1728192"/>
          </a:xfrm>
          <a:prstGeom prst="rect">
            <a:avLst/>
          </a:prstGeom>
          <a:ln/>
        </p:spPr>
      </p:pic>
      <p:sp>
        <p:nvSpPr>
          <p:cNvPr id="5" name="Rectángulo 4"/>
          <p:cNvSpPr/>
          <p:nvPr/>
        </p:nvSpPr>
        <p:spPr>
          <a:xfrm>
            <a:off x="3287688" y="4519945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sz="6600" dirty="0"/>
              <a:t>RELIGIÓN</a:t>
            </a:r>
          </a:p>
          <a:p>
            <a:pPr algn="ctr"/>
            <a:r>
              <a:rPr lang="es-CL" dirty="0" smtClean="0"/>
              <a:t>Jueves 25 de marzo</a:t>
            </a:r>
          </a:p>
          <a:p>
            <a:pPr algn="ctr"/>
            <a:r>
              <a:rPr lang="es-CL" sz="2800" dirty="0" smtClean="0"/>
              <a:t>6° año básico B</a:t>
            </a:r>
            <a:endParaRPr lang="es-CL" sz="2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758039" y="1501850"/>
            <a:ext cx="9448800" cy="182509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Taller: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“Sana Convivencia Digital”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35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C000"/>
                </a:solidFill>
                <a:latin typeface="Bodoni MT Black" panose="02070A03080606020203" pitchFamily="18" charset="0"/>
              </a:rPr>
              <a:t>RUTA</a:t>
            </a:r>
            <a:endParaRPr lang="es-CL" dirty="0">
              <a:solidFill>
                <a:srgbClr val="FFC000"/>
              </a:solidFill>
              <a:latin typeface="Bodoni MT Black" panose="02070A03080606020203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063552" y="3068960"/>
            <a:ext cx="7498080" cy="21602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MX" sz="4000" dirty="0"/>
              <a:t>1. En el lugar del otro</a:t>
            </a:r>
          </a:p>
          <a:p>
            <a:pPr marL="82296" indent="0">
              <a:buNone/>
            </a:pPr>
            <a:r>
              <a:rPr lang="es-MX" sz="4000" dirty="0"/>
              <a:t>2. </a:t>
            </a:r>
            <a:r>
              <a:rPr lang="es-MX" sz="4000" dirty="0" smtClean="0"/>
              <a:t>Encuesta</a:t>
            </a:r>
          </a:p>
          <a:p>
            <a:pPr marL="82296" indent="0">
              <a:buNone/>
            </a:pPr>
            <a:r>
              <a:rPr lang="es-MX" sz="4000" dirty="0" smtClean="0"/>
              <a:t>3</a:t>
            </a:r>
            <a:r>
              <a:rPr lang="es-MX" sz="4000" dirty="0"/>
              <a:t>. Reflexiones </a:t>
            </a:r>
            <a:endParaRPr lang="es-CL" sz="4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5098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93502"/>
            <a:ext cx="2083370" cy="208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38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442725" y="827851"/>
            <a:ext cx="9997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800" i="1" dirty="0" smtClean="0"/>
              <a:t>¿</a:t>
            </a:r>
            <a:r>
              <a:rPr lang="es-MX" sz="2800" i="1" dirty="0"/>
              <a:t>Conoces estos memes? ¿Qué opinas de ellos?</a:t>
            </a:r>
            <a:br>
              <a:rPr lang="es-MX" sz="2800" i="1" dirty="0"/>
            </a:br>
            <a:r>
              <a:rPr lang="es-MX" sz="2800" i="1" dirty="0"/>
              <a:t>¿Qué habrán pensado esas personas cuando se reconocieron en los memes?</a:t>
            </a:r>
            <a:endParaRPr lang="es-CL" sz="2800" i="1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996353"/>
            <a:ext cx="4580212" cy="2650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2051770"/>
            <a:ext cx="4722341" cy="2554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4509120"/>
            <a:ext cx="4032447" cy="2265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ángulo 3"/>
          <p:cNvSpPr/>
          <p:nvPr/>
        </p:nvSpPr>
        <p:spPr>
          <a:xfrm>
            <a:off x="1239293" y="190034"/>
            <a:ext cx="64010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es-MX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s-MX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EN EL LUGAR DEL OTRO</a:t>
            </a:r>
            <a:endParaRPr lang="es-MX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62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559496" y="1988840"/>
            <a:ext cx="8898192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sz="3100" dirty="0"/>
              <a:t>Instrucciones: Ingresa al enlace, lee y responde las preguntas. Esta es una encuesta anónima no te preocupes de tu privacidad</a:t>
            </a:r>
            <a:r>
              <a:rPr lang="es-MX" sz="3100" dirty="0" smtClean="0"/>
              <a:t>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 </a:t>
            </a:r>
            <a:endParaRPr lang="es-CL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959608" y="2996952"/>
            <a:ext cx="7498080" cy="720080"/>
          </a:xfrm>
        </p:spPr>
        <p:txBody>
          <a:bodyPr/>
          <a:lstStyle/>
          <a:p>
            <a:pPr marL="82296" indent="0">
              <a:buNone/>
            </a:pPr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forms.gle/Nz8pVQr6yqb7CVDi8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FC2E1D-E469-48CE-A7F0-E41623836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4199105"/>
            <a:ext cx="4792588" cy="239629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847528" y="404664"/>
            <a:ext cx="31212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ENCUESTA</a:t>
            </a:r>
            <a:endParaRPr lang="es-CL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713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C000"/>
                </a:solidFill>
              </a:rPr>
              <a:t>3. REFLEXIONES</a:t>
            </a:r>
            <a:endParaRPr lang="es-CL" dirty="0">
              <a:solidFill>
                <a:srgbClr val="FFC00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639616" y="1628800"/>
            <a:ext cx="7498080" cy="4800600"/>
          </a:xfrm>
        </p:spPr>
        <p:txBody>
          <a:bodyPr>
            <a:normAutofit/>
          </a:bodyPr>
          <a:lstStyle/>
          <a:p>
            <a:pPr algn="ctr"/>
            <a:r>
              <a:rPr lang="es-MX" sz="2800" dirty="0"/>
              <a:t>¿De qué manera podemos lograr una buena convivencia a través de las redes sociales?</a:t>
            </a:r>
          </a:p>
          <a:p>
            <a:pPr algn="ctr"/>
            <a:endParaRPr lang="es-MX" sz="4000" dirty="0"/>
          </a:p>
          <a:p>
            <a:pPr algn="ctr"/>
            <a:endParaRPr lang="es-CL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57ACDB-65E2-4DE8-B81D-204F48263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957" y="2852937"/>
            <a:ext cx="60007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1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189809" y="3766833"/>
            <a:ext cx="7876397" cy="18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600" b="1" dirty="0"/>
              <a:t>#NADAJUSTIFICALAVIOLENCIA</a:t>
            </a:r>
          </a:p>
          <a:p>
            <a:pPr marL="0" indent="0" algn="ctr">
              <a:buNone/>
            </a:pPr>
            <a:r>
              <a:rPr lang="es-MX" sz="2800" b="1" dirty="0" smtClean="0">
                <a:solidFill>
                  <a:schemeClr val="accent1">
                    <a:lumMod val="50000"/>
                  </a:schemeClr>
                </a:solidFill>
              </a:rPr>
              <a:t>Por </a:t>
            </a:r>
            <a: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  <a:t>eso en Numancia aprendemos/creemos </a:t>
            </a:r>
          </a:p>
          <a:p>
            <a:pPr marL="0" indent="0" algn="ctr">
              <a:buNone/>
            </a:pPr>
            <a:r>
              <a:rPr lang="es-MX" sz="2800" b="1" dirty="0">
                <a:solidFill>
                  <a:schemeClr val="accent1">
                    <a:lumMod val="50000"/>
                  </a:schemeClr>
                </a:solidFill>
              </a:rPr>
              <a:t>en la sana convivencia digital</a:t>
            </a:r>
          </a:p>
        </p:txBody>
      </p:sp>
      <p:pic>
        <p:nvPicPr>
          <p:cNvPr id="4" name="image1.png" descr="logo numancia cuad.png"/>
          <p:cNvPicPr/>
          <p:nvPr/>
        </p:nvPicPr>
        <p:blipFill>
          <a:blip r:embed="rId2"/>
          <a:srcRect l="17468" t="14771" r="19952" b="11364"/>
          <a:stretch>
            <a:fillRect/>
          </a:stretch>
        </p:blipFill>
        <p:spPr>
          <a:xfrm>
            <a:off x="4439816" y="0"/>
            <a:ext cx="3376384" cy="3744416"/>
          </a:xfrm>
          <a:prstGeom prst="rect">
            <a:avLst/>
          </a:prstGeom>
          <a:ln/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40" t="45359"/>
          <a:stretch/>
        </p:blipFill>
        <p:spPr>
          <a:xfrm>
            <a:off x="3575720" y="5567033"/>
            <a:ext cx="6254588" cy="126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24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93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Bodoni MT Black</vt:lpstr>
      <vt:lpstr>Gill Sans MT</vt:lpstr>
      <vt:lpstr>Verdana</vt:lpstr>
      <vt:lpstr>Wingdings 2</vt:lpstr>
      <vt:lpstr>Solsticio</vt:lpstr>
      <vt:lpstr>NUMANCIA POR UNA SANA CONVIVENCIA</vt:lpstr>
      <vt:lpstr>RUTA</vt:lpstr>
      <vt:lpstr>¿Conoces estos memes? ¿Qué opinas de ellos? ¿Qué habrán pensado esas personas cuando se reconocieron en los memes?</vt:lpstr>
      <vt:lpstr> Instrucciones: Ingresa al enlace, lee y responde las preguntas. Esta es una encuesta anónima no te preocupes de tu privacidad.   </vt:lpstr>
      <vt:lpstr>3. REFLEXIONES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NUMANCIA  NOS LA JUGAMOS POR  UNA SANA CONVIVENCIA DIGITAL</dc:title>
  <dc:creator>Gabriela Carreón</dc:creator>
  <cp:lastModifiedBy>Usuario</cp:lastModifiedBy>
  <cp:revision>18</cp:revision>
  <dcterms:created xsi:type="dcterms:W3CDTF">2021-03-18T14:31:41Z</dcterms:created>
  <dcterms:modified xsi:type="dcterms:W3CDTF">2021-03-22T18:48:16Z</dcterms:modified>
</cp:coreProperties>
</file>