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8"/>
  </p:notesMasterIdLst>
  <p:sldIdLst>
    <p:sldId id="256" r:id="rId2"/>
    <p:sldId id="259" r:id="rId3"/>
    <p:sldId id="262" r:id="rId4"/>
    <p:sldId id="261" r:id="rId5"/>
    <p:sldId id="303" r:id="rId6"/>
    <p:sldId id="263" r:id="rId7"/>
    <p:sldId id="305" r:id="rId8"/>
    <p:sldId id="301" r:id="rId9"/>
    <p:sldId id="265" r:id="rId10"/>
    <p:sldId id="272" r:id="rId11"/>
    <p:sldId id="309" r:id="rId12"/>
    <p:sldId id="306" r:id="rId13"/>
    <p:sldId id="307" r:id="rId14"/>
    <p:sldId id="310" r:id="rId15"/>
    <p:sldId id="308" r:id="rId16"/>
    <p:sldId id="274" r:id="rId17"/>
  </p:sldIdLst>
  <p:sldSz cx="9144000" cy="5143500" type="screen16x9"/>
  <p:notesSz cx="6858000" cy="9144000"/>
  <p:embeddedFontLst>
    <p:embeddedFont>
      <p:font typeface="Exo Thin" panose="020B0604020202020204" charset="0"/>
      <p:regular r:id="rId19"/>
      <p:bold r:id="rId20"/>
      <p:italic r:id="rId21"/>
      <p:boldItalic r:id="rId22"/>
    </p:embeddedFont>
    <p:embeddedFont>
      <p:font typeface="Fredoka One" panose="020B0604020202020204" charset="0"/>
      <p:regular r:id="rId23"/>
    </p:embeddedFont>
    <p:embeddedFont>
      <p:font typeface="Livvic" panose="020B0604020202020204" charset="0"/>
      <p:regular r:id="rId24"/>
      <p:bold r:id="rId25"/>
      <p:italic r:id="rId26"/>
      <p:boldItalic r:id="rId27"/>
    </p:embeddedFont>
    <p:embeddedFont>
      <p:font typeface="Varela Round" panose="020B0604020202020204" charset="-79"/>
      <p:regular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pos="451">
          <p15:clr>
            <a:srgbClr val="9AA0A6"/>
          </p15:clr>
        </p15:guide>
        <p15:guide id="4" pos="5309">
          <p15:clr>
            <a:srgbClr val="9AA0A6"/>
          </p15:clr>
        </p15:guide>
        <p15:guide id="5" orient="horz" pos="338">
          <p15:clr>
            <a:srgbClr val="9AA0A6"/>
          </p15:clr>
        </p15:guide>
        <p15:guide id="6" orient="horz" pos="29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7C267A-82A7-4DC4-9DD4-BCDA0885A27B}">
  <a:tblStyle styleId="{F57C267A-82A7-4DC4-9DD4-BCDA0885A2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82"/>
      </p:cViewPr>
      <p:guideLst>
        <p:guide orient="horz" pos="1620"/>
        <p:guide pos="2880"/>
        <p:guide pos="451"/>
        <p:guide pos="5309"/>
        <p:guide orient="horz" pos="338"/>
        <p:guide orient="horz" pos="29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2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96cee5b4db_0_65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96cee5b4db_0_65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96cee5b4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96cee5b4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1747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96cee5b4db_0_65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96cee5b4db_0_65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2233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96cee5b4db_0_65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96cee5b4db_0_65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8205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g96cee5b4db_0_87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5" name="Google Shape;745;g96cee5b4db_0_87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9441b6e6b6_0_2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9441b6e6b6_0_2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9441b6e6b6_0_3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9441b6e6b6_0_3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9441b6e6b6_0_43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9441b6e6b6_0_43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9441b6e6b6_0_55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9441b6e6b6_0_55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5726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9441b6e6b6_0_55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9441b6e6b6_0_55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96cee5b4db_0_2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96cee5b4db_0_2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048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96cee5b4db_0_2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96cee5b4db_0_2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628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96cee5b4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96cee5b4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3344817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83663" y="2070025"/>
            <a:ext cx="5980800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83663" y="2851950"/>
            <a:ext cx="5980800" cy="3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/>
          <p:nvPr/>
        </p:nvSpPr>
        <p:spPr>
          <a:xfrm rot="5400000" flipH="1">
            <a:off x="6120502" y="2132285"/>
            <a:ext cx="5161338" cy="885568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9"/>
          <p:cNvSpPr/>
          <p:nvPr/>
        </p:nvSpPr>
        <p:spPr>
          <a:xfrm rot="5400000" flipH="1">
            <a:off x="-2068199" y="2080171"/>
            <a:ext cx="5149227" cy="1012831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ubTitle" idx="1"/>
          </p:nvPr>
        </p:nvSpPr>
        <p:spPr>
          <a:xfrm>
            <a:off x="5497867" y="3451351"/>
            <a:ext cx="2626500" cy="89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subTitle" idx="2"/>
          </p:nvPr>
        </p:nvSpPr>
        <p:spPr>
          <a:xfrm>
            <a:off x="5497884" y="3197796"/>
            <a:ext cx="1452600" cy="2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ubTitle" idx="3"/>
          </p:nvPr>
        </p:nvSpPr>
        <p:spPr>
          <a:xfrm>
            <a:off x="5497867" y="1827887"/>
            <a:ext cx="2626500" cy="8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subTitle" idx="4"/>
          </p:nvPr>
        </p:nvSpPr>
        <p:spPr>
          <a:xfrm>
            <a:off x="5497884" y="1572463"/>
            <a:ext cx="1452600" cy="2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5"/>
          </p:nvPr>
        </p:nvSpPr>
        <p:spPr>
          <a:xfrm>
            <a:off x="1916292" y="3451351"/>
            <a:ext cx="2626500" cy="89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6"/>
          </p:nvPr>
        </p:nvSpPr>
        <p:spPr>
          <a:xfrm>
            <a:off x="1916309" y="3197796"/>
            <a:ext cx="1452600" cy="2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7"/>
          </p:nvPr>
        </p:nvSpPr>
        <p:spPr>
          <a:xfrm>
            <a:off x="1913392" y="1827887"/>
            <a:ext cx="2626500" cy="8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8"/>
          </p:nvPr>
        </p:nvSpPr>
        <p:spPr>
          <a:xfrm>
            <a:off x="1916309" y="1572463"/>
            <a:ext cx="1452600" cy="2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CUSTOM_2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/>
          <p:nvPr/>
        </p:nvSpPr>
        <p:spPr>
          <a:xfrm rot="10800000" flipH="1">
            <a:off x="175" y="3574625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title" hasCustomPrompt="1"/>
          </p:nvPr>
        </p:nvSpPr>
        <p:spPr>
          <a:xfrm>
            <a:off x="574100" y="3510513"/>
            <a:ext cx="2873100" cy="5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21"/>
          <p:cNvSpPr txBox="1">
            <a:spLocks noGrp="1"/>
          </p:cNvSpPr>
          <p:nvPr>
            <p:ph type="title" idx="2" hasCustomPrompt="1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title" idx="3" hasCustomPrompt="1"/>
          </p:nvPr>
        </p:nvSpPr>
        <p:spPr>
          <a:xfrm>
            <a:off x="574100" y="2113863"/>
            <a:ext cx="2873100" cy="5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1" name="Google Shape;141;p21"/>
          <p:cNvSpPr txBox="1">
            <a:spLocks noGrp="1"/>
          </p:cNvSpPr>
          <p:nvPr>
            <p:ph type="subTitle" idx="1"/>
          </p:nvPr>
        </p:nvSpPr>
        <p:spPr>
          <a:xfrm>
            <a:off x="574100" y="4103438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ubTitle" idx="4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subTitle" idx="5"/>
          </p:nvPr>
        </p:nvSpPr>
        <p:spPr>
          <a:xfrm>
            <a:off x="574100" y="135761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2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720000" y="1622625"/>
            <a:ext cx="3852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body" idx="1"/>
          </p:nvPr>
        </p:nvSpPr>
        <p:spPr>
          <a:xfrm>
            <a:off x="720000" y="2491375"/>
            <a:ext cx="3408900" cy="15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TITLE_AND_BODY_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720000" y="1253300"/>
            <a:ext cx="37020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marL="914400" lvl="1" indent="-3048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74" name="Google Shape;174;p26"/>
          <p:cNvSpPr txBox="1">
            <a:spLocks noGrp="1"/>
          </p:cNvSpPr>
          <p:nvPr>
            <p:ph type="body" idx="2"/>
          </p:nvPr>
        </p:nvSpPr>
        <p:spPr>
          <a:xfrm>
            <a:off x="4572000" y="1253400"/>
            <a:ext cx="37020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marL="914400" lvl="1" indent="-3048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26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1">
  <p:cSld name="TITLE_AND_BODY_1_1">
    <p:bg>
      <p:bgPr>
        <a:solidFill>
          <a:schemeClr val="lt2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/>
          <p:nvPr/>
        </p:nvSpPr>
        <p:spPr>
          <a:xfrm flipH="1">
            <a:off x="-4" y="598075"/>
            <a:ext cx="9143654" cy="4545389"/>
          </a:xfrm>
          <a:custGeom>
            <a:avLst/>
            <a:gdLst/>
            <a:ahLst/>
            <a:cxnLst/>
            <a:rect l="l" t="t" r="r" b="b"/>
            <a:pathLst>
              <a:path w="284960" h="124030" extrusionOk="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2">
  <p:cSld name="TITLE_AND_BODY_1_1_1"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/>
          <p:nvPr/>
        </p:nvSpPr>
        <p:spPr>
          <a:xfrm rot="10800000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8"/>
          <p:cNvSpPr/>
          <p:nvPr/>
        </p:nvSpPr>
        <p:spPr>
          <a:xfrm rot="10800000">
            <a:off x="0" y="0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3">
  <p:cSld name="TITLE_AND_BODY_1_1_1_1">
    <p:bg>
      <p:bgPr>
        <a:solidFill>
          <a:schemeClr val="lt1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/>
          <p:nvPr/>
        </p:nvSpPr>
        <p:spPr>
          <a:xfrm flipH="1">
            <a:off x="175" y="-7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4">
  <p:cSld name="TITLE_AND_BODY_1_1_1_1_1">
    <p:bg>
      <p:bgPr>
        <a:solidFill>
          <a:schemeClr val="lt2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 rot="5400000">
            <a:off x="6120502" y="2132285"/>
            <a:ext cx="5161338" cy="885568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-4" y="598075"/>
            <a:ext cx="9143654" cy="4545389"/>
          </a:xfrm>
          <a:custGeom>
            <a:avLst/>
            <a:gdLst/>
            <a:ahLst/>
            <a:cxnLst/>
            <a:rect l="l" t="t" r="r" b="b"/>
            <a:pathLst>
              <a:path w="284960" h="124030" extrusionOk="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hasCustomPrompt="1"/>
          </p:nvPr>
        </p:nvSpPr>
        <p:spPr>
          <a:xfrm>
            <a:off x="7184950" y="1237175"/>
            <a:ext cx="1124400" cy="6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574850" y="2498050"/>
            <a:ext cx="2734500" cy="53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75" y="-7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 idx="2"/>
          </p:nvPr>
        </p:nvSpPr>
        <p:spPr>
          <a:xfrm>
            <a:off x="1253476" y="1912000"/>
            <a:ext cx="15519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3"/>
          </p:nvPr>
        </p:nvSpPr>
        <p:spPr>
          <a:xfrm>
            <a:off x="5008726" y="1912000"/>
            <a:ext cx="15519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1285875" y="2936875"/>
            <a:ext cx="2524200" cy="13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4"/>
          </p:nvPr>
        </p:nvSpPr>
        <p:spPr>
          <a:xfrm>
            <a:off x="5103825" y="2936875"/>
            <a:ext cx="2524200" cy="13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n One Column 01">
  <p:cSld name="ONE_COLUMN_TEXT_3">
    <p:bg>
      <p:bgPr>
        <a:solidFill>
          <a:schemeClr val="l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rot="10800000" flipH="1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4201725" y="1614775"/>
            <a:ext cx="4175100" cy="65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4201725" y="2267075"/>
            <a:ext cx="4175100" cy="10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 flipH="1">
            <a:off x="0" y="0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/>
          <p:nvPr/>
        </p:nvSpPr>
        <p:spPr>
          <a:xfrm>
            <a:off x="2755525" y="3578775"/>
            <a:ext cx="807087" cy="748843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2"/>
          <p:cNvSpPr/>
          <p:nvPr/>
        </p:nvSpPr>
        <p:spPr>
          <a:xfrm>
            <a:off x="5458500" y="984449"/>
            <a:ext cx="1085418" cy="930942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" name="Google Shape;58;p12"/>
          <p:cNvGrpSpPr/>
          <p:nvPr/>
        </p:nvGrpSpPr>
        <p:grpSpPr>
          <a:xfrm>
            <a:off x="7312957" y="3392609"/>
            <a:ext cx="844557" cy="809248"/>
            <a:chOff x="4878975" y="1706650"/>
            <a:chExt cx="675700" cy="647450"/>
          </a:xfrm>
        </p:grpSpPr>
        <p:sp>
          <p:nvSpPr>
            <p:cNvPr id="59" name="Google Shape;59;p12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5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0" y="3344817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title" hasCustomPrompt="1"/>
          </p:nvPr>
        </p:nvSpPr>
        <p:spPr>
          <a:xfrm>
            <a:off x="3285900" y="1598275"/>
            <a:ext cx="5027700" cy="11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4"/>
          <p:cNvSpPr txBox="1">
            <a:spLocks noGrp="1"/>
          </p:cNvSpPr>
          <p:nvPr>
            <p:ph type="subTitle" idx="1"/>
          </p:nvPr>
        </p:nvSpPr>
        <p:spPr>
          <a:xfrm>
            <a:off x="3285900" y="2796475"/>
            <a:ext cx="5027700" cy="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ONE_COLUMN_TEXT_1_1">
    <p:bg>
      <p:bgPr>
        <a:solidFill>
          <a:schemeClr val="lt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/>
          <p:nvPr/>
        </p:nvSpPr>
        <p:spPr>
          <a:xfrm>
            <a:off x="4357475" y="215850"/>
            <a:ext cx="1005843" cy="1231432"/>
          </a:xfrm>
          <a:custGeom>
            <a:avLst/>
            <a:gdLst/>
            <a:ahLst/>
            <a:cxnLst/>
            <a:rect l="l" t="t" r="r" b="b"/>
            <a:pathLst>
              <a:path w="29878" h="36579" extrusionOk="0">
                <a:moveTo>
                  <a:pt x="16382" y="19944"/>
                </a:moveTo>
                <a:cubicBezTo>
                  <a:pt x="19330" y="19944"/>
                  <a:pt x="21701" y="22224"/>
                  <a:pt x="21701" y="25020"/>
                </a:cubicBezTo>
                <a:cubicBezTo>
                  <a:pt x="21701" y="27786"/>
                  <a:pt x="19330" y="30066"/>
                  <a:pt x="16382" y="30066"/>
                </a:cubicBezTo>
                <a:cubicBezTo>
                  <a:pt x="13433" y="30066"/>
                  <a:pt x="11062" y="27786"/>
                  <a:pt x="11062" y="25020"/>
                </a:cubicBezTo>
                <a:cubicBezTo>
                  <a:pt x="11062" y="22224"/>
                  <a:pt x="13433" y="19944"/>
                  <a:pt x="16382" y="19944"/>
                </a:cubicBezTo>
                <a:close/>
                <a:moveTo>
                  <a:pt x="12425" y="1"/>
                </a:moveTo>
                <a:cubicBezTo>
                  <a:pt x="7402" y="1"/>
                  <a:pt x="355" y="8195"/>
                  <a:pt x="181" y="18910"/>
                </a:cubicBezTo>
                <a:cubicBezTo>
                  <a:pt x="1" y="29960"/>
                  <a:pt x="5926" y="36578"/>
                  <a:pt x="14283" y="36578"/>
                </a:cubicBezTo>
                <a:cubicBezTo>
                  <a:pt x="15810" y="36578"/>
                  <a:pt x="17419" y="36357"/>
                  <a:pt x="19087" y="35902"/>
                </a:cubicBezTo>
                <a:cubicBezTo>
                  <a:pt x="29877" y="32953"/>
                  <a:pt x="29543" y="17087"/>
                  <a:pt x="20424" y="14017"/>
                </a:cubicBezTo>
                <a:cubicBezTo>
                  <a:pt x="19048" y="13553"/>
                  <a:pt x="17782" y="13356"/>
                  <a:pt x="16625" y="13356"/>
                </a:cubicBezTo>
                <a:cubicBezTo>
                  <a:pt x="10118" y="13356"/>
                  <a:pt x="7050" y="19579"/>
                  <a:pt x="7050" y="19579"/>
                </a:cubicBezTo>
                <a:cubicBezTo>
                  <a:pt x="7050" y="19579"/>
                  <a:pt x="5622" y="13105"/>
                  <a:pt x="10059" y="9640"/>
                </a:cubicBezTo>
                <a:cubicBezTo>
                  <a:pt x="14497" y="6205"/>
                  <a:pt x="17354" y="3378"/>
                  <a:pt x="15379" y="1281"/>
                </a:cubicBezTo>
                <a:cubicBezTo>
                  <a:pt x="14560" y="407"/>
                  <a:pt x="13542" y="1"/>
                  <a:pt x="124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549975" y="407225"/>
            <a:ext cx="1507284" cy="1188134"/>
          </a:xfrm>
          <a:custGeom>
            <a:avLst/>
            <a:gdLst/>
            <a:ahLst/>
            <a:cxnLst/>
            <a:rect l="l" t="t" r="r" b="b"/>
            <a:pathLst>
              <a:path w="40380" h="31830" extrusionOk="0">
                <a:moveTo>
                  <a:pt x="27123" y="1"/>
                </a:moveTo>
                <a:cubicBezTo>
                  <a:pt x="24852" y="1"/>
                  <a:pt x="21082" y="2442"/>
                  <a:pt x="12433" y="7035"/>
                </a:cubicBezTo>
                <a:cubicBezTo>
                  <a:pt x="1" y="13631"/>
                  <a:pt x="973" y="16275"/>
                  <a:pt x="2098" y="18190"/>
                </a:cubicBezTo>
                <a:cubicBezTo>
                  <a:pt x="2439" y="18792"/>
                  <a:pt x="3560" y="19420"/>
                  <a:pt x="5000" y="19420"/>
                </a:cubicBezTo>
                <a:cubicBezTo>
                  <a:pt x="5742" y="19420"/>
                  <a:pt x="6569" y="19253"/>
                  <a:pt x="7417" y="18828"/>
                </a:cubicBezTo>
                <a:cubicBezTo>
                  <a:pt x="7421" y="18826"/>
                  <a:pt x="7425" y="18826"/>
                  <a:pt x="7430" y="18826"/>
                </a:cubicBezTo>
                <a:cubicBezTo>
                  <a:pt x="7932" y="18826"/>
                  <a:pt x="11300" y="31829"/>
                  <a:pt x="16773" y="31829"/>
                </a:cubicBezTo>
                <a:cubicBezTo>
                  <a:pt x="17131" y="31829"/>
                  <a:pt x="17498" y="31774"/>
                  <a:pt x="17873" y="31655"/>
                </a:cubicBezTo>
                <a:cubicBezTo>
                  <a:pt x="24044" y="29710"/>
                  <a:pt x="13162" y="16214"/>
                  <a:pt x="13071" y="15789"/>
                </a:cubicBezTo>
                <a:cubicBezTo>
                  <a:pt x="12981" y="15370"/>
                  <a:pt x="20391" y="10070"/>
                  <a:pt x="20980" y="10070"/>
                </a:cubicBezTo>
                <a:cubicBezTo>
                  <a:pt x="20990" y="10070"/>
                  <a:pt x="20998" y="10072"/>
                  <a:pt x="21004" y="10075"/>
                </a:cubicBezTo>
                <a:cubicBezTo>
                  <a:pt x="21328" y="10249"/>
                  <a:pt x="26727" y="21862"/>
                  <a:pt x="33474" y="21862"/>
                </a:cubicBezTo>
                <a:cubicBezTo>
                  <a:pt x="34950" y="21862"/>
                  <a:pt x="36490" y="21306"/>
                  <a:pt x="38056" y="19953"/>
                </a:cubicBezTo>
                <a:cubicBezTo>
                  <a:pt x="40380" y="17945"/>
                  <a:pt x="37939" y="14259"/>
                  <a:pt x="34183" y="14259"/>
                </a:cubicBezTo>
                <a:cubicBezTo>
                  <a:pt x="33958" y="14259"/>
                  <a:pt x="33730" y="14272"/>
                  <a:pt x="33497" y="14300"/>
                </a:cubicBezTo>
                <a:cubicBezTo>
                  <a:pt x="33474" y="14303"/>
                  <a:pt x="33449" y="14304"/>
                  <a:pt x="33424" y="14304"/>
                </a:cubicBezTo>
                <a:cubicBezTo>
                  <a:pt x="31727" y="14304"/>
                  <a:pt x="26356" y="7273"/>
                  <a:pt x="26475" y="6913"/>
                </a:cubicBezTo>
                <a:cubicBezTo>
                  <a:pt x="26627" y="6518"/>
                  <a:pt x="31704" y="4239"/>
                  <a:pt x="29424" y="1290"/>
                </a:cubicBezTo>
                <a:cubicBezTo>
                  <a:pt x="28754" y="424"/>
                  <a:pt x="28068" y="1"/>
                  <a:pt x="2712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8"/>
          <p:cNvGrpSpPr/>
          <p:nvPr/>
        </p:nvGrpSpPr>
        <p:grpSpPr>
          <a:xfrm>
            <a:off x="7522465" y="2609917"/>
            <a:ext cx="1294133" cy="2205229"/>
            <a:chOff x="3723830" y="3250538"/>
            <a:chExt cx="916266" cy="1561335"/>
          </a:xfrm>
        </p:grpSpPr>
        <p:sp>
          <p:nvSpPr>
            <p:cNvPr id="95" name="Google Shape;95;p18"/>
            <p:cNvSpPr/>
            <p:nvPr/>
          </p:nvSpPr>
          <p:spPr>
            <a:xfrm>
              <a:off x="3956170" y="4656596"/>
              <a:ext cx="34093" cy="133020"/>
            </a:xfrm>
            <a:custGeom>
              <a:avLst/>
              <a:gdLst/>
              <a:ahLst/>
              <a:cxnLst/>
              <a:rect l="l" t="t" r="r" b="b"/>
              <a:pathLst>
                <a:path w="1302" h="5080" extrusionOk="0">
                  <a:moveTo>
                    <a:pt x="1069" y="1"/>
                  </a:moveTo>
                  <a:cubicBezTo>
                    <a:pt x="969" y="1"/>
                    <a:pt x="895" y="66"/>
                    <a:pt x="868" y="176"/>
                  </a:cubicBezTo>
                  <a:cubicBezTo>
                    <a:pt x="834" y="310"/>
                    <a:pt x="0" y="3645"/>
                    <a:pt x="34" y="4879"/>
                  </a:cubicBezTo>
                  <a:cubicBezTo>
                    <a:pt x="34" y="4980"/>
                    <a:pt x="134" y="5080"/>
                    <a:pt x="267" y="5080"/>
                  </a:cubicBezTo>
                  <a:cubicBezTo>
                    <a:pt x="367" y="5080"/>
                    <a:pt x="467" y="4980"/>
                    <a:pt x="467" y="4879"/>
                  </a:cubicBezTo>
                  <a:cubicBezTo>
                    <a:pt x="434" y="3712"/>
                    <a:pt x="1268" y="310"/>
                    <a:pt x="1268" y="276"/>
                  </a:cubicBezTo>
                  <a:cubicBezTo>
                    <a:pt x="1301" y="143"/>
                    <a:pt x="1234" y="43"/>
                    <a:pt x="1134" y="9"/>
                  </a:cubicBezTo>
                  <a:cubicBezTo>
                    <a:pt x="1112" y="4"/>
                    <a:pt x="1090" y="1"/>
                    <a:pt x="1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8"/>
            <p:cNvSpPr/>
            <p:nvPr/>
          </p:nvSpPr>
          <p:spPr>
            <a:xfrm>
              <a:off x="3904768" y="4770422"/>
              <a:ext cx="63656" cy="25399"/>
            </a:xfrm>
            <a:custGeom>
              <a:avLst/>
              <a:gdLst/>
              <a:ahLst/>
              <a:cxnLst/>
              <a:rect l="l" t="t" r="r" b="b"/>
              <a:pathLst>
                <a:path w="2431" h="970" extrusionOk="0">
                  <a:moveTo>
                    <a:pt x="1019" y="1"/>
                  </a:moveTo>
                  <a:cubicBezTo>
                    <a:pt x="577" y="1"/>
                    <a:pt x="175" y="131"/>
                    <a:pt x="95" y="466"/>
                  </a:cubicBezTo>
                  <a:cubicBezTo>
                    <a:pt x="1" y="787"/>
                    <a:pt x="679" y="970"/>
                    <a:pt x="1314" y="970"/>
                  </a:cubicBezTo>
                  <a:cubicBezTo>
                    <a:pt x="1798" y="970"/>
                    <a:pt x="2258" y="864"/>
                    <a:pt x="2330" y="633"/>
                  </a:cubicBezTo>
                  <a:cubicBezTo>
                    <a:pt x="2430" y="293"/>
                    <a:pt x="1680" y="1"/>
                    <a:pt x="10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8"/>
            <p:cNvSpPr/>
            <p:nvPr/>
          </p:nvSpPr>
          <p:spPr>
            <a:xfrm>
              <a:off x="4147452" y="4661885"/>
              <a:ext cx="26237" cy="133858"/>
            </a:xfrm>
            <a:custGeom>
              <a:avLst/>
              <a:gdLst/>
              <a:ahLst/>
              <a:cxnLst/>
              <a:rect l="l" t="t" r="r" b="b"/>
              <a:pathLst>
                <a:path w="1002" h="5112" extrusionOk="0">
                  <a:moveTo>
                    <a:pt x="240" y="1"/>
                  </a:moveTo>
                  <a:cubicBezTo>
                    <a:pt x="227" y="1"/>
                    <a:pt x="214" y="3"/>
                    <a:pt x="201" y="7"/>
                  </a:cubicBezTo>
                  <a:cubicBezTo>
                    <a:pt x="67" y="7"/>
                    <a:pt x="0" y="108"/>
                    <a:pt x="0" y="208"/>
                  </a:cubicBezTo>
                  <a:cubicBezTo>
                    <a:pt x="0" y="374"/>
                    <a:pt x="167" y="3810"/>
                    <a:pt x="568" y="4978"/>
                  </a:cubicBezTo>
                  <a:cubicBezTo>
                    <a:pt x="601" y="5044"/>
                    <a:pt x="668" y="5111"/>
                    <a:pt x="768" y="5111"/>
                  </a:cubicBezTo>
                  <a:lnTo>
                    <a:pt x="834" y="5111"/>
                  </a:lnTo>
                  <a:cubicBezTo>
                    <a:pt x="934" y="5078"/>
                    <a:pt x="1001" y="4944"/>
                    <a:pt x="968" y="4844"/>
                  </a:cubicBezTo>
                  <a:cubicBezTo>
                    <a:pt x="601" y="3743"/>
                    <a:pt x="401" y="241"/>
                    <a:pt x="401" y="208"/>
                  </a:cubicBezTo>
                  <a:cubicBezTo>
                    <a:pt x="401" y="92"/>
                    <a:pt x="325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8"/>
            <p:cNvSpPr/>
            <p:nvPr/>
          </p:nvSpPr>
          <p:spPr>
            <a:xfrm>
              <a:off x="4112835" y="4783855"/>
              <a:ext cx="58235" cy="28018"/>
            </a:xfrm>
            <a:custGeom>
              <a:avLst/>
              <a:gdLst/>
              <a:ahLst/>
              <a:cxnLst/>
              <a:rect l="l" t="t" r="r" b="b"/>
              <a:pathLst>
                <a:path w="2224" h="1070" extrusionOk="0">
                  <a:moveTo>
                    <a:pt x="1505" y="0"/>
                  </a:moveTo>
                  <a:cubicBezTo>
                    <a:pt x="855" y="0"/>
                    <a:pt x="1" y="281"/>
                    <a:pt x="22" y="820"/>
                  </a:cubicBezTo>
                  <a:cubicBezTo>
                    <a:pt x="32" y="996"/>
                    <a:pt x="249" y="1069"/>
                    <a:pt x="543" y="1069"/>
                  </a:cubicBezTo>
                  <a:cubicBezTo>
                    <a:pt x="1194" y="1069"/>
                    <a:pt x="2223" y="710"/>
                    <a:pt x="2223" y="320"/>
                  </a:cubicBezTo>
                  <a:cubicBezTo>
                    <a:pt x="2223" y="105"/>
                    <a:pt x="1902" y="0"/>
                    <a:pt x="1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8"/>
            <p:cNvSpPr/>
            <p:nvPr/>
          </p:nvSpPr>
          <p:spPr>
            <a:xfrm>
              <a:off x="3723830" y="3387617"/>
              <a:ext cx="916266" cy="1318729"/>
            </a:xfrm>
            <a:custGeom>
              <a:avLst/>
              <a:gdLst/>
              <a:ahLst/>
              <a:cxnLst/>
              <a:rect l="l" t="t" r="r" b="b"/>
              <a:pathLst>
                <a:path w="34992" h="50362" extrusionOk="0">
                  <a:moveTo>
                    <a:pt x="15812" y="11011"/>
                  </a:moveTo>
                  <a:cubicBezTo>
                    <a:pt x="17846" y="11011"/>
                    <a:pt x="19514" y="12446"/>
                    <a:pt x="19514" y="14180"/>
                  </a:cubicBezTo>
                  <a:cubicBezTo>
                    <a:pt x="19514" y="15948"/>
                    <a:pt x="17846" y="17382"/>
                    <a:pt x="15812" y="17382"/>
                  </a:cubicBezTo>
                  <a:cubicBezTo>
                    <a:pt x="13743" y="17382"/>
                    <a:pt x="12076" y="15948"/>
                    <a:pt x="12076" y="14180"/>
                  </a:cubicBezTo>
                  <a:cubicBezTo>
                    <a:pt x="12076" y="12446"/>
                    <a:pt x="13743" y="11011"/>
                    <a:pt x="15812" y="11011"/>
                  </a:cubicBezTo>
                  <a:close/>
                  <a:moveTo>
                    <a:pt x="17419" y="0"/>
                  </a:moveTo>
                  <a:cubicBezTo>
                    <a:pt x="16698" y="0"/>
                    <a:pt x="15951" y="44"/>
                    <a:pt x="15178" y="137"/>
                  </a:cubicBezTo>
                  <a:cubicBezTo>
                    <a:pt x="4036" y="1438"/>
                    <a:pt x="0" y="13013"/>
                    <a:pt x="4103" y="19584"/>
                  </a:cubicBezTo>
                  <a:cubicBezTo>
                    <a:pt x="8206" y="26122"/>
                    <a:pt x="15678" y="25088"/>
                    <a:pt x="15311" y="27423"/>
                  </a:cubicBezTo>
                  <a:cubicBezTo>
                    <a:pt x="14911" y="29725"/>
                    <a:pt x="5771" y="45869"/>
                    <a:pt x="9340" y="49172"/>
                  </a:cubicBezTo>
                  <a:cubicBezTo>
                    <a:pt x="10189" y="49955"/>
                    <a:pt x="11286" y="50361"/>
                    <a:pt x="12531" y="50361"/>
                  </a:cubicBezTo>
                  <a:cubicBezTo>
                    <a:pt x="15690" y="50361"/>
                    <a:pt x="19805" y="47742"/>
                    <a:pt x="23250" y="42000"/>
                  </a:cubicBezTo>
                  <a:cubicBezTo>
                    <a:pt x="28254" y="33661"/>
                    <a:pt x="34992" y="23420"/>
                    <a:pt x="31890" y="10811"/>
                  </a:cubicBezTo>
                  <a:cubicBezTo>
                    <a:pt x="30722" y="5957"/>
                    <a:pt x="25821" y="0"/>
                    <a:pt x="174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8"/>
            <p:cNvSpPr/>
            <p:nvPr/>
          </p:nvSpPr>
          <p:spPr>
            <a:xfrm>
              <a:off x="4226059" y="3250538"/>
              <a:ext cx="266432" cy="181200"/>
            </a:xfrm>
            <a:custGeom>
              <a:avLst/>
              <a:gdLst/>
              <a:ahLst/>
              <a:cxnLst/>
              <a:rect l="l" t="t" r="r" b="b"/>
              <a:pathLst>
                <a:path w="10175" h="6920" extrusionOk="0">
                  <a:moveTo>
                    <a:pt x="6126" y="1"/>
                  </a:moveTo>
                  <a:cubicBezTo>
                    <a:pt x="5508" y="1"/>
                    <a:pt x="3236" y="2536"/>
                    <a:pt x="3236" y="2536"/>
                  </a:cubicBezTo>
                  <a:cubicBezTo>
                    <a:pt x="3236" y="2536"/>
                    <a:pt x="2061" y="124"/>
                    <a:pt x="1795" y="124"/>
                  </a:cubicBezTo>
                  <a:cubicBezTo>
                    <a:pt x="1785" y="124"/>
                    <a:pt x="1776" y="127"/>
                    <a:pt x="1769" y="135"/>
                  </a:cubicBezTo>
                  <a:cubicBezTo>
                    <a:pt x="1568" y="335"/>
                    <a:pt x="1" y="3837"/>
                    <a:pt x="101" y="4171"/>
                  </a:cubicBezTo>
                  <a:cubicBezTo>
                    <a:pt x="201" y="4371"/>
                    <a:pt x="2169" y="4438"/>
                    <a:pt x="4304" y="5205"/>
                  </a:cubicBezTo>
                  <a:cubicBezTo>
                    <a:pt x="6789" y="6106"/>
                    <a:pt x="7856" y="6920"/>
                    <a:pt x="8261" y="6920"/>
                  </a:cubicBezTo>
                  <a:cubicBezTo>
                    <a:pt x="8291" y="6920"/>
                    <a:pt x="8317" y="6915"/>
                    <a:pt x="8340" y="6906"/>
                  </a:cubicBezTo>
                  <a:cubicBezTo>
                    <a:pt x="8673" y="6806"/>
                    <a:pt x="10175" y="3103"/>
                    <a:pt x="9774" y="2570"/>
                  </a:cubicBezTo>
                  <a:cubicBezTo>
                    <a:pt x="9728" y="2502"/>
                    <a:pt x="9649" y="2472"/>
                    <a:pt x="9547" y="2472"/>
                  </a:cubicBezTo>
                  <a:cubicBezTo>
                    <a:pt x="8844" y="2472"/>
                    <a:pt x="7039" y="3871"/>
                    <a:pt x="7039" y="3871"/>
                  </a:cubicBezTo>
                  <a:cubicBezTo>
                    <a:pt x="7039" y="3871"/>
                    <a:pt x="6739" y="35"/>
                    <a:pt x="6138" y="1"/>
                  </a:cubicBezTo>
                  <a:cubicBezTo>
                    <a:pt x="6134" y="1"/>
                    <a:pt x="6131" y="1"/>
                    <a:pt x="6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8"/>
            <p:cNvSpPr/>
            <p:nvPr/>
          </p:nvSpPr>
          <p:spPr>
            <a:xfrm>
              <a:off x="3955279" y="3487094"/>
              <a:ext cx="85625" cy="73554"/>
            </a:xfrm>
            <a:custGeom>
              <a:avLst/>
              <a:gdLst/>
              <a:ahLst/>
              <a:cxnLst/>
              <a:rect l="l" t="t" r="r" b="b"/>
              <a:pathLst>
                <a:path w="3270" h="2809" extrusionOk="0">
                  <a:moveTo>
                    <a:pt x="2897" y="1"/>
                  </a:moveTo>
                  <a:cubicBezTo>
                    <a:pt x="2811" y="1"/>
                    <a:pt x="2732" y="91"/>
                    <a:pt x="2703" y="207"/>
                  </a:cubicBezTo>
                  <a:lnTo>
                    <a:pt x="2703" y="441"/>
                  </a:lnTo>
                  <a:cubicBezTo>
                    <a:pt x="2703" y="641"/>
                    <a:pt x="2669" y="841"/>
                    <a:pt x="2603" y="1041"/>
                  </a:cubicBezTo>
                  <a:cubicBezTo>
                    <a:pt x="2603" y="1141"/>
                    <a:pt x="2536" y="1275"/>
                    <a:pt x="2503" y="1408"/>
                  </a:cubicBezTo>
                  <a:cubicBezTo>
                    <a:pt x="2469" y="1508"/>
                    <a:pt x="2403" y="1608"/>
                    <a:pt x="2303" y="1708"/>
                  </a:cubicBezTo>
                  <a:cubicBezTo>
                    <a:pt x="2236" y="1775"/>
                    <a:pt x="2136" y="1842"/>
                    <a:pt x="2036" y="1908"/>
                  </a:cubicBezTo>
                  <a:cubicBezTo>
                    <a:pt x="2019" y="1925"/>
                    <a:pt x="2002" y="1925"/>
                    <a:pt x="1981" y="1925"/>
                  </a:cubicBezTo>
                  <a:cubicBezTo>
                    <a:pt x="1961" y="1925"/>
                    <a:pt x="1936" y="1925"/>
                    <a:pt x="1902" y="1942"/>
                  </a:cubicBezTo>
                  <a:lnTo>
                    <a:pt x="1469" y="1942"/>
                  </a:lnTo>
                  <a:cubicBezTo>
                    <a:pt x="1402" y="1942"/>
                    <a:pt x="1369" y="1908"/>
                    <a:pt x="1302" y="1908"/>
                  </a:cubicBezTo>
                  <a:cubicBezTo>
                    <a:pt x="1235" y="1908"/>
                    <a:pt x="1202" y="1842"/>
                    <a:pt x="1135" y="1842"/>
                  </a:cubicBezTo>
                  <a:cubicBezTo>
                    <a:pt x="1102" y="1808"/>
                    <a:pt x="1068" y="1775"/>
                    <a:pt x="1002" y="1742"/>
                  </a:cubicBezTo>
                  <a:cubicBezTo>
                    <a:pt x="935" y="1642"/>
                    <a:pt x="868" y="1541"/>
                    <a:pt x="801" y="1441"/>
                  </a:cubicBezTo>
                  <a:cubicBezTo>
                    <a:pt x="768" y="1341"/>
                    <a:pt x="701" y="1241"/>
                    <a:pt x="668" y="1108"/>
                  </a:cubicBezTo>
                  <a:cubicBezTo>
                    <a:pt x="635" y="908"/>
                    <a:pt x="601" y="707"/>
                    <a:pt x="568" y="507"/>
                  </a:cubicBezTo>
                  <a:lnTo>
                    <a:pt x="568" y="341"/>
                  </a:lnTo>
                  <a:cubicBezTo>
                    <a:pt x="568" y="341"/>
                    <a:pt x="568" y="307"/>
                    <a:pt x="568" y="274"/>
                  </a:cubicBezTo>
                  <a:lnTo>
                    <a:pt x="535" y="307"/>
                  </a:lnTo>
                  <a:cubicBezTo>
                    <a:pt x="516" y="177"/>
                    <a:pt x="425" y="109"/>
                    <a:pt x="330" y="109"/>
                  </a:cubicBezTo>
                  <a:cubicBezTo>
                    <a:pt x="256" y="109"/>
                    <a:pt x="179" y="152"/>
                    <a:pt x="134" y="240"/>
                  </a:cubicBezTo>
                  <a:lnTo>
                    <a:pt x="101" y="307"/>
                  </a:lnTo>
                  <a:cubicBezTo>
                    <a:pt x="101" y="374"/>
                    <a:pt x="68" y="441"/>
                    <a:pt x="68" y="507"/>
                  </a:cubicBezTo>
                  <a:cubicBezTo>
                    <a:pt x="34" y="741"/>
                    <a:pt x="1" y="1008"/>
                    <a:pt x="34" y="1241"/>
                  </a:cubicBezTo>
                  <a:cubicBezTo>
                    <a:pt x="34" y="1408"/>
                    <a:pt x="68" y="1575"/>
                    <a:pt x="134" y="1742"/>
                  </a:cubicBezTo>
                  <a:cubicBezTo>
                    <a:pt x="201" y="1942"/>
                    <a:pt x="301" y="2142"/>
                    <a:pt x="435" y="2309"/>
                  </a:cubicBezTo>
                  <a:cubicBezTo>
                    <a:pt x="501" y="2409"/>
                    <a:pt x="601" y="2475"/>
                    <a:pt x="701" y="2542"/>
                  </a:cubicBezTo>
                  <a:cubicBezTo>
                    <a:pt x="801" y="2609"/>
                    <a:pt x="902" y="2676"/>
                    <a:pt x="1035" y="2709"/>
                  </a:cubicBezTo>
                  <a:cubicBezTo>
                    <a:pt x="1135" y="2742"/>
                    <a:pt x="1235" y="2776"/>
                    <a:pt x="1369" y="2809"/>
                  </a:cubicBezTo>
                  <a:lnTo>
                    <a:pt x="1702" y="2809"/>
                  </a:lnTo>
                  <a:cubicBezTo>
                    <a:pt x="1802" y="2809"/>
                    <a:pt x="1902" y="2809"/>
                    <a:pt x="2002" y="2776"/>
                  </a:cubicBezTo>
                  <a:cubicBezTo>
                    <a:pt x="2136" y="2742"/>
                    <a:pt x="2269" y="2709"/>
                    <a:pt x="2369" y="2676"/>
                  </a:cubicBezTo>
                  <a:cubicBezTo>
                    <a:pt x="2503" y="2609"/>
                    <a:pt x="2603" y="2542"/>
                    <a:pt x="2669" y="2442"/>
                  </a:cubicBezTo>
                  <a:cubicBezTo>
                    <a:pt x="2770" y="2375"/>
                    <a:pt x="2836" y="2309"/>
                    <a:pt x="2903" y="2209"/>
                  </a:cubicBezTo>
                  <a:cubicBezTo>
                    <a:pt x="3036" y="2042"/>
                    <a:pt x="3136" y="1842"/>
                    <a:pt x="3170" y="1642"/>
                  </a:cubicBezTo>
                  <a:cubicBezTo>
                    <a:pt x="3203" y="1475"/>
                    <a:pt x="3237" y="1308"/>
                    <a:pt x="3237" y="1141"/>
                  </a:cubicBezTo>
                  <a:cubicBezTo>
                    <a:pt x="3270" y="908"/>
                    <a:pt x="3237" y="641"/>
                    <a:pt x="3203" y="407"/>
                  </a:cubicBezTo>
                  <a:cubicBezTo>
                    <a:pt x="3203" y="341"/>
                    <a:pt x="3170" y="240"/>
                    <a:pt x="3136" y="140"/>
                  </a:cubicBezTo>
                  <a:cubicBezTo>
                    <a:pt x="3103" y="74"/>
                    <a:pt x="3036" y="7"/>
                    <a:pt x="2936" y="7"/>
                  </a:cubicBezTo>
                  <a:cubicBezTo>
                    <a:pt x="2923" y="3"/>
                    <a:pt x="2910" y="1"/>
                    <a:pt x="2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8"/>
            <p:cNvSpPr/>
            <p:nvPr/>
          </p:nvSpPr>
          <p:spPr>
            <a:xfrm>
              <a:off x="3952661" y="3534017"/>
              <a:ext cx="29589" cy="36240"/>
            </a:xfrm>
            <a:custGeom>
              <a:avLst/>
              <a:gdLst/>
              <a:ahLst/>
              <a:cxnLst/>
              <a:rect l="l" t="t" r="r" b="b"/>
              <a:pathLst>
                <a:path w="1130" h="1384" extrusionOk="0">
                  <a:moveTo>
                    <a:pt x="838" y="1"/>
                  </a:moveTo>
                  <a:cubicBezTo>
                    <a:pt x="778" y="1"/>
                    <a:pt x="716" y="25"/>
                    <a:pt x="668" y="83"/>
                  </a:cubicBezTo>
                  <a:lnTo>
                    <a:pt x="34" y="1050"/>
                  </a:lnTo>
                  <a:cubicBezTo>
                    <a:pt x="1" y="1150"/>
                    <a:pt x="1" y="1284"/>
                    <a:pt x="101" y="1351"/>
                  </a:cubicBezTo>
                  <a:cubicBezTo>
                    <a:pt x="134" y="1351"/>
                    <a:pt x="168" y="1384"/>
                    <a:pt x="234" y="1384"/>
                  </a:cubicBezTo>
                  <a:cubicBezTo>
                    <a:pt x="301" y="1384"/>
                    <a:pt x="368" y="1351"/>
                    <a:pt x="401" y="1284"/>
                  </a:cubicBezTo>
                  <a:lnTo>
                    <a:pt x="1035" y="317"/>
                  </a:lnTo>
                  <a:cubicBezTo>
                    <a:pt x="1130" y="150"/>
                    <a:pt x="988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8"/>
            <p:cNvSpPr/>
            <p:nvPr/>
          </p:nvSpPr>
          <p:spPr>
            <a:xfrm>
              <a:off x="3996338" y="3543156"/>
              <a:ext cx="10500" cy="41948"/>
            </a:xfrm>
            <a:custGeom>
              <a:avLst/>
              <a:gdLst/>
              <a:ahLst/>
              <a:cxnLst/>
              <a:rect l="l" t="t" r="r" b="b"/>
              <a:pathLst>
                <a:path w="401" h="1602" extrusionOk="0">
                  <a:moveTo>
                    <a:pt x="201" y="1"/>
                  </a:moveTo>
                  <a:cubicBezTo>
                    <a:pt x="101" y="1"/>
                    <a:pt x="1" y="68"/>
                    <a:pt x="1" y="201"/>
                  </a:cubicBezTo>
                  <a:lnTo>
                    <a:pt x="1" y="1402"/>
                  </a:lnTo>
                  <a:cubicBezTo>
                    <a:pt x="1" y="1502"/>
                    <a:pt x="67" y="1602"/>
                    <a:pt x="201" y="1602"/>
                  </a:cubicBezTo>
                  <a:cubicBezTo>
                    <a:pt x="301" y="1602"/>
                    <a:pt x="401" y="1502"/>
                    <a:pt x="401" y="1402"/>
                  </a:cubicBezTo>
                  <a:lnTo>
                    <a:pt x="401" y="201"/>
                  </a:lnTo>
                  <a:cubicBezTo>
                    <a:pt x="401" y="68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8"/>
            <p:cNvSpPr/>
            <p:nvPr/>
          </p:nvSpPr>
          <p:spPr>
            <a:xfrm>
              <a:off x="4019930" y="3528859"/>
              <a:ext cx="32338" cy="34433"/>
            </a:xfrm>
            <a:custGeom>
              <a:avLst/>
              <a:gdLst/>
              <a:ahLst/>
              <a:cxnLst/>
              <a:rect l="l" t="t" r="r" b="b"/>
              <a:pathLst>
                <a:path w="1235" h="1315" extrusionOk="0">
                  <a:moveTo>
                    <a:pt x="246" y="0"/>
                  </a:moveTo>
                  <a:cubicBezTo>
                    <a:pt x="197" y="0"/>
                    <a:pt x="145" y="17"/>
                    <a:pt x="100" y="47"/>
                  </a:cubicBezTo>
                  <a:cubicBezTo>
                    <a:pt x="34" y="113"/>
                    <a:pt x="0" y="247"/>
                    <a:pt x="67" y="347"/>
                  </a:cubicBezTo>
                  <a:lnTo>
                    <a:pt x="834" y="1247"/>
                  </a:lnTo>
                  <a:cubicBezTo>
                    <a:pt x="868" y="1281"/>
                    <a:pt x="934" y="1314"/>
                    <a:pt x="1001" y="1314"/>
                  </a:cubicBezTo>
                  <a:cubicBezTo>
                    <a:pt x="1034" y="1314"/>
                    <a:pt x="1068" y="1281"/>
                    <a:pt x="1134" y="1247"/>
                  </a:cubicBezTo>
                  <a:cubicBezTo>
                    <a:pt x="1201" y="1181"/>
                    <a:pt x="1235" y="1047"/>
                    <a:pt x="1134" y="981"/>
                  </a:cubicBezTo>
                  <a:lnTo>
                    <a:pt x="401" y="80"/>
                  </a:lnTo>
                  <a:cubicBezTo>
                    <a:pt x="364" y="25"/>
                    <a:pt x="307" y="0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8"/>
            <p:cNvSpPr/>
            <p:nvPr/>
          </p:nvSpPr>
          <p:spPr>
            <a:xfrm>
              <a:off x="4231296" y="3487251"/>
              <a:ext cx="85625" cy="74287"/>
            </a:xfrm>
            <a:custGeom>
              <a:avLst/>
              <a:gdLst/>
              <a:ahLst/>
              <a:cxnLst/>
              <a:rect l="l" t="t" r="r" b="b"/>
              <a:pathLst>
                <a:path w="3270" h="2837" extrusionOk="0">
                  <a:moveTo>
                    <a:pt x="2970" y="1"/>
                  </a:moveTo>
                  <a:cubicBezTo>
                    <a:pt x="2836" y="1"/>
                    <a:pt x="2736" y="101"/>
                    <a:pt x="2736" y="201"/>
                  </a:cubicBezTo>
                  <a:lnTo>
                    <a:pt x="2736" y="435"/>
                  </a:lnTo>
                  <a:cubicBezTo>
                    <a:pt x="2703" y="635"/>
                    <a:pt x="2669" y="835"/>
                    <a:pt x="2636" y="1035"/>
                  </a:cubicBezTo>
                  <a:cubicBezTo>
                    <a:pt x="2603" y="1168"/>
                    <a:pt x="2569" y="1302"/>
                    <a:pt x="2503" y="1402"/>
                  </a:cubicBezTo>
                  <a:cubicBezTo>
                    <a:pt x="2469" y="1535"/>
                    <a:pt x="2402" y="1636"/>
                    <a:pt x="2336" y="1736"/>
                  </a:cubicBezTo>
                  <a:cubicBezTo>
                    <a:pt x="2236" y="1802"/>
                    <a:pt x="2169" y="1869"/>
                    <a:pt x="2069" y="1936"/>
                  </a:cubicBezTo>
                  <a:cubicBezTo>
                    <a:pt x="2036" y="1952"/>
                    <a:pt x="2011" y="1952"/>
                    <a:pt x="1990" y="1952"/>
                  </a:cubicBezTo>
                  <a:cubicBezTo>
                    <a:pt x="1969" y="1952"/>
                    <a:pt x="1952" y="1952"/>
                    <a:pt x="1935" y="1969"/>
                  </a:cubicBezTo>
                  <a:lnTo>
                    <a:pt x="1502" y="1969"/>
                  </a:lnTo>
                  <a:cubicBezTo>
                    <a:pt x="1435" y="1969"/>
                    <a:pt x="1368" y="1936"/>
                    <a:pt x="1302" y="1936"/>
                  </a:cubicBezTo>
                  <a:cubicBezTo>
                    <a:pt x="1235" y="1902"/>
                    <a:pt x="1202" y="1902"/>
                    <a:pt x="1168" y="1869"/>
                  </a:cubicBezTo>
                  <a:cubicBezTo>
                    <a:pt x="1102" y="1836"/>
                    <a:pt x="1068" y="1802"/>
                    <a:pt x="1035" y="1769"/>
                  </a:cubicBezTo>
                  <a:cubicBezTo>
                    <a:pt x="935" y="1669"/>
                    <a:pt x="868" y="1569"/>
                    <a:pt x="835" y="1469"/>
                  </a:cubicBezTo>
                  <a:cubicBezTo>
                    <a:pt x="768" y="1369"/>
                    <a:pt x="735" y="1235"/>
                    <a:pt x="701" y="1135"/>
                  </a:cubicBezTo>
                  <a:cubicBezTo>
                    <a:pt x="635" y="935"/>
                    <a:pt x="601" y="735"/>
                    <a:pt x="601" y="535"/>
                  </a:cubicBezTo>
                  <a:lnTo>
                    <a:pt x="601" y="368"/>
                  </a:lnTo>
                  <a:cubicBezTo>
                    <a:pt x="601" y="335"/>
                    <a:pt x="601" y="335"/>
                    <a:pt x="601" y="301"/>
                  </a:cubicBezTo>
                  <a:lnTo>
                    <a:pt x="534" y="301"/>
                  </a:lnTo>
                  <a:cubicBezTo>
                    <a:pt x="516" y="193"/>
                    <a:pt x="420" y="133"/>
                    <a:pt x="320" y="133"/>
                  </a:cubicBezTo>
                  <a:cubicBezTo>
                    <a:pt x="235" y="133"/>
                    <a:pt x="147" y="176"/>
                    <a:pt x="101" y="268"/>
                  </a:cubicBezTo>
                  <a:lnTo>
                    <a:pt x="101" y="335"/>
                  </a:lnTo>
                  <a:cubicBezTo>
                    <a:pt x="67" y="368"/>
                    <a:pt x="34" y="435"/>
                    <a:pt x="34" y="535"/>
                  </a:cubicBezTo>
                  <a:cubicBezTo>
                    <a:pt x="1" y="768"/>
                    <a:pt x="1" y="1002"/>
                    <a:pt x="1" y="1269"/>
                  </a:cubicBezTo>
                  <a:cubicBezTo>
                    <a:pt x="34" y="1435"/>
                    <a:pt x="67" y="1602"/>
                    <a:pt x="101" y="1769"/>
                  </a:cubicBezTo>
                  <a:cubicBezTo>
                    <a:pt x="168" y="1969"/>
                    <a:pt x="268" y="2169"/>
                    <a:pt x="434" y="2336"/>
                  </a:cubicBezTo>
                  <a:cubicBezTo>
                    <a:pt x="501" y="2403"/>
                    <a:pt x="601" y="2469"/>
                    <a:pt x="701" y="2570"/>
                  </a:cubicBezTo>
                  <a:cubicBezTo>
                    <a:pt x="801" y="2636"/>
                    <a:pt x="901" y="2670"/>
                    <a:pt x="1001" y="2736"/>
                  </a:cubicBezTo>
                  <a:cubicBezTo>
                    <a:pt x="1102" y="2770"/>
                    <a:pt x="1235" y="2803"/>
                    <a:pt x="1335" y="2803"/>
                  </a:cubicBezTo>
                  <a:lnTo>
                    <a:pt x="1502" y="2836"/>
                  </a:lnTo>
                  <a:lnTo>
                    <a:pt x="1702" y="2836"/>
                  </a:lnTo>
                  <a:cubicBezTo>
                    <a:pt x="1802" y="2836"/>
                    <a:pt x="1902" y="2803"/>
                    <a:pt x="2002" y="2803"/>
                  </a:cubicBezTo>
                  <a:cubicBezTo>
                    <a:pt x="2136" y="2770"/>
                    <a:pt x="2269" y="2736"/>
                    <a:pt x="2369" y="2670"/>
                  </a:cubicBezTo>
                  <a:cubicBezTo>
                    <a:pt x="2503" y="2636"/>
                    <a:pt x="2603" y="2570"/>
                    <a:pt x="2703" y="2469"/>
                  </a:cubicBezTo>
                  <a:cubicBezTo>
                    <a:pt x="2769" y="2403"/>
                    <a:pt x="2869" y="2303"/>
                    <a:pt x="2936" y="2203"/>
                  </a:cubicBezTo>
                  <a:cubicBezTo>
                    <a:pt x="3036" y="2036"/>
                    <a:pt x="3136" y="1869"/>
                    <a:pt x="3170" y="1669"/>
                  </a:cubicBezTo>
                  <a:cubicBezTo>
                    <a:pt x="3236" y="1502"/>
                    <a:pt x="3270" y="1335"/>
                    <a:pt x="3270" y="1168"/>
                  </a:cubicBezTo>
                  <a:cubicBezTo>
                    <a:pt x="3270" y="835"/>
                    <a:pt x="3236" y="501"/>
                    <a:pt x="3170" y="168"/>
                  </a:cubicBezTo>
                  <a:cubicBezTo>
                    <a:pt x="3136" y="68"/>
                    <a:pt x="3036" y="1"/>
                    <a:pt x="2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8"/>
            <p:cNvSpPr/>
            <p:nvPr/>
          </p:nvSpPr>
          <p:spPr>
            <a:xfrm>
              <a:off x="4228678" y="3534384"/>
              <a:ext cx="28856" cy="35873"/>
            </a:xfrm>
            <a:custGeom>
              <a:avLst/>
              <a:gdLst/>
              <a:ahLst/>
              <a:cxnLst/>
              <a:rect l="l" t="t" r="r" b="b"/>
              <a:pathLst>
                <a:path w="1102" h="1370" extrusionOk="0">
                  <a:moveTo>
                    <a:pt x="855" y="1"/>
                  </a:moveTo>
                  <a:cubicBezTo>
                    <a:pt x="786" y="1"/>
                    <a:pt x="723" y="38"/>
                    <a:pt x="701" y="102"/>
                  </a:cubicBezTo>
                  <a:lnTo>
                    <a:pt x="67" y="1070"/>
                  </a:lnTo>
                  <a:cubicBezTo>
                    <a:pt x="1" y="1170"/>
                    <a:pt x="34" y="1303"/>
                    <a:pt x="134" y="1337"/>
                  </a:cubicBezTo>
                  <a:cubicBezTo>
                    <a:pt x="134" y="1370"/>
                    <a:pt x="201" y="1370"/>
                    <a:pt x="234" y="1370"/>
                  </a:cubicBezTo>
                  <a:cubicBezTo>
                    <a:pt x="301" y="1370"/>
                    <a:pt x="368" y="1337"/>
                    <a:pt x="401" y="1303"/>
                  </a:cubicBezTo>
                  <a:lnTo>
                    <a:pt x="1035" y="336"/>
                  </a:lnTo>
                  <a:cubicBezTo>
                    <a:pt x="1101" y="236"/>
                    <a:pt x="1068" y="102"/>
                    <a:pt x="968" y="36"/>
                  </a:cubicBezTo>
                  <a:cubicBezTo>
                    <a:pt x="933" y="12"/>
                    <a:pt x="893" y="1"/>
                    <a:pt x="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8"/>
            <p:cNvSpPr/>
            <p:nvPr/>
          </p:nvSpPr>
          <p:spPr>
            <a:xfrm>
              <a:off x="4272355" y="3544046"/>
              <a:ext cx="10500" cy="41948"/>
            </a:xfrm>
            <a:custGeom>
              <a:avLst/>
              <a:gdLst/>
              <a:ahLst/>
              <a:cxnLst/>
              <a:rect l="l" t="t" r="r" b="b"/>
              <a:pathLst>
                <a:path w="401" h="1602" extrusionOk="0">
                  <a:moveTo>
                    <a:pt x="201" y="0"/>
                  </a:moveTo>
                  <a:cubicBezTo>
                    <a:pt x="101" y="0"/>
                    <a:pt x="1" y="67"/>
                    <a:pt x="1" y="200"/>
                  </a:cubicBezTo>
                  <a:lnTo>
                    <a:pt x="1" y="1401"/>
                  </a:lnTo>
                  <a:cubicBezTo>
                    <a:pt x="1" y="1501"/>
                    <a:pt x="101" y="1601"/>
                    <a:pt x="201" y="1601"/>
                  </a:cubicBezTo>
                  <a:cubicBezTo>
                    <a:pt x="334" y="1601"/>
                    <a:pt x="401" y="1501"/>
                    <a:pt x="401" y="1401"/>
                  </a:cubicBezTo>
                  <a:lnTo>
                    <a:pt x="401" y="200"/>
                  </a:lnTo>
                  <a:cubicBezTo>
                    <a:pt x="401" y="67"/>
                    <a:pt x="301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8"/>
            <p:cNvSpPr/>
            <p:nvPr/>
          </p:nvSpPr>
          <p:spPr>
            <a:xfrm>
              <a:off x="4295947" y="3529278"/>
              <a:ext cx="32338" cy="34878"/>
            </a:xfrm>
            <a:custGeom>
              <a:avLst/>
              <a:gdLst/>
              <a:ahLst/>
              <a:cxnLst/>
              <a:rect l="l" t="t" r="r" b="b"/>
              <a:pathLst>
                <a:path w="1235" h="1332" extrusionOk="0">
                  <a:moveTo>
                    <a:pt x="247" y="1"/>
                  </a:moveTo>
                  <a:cubicBezTo>
                    <a:pt x="197" y="1"/>
                    <a:pt x="145" y="19"/>
                    <a:pt x="100" y="64"/>
                  </a:cubicBezTo>
                  <a:cubicBezTo>
                    <a:pt x="34" y="131"/>
                    <a:pt x="0" y="264"/>
                    <a:pt x="100" y="364"/>
                  </a:cubicBezTo>
                  <a:lnTo>
                    <a:pt x="834" y="1231"/>
                  </a:lnTo>
                  <a:cubicBezTo>
                    <a:pt x="867" y="1298"/>
                    <a:pt x="934" y="1331"/>
                    <a:pt x="1001" y="1331"/>
                  </a:cubicBezTo>
                  <a:cubicBezTo>
                    <a:pt x="1034" y="1331"/>
                    <a:pt x="1101" y="1298"/>
                    <a:pt x="1134" y="1265"/>
                  </a:cubicBezTo>
                  <a:cubicBezTo>
                    <a:pt x="1201" y="1198"/>
                    <a:pt x="1234" y="1065"/>
                    <a:pt x="1168" y="965"/>
                  </a:cubicBezTo>
                  <a:lnTo>
                    <a:pt x="400" y="64"/>
                  </a:lnTo>
                  <a:cubicBezTo>
                    <a:pt x="364" y="27"/>
                    <a:pt x="307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8"/>
            <p:cNvSpPr/>
            <p:nvPr/>
          </p:nvSpPr>
          <p:spPr>
            <a:xfrm>
              <a:off x="4078559" y="3507073"/>
              <a:ext cx="110841" cy="49228"/>
            </a:xfrm>
            <a:custGeom>
              <a:avLst/>
              <a:gdLst/>
              <a:ahLst/>
              <a:cxnLst/>
              <a:rect l="l" t="t" r="r" b="b"/>
              <a:pathLst>
                <a:path w="4233" h="1880" extrusionOk="0">
                  <a:moveTo>
                    <a:pt x="275" y="1"/>
                  </a:moveTo>
                  <a:cubicBezTo>
                    <a:pt x="134" y="1"/>
                    <a:pt x="0" y="124"/>
                    <a:pt x="63" y="311"/>
                  </a:cubicBezTo>
                  <a:cubicBezTo>
                    <a:pt x="63" y="308"/>
                    <a:pt x="63" y="306"/>
                    <a:pt x="64" y="306"/>
                  </a:cubicBezTo>
                  <a:cubicBezTo>
                    <a:pt x="70" y="306"/>
                    <a:pt x="100" y="426"/>
                    <a:pt x="130" y="545"/>
                  </a:cubicBezTo>
                  <a:cubicBezTo>
                    <a:pt x="196" y="712"/>
                    <a:pt x="296" y="912"/>
                    <a:pt x="430" y="1079"/>
                  </a:cubicBezTo>
                  <a:cubicBezTo>
                    <a:pt x="530" y="1179"/>
                    <a:pt x="630" y="1279"/>
                    <a:pt x="730" y="1379"/>
                  </a:cubicBezTo>
                  <a:cubicBezTo>
                    <a:pt x="864" y="1479"/>
                    <a:pt x="997" y="1579"/>
                    <a:pt x="1130" y="1646"/>
                  </a:cubicBezTo>
                  <a:cubicBezTo>
                    <a:pt x="1297" y="1746"/>
                    <a:pt x="1464" y="1813"/>
                    <a:pt x="1631" y="1846"/>
                  </a:cubicBezTo>
                  <a:cubicBezTo>
                    <a:pt x="1831" y="1879"/>
                    <a:pt x="1998" y="1879"/>
                    <a:pt x="2164" y="1879"/>
                  </a:cubicBezTo>
                  <a:lnTo>
                    <a:pt x="2431" y="1879"/>
                  </a:lnTo>
                  <a:cubicBezTo>
                    <a:pt x="2531" y="1879"/>
                    <a:pt x="2598" y="1879"/>
                    <a:pt x="2698" y="1846"/>
                  </a:cubicBezTo>
                  <a:cubicBezTo>
                    <a:pt x="2865" y="1813"/>
                    <a:pt x="3032" y="1746"/>
                    <a:pt x="3199" y="1646"/>
                  </a:cubicBezTo>
                  <a:cubicBezTo>
                    <a:pt x="3332" y="1579"/>
                    <a:pt x="3465" y="1479"/>
                    <a:pt x="3599" y="1379"/>
                  </a:cubicBezTo>
                  <a:cubicBezTo>
                    <a:pt x="3732" y="1279"/>
                    <a:pt x="3799" y="1179"/>
                    <a:pt x="3899" y="1045"/>
                  </a:cubicBezTo>
                  <a:cubicBezTo>
                    <a:pt x="4066" y="812"/>
                    <a:pt x="4199" y="545"/>
                    <a:pt x="4233" y="245"/>
                  </a:cubicBezTo>
                  <a:cubicBezTo>
                    <a:pt x="4233" y="104"/>
                    <a:pt x="4124" y="12"/>
                    <a:pt x="4008" y="12"/>
                  </a:cubicBezTo>
                  <a:cubicBezTo>
                    <a:pt x="3931" y="12"/>
                    <a:pt x="3852" y="52"/>
                    <a:pt x="3799" y="145"/>
                  </a:cubicBezTo>
                  <a:cubicBezTo>
                    <a:pt x="3699" y="311"/>
                    <a:pt x="3565" y="478"/>
                    <a:pt x="3399" y="612"/>
                  </a:cubicBezTo>
                  <a:cubicBezTo>
                    <a:pt x="3232" y="778"/>
                    <a:pt x="3065" y="879"/>
                    <a:pt x="2865" y="945"/>
                  </a:cubicBezTo>
                  <a:cubicBezTo>
                    <a:pt x="2765" y="979"/>
                    <a:pt x="2665" y="1012"/>
                    <a:pt x="2531" y="1045"/>
                  </a:cubicBezTo>
                  <a:cubicBezTo>
                    <a:pt x="2498" y="1045"/>
                    <a:pt x="2431" y="1045"/>
                    <a:pt x="2365" y="1079"/>
                  </a:cubicBezTo>
                  <a:lnTo>
                    <a:pt x="2164" y="1079"/>
                  </a:lnTo>
                  <a:cubicBezTo>
                    <a:pt x="2064" y="1079"/>
                    <a:pt x="1931" y="1045"/>
                    <a:pt x="1798" y="1045"/>
                  </a:cubicBezTo>
                  <a:cubicBezTo>
                    <a:pt x="1597" y="1012"/>
                    <a:pt x="1364" y="912"/>
                    <a:pt x="1197" y="812"/>
                  </a:cubicBezTo>
                  <a:cubicBezTo>
                    <a:pt x="1097" y="745"/>
                    <a:pt x="1030" y="678"/>
                    <a:pt x="930" y="612"/>
                  </a:cubicBezTo>
                  <a:cubicBezTo>
                    <a:pt x="830" y="512"/>
                    <a:pt x="697" y="411"/>
                    <a:pt x="597" y="278"/>
                  </a:cubicBezTo>
                  <a:lnTo>
                    <a:pt x="497" y="145"/>
                  </a:lnTo>
                  <a:cubicBezTo>
                    <a:pt x="447" y="45"/>
                    <a:pt x="359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3856588" y="3584947"/>
              <a:ext cx="132784" cy="114586"/>
            </a:xfrm>
            <a:custGeom>
              <a:avLst/>
              <a:gdLst/>
              <a:ahLst/>
              <a:cxnLst/>
              <a:rect l="l" t="t" r="r" b="b"/>
              <a:pathLst>
                <a:path w="5071" h="4376" extrusionOk="0">
                  <a:moveTo>
                    <a:pt x="2883" y="0"/>
                  </a:moveTo>
                  <a:cubicBezTo>
                    <a:pt x="2351" y="0"/>
                    <a:pt x="1809" y="199"/>
                    <a:pt x="1368" y="640"/>
                  </a:cubicBezTo>
                  <a:cubicBezTo>
                    <a:pt x="1" y="2007"/>
                    <a:pt x="968" y="4376"/>
                    <a:pt x="2903" y="4376"/>
                  </a:cubicBezTo>
                  <a:cubicBezTo>
                    <a:pt x="4103" y="4376"/>
                    <a:pt x="5071" y="3375"/>
                    <a:pt x="5071" y="2208"/>
                  </a:cubicBezTo>
                  <a:cubicBezTo>
                    <a:pt x="5071" y="874"/>
                    <a:pt x="3999" y="0"/>
                    <a:pt x="2883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4274109" y="3587539"/>
              <a:ext cx="132784" cy="113748"/>
            </a:xfrm>
            <a:custGeom>
              <a:avLst/>
              <a:gdLst/>
              <a:ahLst/>
              <a:cxnLst/>
              <a:rect l="l" t="t" r="r" b="b"/>
              <a:pathLst>
                <a:path w="5071" h="4344" extrusionOk="0">
                  <a:moveTo>
                    <a:pt x="2887" y="0"/>
                  </a:moveTo>
                  <a:cubicBezTo>
                    <a:pt x="2354" y="0"/>
                    <a:pt x="1810" y="198"/>
                    <a:pt x="1368" y="641"/>
                  </a:cubicBezTo>
                  <a:cubicBezTo>
                    <a:pt x="0" y="2009"/>
                    <a:pt x="968" y="4344"/>
                    <a:pt x="2902" y="4344"/>
                  </a:cubicBezTo>
                  <a:cubicBezTo>
                    <a:pt x="4103" y="4344"/>
                    <a:pt x="5071" y="3376"/>
                    <a:pt x="5071" y="2175"/>
                  </a:cubicBezTo>
                  <a:cubicBezTo>
                    <a:pt x="5071" y="866"/>
                    <a:pt x="4002" y="0"/>
                    <a:pt x="2887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5148900" y="1595350"/>
            <a:ext cx="2159100" cy="93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1"/>
          </p:nvPr>
        </p:nvSpPr>
        <p:spPr>
          <a:xfrm>
            <a:off x="4357475" y="2537075"/>
            <a:ext cx="2950500" cy="80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arela Round"/>
              <a:buChar char="●"/>
              <a:defRPr sz="1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56" r:id="rId5"/>
    <p:sldLayoutId id="2147483658" r:id="rId6"/>
    <p:sldLayoutId id="2147483660" r:id="rId7"/>
    <p:sldLayoutId id="2147483661" r:id="rId8"/>
    <p:sldLayoutId id="2147483664" r:id="rId9"/>
    <p:sldLayoutId id="2147483665" r:id="rId10"/>
    <p:sldLayoutId id="2147483667" r:id="rId11"/>
    <p:sldLayoutId id="2147483670" r:id="rId12"/>
    <p:sldLayoutId id="2147483672" r:id="rId13"/>
    <p:sldLayoutId id="2147483673" r:id="rId14"/>
    <p:sldLayoutId id="2147483674" r:id="rId15"/>
    <p:sldLayoutId id="2147483675" r:id="rId16"/>
    <p:sldLayoutId id="2147483676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"/>
          <p:cNvSpPr txBox="1">
            <a:spLocks noGrp="1"/>
          </p:cNvSpPr>
          <p:nvPr>
            <p:ph type="ctrTitle"/>
          </p:nvPr>
        </p:nvSpPr>
        <p:spPr>
          <a:xfrm>
            <a:off x="512663" y="1985038"/>
            <a:ext cx="5980800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 dirty="0"/>
              <a:t>Matemática </a:t>
            </a:r>
            <a:endParaRPr sz="4900" dirty="0"/>
          </a:p>
        </p:txBody>
      </p:sp>
      <p:sp>
        <p:nvSpPr>
          <p:cNvPr id="194" name="Google Shape;194;p33"/>
          <p:cNvSpPr txBox="1">
            <a:spLocks noGrp="1"/>
          </p:cNvSpPr>
          <p:nvPr>
            <p:ph type="subTitle" idx="1"/>
          </p:nvPr>
        </p:nvSpPr>
        <p:spPr>
          <a:xfrm>
            <a:off x="512663" y="3223277"/>
            <a:ext cx="5980800" cy="3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6° básico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Profesoras Paula y Constanza </a:t>
            </a:r>
            <a:endParaRPr dirty="0"/>
          </a:p>
        </p:txBody>
      </p:sp>
      <p:grpSp>
        <p:nvGrpSpPr>
          <p:cNvPr id="195" name="Google Shape;195;p33"/>
          <p:cNvGrpSpPr/>
          <p:nvPr/>
        </p:nvGrpSpPr>
        <p:grpSpPr>
          <a:xfrm>
            <a:off x="5964350" y="600899"/>
            <a:ext cx="2885990" cy="3764156"/>
            <a:chOff x="2390040" y="1755320"/>
            <a:chExt cx="1099718" cy="1434128"/>
          </a:xfrm>
        </p:grpSpPr>
        <p:sp>
          <p:nvSpPr>
            <p:cNvPr id="196" name="Google Shape;196;p33"/>
            <p:cNvSpPr/>
            <p:nvPr/>
          </p:nvSpPr>
          <p:spPr>
            <a:xfrm>
              <a:off x="3138043" y="2015023"/>
              <a:ext cx="158681" cy="227626"/>
            </a:xfrm>
            <a:custGeom>
              <a:avLst/>
              <a:gdLst/>
              <a:ahLst/>
              <a:cxnLst/>
              <a:rect l="l" t="t" r="r" b="b"/>
              <a:pathLst>
                <a:path w="6060" h="8693" extrusionOk="0">
                  <a:moveTo>
                    <a:pt x="5171" y="1"/>
                  </a:moveTo>
                  <a:cubicBezTo>
                    <a:pt x="5055" y="1"/>
                    <a:pt x="4941" y="77"/>
                    <a:pt x="4959" y="218"/>
                  </a:cubicBezTo>
                  <a:cubicBezTo>
                    <a:pt x="5593" y="6289"/>
                    <a:pt x="489" y="8191"/>
                    <a:pt x="289" y="8291"/>
                  </a:cubicBezTo>
                  <a:cubicBezTo>
                    <a:pt x="1" y="8323"/>
                    <a:pt x="81" y="8693"/>
                    <a:pt x="324" y="8693"/>
                  </a:cubicBezTo>
                  <a:cubicBezTo>
                    <a:pt x="334" y="8693"/>
                    <a:pt x="345" y="8692"/>
                    <a:pt x="356" y="8691"/>
                  </a:cubicBezTo>
                  <a:cubicBezTo>
                    <a:pt x="389" y="8691"/>
                    <a:pt x="389" y="8691"/>
                    <a:pt x="422" y="8658"/>
                  </a:cubicBezTo>
                  <a:cubicBezTo>
                    <a:pt x="489" y="8658"/>
                    <a:pt x="6060" y="6589"/>
                    <a:pt x="5392" y="185"/>
                  </a:cubicBezTo>
                  <a:cubicBezTo>
                    <a:pt x="5377" y="60"/>
                    <a:pt x="5273" y="1"/>
                    <a:pt x="5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3222019" y="1955191"/>
              <a:ext cx="86934" cy="77377"/>
            </a:xfrm>
            <a:custGeom>
              <a:avLst/>
              <a:gdLst/>
              <a:ahLst/>
              <a:cxnLst/>
              <a:rect l="l" t="t" r="r" b="b"/>
              <a:pathLst>
                <a:path w="3320" h="2955" extrusionOk="0">
                  <a:moveTo>
                    <a:pt x="2072" y="1"/>
                  </a:moveTo>
                  <a:cubicBezTo>
                    <a:pt x="1614" y="1"/>
                    <a:pt x="1418" y="1636"/>
                    <a:pt x="1418" y="1636"/>
                  </a:cubicBezTo>
                  <a:cubicBezTo>
                    <a:pt x="1418" y="1636"/>
                    <a:pt x="1274" y="107"/>
                    <a:pt x="905" y="107"/>
                  </a:cubicBezTo>
                  <a:cubicBezTo>
                    <a:pt x="877" y="107"/>
                    <a:pt x="848" y="116"/>
                    <a:pt x="818" y="135"/>
                  </a:cubicBezTo>
                  <a:cubicBezTo>
                    <a:pt x="418" y="435"/>
                    <a:pt x="885" y="2036"/>
                    <a:pt x="885" y="2036"/>
                  </a:cubicBezTo>
                  <a:cubicBezTo>
                    <a:pt x="885" y="2036"/>
                    <a:pt x="511" y="1793"/>
                    <a:pt x="263" y="1793"/>
                  </a:cubicBezTo>
                  <a:cubicBezTo>
                    <a:pt x="155" y="1793"/>
                    <a:pt x="71" y="1838"/>
                    <a:pt x="51" y="1970"/>
                  </a:cubicBezTo>
                  <a:cubicBezTo>
                    <a:pt x="0" y="2500"/>
                    <a:pt x="869" y="2955"/>
                    <a:pt x="1555" y="2955"/>
                  </a:cubicBezTo>
                  <a:cubicBezTo>
                    <a:pt x="1773" y="2955"/>
                    <a:pt x="1973" y="2908"/>
                    <a:pt x="2119" y="2803"/>
                  </a:cubicBezTo>
                  <a:cubicBezTo>
                    <a:pt x="2719" y="2336"/>
                    <a:pt x="3320" y="1302"/>
                    <a:pt x="3019" y="1069"/>
                  </a:cubicBezTo>
                  <a:cubicBezTo>
                    <a:pt x="2978" y="1040"/>
                    <a:pt x="2932" y="1028"/>
                    <a:pt x="2883" y="1028"/>
                  </a:cubicBezTo>
                  <a:cubicBezTo>
                    <a:pt x="2532" y="1028"/>
                    <a:pt x="2019" y="1669"/>
                    <a:pt x="2019" y="1669"/>
                  </a:cubicBezTo>
                  <a:cubicBezTo>
                    <a:pt x="2019" y="1669"/>
                    <a:pt x="2552" y="35"/>
                    <a:pt x="2085" y="1"/>
                  </a:cubicBezTo>
                  <a:cubicBezTo>
                    <a:pt x="2081" y="1"/>
                    <a:pt x="2076" y="1"/>
                    <a:pt x="2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3119216" y="3041241"/>
              <a:ext cx="33386" cy="115869"/>
            </a:xfrm>
            <a:custGeom>
              <a:avLst/>
              <a:gdLst/>
              <a:ahLst/>
              <a:cxnLst/>
              <a:rect l="l" t="t" r="r" b="b"/>
              <a:pathLst>
                <a:path w="1275" h="4425" extrusionOk="0">
                  <a:moveTo>
                    <a:pt x="273" y="0"/>
                  </a:moveTo>
                  <a:cubicBezTo>
                    <a:pt x="141" y="0"/>
                    <a:pt x="0" y="109"/>
                    <a:pt x="40" y="289"/>
                  </a:cubicBezTo>
                  <a:cubicBezTo>
                    <a:pt x="407" y="1556"/>
                    <a:pt x="674" y="2891"/>
                    <a:pt x="808" y="4225"/>
                  </a:cubicBezTo>
                  <a:cubicBezTo>
                    <a:pt x="841" y="4325"/>
                    <a:pt x="908" y="4425"/>
                    <a:pt x="1041" y="4425"/>
                  </a:cubicBezTo>
                  <a:lnTo>
                    <a:pt x="1075" y="4425"/>
                  </a:lnTo>
                  <a:cubicBezTo>
                    <a:pt x="1175" y="4392"/>
                    <a:pt x="1275" y="4292"/>
                    <a:pt x="1241" y="4191"/>
                  </a:cubicBezTo>
                  <a:cubicBezTo>
                    <a:pt x="1108" y="2824"/>
                    <a:pt x="841" y="1490"/>
                    <a:pt x="474" y="155"/>
                  </a:cubicBezTo>
                  <a:cubicBezTo>
                    <a:pt x="447" y="49"/>
                    <a:pt x="362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3138593" y="3120294"/>
              <a:ext cx="61168" cy="40325"/>
            </a:xfrm>
            <a:custGeom>
              <a:avLst/>
              <a:gdLst/>
              <a:ahLst/>
              <a:cxnLst/>
              <a:rect l="l" t="t" r="r" b="b"/>
              <a:pathLst>
                <a:path w="2336" h="1540" extrusionOk="0">
                  <a:moveTo>
                    <a:pt x="1611" y="1"/>
                  </a:moveTo>
                  <a:cubicBezTo>
                    <a:pt x="1586" y="1"/>
                    <a:pt x="1561" y="2"/>
                    <a:pt x="1535" y="5"/>
                  </a:cubicBezTo>
                  <a:cubicBezTo>
                    <a:pt x="1035" y="38"/>
                    <a:pt x="568" y="305"/>
                    <a:pt x="234" y="705"/>
                  </a:cubicBezTo>
                  <a:cubicBezTo>
                    <a:pt x="101" y="839"/>
                    <a:pt x="1" y="1039"/>
                    <a:pt x="34" y="1239"/>
                  </a:cubicBezTo>
                  <a:cubicBezTo>
                    <a:pt x="68" y="1373"/>
                    <a:pt x="168" y="1539"/>
                    <a:pt x="568" y="1539"/>
                  </a:cubicBezTo>
                  <a:cubicBezTo>
                    <a:pt x="1068" y="1539"/>
                    <a:pt x="2002" y="1273"/>
                    <a:pt x="2236" y="839"/>
                  </a:cubicBezTo>
                  <a:cubicBezTo>
                    <a:pt x="2336" y="705"/>
                    <a:pt x="2303" y="539"/>
                    <a:pt x="2236" y="405"/>
                  </a:cubicBezTo>
                  <a:cubicBezTo>
                    <a:pt x="2114" y="161"/>
                    <a:pt x="1880" y="1"/>
                    <a:pt x="16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2469355" y="1854483"/>
              <a:ext cx="1020403" cy="1232292"/>
            </a:xfrm>
            <a:custGeom>
              <a:avLst/>
              <a:gdLst/>
              <a:ahLst/>
              <a:cxnLst/>
              <a:rect l="l" t="t" r="r" b="b"/>
              <a:pathLst>
                <a:path w="38969" h="47061" extrusionOk="0">
                  <a:moveTo>
                    <a:pt x="20396" y="1"/>
                  </a:moveTo>
                  <a:cubicBezTo>
                    <a:pt x="14932" y="1"/>
                    <a:pt x="5539" y="460"/>
                    <a:pt x="4044" y="3014"/>
                  </a:cubicBezTo>
                  <a:cubicBezTo>
                    <a:pt x="2109" y="6316"/>
                    <a:pt x="1575" y="16757"/>
                    <a:pt x="6279" y="17724"/>
                  </a:cubicBezTo>
                  <a:cubicBezTo>
                    <a:pt x="10982" y="18725"/>
                    <a:pt x="17520" y="17357"/>
                    <a:pt x="20756" y="23195"/>
                  </a:cubicBezTo>
                  <a:cubicBezTo>
                    <a:pt x="23490" y="28151"/>
                    <a:pt x="20290" y="34129"/>
                    <a:pt x="15205" y="34129"/>
                  </a:cubicBezTo>
                  <a:cubicBezTo>
                    <a:pt x="14335" y="34129"/>
                    <a:pt x="13410" y="33954"/>
                    <a:pt x="12450" y="33569"/>
                  </a:cubicBezTo>
                  <a:cubicBezTo>
                    <a:pt x="7880" y="31734"/>
                    <a:pt x="8880" y="29132"/>
                    <a:pt x="6279" y="28865"/>
                  </a:cubicBezTo>
                  <a:cubicBezTo>
                    <a:pt x="6195" y="28858"/>
                    <a:pt x="6110" y="28854"/>
                    <a:pt x="6025" y="28854"/>
                  </a:cubicBezTo>
                  <a:cubicBezTo>
                    <a:pt x="3443" y="28854"/>
                    <a:pt x="1" y="32239"/>
                    <a:pt x="1809" y="37405"/>
                  </a:cubicBezTo>
                  <a:cubicBezTo>
                    <a:pt x="3176" y="41274"/>
                    <a:pt x="7279" y="46011"/>
                    <a:pt x="15318" y="46945"/>
                  </a:cubicBezTo>
                  <a:cubicBezTo>
                    <a:pt x="15999" y="47023"/>
                    <a:pt x="16682" y="47060"/>
                    <a:pt x="17363" y="47060"/>
                  </a:cubicBezTo>
                  <a:cubicBezTo>
                    <a:pt x="23127" y="47060"/>
                    <a:pt x="28766" y="44361"/>
                    <a:pt x="31630" y="40274"/>
                  </a:cubicBezTo>
                  <a:cubicBezTo>
                    <a:pt x="38969" y="29833"/>
                    <a:pt x="32564" y="17791"/>
                    <a:pt x="27660" y="14955"/>
                  </a:cubicBezTo>
                  <a:cubicBezTo>
                    <a:pt x="21523" y="11420"/>
                    <a:pt x="16753" y="12887"/>
                    <a:pt x="16186" y="11820"/>
                  </a:cubicBezTo>
                  <a:cubicBezTo>
                    <a:pt x="15852" y="11253"/>
                    <a:pt x="15852" y="9518"/>
                    <a:pt x="17086" y="9385"/>
                  </a:cubicBezTo>
                  <a:cubicBezTo>
                    <a:pt x="18587" y="9218"/>
                    <a:pt x="24291" y="8951"/>
                    <a:pt x="25626" y="8151"/>
                  </a:cubicBezTo>
                  <a:cubicBezTo>
                    <a:pt x="26993" y="7350"/>
                    <a:pt x="26693" y="278"/>
                    <a:pt x="23891" y="78"/>
                  </a:cubicBezTo>
                  <a:cubicBezTo>
                    <a:pt x="23263" y="40"/>
                    <a:pt x="21998" y="1"/>
                    <a:pt x="203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2647728" y="1867864"/>
              <a:ext cx="104845" cy="65593"/>
            </a:xfrm>
            <a:custGeom>
              <a:avLst/>
              <a:gdLst/>
              <a:ahLst/>
              <a:cxnLst/>
              <a:rect l="l" t="t" r="r" b="b"/>
              <a:pathLst>
                <a:path w="4004" h="2505" extrusionOk="0">
                  <a:moveTo>
                    <a:pt x="4003" y="1"/>
                  </a:moveTo>
                  <a:lnTo>
                    <a:pt x="0" y="935"/>
                  </a:lnTo>
                  <a:cubicBezTo>
                    <a:pt x="134" y="1769"/>
                    <a:pt x="567" y="2469"/>
                    <a:pt x="868" y="2503"/>
                  </a:cubicBezTo>
                  <a:cubicBezTo>
                    <a:pt x="878" y="2504"/>
                    <a:pt x="889" y="2504"/>
                    <a:pt x="900" y="2504"/>
                  </a:cubicBezTo>
                  <a:cubicBezTo>
                    <a:pt x="1523" y="2504"/>
                    <a:pt x="3905" y="754"/>
                    <a:pt x="4003" y="1"/>
                  </a:cubicBezTo>
                  <a:close/>
                </a:path>
              </a:pathLst>
            </a:custGeom>
            <a:solidFill>
              <a:srgbClr val="FFE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2479148" y="1755320"/>
              <a:ext cx="355566" cy="303851"/>
            </a:xfrm>
            <a:custGeom>
              <a:avLst/>
              <a:gdLst/>
              <a:ahLst/>
              <a:cxnLst/>
              <a:rect l="l" t="t" r="r" b="b"/>
              <a:pathLst>
                <a:path w="13579" h="11604" extrusionOk="0">
                  <a:moveTo>
                    <a:pt x="8119" y="2715"/>
                  </a:moveTo>
                  <a:cubicBezTo>
                    <a:pt x="9231" y="2715"/>
                    <a:pt x="10316" y="3706"/>
                    <a:pt x="10441" y="4132"/>
                  </a:cubicBezTo>
                  <a:cubicBezTo>
                    <a:pt x="10441" y="4165"/>
                    <a:pt x="10441" y="4199"/>
                    <a:pt x="10441" y="4232"/>
                  </a:cubicBezTo>
                  <a:lnTo>
                    <a:pt x="10441" y="4299"/>
                  </a:lnTo>
                  <a:cubicBezTo>
                    <a:pt x="10343" y="5052"/>
                    <a:pt x="7961" y="6802"/>
                    <a:pt x="7370" y="6802"/>
                  </a:cubicBezTo>
                  <a:cubicBezTo>
                    <a:pt x="7359" y="6802"/>
                    <a:pt x="7349" y="6802"/>
                    <a:pt x="7339" y="6801"/>
                  </a:cubicBezTo>
                  <a:cubicBezTo>
                    <a:pt x="7005" y="6734"/>
                    <a:pt x="6572" y="6033"/>
                    <a:pt x="6438" y="5233"/>
                  </a:cubicBezTo>
                  <a:lnTo>
                    <a:pt x="6438" y="5199"/>
                  </a:lnTo>
                  <a:cubicBezTo>
                    <a:pt x="6238" y="4432"/>
                    <a:pt x="6472" y="3632"/>
                    <a:pt x="7039" y="3098"/>
                  </a:cubicBezTo>
                  <a:cubicBezTo>
                    <a:pt x="7379" y="2824"/>
                    <a:pt x="7750" y="2715"/>
                    <a:pt x="8119" y="2715"/>
                  </a:cubicBezTo>
                  <a:close/>
                  <a:moveTo>
                    <a:pt x="6883" y="0"/>
                  </a:moveTo>
                  <a:cubicBezTo>
                    <a:pt x="5788" y="0"/>
                    <a:pt x="4645" y="326"/>
                    <a:pt x="3536" y="1163"/>
                  </a:cubicBezTo>
                  <a:cubicBezTo>
                    <a:pt x="0" y="3832"/>
                    <a:pt x="1301" y="8335"/>
                    <a:pt x="2202" y="10470"/>
                  </a:cubicBezTo>
                  <a:cubicBezTo>
                    <a:pt x="2335" y="10837"/>
                    <a:pt x="2535" y="11237"/>
                    <a:pt x="2736" y="11604"/>
                  </a:cubicBezTo>
                  <a:cubicBezTo>
                    <a:pt x="2736" y="11604"/>
                    <a:pt x="7205" y="9569"/>
                    <a:pt x="13143" y="3932"/>
                  </a:cubicBezTo>
                  <a:cubicBezTo>
                    <a:pt x="13578" y="3548"/>
                    <a:pt x="10496" y="0"/>
                    <a:pt x="6883" y="0"/>
                  </a:cubicBezTo>
                  <a:close/>
                </a:path>
              </a:pathLst>
            </a:custGeom>
            <a:solidFill>
              <a:srgbClr val="EF3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2647728" y="1892320"/>
              <a:ext cx="26" cy="2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2642490" y="1826779"/>
              <a:ext cx="110946" cy="65567"/>
            </a:xfrm>
            <a:custGeom>
              <a:avLst/>
              <a:gdLst/>
              <a:ahLst/>
              <a:cxnLst/>
              <a:rect l="l" t="t" r="r" b="b"/>
              <a:pathLst>
                <a:path w="4237" h="2504" extrusionOk="0">
                  <a:moveTo>
                    <a:pt x="1884" y="1"/>
                  </a:moveTo>
                  <a:cubicBezTo>
                    <a:pt x="1524" y="1"/>
                    <a:pt x="1163" y="106"/>
                    <a:pt x="834" y="369"/>
                  </a:cubicBezTo>
                  <a:cubicBezTo>
                    <a:pt x="234" y="903"/>
                    <a:pt x="0" y="1737"/>
                    <a:pt x="200" y="2504"/>
                  </a:cubicBezTo>
                  <a:lnTo>
                    <a:pt x="4236" y="1570"/>
                  </a:lnTo>
                  <a:cubicBezTo>
                    <a:pt x="4236" y="1536"/>
                    <a:pt x="4236" y="1536"/>
                    <a:pt x="4236" y="1503"/>
                  </a:cubicBezTo>
                  <a:cubicBezTo>
                    <a:pt x="4236" y="1503"/>
                    <a:pt x="4236" y="1470"/>
                    <a:pt x="4236" y="1436"/>
                  </a:cubicBezTo>
                  <a:cubicBezTo>
                    <a:pt x="4086" y="984"/>
                    <a:pt x="2988" y="1"/>
                    <a:pt x="1884" y="1"/>
                  </a:cubicBez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2390040" y="1858254"/>
              <a:ext cx="458578" cy="294660"/>
            </a:xfrm>
            <a:custGeom>
              <a:avLst/>
              <a:gdLst/>
              <a:ahLst/>
              <a:cxnLst/>
              <a:rect l="l" t="t" r="r" b="b"/>
              <a:pathLst>
                <a:path w="17513" h="11253" extrusionOk="0">
                  <a:moveTo>
                    <a:pt x="16546" y="1"/>
                  </a:moveTo>
                  <a:lnTo>
                    <a:pt x="16546" y="1"/>
                  </a:lnTo>
                  <a:cubicBezTo>
                    <a:pt x="10608" y="5638"/>
                    <a:pt x="6139" y="7673"/>
                    <a:pt x="6139" y="7673"/>
                  </a:cubicBezTo>
                  <a:cubicBezTo>
                    <a:pt x="5938" y="7306"/>
                    <a:pt x="5738" y="6906"/>
                    <a:pt x="5605" y="6505"/>
                  </a:cubicBezTo>
                  <a:lnTo>
                    <a:pt x="5471" y="6572"/>
                  </a:lnTo>
                  <a:cubicBezTo>
                    <a:pt x="5471" y="6572"/>
                    <a:pt x="1" y="10375"/>
                    <a:pt x="301" y="11042"/>
                  </a:cubicBezTo>
                  <a:cubicBezTo>
                    <a:pt x="360" y="11183"/>
                    <a:pt x="504" y="11253"/>
                    <a:pt x="728" y="11253"/>
                  </a:cubicBezTo>
                  <a:cubicBezTo>
                    <a:pt x="1513" y="11253"/>
                    <a:pt x="3292" y="10394"/>
                    <a:pt x="5938" y="8707"/>
                  </a:cubicBezTo>
                  <a:cubicBezTo>
                    <a:pt x="17513" y="1402"/>
                    <a:pt x="16546" y="1"/>
                    <a:pt x="16546" y="1"/>
                  </a:cubicBez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2857339" y="1969802"/>
              <a:ext cx="96989" cy="66667"/>
            </a:xfrm>
            <a:custGeom>
              <a:avLst/>
              <a:gdLst/>
              <a:ahLst/>
              <a:cxnLst/>
              <a:rect l="l" t="t" r="r" b="b"/>
              <a:pathLst>
                <a:path w="3704" h="2546" extrusionOk="0">
                  <a:moveTo>
                    <a:pt x="3495" y="1"/>
                  </a:moveTo>
                  <a:cubicBezTo>
                    <a:pt x="3417" y="1"/>
                    <a:pt x="3337" y="52"/>
                    <a:pt x="3337" y="144"/>
                  </a:cubicBezTo>
                  <a:cubicBezTo>
                    <a:pt x="3337" y="144"/>
                    <a:pt x="3303" y="244"/>
                    <a:pt x="3303" y="377"/>
                  </a:cubicBezTo>
                  <a:cubicBezTo>
                    <a:pt x="3270" y="578"/>
                    <a:pt x="3237" y="778"/>
                    <a:pt x="3170" y="945"/>
                  </a:cubicBezTo>
                  <a:cubicBezTo>
                    <a:pt x="3137" y="1078"/>
                    <a:pt x="3103" y="1178"/>
                    <a:pt x="3036" y="1278"/>
                  </a:cubicBezTo>
                  <a:cubicBezTo>
                    <a:pt x="2970" y="1412"/>
                    <a:pt x="2870" y="1512"/>
                    <a:pt x="2803" y="1578"/>
                  </a:cubicBezTo>
                  <a:lnTo>
                    <a:pt x="2636" y="1712"/>
                  </a:lnTo>
                  <a:cubicBezTo>
                    <a:pt x="2569" y="1745"/>
                    <a:pt x="2536" y="1778"/>
                    <a:pt x="2469" y="1812"/>
                  </a:cubicBezTo>
                  <a:cubicBezTo>
                    <a:pt x="2403" y="1812"/>
                    <a:pt x="2336" y="1845"/>
                    <a:pt x="2269" y="1879"/>
                  </a:cubicBezTo>
                  <a:lnTo>
                    <a:pt x="2036" y="1912"/>
                  </a:lnTo>
                  <a:lnTo>
                    <a:pt x="1602" y="1912"/>
                  </a:lnTo>
                  <a:cubicBezTo>
                    <a:pt x="1502" y="1912"/>
                    <a:pt x="1369" y="1845"/>
                    <a:pt x="1235" y="1778"/>
                  </a:cubicBezTo>
                  <a:cubicBezTo>
                    <a:pt x="1135" y="1712"/>
                    <a:pt x="1035" y="1645"/>
                    <a:pt x="935" y="1545"/>
                  </a:cubicBezTo>
                  <a:cubicBezTo>
                    <a:pt x="835" y="1445"/>
                    <a:pt x="768" y="1345"/>
                    <a:pt x="701" y="1245"/>
                  </a:cubicBezTo>
                  <a:cubicBezTo>
                    <a:pt x="601" y="1078"/>
                    <a:pt x="501" y="911"/>
                    <a:pt x="401" y="744"/>
                  </a:cubicBezTo>
                  <a:cubicBezTo>
                    <a:pt x="335" y="611"/>
                    <a:pt x="335" y="544"/>
                    <a:pt x="335" y="544"/>
                  </a:cubicBezTo>
                  <a:lnTo>
                    <a:pt x="301" y="511"/>
                  </a:lnTo>
                  <a:cubicBezTo>
                    <a:pt x="301" y="456"/>
                    <a:pt x="234" y="402"/>
                    <a:pt x="174" y="402"/>
                  </a:cubicBezTo>
                  <a:cubicBezTo>
                    <a:pt x="160" y="402"/>
                    <a:pt x="147" y="405"/>
                    <a:pt x="134" y="411"/>
                  </a:cubicBezTo>
                  <a:cubicBezTo>
                    <a:pt x="34" y="411"/>
                    <a:pt x="1" y="478"/>
                    <a:pt x="1" y="578"/>
                  </a:cubicBezTo>
                  <a:lnTo>
                    <a:pt x="1" y="644"/>
                  </a:lnTo>
                  <a:cubicBezTo>
                    <a:pt x="1" y="678"/>
                    <a:pt x="1" y="744"/>
                    <a:pt x="34" y="844"/>
                  </a:cubicBezTo>
                  <a:cubicBezTo>
                    <a:pt x="68" y="1078"/>
                    <a:pt x="168" y="1278"/>
                    <a:pt x="268" y="1478"/>
                  </a:cubicBezTo>
                  <a:cubicBezTo>
                    <a:pt x="401" y="1812"/>
                    <a:pt x="635" y="2079"/>
                    <a:pt x="935" y="2279"/>
                  </a:cubicBezTo>
                  <a:cubicBezTo>
                    <a:pt x="1102" y="2379"/>
                    <a:pt x="1302" y="2479"/>
                    <a:pt x="1502" y="2512"/>
                  </a:cubicBezTo>
                  <a:lnTo>
                    <a:pt x="1802" y="2546"/>
                  </a:lnTo>
                  <a:lnTo>
                    <a:pt x="2102" y="2546"/>
                  </a:lnTo>
                  <a:lnTo>
                    <a:pt x="2403" y="2479"/>
                  </a:lnTo>
                  <a:cubicBezTo>
                    <a:pt x="2503" y="2446"/>
                    <a:pt x="2603" y="2412"/>
                    <a:pt x="2703" y="2379"/>
                  </a:cubicBezTo>
                  <a:cubicBezTo>
                    <a:pt x="2803" y="2312"/>
                    <a:pt x="2903" y="2279"/>
                    <a:pt x="2970" y="2212"/>
                  </a:cubicBezTo>
                  <a:cubicBezTo>
                    <a:pt x="3070" y="2145"/>
                    <a:pt x="3137" y="2079"/>
                    <a:pt x="3203" y="2012"/>
                  </a:cubicBezTo>
                  <a:cubicBezTo>
                    <a:pt x="3437" y="1745"/>
                    <a:pt x="3604" y="1412"/>
                    <a:pt x="3637" y="1078"/>
                  </a:cubicBezTo>
                  <a:cubicBezTo>
                    <a:pt x="3670" y="945"/>
                    <a:pt x="3704" y="811"/>
                    <a:pt x="3704" y="678"/>
                  </a:cubicBezTo>
                  <a:cubicBezTo>
                    <a:pt x="3704" y="578"/>
                    <a:pt x="3704" y="478"/>
                    <a:pt x="3704" y="377"/>
                  </a:cubicBezTo>
                  <a:cubicBezTo>
                    <a:pt x="3670" y="277"/>
                    <a:pt x="3670" y="211"/>
                    <a:pt x="3637" y="111"/>
                  </a:cubicBezTo>
                  <a:cubicBezTo>
                    <a:pt x="3622" y="35"/>
                    <a:pt x="3559" y="1"/>
                    <a:pt x="34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2797087" y="3049437"/>
              <a:ext cx="38466" cy="135638"/>
            </a:xfrm>
            <a:custGeom>
              <a:avLst/>
              <a:gdLst/>
              <a:ahLst/>
              <a:cxnLst/>
              <a:rect l="l" t="t" r="r" b="b"/>
              <a:pathLst>
                <a:path w="1469" h="5180" extrusionOk="0">
                  <a:moveTo>
                    <a:pt x="1236" y="1"/>
                  </a:moveTo>
                  <a:cubicBezTo>
                    <a:pt x="1135" y="1"/>
                    <a:pt x="1062" y="65"/>
                    <a:pt x="1034" y="176"/>
                  </a:cubicBezTo>
                  <a:cubicBezTo>
                    <a:pt x="567" y="1710"/>
                    <a:pt x="234" y="3311"/>
                    <a:pt x="0" y="4946"/>
                  </a:cubicBezTo>
                  <a:cubicBezTo>
                    <a:pt x="0" y="5046"/>
                    <a:pt x="67" y="5146"/>
                    <a:pt x="200" y="5179"/>
                  </a:cubicBezTo>
                  <a:cubicBezTo>
                    <a:pt x="301" y="5179"/>
                    <a:pt x="401" y="5079"/>
                    <a:pt x="401" y="4979"/>
                  </a:cubicBezTo>
                  <a:cubicBezTo>
                    <a:pt x="634" y="3378"/>
                    <a:pt x="968" y="1810"/>
                    <a:pt x="1435" y="276"/>
                  </a:cubicBezTo>
                  <a:cubicBezTo>
                    <a:pt x="1468" y="176"/>
                    <a:pt x="1401" y="42"/>
                    <a:pt x="1301" y="9"/>
                  </a:cubicBezTo>
                  <a:cubicBezTo>
                    <a:pt x="1278" y="3"/>
                    <a:pt x="1256" y="1"/>
                    <a:pt x="1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2748173" y="3148364"/>
              <a:ext cx="60278" cy="41084"/>
            </a:xfrm>
            <a:custGeom>
              <a:avLst/>
              <a:gdLst/>
              <a:ahLst/>
              <a:cxnLst/>
              <a:rect l="l" t="t" r="r" b="b"/>
              <a:pathLst>
                <a:path w="2302" h="1569" extrusionOk="0">
                  <a:moveTo>
                    <a:pt x="801" y="0"/>
                  </a:moveTo>
                  <a:cubicBezTo>
                    <a:pt x="501" y="0"/>
                    <a:pt x="234" y="167"/>
                    <a:pt x="100" y="434"/>
                  </a:cubicBezTo>
                  <a:cubicBezTo>
                    <a:pt x="0" y="567"/>
                    <a:pt x="0" y="734"/>
                    <a:pt x="100" y="901"/>
                  </a:cubicBezTo>
                  <a:cubicBezTo>
                    <a:pt x="334" y="1301"/>
                    <a:pt x="1268" y="1568"/>
                    <a:pt x="1768" y="1568"/>
                  </a:cubicBezTo>
                  <a:cubicBezTo>
                    <a:pt x="2169" y="1568"/>
                    <a:pt x="2269" y="1401"/>
                    <a:pt x="2302" y="1268"/>
                  </a:cubicBezTo>
                  <a:cubicBezTo>
                    <a:pt x="2302" y="1068"/>
                    <a:pt x="2235" y="868"/>
                    <a:pt x="2102" y="734"/>
                  </a:cubicBezTo>
                  <a:cubicBezTo>
                    <a:pt x="1768" y="334"/>
                    <a:pt x="1301" y="67"/>
                    <a:pt x="8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2708870" y="2293685"/>
              <a:ext cx="77769" cy="206600"/>
            </a:xfrm>
            <a:custGeom>
              <a:avLst/>
              <a:gdLst/>
              <a:ahLst/>
              <a:cxnLst/>
              <a:rect l="l" t="t" r="r" b="b"/>
              <a:pathLst>
                <a:path w="2970" h="7890" extrusionOk="0">
                  <a:moveTo>
                    <a:pt x="2731" y="0"/>
                  </a:moveTo>
                  <a:cubicBezTo>
                    <a:pt x="2677" y="0"/>
                    <a:pt x="2619" y="17"/>
                    <a:pt x="2569" y="50"/>
                  </a:cubicBezTo>
                  <a:cubicBezTo>
                    <a:pt x="2502" y="184"/>
                    <a:pt x="0" y="2719"/>
                    <a:pt x="2068" y="7756"/>
                  </a:cubicBezTo>
                  <a:cubicBezTo>
                    <a:pt x="2102" y="7856"/>
                    <a:pt x="2168" y="7889"/>
                    <a:pt x="2269" y="7889"/>
                  </a:cubicBezTo>
                  <a:lnTo>
                    <a:pt x="2335" y="7889"/>
                  </a:lnTo>
                  <a:cubicBezTo>
                    <a:pt x="2435" y="7823"/>
                    <a:pt x="2502" y="7723"/>
                    <a:pt x="2469" y="7622"/>
                  </a:cubicBezTo>
                  <a:cubicBezTo>
                    <a:pt x="501" y="2819"/>
                    <a:pt x="2869" y="384"/>
                    <a:pt x="2869" y="351"/>
                  </a:cubicBezTo>
                  <a:cubicBezTo>
                    <a:pt x="2969" y="284"/>
                    <a:pt x="2969" y="150"/>
                    <a:pt x="2869" y="50"/>
                  </a:cubicBezTo>
                  <a:cubicBezTo>
                    <a:pt x="2836" y="17"/>
                    <a:pt x="2786" y="0"/>
                    <a:pt x="27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2753410" y="2493136"/>
              <a:ext cx="62923" cy="57816"/>
            </a:xfrm>
            <a:custGeom>
              <a:avLst/>
              <a:gdLst/>
              <a:ahLst/>
              <a:cxnLst/>
              <a:rect l="l" t="t" r="r" b="b"/>
              <a:pathLst>
                <a:path w="2403" h="2208" extrusionOk="0">
                  <a:moveTo>
                    <a:pt x="1189" y="1"/>
                  </a:moveTo>
                  <a:cubicBezTo>
                    <a:pt x="829" y="1"/>
                    <a:pt x="358" y="144"/>
                    <a:pt x="267" y="506"/>
                  </a:cubicBezTo>
                  <a:cubicBezTo>
                    <a:pt x="134" y="873"/>
                    <a:pt x="0" y="2007"/>
                    <a:pt x="234" y="2107"/>
                  </a:cubicBezTo>
                  <a:cubicBezTo>
                    <a:pt x="254" y="2115"/>
                    <a:pt x="274" y="2119"/>
                    <a:pt x="293" y="2119"/>
                  </a:cubicBezTo>
                  <a:cubicBezTo>
                    <a:pt x="587" y="2119"/>
                    <a:pt x="734" y="1206"/>
                    <a:pt x="734" y="1206"/>
                  </a:cubicBezTo>
                  <a:cubicBezTo>
                    <a:pt x="734" y="1206"/>
                    <a:pt x="928" y="2208"/>
                    <a:pt x="1157" y="2208"/>
                  </a:cubicBezTo>
                  <a:cubicBezTo>
                    <a:pt x="1161" y="2208"/>
                    <a:pt x="1164" y="2208"/>
                    <a:pt x="1168" y="2207"/>
                  </a:cubicBezTo>
                  <a:cubicBezTo>
                    <a:pt x="1501" y="2207"/>
                    <a:pt x="1301" y="1140"/>
                    <a:pt x="1301" y="1140"/>
                  </a:cubicBezTo>
                  <a:lnTo>
                    <a:pt x="1301" y="1140"/>
                  </a:lnTo>
                  <a:cubicBezTo>
                    <a:pt x="1301" y="1140"/>
                    <a:pt x="1824" y="1750"/>
                    <a:pt x="2030" y="1750"/>
                  </a:cubicBezTo>
                  <a:cubicBezTo>
                    <a:pt x="2044" y="1750"/>
                    <a:pt x="2057" y="1747"/>
                    <a:pt x="2069" y="1740"/>
                  </a:cubicBezTo>
                  <a:cubicBezTo>
                    <a:pt x="2235" y="1673"/>
                    <a:pt x="1635" y="606"/>
                    <a:pt x="1635" y="606"/>
                  </a:cubicBezTo>
                  <a:lnTo>
                    <a:pt x="1635" y="606"/>
                  </a:lnTo>
                  <a:cubicBezTo>
                    <a:pt x="1635" y="606"/>
                    <a:pt x="1911" y="678"/>
                    <a:pt x="2132" y="678"/>
                  </a:cubicBezTo>
                  <a:cubicBezTo>
                    <a:pt x="2279" y="678"/>
                    <a:pt x="2402" y="646"/>
                    <a:pt x="2402" y="539"/>
                  </a:cubicBezTo>
                  <a:cubicBezTo>
                    <a:pt x="2402" y="239"/>
                    <a:pt x="1702" y="72"/>
                    <a:pt x="1301" y="5"/>
                  </a:cubicBezTo>
                  <a:cubicBezTo>
                    <a:pt x="1266" y="2"/>
                    <a:pt x="1228" y="1"/>
                    <a:pt x="1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2766503" y="1967445"/>
              <a:ext cx="48940" cy="48940"/>
            </a:xfrm>
            <a:custGeom>
              <a:avLst/>
              <a:gdLst/>
              <a:ahLst/>
              <a:cxnLst/>
              <a:rect l="l" t="t" r="r" b="b"/>
              <a:pathLst>
                <a:path w="1869" h="1869" extrusionOk="0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35"/>
                    <a:pt x="401" y="1868"/>
                    <a:pt x="935" y="1868"/>
                  </a:cubicBezTo>
                  <a:cubicBezTo>
                    <a:pt x="1435" y="1868"/>
                    <a:pt x="1869" y="1435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2983132" y="1934243"/>
              <a:ext cx="48940" cy="49830"/>
            </a:xfrm>
            <a:custGeom>
              <a:avLst/>
              <a:gdLst/>
              <a:ahLst/>
              <a:cxnLst/>
              <a:rect l="l" t="t" r="r" b="b"/>
              <a:pathLst>
                <a:path w="1869" h="1903" extrusionOk="0">
                  <a:moveTo>
                    <a:pt x="934" y="1"/>
                  </a:moveTo>
                  <a:cubicBezTo>
                    <a:pt x="434" y="1"/>
                    <a:pt x="0" y="435"/>
                    <a:pt x="0" y="935"/>
                  </a:cubicBezTo>
                  <a:cubicBezTo>
                    <a:pt x="0" y="1469"/>
                    <a:pt x="434" y="1902"/>
                    <a:pt x="934" y="1902"/>
                  </a:cubicBezTo>
                  <a:cubicBezTo>
                    <a:pt x="1468" y="1902"/>
                    <a:pt x="1868" y="1469"/>
                    <a:pt x="1868" y="935"/>
                  </a:cubicBezTo>
                  <a:cubicBezTo>
                    <a:pt x="1868" y="435"/>
                    <a:pt x="1468" y="1"/>
                    <a:pt x="9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213;p33"/>
          <p:cNvSpPr/>
          <p:nvPr/>
        </p:nvSpPr>
        <p:spPr>
          <a:xfrm>
            <a:off x="910250" y="3723500"/>
            <a:ext cx="1145264" cy="1062615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33"/>
          <p:cNvSpPr/>
          <p:nvPr/>
        </p:nvSpPr>
        <p:spPr>
          <a:xfrm>
            <a:off x="1527900" y="535850"/>
            <a:ext cx="1348636" cy="1156699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" name="Google Shape;215;p33"/>
          <p:cNvGrpSpPr/>
          <p:nvPr/>
        </p:nvGrpSpPr>
        <p:grpSpPr>
          <a:xfrm>
            <a:off x="5273888" y="2623310"/>
            <a:ext cx="840165" cy="805039"/>
            <a:chOff x="5789825" y="1572500"/>
            <a:chExt cx="675700" cy="647450"/>
          </a:xfrm>
        </p:grpSpPr>
        <p:sp>
          <p:nvSpPr>
            <p:cNvPr id="216" name="Google Shape;216;p33"/>
            <p:cNvSpPr/>
            <p:nvPr/>
          </p:nvSpPr>
          <p:spPr>
            <a:xfrm>
              <a:off x="5862075" y="199347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6168325" y="157250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5789825" y="167210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49"/>
          <p:cNvSpPr/>
          <p:nvPr/>
        </p:nvSpPr>
        <p:spPr>
          <a:xfrm>
            <a:off x="6429300" y="3856772"/>
            <a:ext cx="1025567" cy="876757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1" name="Google Shape;701;p49"/>
          <p:cNvGrpSpPr/>
          <p:nvPr/>
        </p:nvGrpSpPr>
        <p:grpSpPr>
          <a:xfrm>
            <a:off x="7788865" y="459563"/>
            <a:ext cx="675700" cy="647450"/>
            <a:chOff x="4878975" y="1706650"/>
            <a:chExt cx="675700" cy="647450"/>
          </a:xfrm>
        </p:grpSpPr>
        <p:sp>
          <p:nvSpPr>
            <p:cNvPr id="702" name="Google Shape;702;p49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9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9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5" name="Google Shape;705;p49"/>
          <p:cNvSpPr/>
          <p:nvPr/>
        </p:nvSpPr>
        <p:spPr>
          <a:xfrm>
            <a:off x="3102755" y="1727537"/>
            <a:ext cx="193967" cy="134647"/>
          </a:xfrm>
          <a:custGeom>
            <a:avLst/>
            <a:gdLst/>
            <a:ahLst/>
            <a:cxnLst/>
            <a:rect l="l" t="t" r="r" b="b"/>
            <a:pathLst>
              <a:path w="3054" h="2120" extrusionOk="0">
                <a:moveTo>
                  <a:pt x="1091" y="0"/>
                </a:moveTo>
                <a:cubicBezTo>
                  <a:pt x="807" y="0"/>
                  <a:pt x="1035" y="1302"/>
                  <a:pt x="1035" y="1302"/>
                </a:cubicBezTo>
                <a:cubicBezTo>
                  <a:pt x="1035" y="1302"/>
                  <a:pt x="647" y="734"/>
                  <a:pt x="395" y="734"/>
                </a:cubicBezTo>
                <a:cubicBezTo>
                  <a:pt x="361" y="734"/>
                  <a:pt x="329" y="744"/>
                  <a:pt x="301" y="768"/>
                </a:cubicBezTo>
                <a:cubicBezTo>
                  <a:pt x="1" y="968"/>
                  <a:pt x="635" y="1969"/>
                  <a:pt x="1235" y="2102"/>
                </a:cubicBezTo>
                <a:cubicBezTo>
                  <a:pt x="1278" y="2114"/>
                  <a:pt x="1324" y="2119"/>
                  <a:pt x="1371" y="2119"/>
                </a:cubicBezTo>
                <a:cubicBezTo>
                  <a:pt x="2025" y="2119"/>
                  <a:pt x="3054" y="1117"/>
                  <a:pt x="2836" y="868"/>
                </a:cubicBezTo>
                <a:cubicBezTo>
                  <a:pt x="2803" y="830"/>
                  <a:pt x="2761" y="814"/>
                  <a:pt x="2715" y="814"/>
                </a:cubicBezTo>
                <a:cubicBezTo>
                  <a:pt x="2434" y="814"/>
                  <a:pt x="1969" y="1402"/>
                  <a:pt x="1969" y="1402"/>
                </a:cubicBezTo>
                <a:cubicBezTo>
                  <a:pt x="1969" y="1402"/>
                  <a:pt x="2269" y="234"/>
                  <a:pt x="2069" y="134"/>
                </a:cubicBezTo>
                <a:cubicBezTo>
                  <a:pt x="2058" y="130"/>
                  <a:pt x="2047" y="127"/>
                  <a:pt x="2036" y="127"/>
                </a:cubicBezTo>
                <a:cubicBezTo>
                  <a:pt x="1799" y="127"/>
                  <a:pt x="1435" y="1068"/>
                  <a:pt x="1435" y="1068"/>
                </a:cubicBezTo>
                <a:cubicBezTo>
                  <a:pt x="1435" y="1068"/>
                  <a:pt x="1368" y="34"/>
                  <a:pt x="1102" y="1"/>
                </a:cubicBezTo>
                <a:cubicBezTo>
                  <a:pt x="1098" y="0"/>
                  <a:pt x="1094" y="0"/>
                  <a:pt x="10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6" name="Google Shape;706;p49"/>
          <p:cNvGrpSpPr/>
          <p:nvPr/>
        </p:nvGrpSpPr>
        <p:grpSpPr>
          <a:xfrm>
            <a:off x="648875" y="869725"/>
            <a:ext cx="2336898" cy="3323974"/>
            <a:chOff x="867600" y="869725"/>
            <a:chExt cx="2336898" cy="3323974"/>
          </a:xfrm>
        </p:grpSpPr>
        <p:sp>
          <p:nvSpPr>
            <p:cNvPr id="707" name="Google Shape;707;p49"/>
            <p:cNvSpPr/>
            <p:nvPr/>
          </p:nvSpPr>
          <p:spPr>
            <a:xfrm>
              <a:off x="2066792" y="3856762"/>
              <a:ext cx="61480" cy="290316"/>
            </a:xfrm>
            <a:custGeom>
              <a:avLst/>
              <a:gdLst/>
              <a:ahLst/>
              <a:cxnLst/>
              <a:rect l="l" t="t" r="r" b="b"/>
              <a:pathLst>
                <a:path w="968" h="4571" extrusionOk="0">
                  <a:moveTo>
                    <a:pt x="234" y="1"/>
                  </a:moveTo>
                  <a:cubicBezTo>
                    <a:pt x="100" y="1"/>
                    <a:pt x="0" y="101"/>
                    <a:pt x="33" y="234"/>
                  </a:cubicBezTo>
                  <a:cubicBezTo>
                    <a:pt x="33" y="368"/>
                    <a:pt x="167" y="3403"/>
                    <a:pt x="534" y="4437"/>
                  </a:cubicBezTo>
                  <a:cubicBezTo>
                    <a:pt x="534" y="4537"/>
                    <a:pt x="634" y="4571"/>
                    <a:pt x="734" y="4571"/>
                  </a:cubicBezTo>
                  <a:lnTo>
                    <a:pt x="801" y="4571"/>
                  </a:lnTo>
                  <a:cubicBezTo>
                    <a:pt x="901" y="4537"/>
                    <a:pt x="967" y="4404"/>
                    <a:pt x="901" y="4304"/>
                  </a:cubicBezTo>
                  <a:cubicBezTo>
                    <a:pt x="601" y="3337"/>
                    <a:pt x="434" y="234"/>
                    <a:pt x="434" y="201"/>
                  </a:cubicBezTo>
                  <a:cubicBezTo>
                    <a:pt x="434" y="101"/>
                    <a:pt x="334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9"/>
            <p:cNvSpPr/>
            <p:nvPr/>
          </p:nvSpPr>
          <p:spPr>
            <a:xfrm>
              <a:off x="1984161" y="4106814"/>
              <a:ext cx="148365" cy="86885"/>
            </a:xfrm>
            <a:custGeom>
              <a:avLst/>
              <a:gdLst/>
              <a:ahLst/>
              <a:cxnLst/>
              <a:rect l="l" t="t" r="r" b="b"/>
              <a:pathLst>
                <a:path w="2336" h="1368" extrusionOk="0">
                  <a:moveTo>
                    <a:pt x="1501" y="0"/>
                  </a:moveTo>
                  <a:cubicBezTo>
                    <a:pt x="1034" y="0"/>
                    <a:pt x="567" y="133"/>
                    <a:pt x="200" y="467"/>
                  </a:cubicBezTo>
                  <a:cubicBezTo>
                    <a:pt x="67" y="600"/>
                    <a:pt x="0" y="767"/>
                    <a:pt x="0" y="967"/>
                  </a:cubicBezTo>
                  <a:cubicBezTo>
                    <a:pt x="0" y="1067"/>
                    <a:pt x="67" y="1368"/>
                    <a:pt x="634" y="1368"/>
                  </a:cubicBezTo>
                  <a:cubicBezTo>
                    <a:pt x="1201" y="1368"/>
                    <a:pt x="1735" y="1201"/>
                    <a:pt x="2168" y="834"/>
                  </a:cubicBezTo>
                  <a:cubicBezTo>
                    <a:pt x="2268" y="767"/>
                    <a:pt x="2335" y="634"/>
                    <a:pt x="2335" y="500"/>
                  </a:cubicBezTo>
                  <a:cubicBezTo>
                    <a:pt x="2335" y="200"/>
                    <a:pt x="2035" y="0"/>
                    <a:pt x="1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9"/>
            <p:cNvSpPr/>
            <p:nvPr/>
          </p:nvSpPr>
          <p:spPr>
            <a:xfrm>
              <a:off x="1693906" y="3844059"/>
              <a:ext cx="76342" cy="288220"/>
            </a:xfrm>
            <a:custGeom>
              <a:avLst/>
              <a:gdLst/>
              <a:ahLst/>
              <a:cxnLst/>
              <a:rect l="l" t="t" r="r" b="b"/>
              <a:pathLst>
                <a:path w="1202" h="4538" extrusionOk="0">
                  <a:moveTo>
                    <a:pt x="1001" y="1"/>
                  </a:moveTo>
                  <a:cubicBezTo>
                    <a:pt x="901" y="1"/>
                    <a:pt x="801" y="67"/>
                    <a:pt x="767" y="168"/>
                  </a:cubicBezTo>
                  <a:cubicBezTo>
                    <a:pt x="734" y="268"/>
                    <a:pt x="0" y="3236"/>
                    <a:pt x="34" y="4337"/>
                  </a:cubicBezTo>
                  <a:cubicBezTo>
                    <a:pt x="34" y="4437"/>
                    <a:pt x="134" y="4537"/>
                    <a:pt x="234" y="4537"/>
                  </a:cubicBezTo>
                  <a:cubicBezTo>
                    <a:pt x="367" y="4537"/>
                    <a:pt x="434" y="4437"/>
                    <a:pt x="434" y="4337"/>
                  </a:cubicBezTo>
                  <a:cubicBezTo>
                    <a:pt x="401" y="3303"/>
                    <a:pt x="1168" y="301"/>
                    <a:pt x="1168" y="268"/>
                  </a:cubicBezTo>
                  <a:cubicBezTo>
                    <a:pt x="1201" y="168"/>
                    <a:pt x="1134" y="34"/>
                    <a:pt x="10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9"/>
            <p:cNvSpPr/>
            <p:nvPr/>
          </p:nvSpPr>
          <p:spPr>
            <a:xfrm>
              <a:off x="1573104" y="4076836"/>
              <a:ext cx="156876" cy="80851"/>
            </a:xfrm>
            <a:custGeom>
              <a:avLst/>
              <a:gdLst/>
              <a:ahLst/>
              <a:cxnLst/>
              <a:rect l="l" t="t" r="r" b="b"/>
              <a:pathLst>
                <a:path w="2470" h="1273" extrusionOk="0">
                  <a:moveTo>
                    <a:pt x="1187" y="1"/>
                  </a:moveTo>
                  <a:cubicBezTo>
                    <a:pt x="1147" y="1"/>
                    <a:pt x="1108" y="2"/>
                    <a:pt x="1068" y="5"/>
                  </a:cubicBezTo>
                  <a:cubicBezTo>
                    <a:pt x="501" y="5"/>
                    <a:pt x="134" y="205"/>
                    <a:pt x="34" y="572"/>
                  </a:cubicBezTo>
                  <a:cubicBezTo>
                    <a:pt x="1" y="706"/>
                    <a:pt x="34" y="806"/>
                    <a:pt x="134" y="906"/>
                  </a:cubicBezTo>
                  <a:cubicBezTo>
                    <a:pt x="401" y="1239"/>
                    <a:pt x="1168" y="1273"/>
                    <a:pt x="1335" y="1273"/>
                  </a:cubicBezTo>
                  <a:cubicBezTo>
                    <a:pt x="1602" y="1273"/>
                    <a:pt x="2303" y="1206"/>
                    <a:pt x="2436" y="806"/>
                  </a:cubicBezTo>
                  <a:cubicBezTo>
                    <a:pt x="2469" y="672"/>
                    <a:pt x="2436" y="539"/>
                    <a:pt x="2369" y="439"/>
                  </a:cubicBezTo>
                  <a:cubicBezTo>
                    <a:pt x="2033" y="164"/>
                    <a:pt x="1614" y="1"/>
                    <a:pt x="1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9"/>
            <p:cNvSpPr/>
            <p:nvPr/>
          </p:nvSpPr>
          <p:spPr>
            <a:xfrm>
              <a:off x="1583711" y="2057998"/>
              <a:ext cx="527217" cy="273421"/>
            </a:xfrm>
            <a:custGeom>
              <a:avLst/>
              <a:gdLst/>
              <a:ahLst/>
              <a:cxnLst/>
              <a:rect l="l" t="t" r="r" b="b"/>
              <a:pathLst>
                <a:path w="8301" h="4305" extrusionOk="0">
                  <a:moveTo>
                    <a:pt x="249" y="0"/>
                  </a:moveTo>
                  <a:cubicBezTo>
                    <a:pt x="209" y="0"/>
                    <a:pt x="170" y="11"/>
                    <a:pt x="134" y="35"/>
                  </a:cubicBezTo>
                  <a:cubicBezTo>
                    <a:pt x="34" y="102"/>
                    <a:pt x="1" y="202"/>
                    <a:pt x="67" y="302"/>
                  </a:cubicBezTo>
                  <a:cubicBezTo>
                    <a:pt x="1969" y="3604"/>
                    <a:pt x="4304" y="4305"/>
                    <a:pt x="5972" y="4305"/>
                  </a:cubicBezTo>
                  <a:cubicBezTo>
                    <a:pt x="6672" y="4305"/>
                    <a:pt x="7406" y="4171"/>
                    <a:pt x="8073" y="3904"/>
                  </a:cubicBezTo>
                  <a:cubicBezTo>
                    <a:pt x="8300" y="3791"/>
                    <a:pt x="8189" y="3509"/>
                    <a:pt x="8008" y="3509"/>
                  </a:cubicBezTo>
                  <a:cubicBezTo>
                    <a:pt x="7976" y="3509"/>
                    <a:pt x="7941" y="3517"/>
                    <a:pt x="7906" y="3537"/>
                  </a:cubicBezTo>
                  <a:cubicBezTo>
                    <a:pt x="7836" y="3566"/>
                    <a:pt x="7055" y="3926"/>
                    <a:pt x="5939" y="3926"/>
                  </a:cubicBezTo>
                  <a:cubicBezTo>
                    <a:pt x="4409" y="3926"/>
                    <a:pt x="2248" y="3247"/>
                    <a:pt x="434" y="102"/>
                  </a:cubicBezTo>
                  <a:cubicBezTo>
                    <a:pt x="391" y="37"/>
                    <a:pt x="320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9"/>
            <p:cNvSpPr/>
            <p:nvPr/>
          </p:nvSpPr>
          <p:spPr>
            <a:xfrm>
              <a:off x="1506415" y="1979241"/>
              <a:ext cx="151541" cy="112608"/>
            </a:xfrm>
            <a:custGeom>
              <a:avLst/>
              <a:gdLst/>
              <a:ahLst/>
              <a:cxnLst/>
              <a:rect l="l" t="t" r="r" b="b"/>
              <a:pathLst>
                <a:path w="2386" h="1773" extrusionOk="0">
                  <a:moveTo>
                    <a:pt x="1347" y="1"/>
                  </a:moveTo>
                  <a:cubicBezTo>
                    <a:pt x="1338" y="1"/>
                    <a:pt x="1328" y="3"/>
                    <a:pt x="1318" y="7"/>
                  </a:cubicBezTo>
                  <a:cubicBezTo>
                    <a:pt x="1084" y="74"/>
                    <a:pt x="1284" y="908"/>
                    <a:pt x="1284" y="908"/>
                  </a:cubicBezTo>
                  <a:cubicBezTo>
                    <a:pt x="1284" y="908"/>
                    <a:pt x="808" y="291"/>
                    <a:pt x="600" y="291"/>
                  </a:cubicBezTo>
                  <a:cubicBezTo>
                    <a:pt x="581" y="291"/>
                    <a:pt x="564" y="296"/>
                    <a:pt x="551" y="308"/>
                  </a:cubicBezTo>
                  <a:cubicBezTo>
                    <a:pt x="417" y="441"/>
                    <a:pt x="917" y="1308"/>
                    <a:pt x="917" y="1308"/>
                  </a:cubicBezTo>
                  <a:cubicBezTo>
                    <a:pt x="917" y="1308"/>
                    <a:pt x="481" y="996"/>
                    <a:pt x="231" y="996"/>
                  </a:cubicBezTo>
                  <a:cubicBezTo>
                    <a:pt x="165" y="996"/>
                    <a:pt x="112" y="1019"/>
                    <a:pt x="84" y="1075"/>
                  </a:cubicBezTo>
                  <a:cubicBezTo>
                    <a:pt x="0" y="1297"/>
                    <a:pt x="818" y="1773"/>
                    <a:pt x="1363" y="1773"/>
                  </a:cubicBezTo>
                  <a:cubicBezTo>
                    <a:pt x="1474" y="1773"/>
                    <a:pt x="1573" y="1753"/>
                    <a:pt x="1651" y="1709"/>
                  </a:cubicBezTo>
                  <a:cubicBezTo>
                    <a:pt x="2118" y="1442"/>
                    <a:pt x="2385" y="508"/>
                    <a:pt x="2118" y="408"/>
                  </a:cubicBezTo>
                  <a:cubicBezTo>
                    <a:pt x="2103" y="401"/>
                    <a:pt x="2087" y="398"/>
                    <a:pt x="2072" y="398"/>
                  </a:cubicBezTo>
                  <a:cubicBezTo>
                    <a:pt x="1855" y="398"/>
                    <a:pt x="1651" y="1008"/>
                    <a:pt x="1651" y="1008"/>
                  </a:cubicBezTo>
                  <a:cubicBezTo>
                    <a:pt x="1651" y="1008"/>
                    <a:pt x="1560" y="1"/>
                    <a:pt x="1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9"/>
            <p:cNvSpPr/>
            <p:nvPr/>
          </p:nvSpPr>
          <p:spPr>
            <a:xfrm>
              <a:off x="2558257" y="913994"/>
              <a:ext cx="451383" cy="531092"/>
            </a:xfrm>
            <a:custGeom>
              <a:avLst/>
              <a:gdLst/>
              <a:ahLst/>
              <a:cxnLst/>
              <a:rect l="l" t="t" r="r" b="b"/>
              <a:pathLst>
                <a:path w="7107" h="8362" extrusionOk="0">
                  <a:moveTo>
                    <a:pt x="2236" y="1"/>
                  </a:moveTo>
                  <a:lnTo>
                    <a:pt x="2236" y="34"/>
                  </a:lnTo>
                  <a:cubicBezTo>
                    <a:pt x="2236" y="34"/>
                    <a:pt x="1" y="3203"/>
                    <a:pt x="2036" y="6172"/>
                  </a:cubicBezTo>
                  <a:cubicBezTo>
                    <a:pt x="3292" y="7991"/>
                    <a:pt x="4843" y="8362"/>
                    <a:pt x="5895" y="8362"/>
                  </a:cubicBezTo>
                  <a:cubicBezTo>
                    <a:pt x="6464" y="8362"/>
                    <a:pt x="6887" y="8253"/>
                    <a:pt x="7039" y="8207"/>
                  </a:cubicBezTo>
                  <a:cubicBezTo>
                    <a:pt x="7106" y="7506"/>
                    <a:pt x="7106" y="6839"/>
                    <a:pt x="7106" y="6239"/>
                  </a:cubicBezTo>
                  <a:cubicBezTo>
                    <a:pt x="7074" y="6239"/>
                    <a:pt x="7009" y="6243"/>
                    <a:pt x="6919" y="6243"/>
                  </a:cubicBezTo>
                  <a:cubicBezTo>
                    <a:pt x="6448" y="6243"/>
                    <a:pt x="5267" y="6126"/>
                    <a:pt x="4204" y="4671"/>
                  </a:cubicBezTo>
                  <a:cubicBezTo>
                    <a:pt x="3137" y="3203"/>
                    <a:pt x="4104" y="835"/>
                    <a:pt x="4204" y="601"/>
                  </a:cubicBezTo>
                  <a:cubicBezTo>
                    <a:pt x="3570" y="368"/>
                    <a:pt x="2903" y="168"/>
                    <a:pt x="22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9"/>
            <p:cNvSpPr/>
            <p:nvPr/>
          </p:nvSpPr>
          <p:spPr>
            <a:xfrm>
              <a:off x="2757434" y="952165"/>
              <a:ext cx="252208" cy="358338"/>
            </a:xfrm>
            <a:custGeom>
              <a:avLst/>
              <a:gdLst/>
              <a:ahLst/>
              <a:cxnLst/>
              <a:rect l="l" t="t" r="r" b="b"/>
              <a:pathLst>
                <a:path w="3971" h="5642" extrusionOk="0">
                  <a:moveTo>
                    <a:pt x="1068" y="0"/>
                  </a:moveTo>
                  <a:cubicBezTo>
                    <a:pt x="968" y="234"/>
                    <a:pt x="1" y="2602"/>
                    <a:pt x="1068" y="4070"/>
                  </a:cubicBezTo>
                  <a:cubicBezTo>
                    <a:pt x="2131" y="5525"/>
                    <a:pt x="3312" y="5642"/>
                    <a:pt x="3783" y="5642"/>
                  </a:cubicBezTo>
                  <a:cubicBezTo>
                    <a:pt x="3873" y="5642"/>
                    <a:pt x="3938" y="5638"/>
                    <a:pt x="3970" y="5638"/>
                  </a:cubicBezTo>
                  <a:cubicBezTo>
                    <a:pt x="3903" y="3303"/>
                    <a:pt x="3403" y="1535"/>
                    <a:pt x="2269" y="667"/>
                  </a:cubicBezTo>
                  <a:cubicBezTo>
                    <a:pt x="1902" y="400"/>
                    <a:pt x="1502" y="167"/>
                    <a:pt x="10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9"/>
            <p:cNvSpPr/>
            <p:nvPr/>
          </p:nvSpPr>
          <p:spPr>
            <a:xfrm>
              <a:off x="2414209" y="886492"/>
              <a:ext cx="591174" cy="723598"/>
            </a:xfrm>
            <a:custGeom>
              <a:avLst/>
              <a:gdLst/>
              <a:ahLst/>
              <a:cxnLst/>
              <a:rect l="l" t="t" r="r" b="b"/>
              <a:pathLst>
                <a:path w="9308" h="11393" extrusionOk="0">
                  <a:moveTo>
                    <a:pt x="1869" y="0"/>
                  </a:moveTo>
                  <a:cubicBezTo>
                    <a:pt x="501" y="1735"/>
                    <a:pt x="1" y="4003"/>
                    <a:pt x="601" y="6138"/>
                  </a:cubicBezTo>
                  <a:cubicBezTo>
                    <a:pt x="1461" y="9350"/>
                    <a:pt x="4622" y="11392"/>
                    <a:pt x="7075" y="11392"/>
                  </a:cubicBezTo>
                  <a:cubicBezTo>
                    <a:pt x="7857" y="11392"/>
                    <a:pt x="8567" y="11185"/>
                    <a:pt x="9107" y="10741"/>
                  </a:cubicBezTo>
                  <a:cubicBezTo>
                    <a:pt x="9207" y="10007"/>
                    <a:pt x="9274" y="9307"/>
                    <a:pt x="9307" y="8640"/>
                  </a:cubicBezTo>
                  <a:lnTo>
                    <a:pt x="9307" y="8640"/>
                  </a:lnTo>
                  <a:cubicBezTo>
                    <a:pt x="9156" y="8686"/>
                    <a:pt x="8738" y="8793"/>
                    <a:pt x="8174" y="8793"/>
                  </a:cubicBezTo>
                  <a:cubicBezTo>
                    <a:pt x="7122" y="8793"/>
                    <a:pt x="5564" y="8419"/>
                    <a:pt x="4304" y="6571"/>
                  </a:cubicBezTo>
                  <a:cubicBezTo>
                    <a:pt x="2269" y="3603"/>
                    <a:pt x="4504" y="434"/>
                    <a:pt x="4504" y="434"/>
                  </a:cubicBezTo>
                  <a:lnTo>
                    <a:pt x="4504" y="400"/>
                  </a:lnTo>
                  <a:cubicBezTo>
                    <a:pt x="3637" y="234"/>
                    <a:pt x="2736" y="100"/>
                    <a:pt x="18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9"/>
            <p:cNvSpPr/>
            <p:nvPr/>
          </p:nvSpPr>
          <p:spPr>
            <a:xfrm>
              <a:off x="867600" y="869725"/>
              <a:ext cx="2125065" cy="1656597"/>
            </a:xfrm>
            <a:custGeom>
              <a:avLst/>
              <a:gdLst/>
              <a:ahLst/>
              <a:cxnLst/>
              <a:rect l="l" t="t" r="r" b="b"/>
              <a:pathLst>
                <a:path w="33459" h="26083" extrusionOk="0">
                  <a:moveTo>
                    <a:pt x="21355" y="0"/>
                  </a:moveTo>
                  <a:cubicBezTo>
                    <a:pt x="14410" y="0"/>
                    <a:pt x="6208" y="1462"/>
                    <a:pt x="2603" y="4934"/>
                  </a:cubicBezTo>
                  <a:cubicBezTo>
                    <a:pt x="1" y="7436"/>
                    <a:pt x="201" y="13941"/>
                    <a:pt x="4171" y="15442"/>
                  </a:cubicBezTo>
                  <a:cubicBezTo>
                    <a:pt x="5300" y="15856"/>
                    <a:pt x="6924" y="15980"/>
                    <a:pt x="8694" y="15980"/>
                  </a:cubicBezTo>
                  <a:cubicBezTo>
                    <a:pt x="11369" y="15980"/>
                    <a:pt x="14378" y="15696"/>
                    <a:pt x="16521" y="15696"/>
                  </a:cubicBezTo>
                  <a:cubicBezTo>
                    <a:pt x="17984" y="15696"/>
                    <a:pt x="19043" y="15829"/>
                    <a:pt x="19315" y="16276"/>
                  </a:cubicBezTo>
                  <a:cubicBezTo>
                    <a:pt x="19715" y="16943"/>
                    <a:pt x="19181" y="19078"/>
                    <a:pt x="18247" y="21946"/>
                  </a:cubicBezTo>
                  <a:cubicBezTo>
                    <a:pt x="18648" y="22146"/>
                    <a:pt x="21183" y="23414"/>
                    <a:pt x="22317" y="26083"/>
                  </a:cubicBezTo>
                  <a:lnTo>
                    <a:pt x="23451" y="25682"/>
                  </a:lnTo>
                  <a:cubicBezTo>
                    <a:pt x="21917" y="22980"/>
                    <a:pt x="21850" y="19678"/>
                    <a:pt x="23318" y="16909"/>
                  </a:cubicBezTo>
                  <a:cubicBezTo>
                    <a:pt x="25224" y="13023"/>
                    <a:pt x="29638" y="12504"/>
                    <a:pt x="31861" y="12504"/>
                  </a:cubicBezTo>
                  <a:cubicBezTo>
                    <a:pt x="32672" y="12504"/>
                    <a:pt x="33191" y="12573"/>
                    <a:pt x="33191" y="12573"/>
                  </a:cubicBezTo>
                  <a:lnTo>
                    <a:pt x="33225" y="12573"/>
                  </a:lnTo>
                  <a:cubicBezTo>
                    <a:pt x="33325" y="12039"/>
                    <a:pt x="33391" y="11505"/>
                    <a:pt x="33458" y="11005"/>
                  </a:cubicBezTo>
                  <a:lnTo>
                    <a:pt x="33458" y="11005"/>
                  </a:lnTo>
                  <a:cubicBezTo>
                    <a:pt x="32917" y="11449"/>
                    <a:pt x="32206" y="11657"/>
                    <a:pt x="31423" y="11657"/>
                  </a:cubicBezTo>
                  <a:cubicBezTo>
                    <a:pt x="28971" y="11657"/>
                    <a:pt x="25812" y="9621"/>
                    <a:pt x="24952" y="6435"/>
                  </a:cubicBezTo>
                  <a:cubicBezTo>
                    <a:pt x="24352" y="4300"/>
                    <a:pt x="24852" y="1999"/>
                    <a:pt x="26220" y="264"/>
                  </a:cubicBezTo>
                  <a:cubicBezTo>
                    <a:pt x="24736" y="91"/>
                    <a:pt x="23084" y="0"/>
                    <a:pt x="213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9"/>
            <p:cNvSpPr/>
            <p:nvPr/>
          </p:nvSpPr>
          <p:spPr>
            <a:xfrm>
              <a:off x="2255299" y="1662118"/>
              <a:ext cx="722518" cy="1167169"/>
            </a:xfrm>
            <a:custGeom>
              <a:avLst/>
              <a:gdLst/>
              <a:ahLst/>
              <a:cxnLst/>
              <a:rect l="l" t="t" r="r" b="b"/>
              <a:pathLst>
                <a:path w="11376" h="18377" extrusionOk="0">
                  <a:moveTo>
                    <a:pt x="10073" y="0"/>
                  </a:moveTo>
                  <a:cubicBezTo>
                    <a:pt x="7871" y="0"/>
                    <a:pt x="3393" y="511"/>
                    <a:pt x="1469" y="4433"/>
                  </a:cubicBezTo>
                  <a:cubicBezTo>
                    <a:pt x="1" y="7169"/>
                    <a:pt x="68" y="10471"/>
                    <a:pt x="1602" y="13173"/>
                  </a:cubicBezTo>
                  <a:cubicBezTo>
                    <a:pt x="2803" y="15274"/>
                    <a:pt x="4471" y="17042"/>
                    <a:pt x="6472" y="18377"/>
                  </a:cubicBezTo>
                  <a:cubicBezTo>
                    <a:pt x="6772" y="17443"/>
                    <a:pt x="7106" y="16475"/>
                    <a:pt x="7406" y="15508"/>
                  </a:cubicBezTo>
                  <a:lnTo>
                    <a:pt x="7306" y="15475"/>
                  </a:lnTo>
                  <a:cubicBezTo>
                    <a:pt x="7306" y="15475"/>
                    <a:pt x="2002" y="12039"/>
                    <a:pt x="3036" y="7035"/>
                  </a:cubicBezTo>
                  <a:cubicBezTo>
                    <a:pt x="3905" y="2719"/>
                    <a:pt x="7579" y="2098"/>
                    <a:pt x="9625" y="2098"/>
                  </a:cubicBezTo>
                  <a:cubicBezTo>
                    <a:pt x="10409" y="2098"/>
                    <a:pt x="10953" y="2189"/>
                    <a:pt x="11009" y="2198"/>
                  </a:cubicBezTo>
                  <a:cubicBezTo>
                    <a:pt x="11142" y="1465"/>
                    <a:pt x="11276" y="764"/>
                    <a:pt x="11376" y="64"/>
                  </a:cubicBezTo>
                  <a:lnTo>
                    <a:pt x="11342" y="64"/>
                  </a:lnTo>
                  <a:cubicBezTo>
                    <a:pt x="11342" y="64"/>
                    <a:pt x="10849" y="0"/>
                    <a:pt x="100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9"/>
            <p:cNvSpPr/>
            <p:nvPr/>
          </p:nvSpPr>
          <p:spPr>
            <a:xfrm>
              <a:off x="2382452" y="1795306"/>
              <a:ext cx="572057" cy="851766"/>
            </a:xfrm>
            <a:custGeom>
              <a:avLst/>
              <a:gdLst/>
              <a:ahLst/>
              <a:cxnLst/>
              <a:rect l="l" t="t" r="r" b="b"/>
              <a:pathLst>
                <a:path w="9007" h="13411" extrusionOk="0">
                  <a:moveTo>
                    <a:pt x="7623" y="1"/>
                  </a:moveTo>
                  <a:cubicBezTo>
                    <a:pt x="5577" y="1"/>
                    <a:pt x="1903" y="622"/>
                    <a:pt x="1034" y="4938"/>
                  </a:cubicBezTo>
                  <a:cubicBezTo>
                    <a:pt x="0" y="9942"/>
                    <a:pt x="5304" y="13378"/>
                    <a:pt x="5304" y="13378"/>
                  </a:cubicBezTo>
                  <a:lnTo>
                    <a:pt x="5404" y="13411"/>
                  </a:lnTo>
                  <a:cubicBezTo>
                    <a:pt x="5704" y="12510"/>
                    <a:pt x="6005" y="11576"/>
                    <a:pt x="6271" y="10642"/>
                  </a:cubicBezTo>
                  <a:lnTo>
                    <a:pt x="6138" y="10609"/>
                  </a:lnTo>
                  <a:cubicBezTo>
                    <a:pt x="6138" y="10609"/>
                    <a:pt x="3236" y="8441"/>
                    <a:pt x="3703" y="5772"/>
                  </a:cubicBezTo>
                  <a:cubicBezTo>
                    <a:pt x="4177" y="2952"/>
                    <a:pt x="5984" y="2452"/>
                    <a:pt x="7206" y="2452"/>
                  </a:cubicBezTo>
                  <a:cubicBezTo>
                    <a:pt x="7878" y="2452"/>
                    <a:pt x="8373" y="2603"/>
                    <a:pt x="8373" y="2603"/>
                  </a:cubicBezTo>
                  <a:lnTo>
                    <a:pt x="8473" y="2637"/>
                  </a:lnTo>
                  <a:cubicBezTo>
                    <a:pt x="8673" y="1769"/>
                    <a:pt x="8840" y="935"/>
                    <a:pt x="9007" y="101"/>
                  </a:cubicBezTo>
                  <a:cubicBezTo>
                    <a:pt x="8951" y="92"/>
                    <a:pt x="8407" y="1"/>
                    <a:pt x="7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9"/>
            <p:cNvSpPr/>
            <p:nvPr/>
          </p:nvSpPr>
          <p:spPr>
            <a:xfrm>
              <a:off x="2587918" y="1951041"/>
              <a:ext cx="332742" cy="520231"/>
            </a:xfrm>
            <a:custGeom>
              <a:avLst/>
              <a:gdLst/>
              <a:ahLst/>
              <a:cxnLst/>
              <a:rect l="l" t="t" r="r" b="b"/>
              <a:pathLst>
                <a:path w="5239" h="8191" extrusionOk="0">
                  <a:moveTo>
                    <a:pt x="3971" y="0"/>
                  </a:moveTo>
                  <a:cubicBezTo>
                    <a:pt x="2749" y="0"/>
                    <a:pt x="942" y="500"/>
                    <a:pt x="468" y="3320"/>
                  </a:cubicBezTo>
                  <a:cubicBezTo>
                    <a:pt x="1" y="5989"/>
                    <a:pt x="2903" y="8157"/>
                    <a:pt x="2903" y="8157"/>
                  </a:cubicBezTo>
                  <a:lnTo>
                    <a:pt x="3036" y="8190"/>
                  </a:lnTo>
                  <a:cubicBezTo>
                    <a:pt x="3870" y="5522"/>
                    <a:pt x="4604" y="2786"/>
                    <a:pt x="5238" y="185"/>
                  </a:cubicBezTo>
                  <a:lnTo>
                    <a:pt x="5138" y="151"/>
                  </a:lnTo>
                  <a:cubicBezTo>
                    <a:pt x="5138" y="151"/>
                    <a:pt x="4643" y="0"/>
                    <a:pt x="39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9"/>
            <p:cNvSpPr/>
            <p:nvPr/>
          </p:nvSpPr>
          <p:spPr>
            <a:xfrm>
              <a:off x="1575264" y="2498717"/>
              <a:ext cx="1091145" cy="1290320"/>
            </a:xfrm>
            <a:custGeom>
              <a:avLst/>
              <a:gdLst/>
              <a:ahLst/>
              <a:cxnLst/>
              <a:rect l="l" t="t" r="r" b="b"/>
              <a:pathLst>
                <a:path w="17180" h="20316" extrusionOk="0">
                  <a:moveTo>
                    <a:pt x="12276" y="1"/>
                  </a:moveTo>
                  <a:lnTo>
                    <a:pt x="11175" y="401"/>
                  </a:lnTo>
                  <a:cubicBezTo>
                    <a:pt x="11875" y="1969"/>
                    <a:pt x="12076" y="4037"/>
                    <a:pt x="11041" y="6639"/>
                  </a:cubicBezTo>
                  <a:cubicBezTo>
                    <a:pt x="9252" y="11206"/>
                    <a:pt x="2924" y="11377"/>
                    <a:pt x="1985" y="11377"/>
                  </a:cubicBezTo>
                  <a:cubicBezTo>
                    <a:pt x="1909" y="11377"/>
                    <a:pt x="1868" y="11376"/>
                    <a:pt x="1868" y="11376"/>
                  </a:cubicBezTo>
                  <a:cubicBezTo>
                    <a:pt x="601" y="15545"/>
                    <a:pt x="0" y="19015"/>
                    <a:pt x="1134" y="20115"/>
                  </a:cubicBezTo>
                  <a:lnTo>
                    <a:pt x="1335" y="20315"/>
                  </a:lnTo>
                  <a:cubicBezTo>
                    <a:pt x="1501" y="19281"/>
                    <a:pt x="2635" y="13978"/>
                    <a:pt x="7339" y="12110"/>
                  </a:cubicBezTo>
                  <a:cubicBezTo>
                    <a:pt x="8099" y="11815"/>
                    <a:pt x="9212" y="11614"/>
                    <a:pt x="10410" y="11614"/>
                  </a:cubicBezTo>
                  <a:cubicBezTo>
                    <a:pt x="11789" y="11614"/>
                    <a:pt x="13281" y="11880"/>
                    <a:pt x="14477" y="12577"/>
                  </a:cubicBezTo>
                  <a:lnTo>
                    <a:pt x="14544" y="12610"/>
                  </a:lnTo>
                  <a:cubicBezTo>
                    <a:pt x="15345" y="10508"/>
                    <a:pt x="16245" y="7973"/>
                    <a:pt x="17179" y="5205"/>
                  </a:cubicBezTo>
                  <a:cubicBezTo>
                    <a:pt x="15178" y="3870"/>
                    <a:pt x="13510" y="2102"/>
                    <a:pt x="122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9"/>
            <p:cNvSpPr/>
            <p:nvPr/>
          </p:nvSpPr>
          <p:spPr>
            <a:xfrm>
              <a:off x="1659990" y="3238458"/>
              <a:ext cx="839000" cy="631124"/>
            </a:xfrm>
            <a:custGeom>
              <a:avLst/>
              <a:gdLst/>
              <a:ahLst/>
              <a:cxnLst/>
              <a:rect l="l" t="t" r="r" b="b"/>
              <a:pathLst>
                <a:path w="13210" h="9937" extrusionOk="0">
                  <a:moveTo>
                    <a:pt x="9076" y="0"/>
                  </a:moveTo>
                  <a:cubicBezTo>
                    <a:pt x="7878" y="0"/>
                    <a:pt x="6765" y="201"/>
                    <a:pt x="6005" y="496"/>
                  </a:cubicBezTo>
                  <a:cubicBezTo>
                    <a:pt x="1301" y="2331"/>
                    <a:pt x="167" y="7668"/>
                    <a:pt x="1" y="8668"/>
                  </a:cubicBezTo>
                  <a:cubicBezTo>
                    <a:pt x="568" y="9202"/>
                    <a:pt x="1235" y="9602"/>
                    <a:pt x="1935" y="9936"/>
                  </a:cubicBezTo>
                  <a:cubicBezTo>
                    <a:pt x="2141" y="8938"/>
                    <a:pt x="3716" y="2227"/>
                    <a:pt x="9642" y="2227"/>
                  </a:cubicBezTo>
                  <a:cubicBezTo>
                    <a:pt x="10448" y="2227"/>
                    <a:pt x="11335" y="2351"/>
                    <a:pt x="12309" y="2631"/>
                  </a:cubicBezTo>
                  <a:lnTo>
                    <a:pt x="12576" y="2731"/>
                  </a:lnTo>
                  <a:cubicBezTo>
                    <a:pt x="12776" y="2197"/>
                    <a:pt x="12976" y="1597"/>
                    <a:pt x="13210" y="996"/>
                  </a:cubicBezTo>
                  <a:lnTo>
                    <a:pt x="13143" y="963"/>
                  </a:lnTo>
                  <a:cubicBezTo>
                    <a:pt x="11947" y="267"/>
                    <a:pt x="10455" y="0"/>
                    <a:pt x="90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9"/>
            <p:cNvSpPr/>
            <p:nvPr/>
          </p:nvSpPr>
          <p:spPr>
            <a:xfrm>
              <a:off x="1782888" y="3379903"/>
              <a:ext cx="675900" cy="529885"/>
            </a:xfrm>
            <a:custGeom>
              <a:avLst/>
              <a:gdLst/>
              <a:ahLst/>
              <a:cxnLst/>
              <a:rect l="l" t="t" r="r" b="b"/>
              <a:pathLst>
                <a:path w="10642" h="8343" extrusionOk="0">
                  <a:moveTo>
                    <a:pt x="7707" y="0"/>
                  </a:moveTo>
                  <a:cubicBezTo>
                    <a:pt x="1781" y="0"/>
                    <a:pt x="206" y="6711"/>
                    <a:pt x="0" y="7709"/>
                  </a:cubicBezTo>
                  <a:cubicBezTo>
                    <a:pt x="901" y="8109"/>
                    <a:pt x="1902" y="8343"/>
                    <a:pt x="2869" y="8343"/>
                  </a:cubicBezTo>
                  <a:cubicBezTo>
                    <a:pt x="2929" y="7559"/>
                    <a:pt x="3399" y="3010"/>
                    <a:pt x="7953" y="3010"/>
                  </a:cubicBezTo>
                  <a:cubicBezTo>
                    <a:pt x="8435" y="3010"/>
                    <a:pt x="8963" y="3061"/>
                    <a:pt x="9540" y="3172"/>
                  </a:cubicBezTo>
                  <a:lnTo>
                    <a:pt x="9607" y="3206"/>
                  </a:lnTo>
                  <a:cubicBezTo>
                    <a:pt x="9874" y="2505"/>
                    <a:pt x="10208" y="1605"/>
                    <a:pt x="10641" y="504"/>
                  </a:cubicBezTo>
                  <a:lnTo>
                    <a:pt x="10374" y="404"/>
                  </a:lnTo>
                  <a:cubicBezTo>
                    <a:pt x="9400" y="124"/>
                    <a:pt x="8513" y="0"/>
                    <a:pt x="77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9"/>
            <p:cNvSpPr/>
            <p:nvPr/>
          </p:nvSpPr>
          <p:spPr>
            <a:xfrm>
              <a:off x="1965044" y="3571015"/>
              <a:ext cx="428074" cy="338966"/>
            </a:xfrm>
            <a:custGeom>
              <a:avLst/>
              <a:gdLst/>
              <a:ahLst/>
              <a:cxnLst/>
              <a:rect l="l" t="t" r="r" b="b"/>
              <a:pathLst>
                <a:path w="6740" h="5337" extrusionOk="0">
                  <a:moveTo>
                    <a:pt x="5085" y="1"/>
                  </a:moveTo>
                  <a:cubicBezTo>
                    <a:pt x="531" y="1"/>
                    <a:pt x="61" y="4550"/>
                    <a:pt x="1" y="5334"/>
                  </a:cubicBezTo>
                  <a:cubicBezTo>
                    <a:pt x="61" y="5335"/>
                    <a:pt x="120" y="5336"/>
                    <a:pt x="180" y="5336"/>
                  </a:cubicBezTo>
                  <a:cubicBezTo>
                    <a:pt x="2755" y="5336"/>
                    <a:pt x="5299" y="3928"/>
                    <a:pt x="6506" y="831"/>
                  </a:cubicBezTo>
                  <a:cubicBezTo>
                    <a:pt x="6572" y="630"/>
                    <a:pt x="6639" y="430"/>
                    <a:pt x="6739" y="197"/>
                  </a:cubicBezTo>
                  <a:lnTo>
                    <a:pt x="6672" y="163"/>
                  </a:lnTo>
                  <a:cubicBezTo>
                    <a:pt x="6095" y="52"/>
                    <a:pt x="5567" y="1"/>
                    <a:pt x="50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9"/>
            <p:cNvSpPr/>
            <p:nvPr/>
          </p:nvSpPr>
          <p:spPr>
            <a:xfrm>
              <a:off x="1693906" y="2263591"/>
              <a:ext cx="648336" cy="959801"/>
            </a:xfrm>
            <a:custGeom>
              <a:avLst/>
              <a:gdLst/>
              <a:ahLst/>
              <a:cxnLst/>
              <a:rect l="l" t="t" r="r" b="b"/>
              <a:pathLst>
                <a:path w="10208" h="15112" extrusionOk="0">
                  <a:moveTo>
                    <a:pt x="5237" y="0"/>
                  </a:moveTo>
                  <a:cubicBezTo>
                    <a:pt x="5071" y="501"/>
                    <a:pt x="4904" y="1068"/>
                    <a:pt x="4704" y="1601"/>
                  </a:cubicBezTo>
                  <a:cubicBezTo>
                    <a:pt x="4704" y="1601"/>
                    <a:pt x="8473" y="4036"/>
                    <a:pt x="7439" y="8406"/>
                  </a:cubicBezTo>
                  <a:cubicBezTo>
                    <a:pt x="6500" y="12281"/>
                    <a:pt x="2176" y="12514"/>
                    <a:pt x="1152" y="12514"/>
                  </a:cubicBezTo>
                  <a:cubicBezTo>
                    <a:pt x="1013" y="12514"/>
                    <a:pt x="934" y="12509"/>
                    <a:pt x="934" y="12509"/>
                  </a:cubicBezTo>
                  <a:lnTo>
                    <a:pt x="834" y="12476"/>
                  </a:lnTo>
                  <a:cubicBezTo>
                    <a:pt x="567" y="13377"/>
                    <a:pt x="267" y="14277"/>
                    <a:pt x="0" y="15111"/>
                  </a:cubicBezTo>
                  <a:cubicBezTo>
                    <a:pt x="0" y="15111"/>
                    <a:pt x="30" y="15112"/>
                    <a:pt x="85" y="15112"/>
                  </a:cubicBezTo>
                  <a:cubicBezTo>
                    <a:pt x="901" y="15112"/>
                    <a:pt x="7362" y="14966"/>
                    <a:pt x="9173" y="10374"/>
                  </a:cubicBezTo>
                  <a:cubicBezTo>
                    <a:pt x="10208" y="7772"/>
                    <a:pt x="10007" y="5704"/>
                    <a:pt x="9340" y="4103"/>
                  </a:cubicBezTo>
                  <a:cubicBezTo>
                    <a:pt x="8173" y="1468"/>
                    <a:pt x="5638" y="200"/>
                    <a:pt x="5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9"/>
            <p:cNvSpPr/>
            <p:nvPr/>
          </p:nvSpPr>
          <p:spPr>
            <a:xfrm>
              <a:off x="1746876" y="2365276"/>
              <a:ext cx="485172" cy="693112"/>
            </a:xfrm>
            <a:custGeom>
              <a:avLst/>
              <a:gdLst/>
              <a:ahLst/>
              <a:cxnLst/>
              <a:rect l="l" t="t" r="r" b="b"/>
              <a:pathLst>
                <a:path w="7639" h="10913" extrusionOk="0">
                  <a:moveTo>
                    <a:pt x="3870" y="0"/>
                  </a:moveTo>
                  <a:cubicBezTo>
                    <a:pt x="3636" y="701"/>
                    <a:pt x="3369" y="1435"/>
                    <a:pt x="3102" y="2169"/>
                  </a:cubicBezTo>
                  <a:lnTo>
                    <a:pt x="3136" y="2169"/>
                  </a:lnTo>
                  <a:cubicBezTo>
                    <a:pt x="3136" y="2169"/>
                    <a:pt x="5404" y="3436"/>
                    <a:pt x="4804" y="6005"/>
                  </a:cubicBezTo>
                  <a:cubicBezTo>
                    <a:pt x="4343" y="7873"/>
                    <a:pt x="2146" y="8049"/>
                    <a:pt x="1336" y="8049"/>
                  </a:cubicBezTo>
                  <a:cubicBezTo>
                    <a:pt x="1148" y="8049"/>
                    <a:pt x="1034" y="8039"/>
                    <a:pt x="1034" y="8039"/>
                  </a:cubicBezTo>
                  <a:lnTo>
                    <a:pt x="968" y="8039"/>
                  </a:lnTo>
                  <a:cubicBezTo>
                    <a:pt x="634" y="9007"/>
                    <a:pt x="300" y="9941"/>
                    <a:pt x="0" y="10875"/>
                  </a:cubicBezTo>
                  <a:lnTo>
                    <a:pt x="100" y="10908"/>
                  </a:lnTo>
                  <a:cubicBezTo>
                    <a:pt x="100" y="10908"/>
                    <a:pt x="179" y="10913"/>
                    <a:pt x="318" y="10913"/>
                  </a:cubicBezTo>
                  <a:cubicBezTo>
                    <a:pt x="1342" y="10913"/>
                    <a:pt x="5662" y="10680"/>
                    <a:pt x="6572" y="6805"/>
                  </a:cubicBezTo>
                  <a:cubicBezTo>
                    <a:pt x="7639" y="2435"/>
                    <a:pt x="3870" y="0"/>
                    <a:pt x="38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9"/>
            <p:cNvSpPr/>
            <p:nvPr/>
          </p:nvSpPr>
          <p:spPr>
            <a:xfrm>
              <a:off x="1808293" y="2502973"/>
              <a:ext cx="281868" cy="373517"/>
            </a:xfrm>
            <a:custGeom>
              <a:avLst/>
              <a:gdLst/>
              <a:ahLst/>
              <a:cxnLst/>
              <a:rect l="l" t="t" r="r" b="b"/>
              <a:pathLst>
                <a:path w="4438" h="5881" extrusionOk="0">
                  <a:moveTo>
                    <a:pt x="2135" y="1"/>
                  </a:moveTo>
                  <a:cubicBezTo>
                    <a:pt x="1435" y="1869"/>
                    <a:pt x="701" y="3903"/>
                    <a:pt x="1" y="5871"/>
                  </a:cubicBezTo>
                  <a:lnTo>
                    <a:pt x="34" y="5871"/>
                  </a:lnTo>
                  <a:cubicBezTo>
                    <a:pt x="34" y="5871"/>
                    <a:pt x="149" y="5881"/>
                    <a:pt x="338" y="5881"/>
                  </a:cubicBezTo>
                  <a:cubicBezTo>
                    <a:pt x="1157" y="5881"/>
                    <a:pt x="3376" y="5705"/>
                    <a:pt x="3837" y="3837"/>
                  </a:cubicBezTo>
                  <a:cubicBezTo>
                    <a:pt x="4437" y="1302"/>
                    <a:pt x="2169" y="1"/>
                    <a:pt x="2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9"/>
            <p:cNvSpPr/>
            <p:nvPr/>
          </p:nvSpPr>
          <p:spPr>
            <a:xfrm>
              <a:off x="1270146" y="1255569"/>
              <a:ext cx="167482" cy="141569"/>
            </a:xfrm>
            <a:custGeom>
              <a:avLst/>
              <a:gdLst/>
              <a:ahLst/>
              <a:cxnLst/>
              <a:rect l="l" t="t" r="r" b="b"/>
              <a:pathLst>
                <a:path w="2637" h="2229" extrusionOk="0">
                  <a:moveTo>
                    <a:pt x="1485" y="0"/>
                  </a:moveTo>
                  <a:cubicBezTo>
                    <a:pt x="1208" y="0"/>
                    <a:pt x="927" y="101"/>
                    <a:pt x="701" y="327"/>
                  </a:cubicBezTo>
                  <a:cubicBezTo>
                    <a:pt x="1" y="1027"/>
                    <a:pt x="501" y="2228"/>
                    <a:pt x="1502" y="2228"/>
                  </a:cubicBezTo>
                  <a:cubicBezTo>
                    <a:pt x="2136" y="2228"/>
                    <a:pt x="2636" y="1728"/>
                    <a:pt x="2636" y="1127"/>
                  </a:cubicBezTo>
                  <a:cubicBezTo>
                    <a:pt x="2636" y="449"/>
                    <a:pt x="2069" y="0"/>
                    <a:pt x="1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9"/>
            <p:cNvSpPr/>
            <p:nvPr/>
          </p:nvSpPr>
          <p:spPr>
            <a:xfrm>
              <a:off x="2011663" y="1168683"/>
              <a:ext cx="167482" cy="143665"/>
            </a:xfrm>
            <a:custGeom>
              <a:avLst/>
              <a:gdLst/>
              <a:ahLst/>
              <a:cxnLst/>
              <a:rect l="l" t="t" r="r" b="b"/>
              <a:pathLst>
                <a:path w="2637" h="2262" extrusionOk="0">
                  <a:moveTo>
                    <a:pt x="1485" y="1"/>
                  </a:moveTo>
                  <a:cubicBezTo>
                    <a:pt x="1208" y="1"/>
                    <a:pt x="927" y="102"/>
                    <a:pt x="701" y="327"/>
                  </a:cubicBezTo>
                  <a:cubicBezTo>
                    <a:pt x="1" y="1028"/>
                    <a:pt x="501" y="2262"/>
                    <a:pt x="1502" y="2262"/>
                  </a:cubicBezTo>
                  <a:cubicBezTo>
                    <a:pt x="2136" y="2262"/>
                    <a:pt x="2636" y="1762"/>
                    <a:pt x="2636" y="1128"/>
                  </a:cubicBezTo>
                  <a:cubicBezTo>
                    <a:pt x="2636" y="449"/>
                    <a:pt x="2069" y="1"/>
                    <a:pt x="14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9"/>
            <p:cNvSpPr/>
            <p:nvPr/>
          </p:nvSpPr>
          <p:spPr>
            <a:xfrm>
              <a:off x="1442458" y="1269288"/>
              <a:ext cx="560815" cy="207559"/>
            </a:xfrm>
            <a:custGeom>
              <a:avLst/>
              <a:gdLst/>
              <a:ahLst/>
              <a:cxnLst/>
              <a:rect l="l" t="t" r="r" b="b"/>
              <a:pathLst>
                <a:path w="8830" h="3268" extrusionOk="0">
                  <a:moveTo>
                    <a:pt x="7736" y="1"/>
                  </a:moveTo>
                  <a:cubicBezTo>
                    <a:pt x="7089" y="1"/>
                    <a:pt x="6106" y="580"/>
                    <a:pt x="4460" y="745"/>
                  </a:cubicBezTo>
                  <a:cubicBezTo>
                    <a:pt x="4274" y="763"/>
                    <a:pt x="4095" y="771"/>
                    <a:pt x="3921" y="771"/>
                  </a:cubicBezTo>
                  <a:cubicBezTo>
                    <a:pt x="2884" y="771"/>
                    <a:pt x="2063" y="487"/>
                    <a:pt x="1472" y="487"/>
                  </a:cubicBezTo>
                  <a:cubicBezTo>
                    <a:pt x="1095" y="487"/>
                    <a:pt x="812" y="602"/>
                    <a:pt x="624" y="978"/>
                  </a:cubicBezTo>
                  <a:cubicBezTo>
                    <a:pt x="0" y="2136"/>
                    <a:pt x="1358" y="3267"/>
                    <a:pt x="4062" y="3267"/>
                  </a:cubicBezTo>
                  <a:cubicBezTo>
                    <a:pt x="4397" y="3267"/>
                    <a:pt x="4752" y="3250"/>
                    <a:pt x="5127" y="3213"/>
                  </a:cubicBezTo>
                  <a:cubicBezTo>
                    <a:pt x="8529" y="2913"/>
                    <a:pt x="8829" y="1045"/>
                    <a:pt x="8396" y="378"/>
                  </a:cubicBezTo>
                  <a:cubicBezTo>
                    <a:pt x="8219" y="102"/>
                    <a:pt x="8007" y="1"/>
                    <a:pt x="77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9"/>
            <p:cNvSpPr/>
            <p:nvPr/>
          </p:nvSpPr>
          <p:spPr>
            <a:xfrm>
              <a:off x="1476120" y="1304347"/>
              <a:ext cx="505941" cy="96285"/>
            </a:xfrm>
            <a:custGeom>
              <a:avLst/>
              <a:gdLst/>
              <a:ahLst/>
              <a:cxnLst/>
              <a:rect l="l" t="t" r="r" b="b"/>
              <a:pathLst>
                <a:path w="7966" h="1516" extrusionOk="0">
                  <a:moveTo>
                    <a:pt x="7899" y="1"/>
                  </a:moveTo>
                  <a:cubicBezTo>
                    <a:pt x="7874" y="1"/>
                    <a:pt x="7849" y="9"/>
                    <a:pt x="7832" y="26"/>
                  </a:cubicBezTo>
                  <a:cubicBezTo>
                    <a:pt x="7732" y="93"/>
                    <a:pt x="7666" y="159"/>
                    <a:pt x="7566" y="226"/>
                  </a:cubicBezTo>
                  <a:cubicBezTo>
                    <a:pt x="7299" y="359"/>
                    <a:pt x="7032" y="493"/>
                    <a:pt x="6732" y="626"/>
                  </a:cubicBezTo>
                  <a:cubicBezTo>
                    <a:pt x="6565" y="693"/>
                    <a:pt x="6365" y="760"/>
                    <a:pt x="6165" y="826"/>
                  </a:cubicBezTo>
                  <a:cubicBezTo>
                    <a:pt x="5964" y="893"/>
                    <a:pt x="5764" y="960"/>
                    <a:pt x="5531" y="1027"/>
                  </a:cubicBezTo>
                  <a:cubicBezTo>
                    <a:pt x="5297" y="1060"/>
                    <a:pt x="5064" y="1127"/>
                    <a:pt x="4830" y="1160"/>
                  </a:cubicBezTo>
                  <a:cubicBezTo>
                    <a:pt x="4597" y="1160"/>
                    <a:pt x="4330" y="1227"/>
                    <a:pt x="4063" y="1227"/>
                  </a:cubicBezTo>
                  <a:lnTo>
                    <a:pt x="3329" y="1227"/>
                  </a:lnTo>
                  <a:cubicBezTo>
                    <a:pt x="3096" y="1227"/>
                    <a:pt x="2829" y="1193"/>
                    <a:pt x="2595" y="1193"/>
                  </a:cubicBezTo>
                  <a:cubicBezTo>
                    <a:pt x="2162" y="1160"/>
                    <a:pt x="1761" y="1093"/>
                    <a:pt x="1328" y="1027"/>
                  </a:cubicBezTo>
                  <a:cubicBezTo>
                    <a:pt x="927" y="960"/>
                    <a:pt x="494" y="860"/>
                    <a:pt x="127" y="726"/>
                  </a:cubicBezTo>
                  <a:lnTo>
                    <a:pt x="127" y="693"/>
                  </a:lnTo>
                  <a:cubicBezTo>
                    <a:pt x="116" y="689"/>
                    <a:pt x="106" y="688"/>
                    <a:pt x="96" y="688"/>
                  </a:cubicBezTo>
                  <a:cubicBezTo>
                    <a:pt x="21" y="688"/>
                    <a:pt x="1" y="797"/>
                    <a:pt x="60" y="826"/>
                  </a:cubicBezTo>
                  <a:cubicBezTo>
                    <a:pt x="460" y="1027"/>
                    <a:pt x="861" y="1160"/>
                    <a:pt x="1294" y="1260"/>
                  </a:cubicBezTo>
                  <a:cubicBezTo>
                    <a:pt x="1728" y="1360"/>
                    <a:pt x="2162" y="1427"/>
                    <a:pt x="2595" y="1460"/>
                  </a:cubicBezTo>
                  <a:cubicBezTo>
                    <a:pt x="2888" y="1499"/>
                    <a:pt x="3182" y="1515"/>
                    <a:pt x="3475" y="1515"/>
                  </a:cubicBezTo>
                  <a:cubicBezTo>
                    <a:pt x="3682" y="1515"/>
                    <a:pt x="3889" y="1507"/>
                    <a:pt x="4096" y="1494"/>
                  </a:cubicBezTo>
                  <a:cubicBezTo>
                    <a:pt x="4363" y="1460"/>
                    <a:pt x="4597" y="1460"/>
                    <a:pt x="4864" y="1427"/>
                  </a:cubicBezTo>
                  <a:cubicBezTo>
                    <a:pt x="5130" y="1360"/>
                    <a:pt x="5364" y="1327"/>
                    <a:pt x="5597" y="1260"/>
                  </a:cubicBezTo>
                  <a:cubicBezTo>
                    <a:pt x="5831" y="1227"/>
                    <a:pt x="6064" y="1160"/>
                    <a:pt x="6265" y="1060"/>
                  </a:cubicBezTo>
                  <a:cubicBezTo>
                    <a:pt x="6465" y="993"/>
                    <a:pt x="6665" y="926"/>
                    <a:pt x="6865" y="826"/>
                  </a:cubicBezTo>
                  <a:cubicBezTo>
                    <a:pt x="7265" y="660"/>
                    <a:pt x="7632" y="426"/>
                    <a:pt x="7966" y="126"/>
                  </a:cubicBezTo>
                  <a:cubicBezTo>
                    <a:pt x="7966" y="93"/>
                    <a:pt x="7966" y="59"/>
                    <a:pt x="7966" y="26"/>
                  </a:cubicBezTo>
                  <a:cubicBezTo>
                    <a:pt x="7949" y="9"/>
                    <a:pt x="7924" y="1"/>
                    <a:pt x="7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9"/>
            <p:cNvSpPr/>
            <p:nvPr/>
          </p:nvSpPr>
          <p:spPr>
            <a:xfrm>
              <a:off x="2678297" y="1824459"/>
              <a:ext cx="526201" cy="449796"/>
            </a:xfrm>
            <a:custGeom>
              <a:avLst/>
              <a:gdLst/>
              <a:ahLst/>
              <a:cxnLst/>
              <a:rect l="l" t="t" r="r" b="b"/>
              <a:pathLst>
                <a:path w="8285" h="7082" extrusionOk="0">
                  <a:moveTo>
                    <a:pt x="8063" y="1"/>
                  </a:moveTo>
                  <a:cubicBezTo>
                    <a:pt x="7975" y="1"/>
                    <a:pt x="7885" y="60"/>
                    <a:pt x="7885" y="143"/>
                  </a:cubicBezTo>
                  <a:cubicBezTo>
                    <a:pt x="6385" y="6034"/>
                    <a:pt x="2586" y="6658"/>
                    <a:pt x="1024" y="6658"/>
                  </a:cubicBezTo>
                  <a:cubicBezTo>
                    <a:pt x="641" y="6658"/>
                    <a:pt x="392" y="6621"/>
                    <a:pt x="346" y="6614"/>
                  </a:cubicBezTo>
                  <a:cubicBezTo>
                    <a:pt x="325" y="6609"/>
                    <a:pt x="304" y="6607"/>
                    <a:pt x="285" y="6607"/>
                  </a:cubicBezTo>
                  <a:cubicBezTo>
                    <a:pt x="38" y="6607"/>
                    <a:pt x="0" y="6983"/>
                    <a:pt x="279" y="7014"/>
                  </a:cubicBezTo>
                  <a:cubicBezTo>
                    <a:pt x="479" y="7048"/>
                    <a:pt x="713" y="7081"/>
                    <a:pt x="946" y="7081"/>
                  </a:cubicBezTo>
                  <a:cubicBezTo>
                    <a:pt x="2547" y="7081"/>
                    <a:pt x="6717" y="6447"/>
                    <a:pt x="8285" y="276"/>
                  </a:cubicBezTo>
                  <a:cubicBezTo>
                    <a:pt x="8285" y="143"/>
                    <a:pt x="8218" y="43"/>
                    <a:pt x="8118" y="9"/>
                  </a:cubicBezTo>
                  <a:cubicBezTo>
                    <a:pt x="8100" y="3"/>
                    <a:pt x="8082" y="1"/>
                    <a:pt x="80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9"/>
            <p:cNvSpPr/>
            <p:nvPr/>
          </p:nvSpPr>
          <p:spPr>
            <a:xfrm>
              <a:off x="1469324" y="1331404"/>
              <a:ext cx="21213" cy="53033"/>
            </a:xfrm>
            <a:custGeom>
              <a:avLst/>
              <a:gdLst/>
              <a:ahLst/>
              <a:cxnLst/>
              <a:rect l="l" t="t" r="r" b="b"/>
              <a:pathLst>
                <a:path w="334" h="835" extrusionOk="0">
                  <a:moveTo>
                    <a:pt x="201" y="0"/>
                  </a:moveTo>
                  <a:cubicBezTo>
                    <a:pt x="67" y="234"/>
                    <a:pt x="0" y="534"/>
                    <a:pt x="67" y="834"/>
                  </a:cubicBezTo>
                  <a:lnTo>
                    <a:pt x="334" y="434"/>
                  </a:lnTo>
                  <a:cubicBezTo>
                    <a:pt x="234" y="300"/>
                    <a:pt x="201" y="134"/>
                    <a:pt x="201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9"/>
            <p:cNvSpPr/>
            <p:nvPr/>
          </p:nvSpPr>
          <p:spPr>
            <a:xfrm>
              <a:off x="1967203" y="1284785"/>
              <a:ext cx="19117" cy="53033"/>
            </a:xfrm>
            <a:custGeom>
              <a:avLst/>
              <a:gdLst/>
              <a:ahLst/>
              <a:cxnLst/>
              <a:rect l="l" t="t" r="r" b="b"/>
              <a:pathLst>
                <a:path w="301" h="835" extrusionOk="0">
                  <a:moveTo>
                    <a:pt x="67" y="0"/>
                  </a:moveTo>
                  <a:cubicBezTo>
                    <a:pt x="67" y="167"/>
                    <a:pt x="67" y="334"/>
                    <a:pt x="0" y="467"/>
                  </a:cubicBezTo>
                  <a:lnTo>
                    <a:pt x="301" y="834"/>
                  </a:lnTo>
                  <a:cubicBezTo>
                    <a:pt x="301" y="534"/>
                    <a:pt x="234" y="234"/>
                    <a:pt x="67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4" name="Google Shape;734;p49"/>
          <p:cNvSpPr txBox="1">
            <a:spLocks noGrp="1"/>
          </p:cNvSpPr>
          <p:nvPr>
            <p:ph type="subTitle" idx="1"/>
          </p:nvPr>
        </p:nvSpPr>
        <p:spPr>
          <a:xfrm>
            <a:off x="3347975" y="751566"/>
            <a:ext cx="5027700" cy="3791011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dirty="0"/>
              <a:t>Crea un problema que resuelva la siguiente expresión matemática: 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</a:pPr>
            <a:r>
              <a:rPr lang="az-Cyrl-AZ" sz="3200" dirty="0"/>
              <a:t>600 + 8 ӿ 700</a:t>
            </a:r>
            <a:endParaRPr lang="es-CL" sz="32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</a:pPr>
            <a:r>
              <a:rPr lang="es-CL" sz="3200" dirty="0">
                <a:solidFill>
                  <a:srgbClr val="00B050"/>
                </a:solidFill>
              </a:rPr>
              <a:t>600 + 5600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</a:pPr>
            <a:r>
              <a:rPr lang="es-CL" sz="3200" dirty="0">
                <a:solidFill>
                  <a:srgbClr val="00B050"/>
                </a:solidFill>
              </a:rPr>
              <a:t>6.200</a:t>
            </a:r>
            <a:endParaRPr lang="az-Cyrl-AZ" sz="3200" dirty="0">
              <a:solidFill>
                <a:srgbClr val="00B050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52D049C-6B7C-4C7D-B222-0B89C1A41BEA}"/>
              </a:ext>
            </a:extLst>
          </p:cNvPr>
          <p:cNvSpPr txBox="1"/>
          <p:nvPr/>
        </p:nvSpPr>
        <p:spPr>
          <a:xfrm>
            <a:off x="992981" y="528638"/>
            <a:ext cx="68794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1- Con mis 8 amigos fuimos a ver una película y compramos 8 paquetes de palomitas a $700 cada uno y una bebida a $600. ¿Cuánto dinero gastamos?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2- Constanza compró un jugo de $600 pesos y 8 helados de $700 cada uno. ¿Cuánto gastó Constanza en total?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3- Luciano fue a la tienda de dulces y pidió 8 galletas a $700 cada una y un caramelo de $600. ¿ Cuánto tengo que pagar en total?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4- Matías quería hacer un portal para ir al mundo del anime y compró 8 piezas de cada tipo a $700 cada una y además una herramienta por $600. ¿ Cuánto dinero gastó en total? 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5- </a:t>
            </a:r>
            <a:r>
              <a:rPr lang="es-CL" dirty="0" err="1"/>
              <a:t>Rash</a:t>
            </a:r>
            <a:r>
              <a:rPr lang="es-CL" dirty="0"/>
              <a:t> tenía $600 y quería comprarse un autito a control remoto por lo que decidió vender 8 autitos pequeños en $700 cada uno. Si el autito a control remoto cuesta $6.200, ¿le alcanza para comprarlo?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91309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2"/>
          <p:cNvSpPr txBox="1">
            <a:spLocks noGrp="1"/>
          </p:cNvSpPr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¡Ejercita en tu cuaderno de Matemática!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8452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49"/>
          <p:cNvSpPr/>
          <p:nvPr/>
        </p:nvSpPr>
        <p:spPr>
          <a:xfrm>
            <a:off x="6429300" y="3856772"/>
            <a:ext cx="1025567" cy="876757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701" name="Google Shape;701;p49"/>
          <p:cNvGrpSpPr/>
          <p:nvPr/>
        </p:nvGrpSpPr>
        <p:grpSpPr>
          <a:xfrm>
            <a:off x="7788865" y="459563"/>
            <a:ext cx="675700" cy="647450"/>
            <a:chOff x="4878975" y="1706650"/>
            <a:chExt cx="675700" cy="647450"/>
          </a:xfrm>
        </p:grpSpPr>
        <p:sp>
          <p:nvSpPr>
            <p:cNvPr id="702" name="Google Shape;702;p49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49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49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05" name="Google Shape;705;p49"/>
          <p:cNvSpPr/>
          <p:nvPr/>
        </p:nvSpPr>
        <p:spPr>
          <a:xfrm>
            <a:off x="3102755" y="1727537"/>
            <a:ext cx="193967" cy="134647"/>
          </a:xfrm>
          <a:custGeom>
            <a:avLst/>
            <a:gdLst/>
            <a:ahLst/>
            <a:cxnLst/>
            <a:rect l="l" t="t" r="r" b="b"/>
            <a:pathLst>
              <a:path w="3054" h="2120" extrusionOk="0">
                <a:moveTo>
                  <a:pt x="1091" y="0"/>
                </a:moveTo>
                <a:cubicBezTo>
                  <a:pt x="807" y="0"/>
                  <a:pt x="1035" y="1302"/>
                  <a:pt x="1035" y="1302"/>
                </a:cubicBezTo>
                <a:cubicBezTo>
                  <a:pt x="1035" y="1302"/>
                  <a:pt x="647" y="734"/>
                  <a:pt x="395" y="734"/>
                </a:cubicBezTo>
                <a:cubicBezTo>
                  <a:pt x="361" y="734"/>
                  <a:pt x="329" y="744"/>
                  <a:pt x="301" y="768"/>
                </a:cubicBezTo>
                <a:cubicBezTo>
                  <a:pt x="1" y="968"/>
                  <a:pt x="635" y="1969"/>
                  <a:pt x="1235" y="2102"/>
                </a:cubicBezTo>
                <a:cubicBezTo>
                  <a:pt x="1278" y="2114"/>
                  <a:pt x="1324" y="2119"/>
                  <a:pt x="1371" y="2119"/>
                </a:cubicBezTo>
                <a:cubicBezTo>
                  <a:pt x="2025" y="2119"/>
                  <a:pt x="3054" y="1117"/>
                  <a:pt x="2836" y="868"/>
                </a:cubicBezTo>
                <a:cubicBezTo>
                  <a:pt x="2803" y="830"/>
                  <a:pt x="2761" y="814"/>
                  <a:pt x="2715" y="814"/>
                </a:cubicBezTo>
                <a:cubicBezTo>
                  <a:pt x="2434" y="814"/>
                  <a:pt x="1969" y="1402"/>
                  <a:pt x="1969" y="1402"/>
                </a:cubicBezTo>
                <a:cubicBezTo>
                  <a:pt x="1969" y="1402"/>
                  <a:pt x="2269" y="234"/>
                  <a:pt x="2069" y="134"/>
                </a:cubicBezTo>
                <a:cubicBezTo>
                  <a:pt x="2058" y="130"/>
                  <a:pt x="2047" y="127"/>
                  <a:pt x="2036" y="127"/>
                </a:cubicBezTo>
                <a:cubicBezTo>
                  <a:pt x="1799" y="127"/>
                  <a:pt x="1435" y="1068"/>
                  <a:pt x="1435" y="1068"/>
                </a:cubicBezTo>
                <a:cubicBezTo>
                  <a:pt x="1435" y="1068"/>
                  <a:pt x="1368" y="34"/>
                  <a:pt x="1102" y="1"/>
                </a:cubicBezTo>
                <a:cubicBezTo>
                  <a:pt x="1098" y="0"/>
                  <a:pt x="1094" y="0"/>
                  <a:pt x="10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706" name="Google Shape;706;p49"/>
          <p:cNvGrpSpPr/>
          <p:nvPr/>
        </p:nvGrpSpPr>
        <p:grpSpPr>
          <a:xfrm>
            <a:off x="648875" y="869725"/>
            <a:ext cx="2336898" cy="3323974"/>
            <a:chOff x="867600" y="869725"/>
            <a:chExt cx="2336898" cy="3323974"/>
          </a:xfrm>
        </p:grpSpPr>
        <p:sp>
          <p:nvSpPr>
            <p:cNvPr id="707" name="Google Shape;707;p49"/>
            <p:cNvSpPr/>
            <p:nvPr/>
          </p:nvSpPr>
          <p:spPr>
            <a:xfrm>
              <a:off x="2066792" y="3856762"/>
              <a:ext cx="61480" cy="290316"/>
            </a:xfrm>
            <a:custGeom>
              <a:avLst/>
              <a:gdLst/>
              <a:ahLst/>
              <a:cxnLst/>
              <a:rect l="l" t="t" r="r" b="b"/>
              <a:pathLst>
                <a:path w="968" h="4571" extrusionOk="0">
                  <a:moveTo>
                    <a:pt x="234" y="1"/>
                  </a:moveTo>
                  <a:cubicBezTo>
                    <a:pt x="100" y="1"/>
                    <a:pt x="0" y="101"/>
                    <a:pt x="33" y="234"/>
                  </a:cubicBezTo>
                  <a:cubicBezTo>
                    <a:pt x="33" y="368"/>
                    <a:pt x="167" y="3403"/>
                    <a:pt x="534" y="4437"/>
                  </a:cubicBezTo>
                  <a:cubicBezTo>
                    <a:pt x="534" y="4537"/>
                    <a:pt x="634" y="4571"/>
                    <a:pt x="734" y="4571"/>
                  </a:cubicBezTo>
                  <a:lnTo>
                    <a:pt x="801" y="4571"/>
                  </a:lnTo>
                  <a:cubicBezTo>
                    <a:pt x="901" y="4537"/>
                    <a:pt x="967" y="4404"/>
                    <a:pt x="901" y="4304"/>
                  </a:cubicBezTo>
                  <a:cubicBezTo>
                    <a:pt x="601" y="3337"/>
                    <a:pt x="434" y="234"/>
                    <a:pt x="434" y="201"/>
                  </a:cubicBezTo>
                  <a:cubicBezTo>
                    <a:pt x="434" y="101"/>
                    <a:pt x="334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49"/>
            <p:cNvSpPr/>
            <p:nvPr/>
          </p:nvSpPr>
          <p:spPr>
            <a:xfrm>
              <a:off x="1984161" y="4106814"/>
              <a:ext cx="148365" cy="86885"/>
            </a:xfrm>
            <a:custGeom>
              <a:avLst/>
              <a:gdLst/>
              <a:ahLst/>
              <a:cxnLst/>
              <a:rect l="l" t="t" r="r" b="b"/>
              <a:pathLst>
                <a:path w="2336" h="1368" extrusionOk="0">
                  <a:moveTo>
                    <a:pt x="1501" y="0"/>
                  </a:moveTo>
                  <a:cubicBezTo>
                    <a:pt x="1034" y="0"/>
                    <a:pt x="567" y="133"/>
                    <a:pt x="200" y="467"/>
                  </a:cubicBezTo>
                  <a:cubicBezTo>
                    <a:pt x="67" y="600"/>
                    <a:pt x="0" y="767"/>
                    <a:pt x="0" y="967"/>
                  </a:cubicBezTo>
                  <a:cubicBezTo>
                    <a:pt x="0" y="1067"/>
                    <a:pt x="67" y="1368"/>
                    <a:pt x="634" y="1368"/>
                  </a:cubicBezTo>
                  <a:cubicBezTo>
                    <a:pt x="1201" y="1368"/>
                    <a:pt x="1735" y="1201"/>
                    <a:pt x="2168" y="834"/>
                  </a:cubicBezTo>
                  <a:cubicBezTo>
                    <a:pt x="2268" y="767"/>
                    <a:pt x="2335" y="634"/>
                    <a:pt x="2335" y="500"/>
                  </a:cubicBezTo>
                  <a:cubicBezTo>
                    <a:pt x="2335" y="200"/>
                    <a:pt x="2035" y="0"/>
                    <a:pt x="1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49"/>
            <p:cNvSpPr/>
            <p:nvPr/>
          </p:nvSpPr>
          <p:spPr>
            <a:xfrm>
              <a:off x="1693906" y="3844059"/>
              <a:ext cx="76342" cy="288220"/>
            </a:xfrm>
            <a:custGeom>
              <a:avLst/>
              <a:gdLst/>
              <a:ahLst/>
              <a:cxnLst/>
              <a:rect l="l" t="t" r="r" b="b"/>
              <a:pathLst>
                <a:path w="1202" h="4538" extrusionOk="0">
                  <a:moveTo>
                    <a:pt x="1001" y="1"/>
                  </a:moveTo>
                  <a:cubicBezTo>
                    <a:pt x="901" y="1"/>
                    <a:pt x="801" y="67"/>
                    <a:pt x="767" y="168"/>
                  </a:cubicBezTo>
                  <a:cubicBezTo>
                    <a:pt x="734" y="268"/>
                    <a:pt x="0" y="3236"/>
                    <a:pt x="34" y="4337"/>
                  </a:cubicBezTo>
                  <a:cubicBezTo>
                    <a:pt x="34" y="4437"/>
                    <a:pt x="134" y="4537"/>
                    <a:pt x="234" y="4537"/>
                  </a:cubicBezTo>
                  <a:cubicBezTo>
                    <a:pt x="367" y="4537"/>
                    <a:pt x="434" y="4437"/>
                    <a:pt x="434" y="4337"/>
                  </a:cubicBezTo>
                  <a:cubicBezTo>
                    <a:pt x="401" y="3303"/>
                    <a:pt x="1168" y="301"/>
                    <a:pt x="1168" y="268"/>
                  </a:cubicBezTo>
                  <a:cubicBezTo>
                    <a:pt x="1201" y="168"/>
                    <a:pt x="1134" y="34"/>
                    <a:pt x="10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49"/>
            <p:cNvSpPr/>
            <p:nvPr/>
          </p:nvSpPr>
          <p:spPr>
            <a:xfrm>
              <a:off x="1573104" y="4076836"/>
              <a:ext cx="156876" cy="80851"/>
            </a:xfrm>
            <a:custGeom>
              <a:avLst/>
              <a:gdLst/>
              <a:ahLst/>
              <a:cxnLst/>
              <a:rect l="l" t="t" r="r" b="b"/>
              <a:pathLst>
                <a:path w="2470" h="1273" extrusionOk="0">
                  <a:moveTo>
                    <a:pt x="1187" y="1"/>
                  </a:moveTo>
                  <a:cubicBezTo>
                    <a:pt x="1147" y="1"/>
                    <a:pt x="1108" y="2"/>
                    <a:pt x="1068" y="5"/>
                  </a:cubicBezTo>
                  <a:cubicBezTo>
                    <a:pt x="501" y="5"/>
                    <a:pt x="134" y="205"/>
                    <a:pt x="34" y="572"/>
                  </a:cubicBezTo>
                  <a:cubicBezTo>
                    <a:pt x="1" y="706"/>
                    <a:pt x="34" y="806"/>
                    <a:pt x="134" y="906"/>
                  </a:cubicBezTo>
                  <a:cubicBezTo>
                    <a:pt x="401" y="1239"/>
                    <a:pt x="1168" y="1273"/>
                    <a:pt x="1335" y="1273"/>
                  </a:cubicBezTo>
                  <a:cubicBezTo>
                    <a:pt x="1602" y="1273"/>
                    <a:pt x="2303" y="1206"/>
                    <a:pt x="2436" y="806"/>
                  </a:cubicBezTo>
                  <a:cubicBezTo>
                    <a:pt x="2469" y="672"/>
                    <a:pt x="2436" y="539"/>
                    <a:pt x="2369" y="439"/>
                  </a:cubicBezTo>
                  <a:cubicBezTo>
                    <a:pt x="2033" y="164"/>
                    <a:pt x="1614" y="1"/>
                    <a:pt x="1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49"/>
            <p:cNvSpPr/>
            <p:nvPr/>
          </p:nvSpPr>
          <p:spPr>
            <a:xfrm>
              <a:off x="1583711" y="2057998"/>
              <a:ext cx="527217" cy="273421"/>
            </a:xfrm>
            <a:custGeom>
              <a:avLst/>
              <a:gdLst/>
              <a:ahLst/>
              <a:cxnLst/>
              <a:rect l="l" t="t" r="r" b="b"/>
              <a:pathLst>
                <a:path w="8301" h="4305" extrusionOk="0">
                  <a:moveTo>
                    <a:pt x="249" y="0"/>
                  </a:moveTo>
                  <a:cubicBezTo>
                    <a:pt x="209" y="0"/>
                    <a:pt x="170" y="11"/>
                    <a:pt x="134" y="35"/>
                  </a:cubicBezTo>
                  <a:cubicBezTo>
                    <a:pt x="34" y="102"/>
                    <a:pt x="1" y="202"/>
                    <a:pt x="67" y="302"/>
                  </a:cubicBezTo>
                  <a:cubicBezTo>
                    <a:pt x="1969" y="3604"/>
                    <a:pt x="4304" y="4305"/>
                    <a:pt x="5972" y="4305"/>
                  </a:cubicBezTo>
                  <a:cubicBezTo>
                    <a:pt x="6672" y="4305"/>
                    <a:pt x="7406" y="4171"/>
                    <a:pt x="8073" y="3904"/>
                  </a:cubicBezTo>
                  <a:cubicBezTo>
                    <a:pt x="8300" y="3791"/>
                    <a:pt x="8189" y="3509"/>
                    <a:pt x="8008" y="3509"/>
                  </a:cubicBezTo>
                  <a:cubicBezTo>
                    <a:pt x="7976" y="3509"/>
                    <a:pt x="7941" y="3517"/>
                    <a:pt x="7906" y="3537"/>
                  </a:cubicBezTo>
                  <a:cubicBezTo>
                    <a:pt x="7836" y="3566"/>
                    <a:pt x="7055" y="3926"/>
                    <a:pt x="5939" y="3926"/>
                  </a:cubicBezTo>
                  <a:cubicBezTo>
                    <a:pt x="4409" y="3926"/>
                    <a:pt x="2248" y="3247"/>
                    <a:pt x="434" y="102"/>
                  </a:cubicBezTo>
                  <a:cubicBezTo>
                    <a:pt x="391" y="37"/>
                    <a:pt x="320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49"/>
            <p:cNvSpPr/>
            <p:nvPr/>
          </p:nvSpPr>
          <p:spPr>
            <a:xfrm>
              <a:off x="1506415" y="1979241"/>
              <a:ext cx="151541" cy="112608"/>
            </a:xfrm>
            <a:custGeom>
              <a:avLst/>
              <a:gdLst/>
              <a:ahLst/>
              <a:cxnLst/>
              <a:rect l="l" t="t" r="r" b="b"/>
              <a:pathLst>
                <a:path w="2386" h="1773" extrusionOk="0">
                  <a:moveTo>
                    <a:pt x="1347" y="1"/>
                  </a:moveTo>
                  <a:cubicBezTo>
                    <a:pt x="1338" y="1"/>
                    <a:pt x="1328" y="3"/>
                    <a:pt x="1318" y="7"/>
                  </a:cubicBezTo>
                  <a:cubicBezTo>
                    <a:pt x="1084" y="74"/>
                    <a:pt x="1284" y="908"/>
                    <a:pt x="1284" y="908"/>
                  </a:cubicBezTo>
                  <a:cubicBezTo>
                    <a:pt x="1284" y="908"/>
                    <a:pt x="808" y="291"/>
                    <a:pt x="600" y="291"/>
                  </a:cubicBezTo>
                  <a:cubicBezTo>
                    <a:pt x="581" y="291"/>
                    <a:pt x="564" y="296"/>
                    <a:pt x="551" y="308"/>
                  </a:cubicBezTo>
                  <a:cubicBezTo>
                    <a:pt x="417" y="441"/>
                    <a:pt x="917" y="1308"/>
                    <a:pt x="917" y="1308"/>
                  </a:cubicBezTo>
                  <a:cubicBezTo>
                    <a:pt x="917" y="1308"/>
                    <a:pt x="481" y="996"/>
                    <a:pt x="231" y="996"/>
                  </a:cubicBezTo>
                  <a:cubicBezTo>
                    <a:pt x="165" y="996"/>
                    <a:pt x="112" y="1019"/>
                    <a:pt x="84" y="1075"/>
                  </a:cubicBezTo>
                  <a:cubicBezTo>
                    <a:pt x="0" y="1297"/>
                    <a:pt x="818" y="1773"/>
                    <a:pt x="1363" y="1773"/>
                  </a:cubicBezTo>
                  <a:cubicBezTo>
                    <a:pt x="1474" y="1773"/>
                    <a:pt x="1573" y="1753"/>
                    <a:pt x="1651" y="1709"/>
                  </a:cubicBezTo>
                  <a:cubicBezTo>
                    <a:pt x="2118" y="1442"/>
                    <a:pt x="2385" y="508"/>
                    <a:pt x="2118" y="408"/>
                  </a:cubicBezTo>
                  <a:cubicBezTo>
                    <a:pt x="2103" y="401"/>
                    <a:pt x="2087" y="398"/>
                    <a:pt x="2072" y="398"/>
                  </a:cubicBezTo>
                  <a:cubicBezTo>
                    <a:pt x="1855" y="398"/>
                    <a:pt x="1651" y="1008"/>
                    <a:pt x="1651" y="1008"/>
                  </a:cubicBezTo>
                  <a:cubicBezTo>
                    <a:pt x="1651" y="1008"/>
                    <a:pt x="1560" y="1"/>
                    <a:pt x="1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49"/>
            <p:cNvSpPr/>
            <p:nvPr/>
          </p:nvSpPr>
          <p:spPr>
            <a:xfrm>
              <a:off x="2558257" y="913994"/>
              <a:ext cx="451383" cy="531092"/>
            </a:xfrm>
            <a:custGeom>
              <a:avLst/>
              <a:gdLst/>
              <a:ahLst/>
              <a:cxnLst/>
              <a:rect l="l" t="t" r="r" b="b"/>
              <a:pathLst>
                <a:path w="7107" h="8362" extrusionOk="0">
                  <a:moveTo>
                    <a:pt x="2236" y="1"/>
                  </a:moveTo>
                  <a:lnTo>
                    <a:pt x="2236" y="34"/>
                  </a:lnTo>
                  <a:cubicBezTo>
                    <a:pt x="2236" y="34"/>
                    <a:pt x="1" y="3203"/>
                    <a:pt x="2036" y="6172"/>
                  </a:cubicBezTo>
                  <a:cubicBezTo>
                    <a:pt x="3292" y="7991"/>
                    <a:pt x="4843" y="8362"/>
                    <a:pt x="5895" y="8362"/>
                  </a:cubicBezTo>
                  <a:cubicBezTo>
                    <a:pt x="6464" y="8362"/>
                    <a:pt x="6887" y="8253"/>
                    <a:pt x="7039" y="8207"/>
                  </a:cubicBezTo>
                  <a:cubicBezTo>
                    <a:pt x="7106" y="7506"/>
                    <a:pt x="7106" y="6839"/>
                    <a:pt x="7106" y="6239"/>
                  </a:cubicBezTo>
                  <a:cubicBezTo>
                    <a:pt x="7074" y="6239"/>
                    <a:pt x="7009" y="6243"/>
                    <a:pt x="6919" y="6243"/>
                  </a:cubicBezTo>
                  <a:cubicBezTo>
                    <a:pt x="6448" y="6243"/>
                    <a:pt x="5267" y="6126"/>
                    <a:pt x="4204" y="4671"/>
                  </a:cubicBezTo>
                  <a:cubicBezTo>
                    <a:pt x="3137" y="3203"/>
                    <a:pt x="4104" y="835"/>
                    <a:pt x="4204" y="601"/>
                  </a:cubicBezTo>
                  <a:cubicBezTo>
                    <a:pt x="3570" y="368"/>
                    <a:pt x="2903" y="168"/>
                    <a:pt x="22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49"/>
            <p:cNvSpPr/>
            <p:nvPr/>
          </p:nvSpPr>
          <p:spPr>
            <a:xfrm>
              <a:off x="2757434" y="952165"/>
              <a:ext cx="252208" cy="358338"/>
            </a:xfrm>
            <a:custGeom>
              <a:avLst/>
              <a:gdLst/>
              <a:ahLst/>
              <a:cxnLst/>
              <a:rect l="l" t="t" r="r" b="b"/>
              <a:pathLst>
                <a:path w="3971" h="5642" extrusionOk="0">
                  <a:moveTo>
                    <a:pt x="1068" y="0"/>
                  </a:moveTo>
                  <a:cubicBezTo>
                    <a:pt x="968" y="234"/>
                    <a:pt x="1" y="2602"/>
                    <a:pt x="1068" y="4070"/>
                  </a:cubicBezTo>
                  <a:cubicBezTo>
                    <a:pt x="2131" y="5525"/>
                    <a:pt x="3312" y="5642"/>
                    <a:pt x="3783" y="5642"/>
                  </a:cubicBezTo>
                  <a:cubicBezTo>
                    <a:pt x="3873" y="5642"/>
                    <a:pt x="3938" y="5638"/>
                    <a:pt x="3970" y="5638"/>
                  </a:cubicBezTo>
                  <a:cubicBezTo>
                    <a:pt x="3903" y="3303"/>
                    <a:pt x="3403" y="1535"/>
                    <a:pt x="2269" y="667"/>
                  </a:cubicBezTo>
                  <a:cubicBezTo>
                    <a:pt x="1902" y="400"/>
                    <a:pt x="1502" y="167"/>
                    <a:pt x="10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49"/>
            <p:cNvSpPr/>
            <p:nvPr/>
          </p:nvSpPr>
          <p:spPr>
            <a:xfrm>
              <a:off x="2414209" y="886492"/>
              <a:ext cx="591174" cy="723598"/>
            </a:xfrm>
            <a:custGeom>
              <a:avLst/>
              <a:gdLst/>
              <a:ahLst/>
              <a:cxnLst/>
              <a:rect l="l" t="t" r="r" b="b"/>
              <a:pathLst>
                <a:path w="9308" h="11393" extrusionOk="0">
                  <a:moveTo>
                    <a:pt x="1869" y="0"/>
                  </a:moveTo>
                  <a:cubicBezTo>
                    <a:pt x="501" y="1735"/>
                    <a:pt x="1" y="4003"/>
                    <a:pt x="601" y="6138"/>
                  </a:cubicBezTo>
                  <a:cubicBezTo>
                    <a:pt x="1461" y="9350"/>
                    <a:pt x="4622" y="11392"/>
                    <a:pt x="7075" y="11392"/>
                  </a:cubicBezTo>
                  <a:cubicBezTo>
                    <a:pt x="7857" y="11392"/>
                    <a:pt x="8567" y="11185"/>
                    <a:pt x="9107" y="10741"/>
                  </a:cubicBezTo>
                  <a:cubicBezTo>
                    <a:pt x="9207" y="10007"/>
                    <a:pt x="9274" y="9307"/>
                    <a:pt x="9307" y="8640"/>
                  </a:cubicBezTo>
                  <a:lnTo>
                    <a:pt x="9307" y="8640"/>
                  </a:lnTo>
                  <a:cubicBezTo>
                    <a:pt x="9156" y="8686"/>
                    <a:pt x="8738" y="8793"/>
                    <a:pt x="8174" y="8793"/>
                  </a:cubicBezTo>
                  <a:cubicBezTo>
                    <a:pt x="7122" y="8793"/>
                    <a:pt x="5564" y="8419"/>
                    <a:pt x="4304" y="6571"/>
                  </a:cubicBezTo>
                  <a:cubicBezTo>
                    <a:pt x="2269" y="3603"/>
                    <a:pt x="4504" y="434"/>
                    <a:pt x="4504" y="434"/>
                  </a:cubicBezTo>
                  <a:lnTo>
                    <a:pt x="4504" y="400"/>
                  </a:lnTo>
                  <a:cubicBezTo>
                    <a:pt x="3637" y="234"/>
                    <a:pt x="2736" y="100"/>
                    <a:pt x="18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49"/>
            <p:cNvSpPr/>
            <p:nvPr/>
          </p:nvSpPr>
          <p:spPr>
            <a:xfrm>
              <a:off x="867600" y="869725"/>
              <a:ext cx="2125065" cy="1656597"/>
            </a:xfrm>
            <a:custGeom>
              <a:avLst/>
              <a:gdLst/>
              <a:ahLst/>
              <a:cxnLst/>
              <a:rect l="l" t="t" r="r" b="b"/>
              <a:pathLst>
                <a:path w="33459" h="26083" extrusionOk="0">
                  <a:moveTo>
                    <a:pt x="21355" y="0"/>
                  </a:moveTo>
                  <a:cubicBezTo>
                    <a:pt x="14410" y="0"/>
                    <a:pt x="6208" y="1462"/>
                    <a:pt x="2603" y="4934"/>
                  </a:cubicBezTo>
                  <a:cubicBezTo>
                    <a:pt x="1" y="7436"/>
                    <a:pt x="201" y="13941"/>
                    <a:pt x="4171" y="15442"/>
                  </a:cubicBezTo>
                  <a:cubicBezTo>
                    <a:pt x="5300" y="15856"/>
                    <a:pt x="6924" y="15980"/>
                    <a:pt x="8694" y="15980"/>
                  </a:cubicBezTo>
                  <a:cubicBezTo>
                    <a:pt x="11369" y="15980"/>
                    <a:pt x="14378" y="15696"/>
                    <a:pt x="16521" y="15696"/>
                  </a:cubicBezTo>
                  <a:cubicBezTo>
                    <a:pt x="17984" y="15696"/>
                    <a:pt x="19043" y="15829"/>
                    <a:pt x="19315" y="16276"/>
                  </a:cubicBezTo>
                  <a:cubicBezTo>
                    <a:pt x="19715" y="16943"/>
                    <a:pt x="19181" y="19078"/>
                    <a:pt x="18247" y="21946"/>
                  </a:cubicBezTo>
                  <a:cubicBezTo>
                    <a:pt x="18648" y="22146"/>
                    <a:pt x="21183" y="23414"/>
                    <a:pt x="22317" y="26083"/>
                  </a:cubicBezTo>
                  <a:lnTo>
                    <a:pt x="23451" y="25682"/>
                  </a:lnTo>
                  <a:cubicBezTo>
                    <a:pt x="21917" y="22980"/>
                    <a:pt x="21850" y="19678"/>
                    <a:pt x="23318" y="16909"/>
                  </a:cubicBezTo>
                  <a:cubicBezTo>
                    <a:pt x="25224" y="13023"/>
                    <a:pt x="29638" y="12504"/>
                    <a:pt x="31861" y="12504"/>
                  </a:cubicBezTo>
                  <a:cubicBezTo>
                    <a:pt x="32672" y="12504"/>
                    <a:pt x="33191" y="12573"/>
                    <a:pt x="33191" y="12573"/>
                  </a:cubicBezTo>
                  <a:lnTo>
                    <a:pt x="33225" y="12573"/>
                  </a:lnTo>
                  <a:cubicBezTo>
                    <a:pt x="33325" y="12039"/>
                    <a:pt x="33391" y="11505"/>
                    <a:pt x="33458" y="11005"/>
                  </a:cubicBezTo>
                  <a:lnTo>
                    <a:pt x="33458" y="11005"/>
                  </a:lnTo>
                  <a:cubicBezTo>
                    <a:pt x="32917" y="11449"/>
                    <a:pt x="32206" y="11657"/>
                    <a:pt x="31423" y="11657"/>
                  </a:cubicBezTo>
                  <a:cubicBezTo>
                    <a:pt x="28971" y="11657"/>
                    <a:pt x="25812" y="9621"/>
                    <a:pt x="24952" y="6435"/>
                  </a:cubicBezTo>
                  <a:cubicBezTo>
                    <a:pt x="24352" y="4300"/>
                    <a:pt x="24852" y="1999"/>
                    <a:pt x="26220" y="264"/>
                  </a:cubicBezTo>
                  <a:cubicBezTo>
                    <a:pt x="24736" y="91"/>
                    <a:pt x="23084" y="0"/>
                    <a:pt x="213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49"/>
            <p:cNvSpPr/>
            <p:nvPr/>
          </p:nvSpPr>
          <p:spPr>
            <a:xfrm>
              <a:off x="2255299" y="1662118"/>
              <a:ext cx="722518" cy="1167169"/>
            </a:xfrm>
            <a:custGeom>
              <a:avLst/>
              <a:gdLst/>
              <a:ahLst/>
              <a:cxnLst/>
              <a:rect l="l" t="t" r="r" b="b"/>
              <a:pathLst>
                <a:path w="11376" h="18377" extrusionOk="0">
                  <a:moveTo>
                    <a:pt x="10073" y="0"/>
                  </a:moveTo>
                  <a:cubicBezTo>
                    <a:pt x="7871" y="0"/>
                    <a:pt x="3393" y="511"/>
                    <a:pt x="1469" y="4433"/>
                  </a:cubicBezTo>
                  <a:cubicBezTo>
                    <a:pt x="1" y="7169"/>
                    <a:pt x="68" y="10471"/>
                    <a:pt x="1602" y="13173"/>
                  </a:cubicBezTo>
                  <a:cubicBezTo>
                    <a:pt x="2803" y="15274"/>
                    <a:pt x="4471" y="17042"/>
                    <a:pt x="6472" y="18377"/>
                  </a:cubicBezTo>
                  <a:cubicBezTo>
                    <a:pt x="6772" y="17443"/>
                    <a:pt x="7106" y="16475"/>
                    <a:pt x="7406" y="15508"/>
                  </a:cubicBezTo>
                  <a:lnTo>
                    <a:pt x="7306" y="15475"/>
                  </a:lnTo>
                  <a:cubicBezTo>
                    <a:pt x="7306" y="15475"/>
                    <a:pt x="2002" y="12039"/>
                    <a:pt x="3036" y="7035"/>
                  </a:cubicBezTo>
                  <a:cubicBezTo>
                    <a:pt x="3905" y="2719"/>
                    <a:pt x="7579" y="2098"/>
                    <a:pt x="9625" y="2098"/>
                  </a:cubicBezTo>
                  <a:cubicBezTo>
                    <a:pt x="10409" y="2098"/>
                    <a:pt x="10953" y="2189"/>
                    <a:pt x="11009" y="2198"/>
                  </a:cubicBezTo>
                  <a:cubicBezTo>
                    <a:pt x="11142" y="1465"/>
                    <a:pt x="11276" y="764"/>
                    <a:pt x="11376" y="64"/>
                  </a:cubicBezTo>
                  <a:lnTo>
                    <a:pt x="11342" y="64"/>
                  </a:lnTo>
                  <a:cubicBezTo>
                    <a:pt x="11342" y="64"/>
                    <a:pt x="10849" y="0"/>
                    <a:pt x="100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49"/>
            <p:cNvSpPr/>
            <p:nvPr/>
          </p:nvSpPr>
          <p:spPr>
            <a:xfrm>
              <a:off x="2382452" y="1795306"/>
              <a:ext cx="572057" cy="851766"/>
            </a:xfrm>
            <a:custGeom>
              <a:avLst/>
              <a:gdLst/>
              <a:ahLst/>
              <a:cxnLst/>
              <a:rect l="l" t="t" r="r" b="b"/>
              <a:pathLst>
                <a:path w="9007" h="13411" extrusionOk="0">
                  <a:moveTo>
                    <a:pt x="7623" y="1"/>
                  </a:moveTo>
                  <a:cubicBezTo>
                    <a:pt x="5577" y="1"/>
                    <a:pt x="1903" y="622"/>
                    <a:pt x="1034" y="4938"/>
                  </a:cubicBezTo>
                  <a:cubicBezTo>
                    <a:pt x="0" y="9942"/>
                    <a:pt x="5304" y="13378"/>
                    <a:pt x="5304" y="13378"/>
                  </a:cubicBezTo>
                  <a:lnTo>
                    <a:pt x="5404" y="13411"/>
                  </a:lnTo>
                  <a:cubicBezTo>
                    <a:pt x="5704" y="12510"/>
                    <a:pt x="6005" y="11576"/>
                    <a:pt x="6271" y="10642"/>
                  </a:cubicBezTo>
                  <a:lnTo>
                    <a:pt x="6138" y="10609"/>
                  </a:lnTo>
                  <a:cubicBezTo>
                    <a:pt x="6138" y="10609"/>
                    <a:pt x="3236" y="8441"/>
                    <a:pt x="3703" y="5772"/>
                  </a:cubicBezTo>
                  <a:cubicBezTo>
                    <a:pt x="4177" y="2952"/>
                    <a:pt x="5984" y="2452"/>
                    <a:pt x="7206" y="2452"/>
                  </a:cubicBezTo>
                  <a:cubicBezTo>
                    <a:pt x="7878" y="2452"/>
                    <a:pt x="8373" y="2603"/>
                    <a:pt x="8373" y="2603"/>
                  </a:cubicBezTo>
                  <a:lnTo>
                    <a:pt x="8473" y="2637"/>
                  </a:lnTo>
                  <a:cubicBezTo>
                    <a:pt x="8673" y="1769"/>
                    <a:pt x="8840" y="935"/>
                    <a:pt x="9007" y="101"/>
                  </a:cubicBezTo>
                  <a:cubicBezTo>
                    <a:pt x="8951" y="92"/>
                    <a:pt x="8407" y="1"/>
                    <a:pt x="7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49"/>
            <p:cNvSpPr/>
            <p:nvPr/>
          </p:nvSpPr>
          <p:spPr>
            <a:xfrm>
              <a:off x="2587918" y="1951041"/>
              <a:ext cx="332742" cy="520231"/>
            </a:xfrm>
            <a:custGeom>
              <a:avLst/>
              <a:gdLst/>
              <a:ahLst/>
              <a:cxnLst/>
              <a:rect l="l" t="t" r="r" b="b"/>
              <a:pathLst>
                <a:path w="5239" h="8191" extrusionOk="0">
                  <a:moveTo>
                    <a:pt x="3971" y="0"/>
                  </a:moveTo>
                  <a:cubicBezTo>
                    <a:pt x="2749" y="0"/>
                    <a:pt x="942" y="500"/>
                    <a:pt x="468" y="3320"/>
                  </a:cubicBezTo>
                  <a:cubicBezTo>
                    <a:pt x="1" y="5989"/>
                    <a:pt x="2903" y="8157"/>
                    <a:pt x="2903" y="8157"/>
                  </a:cubicBezTo>
                  <a:lnTo>
                    <a:pt x="3036" y="8190"/>
                  </a:lnTo>
                  <a:cubicBezTo>
                    <a:pt x="3870" y="5522"/>
                    <a:pt x="4604" y="2786"/>
                    <a:pt x="5238" y="185"/>
                  </a:cubicBezTo>
                  <a:lnTo>
                    <a:pt x="5138" y="151"/>
                  </a:lnTo>
                  <a:cubicBezTo>
                    <a:pt x="5138" y="151"/>
                    <a:pt x="4643" y="0"/>
                    <a:pt x="39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49"/>
            <p:cNvSpPr/>
            <p:nvPr/>
          </p:nvSpPr>
          <p:spPr>
            <a:xfrm>
              <a:off x="1575264" y="2498717"/>
              <a:ext cx="1091145" cy="1290320"/>
            </a:xfrm>
            <a:custGeom>
              <a:avLst/>
              <a:gdLst/>
              <a:ahLst/>
              <a:cxnLst/>
              <a:rect l="l" t="t" r="r" b="b"/>
              <a:pathLst>
                <a:path w="17180" h="20316" extrusionOk="0">
                  <a:moveTo>
                    <a:pt x="12276" y="1"/>
                  </a:moveTo>
                  <a:lnTo>
                    <a:pt x="11175" y="401"/>
                  </a:lnTo>
                  <a:cubicBezTo>
                    <a:pt x="11875" y="1969"/>
                    <a:pt x="12076" y="4037"/>
                    <a:pt x="11041" y="6639"/>
                  </a:cubicBezTo>
                  <a:cubicBezTo>
                    <a:pt x="9252" y="11206"/>
                    <a:pt x="2924" y="11377"/>
                    <a:pt x="1985" y="11377"/>
                  </a:cubicBezTo>
                  <a:cubicBezTo>
                    <a:pt x="1909" y="11377"/>
                    <a:pt x="1868" y="11376"/>
                    <a:pt x="1868" y="11376"/>
                  </a:cubicBezTo>
                  <a:cubicBezTo>
                    <a:pt x="601" y="15545"/>
                    <a:pt x="0" y="19015"/>
                    <a:pt x="1134" y="20115"/>
                  </a:cubicBezTo>
                  <a:lnTo>
                    <a:pt x="1335" y="20315"/>
                  </a:lnTo>
                  <a:cubicBezTo>
                    <a:pt x="1501" y="19281"/>
                    <a:pt x="2635" y="13978"/>
                    <a:pt x="7339" y="12110"/>
                  </a:cubicBezTo>
                  <a:cubicBezTo>
                    <a:pt x="8099" y="11815"/>
                    <a:pt x="9212" y="11614"/>
                    <a:pt x="10410" y="11614"/>
                  </a:cubicBezTo>
                  <a:cubicBezTo>
                    <a:pt x="11789" y="11614"/>
                    <a:pt x="13281" y="11880"/>
                    <a:pt x="14477" y="12577"/>
                  </a:cubicBezTo>
                  <a:lnTo>
                    <a:pt x="14544" y="12610"/>
                  </a:lnTo>
                  <a:cubicBezTo>
                    <a:pt x="15345" y="10508"/>
                    <a:pt x="16245" y="7973"/>
                    <a:pt x="17179" y="5205"/>
                  </a:cubicBezTo>
                  <a:cubicBezTo>
                    <a:pt x="15178" y="3870"/>
                    <a:pt x="13510" y="2102"/>
                    <a:pt x="122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49"/>
            <p:cNvSpPr/>
            <p:nvPr/>
          </p:nvSpPr>
          <p:spPr>
            <a:xfrm>
              <a:off x="1659990" y="3238458"/>
              <a:ext cx="839000" cy="631124"/>
            </a:xfrm>
            <a:custGeom>
              <a:avLst/>
              <a:gdLst/>
              <a:ahLst/>
              <a:cxnLst/>
              <a:rect l="l" t="t" r="r" b="b"/>
              <a:pathLst>
                <a:path w="13210" h="9937" extrusionOk="0">
                  <a:moveTo>
                    <a:pt x="9076" y="0"/>
                  </a:moveTo>
                  <a:cubicBezTo>
                    <a:pt x="7878" y="0"/>
                    <a:pt x="6765" y="201"/>
                    <a:pt x="6005" y="496"/>
                  </a:cubicBezTo>
                  <a:cubicBezTo>
                    <a:pt x="1301" y="2331"/>
                    <a:pt x="167" y="7668"/>
                    <a:pt x="1" y="8668"/>
                  </a:cubicBezTo>
                  <a:cubicBezTo>
                    <a:pt x="568" y="9202"/>
                    <a:pt x="1235" y="9602"/>
                    <a:pt x="1935" y="9936"/>
                  </a:cubicBezTo>
                  <a:cubicBezTo>
                    <a:pt x="2141" y="8938"/>
                    <a:pt x="3716" y="2227"/>
                    <a:pt x="9642" y="2227"/>
                  </a:cubicBezTo>
                  <a:cubicBezTo>
                    <a:pt x="10448" y="2227"/>
                    <a:pt x="11335" y="2351"/>
                    <a:pt x="12309" y="2631"/>
                  </a:cubicBezTo>
                  <a:lnTo>
                    <a:pt x="12576" y="2731"/>
                  </a:lnTo>
                  <a:cubicBezTo>
                    <a:pt x="12776" y="2197"/>
                    <a:pt x="12976" y="1597"/>
                    <a:pt x="13210" y="996"/>
                  </a:cubicBezTo>
                  <a:lnTo>
                    <a:pt x="13143" y="963"/>
                  </a:lnTo>
                  <a:cubicBezTo>
                    <a:pt x="11947" y="267"/>
                    <a:pt x="10455" y="0"/>
                    <a:pt x="90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49"/>
            <p:cNvSpPr/>
            <p:nvPr/>
          </p:nvSpPr>
          <p:spPr>
            <a:xfrm>
              <a:off x="1782888" y="3379903"/>
              <a:ext cx="675900" cy="529885"/>
            </a:xfrm>
            <a:custGeom>
              <a:avLst/>
              <a:gdLst/>
              <a:ahLst/>
              <a:cxnLst/>
              <a:rect l="l" t="t" r="r" b="b"/>
              <a:pathLst>
                <a:path w="10642" h="8343" extrusionOk="0">
                  <a:moveTo>
                    <a:pt x="7707" y="0"/>
                  </a:moveTo>
                  <a:cubicBezTo>
                    <a:pt x="1781" y="0"/>
                    <a:pt x="206" y="6711"/>
                    <a:pt x="0" y="7709"/>
                  </a:cubicBezTo>
                  <a:cubicBezTo>
                    <a:pt x="901" y="8109"/>
                    <a:pt x="1902" y="8343"/>
                    <a:pt x="2869" y="8343"/>
                  </a:cubicBezTo>
                  <a:cubicBezTo>
                    <a:pt x="2929" y="7559"/>
                    <a:pt x="3399" y="3010"/>
                    <a:pt x="7953" y="3010"/>
                  </a:cubicBezTo>
                  <a:cubicBezTo>
                    <a:pt x="8435" y="3010"/>
                    <a:pt x="8963" y="3061"/>
                    <a:pt x="9540" y="3172"/>
                  </a:cubicBezTo>
                  <a:lnTo>
                    <a:pt x="9607" y="3206"/>
                  </a:lnTo>
                  <a:cubicBezTo>
                    <a:pt x="9874" y="2505"/>
                    <a:pt x="10208" y="1605"/>
                    <a:pt x="10641" y="504"/>
                  </a:cubicBezTo>
                  <a:lnTo>
                    <a:pt x="10374" y="404"/>
                  </a:lnTo>
                  <a:cubicBezTo>
                    <a:pt x="9400" y="124"/>
                    <a:pt x="8513" y="0"/>
                    <a:pt x="77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49"/>
            <p:cNvSpPr/>
            <p:nvPr/>
          </p:nvSpPr>
          <p:spPr>
            <a:xfrm>
              <a:off x="1965044" y="3571015"/>
              <a:ext cx="428074" cy="338966"/>
            </a:xfrm>
            <a:custGeom>
              <a:avLst/>
              <a:gdLst/>
              <a:ahLst/>
              <a:cxnLst/>
              <a:rect l="l" t="t" r="r" b="b"/>
              <a:pathLst>
                <a:path w="6740" h="5337" extrusionOk="0">
                  <a:moveTo>
                    <a:pt x="5085" y="1"/>
                  </a:moveTo>
                  <a:cubicBezTo>
                    <a:pt x="531" y="1"/>
                    <a:pt x="61" y="4550"/>
                    <a:pt x="1" y="5334"/>
                  </a:cubicBezTo>
                  <a:cubicBezTo>
                    <a:pt x="61" y="5335"/>
                    <a:pt x="120" y="5336"/>
                    <a:pt x="180" y="5336"/>
                  </a:cubicBezTo>
                  <a:cubicBezTo>
                    <a:pt x="2755" y="5336"/>
                    <a:pt x="5299" y="3928"/>
                    <a:pt x="6506" y="831"/>
                  </a:cubicBezTo>
                  <a:cubicBezTo>
                    <a:pt x="6572" y="630"/>
                    <a:pt x="6639" y="430"/>
                    <a:pt x="6739" y="197"/>
                  </a:cubicBezTo>
                  <a:lnTo>
                    <a:pt x="6672" y="163"/>
                  </a:lnTo>
                  <a:cubicBezTo>
                    <a:pt x="6095" y="52"/>
                    <a:pt x="5567" y="1"/>
                    <a:pt x="50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49"/>
            <p:cNvSpPr/>
            <p:nvPr/>
          </p:nvSpPr>
          <p:spPr>
            <a:xfrm>
              <a:off x="1693906" y="2263591"/>
              <a:ext cx="648336" cy="959801"/>
            </a:xfrm>
            <a:custGeom>
              <a:avLst/>
              <a:gdLst/>
              <a:ahLst/>
              <a:cxnLst/>
              <a:rect l="l" t="t" r="r" b="b"/>
              <a:pathLst>
                <a:path w="10208" h="15112" extrusionOk="0">
                  <a:moveTo>
                    <a:pt x="5237" y="0"/>
                  </a:moveTo>
                  <a:cubicBezTo>
                    <a:pt x="5071" y="501"/>
                    <a:pt x="4904" y="1068"/>
                    <a:pt x="4704" y="1601"/>
                  </a:cubicBezTo>
                  <a:cubicBezTo>
                    <a:pt x="4704" y="1601"/>
                    <a:pt x="8473" y="4036"/>
                    <a:pt x="7439" y="8406"/>
                  </a:cubicBezTo>
                  <a:cubicBezTo>
                    <a:pt x="6500" y="12281"/>
                    <a:pt x="2176" y="12514"/>
                    <a:pt x="1152" y="12514"/>
                  </a:cubicBezTo>
                  <a:cubicBezTo>
                    <a:pt x="1013" y="12514"/>
                    <a:pt x="934" y="12509"/>
                    <a:pt x="934" y="12509"/>
                  </a:cubicBezTo>
                  <a:lnTo>
                    <a:pt x="834" y="12476"/>
                  </a:lnTo>
                  <a:cubicBezTo>
                    <a:pt x="567" y="13377"/>
                    <a:pt x="267" y="14277"/>
                    <a:pt x="0" y="15111"/>
                  </a:cubicBezTo>
                  <a:cubicBezTo>
                    <a:pt x="0" y="15111"/>
                    <a:pt x="30" y="15112"/>
                    <a:pt x="85" y="15112"/>
                  </a:cubicBezTo>
                  <a:cubicBezTo>
                    <a:pt x="901" y="15112"/>
                    <a:pt x="7362" y="14966"/>
                    <a:pt x="9173" y="10374"/>
                  </a:cubicBezTo>
                  <a:cubicBezTo>
                    <a:pt x="10208" y="7772"/>
                    <a:pt x="10007" y="5704"/>
                    <a:pt x="9340" y="4103"/>
                  </a:cubicBezTo>
                  <a:cubicBezTo>
                    <a:pt x="8173" y="1468"/>
                    <a:pt x="5638" y="200"/>
                    <a:pt x="5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49"/>
            <p:cNvSpPr/>
            <p:nvPr/>
          </p:nvSpPr>
          <p:spPr>
            <a:xfrm>
              <a:off x="1746876" y="2365276"/>
              <a:ext cx="485172" cy="693112"/>
            </a:xfrm>
            <a:custGeom>
              <a:avLst/>
              <a:gdLst/>
              <a:ahLst/>
              <a:cxnLst/>
              <a:rect l="l" t="t" r="r" b="b"/>
              <a:pathLst>
                <a:path w="7639" h="10913" extrusionOk="0">
                  <a:moveTo>
                    <a:pt x="3870" y="0"/>
                  </a:moveTo>
                  <a:cubicBezTo>
                    <a:pt x="3636" y="701"/>
                    <a:pt x="3369" y="1435"/>
                    <a:pt x="3102" y="2169"/>
                  </a:cubicBezTo>
                  <a:lnTo>
                    <a:pt x="3136" y="2169"/>
                  </a:lnTo>
                  <a:cubicBezTo>
                    <a:pt x="3136" y="2169"/>
                    <a:pt x="5404" y="3436"/>
                    <a:pt x="4804" y="6005"/>
                  </a:cubicBezTo>
                  <a:cubicBezTo>
                    <a:pt x="4343" y="7873"/>
                    <a:pt x="2146" y="8049"/>
                    <a:pt x="1336" y="8049"/>
                  </a:cubicBezTo>
                  <a:cubicBezTo>
                    <a:pt x="1148" y="8049"/>
                    <a:pt x="1034" y="8039"/>
                    <a:pt x="1034" y="8039"/>
                  </a:cubicBezTo>
                  <a:lnTo>
                    <a:pt x="968" y="8039"/>
                  </a:lnTo>
                  <a:cubicBezTo>
                    <a:pt x="634" y="9007"/>
                    <a:pt x="300" y="9941"/>
                    <a:pt x="0" y="10875"/>
                  </a:cubicBezTo>
                  <a:lnTo>
                    <a:pt x="100" y="10908"/>
                  </a:lnTo>
                  <a:cubicBezTo>
                    <a:pt x="100" y="10908"/>
                    <a:pt x="179" y="10913"/>
                    <a:pt x="318" y="10913"/>
                  </a:cubicBezTo>
                  <a:cubicBezTo>
                    <a:pt x="1342" y="10913"/>
                    <a:pt x="5662" y="10680"/>
                    <a:pt x="6572" y="6805"/>
                  </a:cubicBezTo>
                  <a:cubicBezTo>
                    <a:pt x="7639" y="2435"/>
                    <a:pt x="3870" y="0"/>
                    <a:pt x="38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49"/>
            <p:cNvSpPr/>
            <p:nvPr/>
          </p:nvSpPr>
          <p:spPr>
            <a:xfrm>
              <a:off x="1808293" y="2502973"/>
              <a:ext cx="281868" cy="373517"/>
            </a:xfrm>
            <a:custGeom>
              <a:avLst/>
              <a:gdLst/>
              <a:ahLst/>
              <a:cxnLst/>
              <a:rect l="l" t="t" r="r" b="b"/>
              <a:pathLst>
                <a:path w="4438" h="5881" extrusionOk="0">
                  <a:moveTo>
                    <a:pt x="2135" y="1"/>
                  </a:moveTo>
                  <a:cubicBezTo>
                    <a:pt x="1435" y="1869"/>
                    <a:pt x="701" y="3903"/>
                    <a:pt x="1" y="5871"/>
                  </a:cubicBezTo>
                  <a:lnTo>
                    <a:pt x="34" y="5871"/>
                  </a:lnTo>
                  <a:cubicBezTo>
                    <a:pt x="34" y="5871"/>
                    <a:pt x="149" y="5881"/>
                    <a:pt x="338" y="5881"/>
                  </a:cubicBezTo>
                  <a:cubicBezTo>
                    <a:pt x="1157" y="5881"/>
                    <a:pt x="3376" y="5705"/>
                    <a:pt x="3837" y="3837"/>
                  </a:cubicBezTo>
                  <a:cubicBezTo>
                    <a:pt x="4437" y="1302"/>
                    <a:pt x="2169" y="1"/>
                    <a:pt x="2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49"/>
            <p:cNvSpPr/>
            <p:nvPr/>
          </p:nvSpPr>
          <p:spPr>
            <a:xfrm>
              <a:off x="1270146" y="1255569"/>
              <a:ext cx="167482" cy="141569"/>
            </a:xfrm>
            <a:custGeom>
              <a:avLst/>
              <a:gdLst/>
              <a:ahLst/>
              <a:cxnLst/>
              <a:rect l="l" t="t" r="r" b="b"/>
              <a:pathLst>
                <a:path w="2637" h="2229" extrusionOk="0">
                  <a:moveTo>
                    <a:pt x="1485" y="0"/>
                  </a:moveTo>
                  <a:cubicBezTo>
                    <a:pt x="1208" y="0"/>
                    <a:pt x="927" y="101"/>
                    <a:pt x="701" y="327"/>
                  </a:cubicBezTo>
                  <a:cubicBezTo>
                    <a:pt x="1" y="1027"/>
                    <a:pt x="501" y="2228"/>
                    <a:pt x="1502" y="2228"/>
                  </a:cubicBezTo>
                  <a:cubicBezTo>
                    <a:pt x="2136" y="2228"/>
                    <a:pt x="2636" y="1728"/>
                    <a:pt x="2636" y="1127"/>
                  </a:cubicBezTo>
                  <a:cubicBezTo>
                    <a:pt x="2636" y="449"/>
                    <a:pt x="2069" y="0"/>
                    <a:pt x="1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49"/>
            <p:cNvSpPr/>
            <p:nvPr/>
          </p:nvSpPr>
          <p:spPr>
            <a:xfrm>
              <a:off x="2011663" y="1168683"/>
              <a:ext cx="167482" cy="143665"/>
            </a:xfrm>
            <a:custGeom>
              <a:avLst/>
              <a:gdLst/>
              <a:ahLst/>
              <a:cxnLst/>
              <a:rect l="l" t="t" r="r" b="b"/>
              <a:pathLst>
                <a:path w="2637" h="2262" extrusionOk="0">
                  <a:moveTo>
                    <a:pt x="1485" y="1"/>
                  </a:moveTo>
                  <a:cubicBezTo>
                    <a:pt x="1208" y="1"/>
                    <a:pt x="927" y="102"/>
                    <a:pt x="701" y="327"/>
                  </a:cubicBezTo>
                  <a:cubicBezTo>
                    <a:pt x="1" y="1028"/>
                    <a:pt x="501" y="2262"/>
                    <a:pt x="1502" y="2262"/>
                  </a:cubicBezTo>
                  <a:cubicBezTo>
                    <a:pt x="2136" y="2262"/>
                    <a:pt x="2636" y="1762"/>
                    <a:pt x="2636" y="1128"/>
                  </a:cubicBezTo>
                  <a:cubicBezTo>
                    <a:pt x="2636" y="449"/>
                    <a:pt x="2069" y="1"/>
                    <a:pt x="14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49"/>
            <p:cNvSpPr/>
            <p:nvPr/>
          </p:nvSpPr>
          <p:spPr>
            <a:xfrm>
              <a:off x="1442458" y="1269288"/>
              <a:ext cx="560815" cy="207559"/>
            </a:xfrm>
            <a:custGeom>
              <a:avLst/>
              <a:gdLst/>
              <a:ahLst/>
              <a:cxnLst/>
              <a:rect l="l" t="t" r="r" b="b"/>
              <a:pathLst>
                <a:path w="8830" h="3268" extrusionOk="0">
                  <a:moveTo>
                    <a:pt x="7736" y="1"/>
                  </a:moveTo>
                  <a:cubicBezTo>
                    <a:pt x="7089" y="1"/>
                    <a:pt x="6106" y="580"/>
                    <a:pt x="4460" y="745"/>
                  </a:cubicBezTo>
                  <a:cubicBezTo>
                    <a:pt x="4274" y="763"/>
                    <a:pt x="4095" y="771"/>
                    <a:pt x="3921" y="771"/>
                  </a:cubicBezTo>
                  <a:cubicBezTo>
                    <a:pt x="2884" y="771"/>
                    <a:pt x="2063" y="487"/>
                    <a:pt x="1472" y="487"/>
                  </a:cubicBezTo>
                  <a:cubicBezTo>
                    <a:pt x="1095" y="487"/>
                    <a:pt x="812" y="602"/>
                    <a:pt x="624" y="978"/>
                  </a:cubicBezTo>
                  <a:cubicBezTo>
                    <a:pt x="0" y="2136"/>
                    <a:pt x="1358" y="3267"/>
                    <a:pt x="4062" y="3267"/>
                  </a:cubicBezTo>
                  <a:cubicBezTo>
                    <a:pt x="4397" y="3267"/>
                    <a:pt x="4752" y="3250"/>
                    <a:pt x="5127" y="3213"/>
                  </a:cubicBezTo>
                  <a:cubicBezTo>
                    <a:pt x="8529" y="2913"/>
                    <a:pt x="8829" y="1045"/>
                    <a:pt x="8396" y="378"/>
                  </a:cubicBezTo>
                  <a:cubicBezTo>
                    <a:pt x="8219" y="102"/>
                    <a:pt x="8007" y="1"/>
                    <a:pt x="77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49"/>
            <p:cNvSpPr/>
            <p:nvPr/>
          </p:nvSpPr>
          <p:spPr>
            <a:xfrm>
              <a:off x="1476120" y="1304347"/>
              <a:ext cx="505941" cy="96285"/>
            </a:xfrm>
            <a:custGeom>
              <a:avLst/>
              <a:gdLst/>
              <a:ahLst/>
              <a:cxnLst/>
              <a:rect l="l" t="t" r="r" b="b"/>
              <a:pathLst>
                <a:path w="7966" h="1516" extrusionOk="0">
                  <a:moveTo>
                    <a:pt x="7899" y="1"/>
                  </a:moveTo>
                  <a:cubicBezTo>
                    <a:pt x="7874" y="1"/>
                    <a:pt x="7849" y="9"/>
                    <a:pt x="7832" y="26"/>
                  </a:cubicBezTo>
                  <a:cubicBezTo>
                    <a:pt x="7732" y="93"/>
                    <a:pt x="7666" y="159"/>
                    <a:pt x="7566" y="226"/>
                  </a:cubicBezTo>
                  <a:cubicBezTo>
                    <a:pt x="7299" y="359"/>
                    <a:pt x="7032" y="493"/>
                    <a:pt x="6732" y="626"/>
                  </a:cubicBezTo>
                  <a:cubicBezTo>
                    <a:pt x="6565" y="693"/>
                    <a:pt x="6365" y="760"/>
                    <a:pt x="6165" y="826"/>
                  </a:cubicBezTo>
                  <a:cubicBezTo>
                    <a:pt x="5964" y="893"/>
                    <a:pt x="5764" y="960"/>
                    <a:pt x="5531" y="1027"/>
                  </a:cubicBezTo>
                  <a:cubicBezTo>
                    <a:pt x="5297" y="1060"/>
                    <a:pt x="5064" y="1127"/>
                    <a:pt x="4830" y="1160"/>
                  </a:cubicBezTo>
                  <a:cubicBezTo>
                    <a:pt x="4597" y="1160"/>
                    <a:pt x="4330" y="1227"/>
                    <a:pt x="4063" y="1227"/>
                  </a:cubicBezTo>
                  <a:lnTo>
                    <a:pt x="3329" y="1227"/>
                  </a:lnTo>
                  <a:cubicBezTo>
                    <a:pt x="3096" y="1227"/>
                    <a:pt x="2829" y="1193"/>
                    <a:pt x="2595" y="1193"/>
                  </a:cubicBezTo>
                  <a:cubicBezTo>
                    <a:pt x="2162" y="1160"/>
                    <a:pt x="1761" y="1093"/>
                    <a:pt x="1328" y="1027"/>
                  </a:cubicBezTo>
                  <a:cubicBezTo>
                    <a:pt x="927" y="960"/>
                    <a:pt x="494" y="860"/>
                    <a:pt x="127" y="726"/>
                  </a:cubicBezTo>
                  <a:lnTo>
                    <a:pt x="127" y="693"/>
                  </a:lnTo>
                  <a:cubicBezTo>
                    <a:pt x="116" y="689"/>
                    <a:pt x="106" y="688"/>
                    <a:pt x="96" y="688"/>
                  </a:cubicBezTo>
                  <a:cubicBezTo>
                    <a:pt x="21" y="688"/>
                    <a:pt x="1" y="797"/>
                    <a:pt x="60" y="826"/>
                  </a:cubicBezTo>
                  <a:cubicBezTo>
                    <a:pt x="460" y="1027"/>
                    <a:pt x="861" y="1160"/>
                    <a:pt x="1294" y="1260"/>
                  </a:cubicBezTo>
                  <a:cubicBezTo>
                    <a:pt x="1728" y="1360"/>
                    <a:pt x="2162" y="1427"/>
                    <a:pt x="2595" y="1460"/>
                  </a:cubicBezTo>
                  <a:cubicBezTo>
                    <a:pt x="2888" y="1499"/>
                    <a:pt x="3182" y="1515"/>
                    <a:pt x="3475" y="1515"/>
                  </a:cubicBezTo>
                  <a:cubicBezTo>
                    <a:pt x="3682" y="1515"/>
                    <a:pt x="3889" y="1507"/>
                    <a:pt x="4096" y="1494"/>
                  </a:cubicBezTo>
                  <a:cubicBezTo>
                    <a:pt x="4363" y="1460"/>
                    <a:pt x="4597" y="1460"/>
                    <a:pt x="4864" y="1427"/>
                  </a:cubicBezTo>
                  <a:cubicBezTo>
                    <a:pt x="5130" y="1360"/>
                    <a:pt x="5364" y="1327"/>
                    <a:pt x="5597" y="1260"/>
                  </a:cubicBezTo>
                  <a:cubicBezTo>
                    <a:pt x="5831" y="1227"/>
                    <a:pt x="6064" y="1160"/>
                    <a:pt x="6265" y="1060"/>
                  </a:cubicBezTo>
                  <a:cubicBezTo>
                    <a:pt x="6465" y="993"/>
                    <a:pt x="6665" y="926"/>
                    <a:pt x="6865" y="826"/>
                  </a:cubicBezTo>
                  <a:cubicBezTo>
                    <a:pt x="7265" y="660"/>
                    <a:pt x="7632" y="426"/>
                    <a:pt x="7966" y="126"/>
                  </a:cubicBezTo>
                  <a:cubicBezTo>
                    <a:pt x="7966" y="93"/>
                    <a:pt x="7966" y="59"/>
                    <a:pt x="7966" y="26"/>
                  </a:cubicBezTo>
                  <a:cubicBezTo>
                    <a:pt x="7949" y="9"/>
                    <a:pt x="7924" y="1"/>
                    <a:pt x="7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49"/>
            <p:cNvSpPr/>
            <p:nvPr/>
          </p:nvSpPr>
          <p:spPr>
            <a:xfrm>
              <a:off x="2678297" y="1824459"/>
              <a:ext cx="526201" cy="449796"/>
            </a:xfrm>
            <a:custGeom>
              <a:avLst/>
              <a:gdLst/>
              <a:ahLst/>
              <a:cxnLst/>
              <a:rect l="l" t="t" r="r" b="b"/>
              <a:pathLst>
                <a:path w="8285" h="7082" extrusionOk="0">
                  <a:moveTo>
                    <a:pt x="8063" y="1"/>
                  </a:moveTo>
                  <a:cubicBezTo>
                    <a:pt x="7975" y="1"/>
                    <a:pt x="7885" y="60"/>
                    <a:pt x="7885" y="143"/>
                  </a:cubicBezTo>
                  <a:cubicBezTo>
                    <a:pt x="6385" y="6034"/>
                    <a:pt x="2586" y="6658"/>
                    <a:pt x="1024" y="6658"/>
                  </a:cubicBezTo>
                  <a:cubicBezTo>
                    <a:pt x="641" y="6658"/>
                    <a:pt x="392" y="6621"/>
                    <a:pt x="346" y="6614"/>
                  </a:cubicBezTo>
                  <a:cubicBezTo>
                    <a:pt x="325" y="6609"/>
                    <a:pt x="304" y="6607"/>
                    <a:pt x="285" y="6607"/>
                  </a:cubicBezTo>
                  <a:cubicBezTo>
                    <a:pt x="38" y="6607"/>
                    <a:pt x="0" y="6983"/>
                    <a:pt x="279" y="7014"/>
                  </a:cubicBezTo>
                  <a:cubicBezTo>
                    <a:pt x="479" y="7048"/>
                    <a:pt x="713" y="7081"/>
                    <a:pt x="946" y="7081"/>
                  </a:cubicBezTo>
                  <a:cubicBezTo>
                    <a:pt x="2547" y="7081"/>
                    <a:pt x="6717" y="6447"/>
                    <a:pt x="8285" y="276"/>
                  </a:cubicBezTo>
                  <a:cubicBezTo>
                    <a:pt x="8285" y="143"/>
                    <a:pt x="8218" y="43"/>
                    <a:pt x="8118" y="9"/>
                  </a:cubicBezTo>
                  <a:cubicBezTo>
                    <a:pt x="8100" y="3"/>
                    <a:pt x="8082" y="1"/>
                    <a:pt x="80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49"/>
            <p:cNvSpPr/>
            <p:nvPr/>
          </p:nvSpPr>
          <p:spPr>
            <a:xfrm>
              <a:off x="1469324" y="1331404"/>
              <a:ext cx="21213" cy="53033"/>
            </a:xfrm>
            <a:custGeom>
              <a:avLst/>
              <a:gdLst/>
              <a:ahLst/>
              <a:cxnLst/>
              <a:rect l="l" t="t" r="r" b="b"/>
              <a:pathLst>
                <a:path w="334" h="835" extrusionOk="0">
                  <a:moveTo>
                    <a:pt x="201" y="0"/>
                  </a:moveTo>
                  <a:cubicBezTo>
                    <a:pt x="67" y="234"/>
                    <a:pt x="0" y="534"/>
                    <a:pt x="67" y="834"/>
                  </a:cubicBezTo>
                  <a:lnTo>
                    <a:pt x="334" y="434"/>
                  </a:lnTo>
                  <a:cubicBezTo>
                    <a:pt x="234" y="300"/>
                    <a:pt x="201" y="134"/>
                    <a:pt x="201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49"/>
            <p:cNvSpPr/>
            <p:nvPr/>
          </p:nvSpPr>
          <p:spPr>
            <a:xfrm>
              <a:off x="1967203" y="1284785"/>
              <a:ext cx="19117" cy="53033"/>
            </a:xfrm>
            <a:custGeom>
              <a:avLst/>
              <a:gdLst/>
              <a:ahLst/>
              <a:cxnLst/>
              <a:rect l="l" t="t" r="r" b="b"/>
              <a:pathLst>
                <a:path w="301" h="835" extrusionOk="0">
                  <a:moveTo>
                    <a:pt x="67" y="0"/>
                  </a:moveTo>
                  <a:cubicBezTo>
                    <a:pt x="67" y="167"/>
                    <a:pt x="67" y="334"/>
                    <a:pt x="0" y="467"/>
                  </a:cubicBezTo>
                  <a:lnTo>
                    <a:pt x="301" y="834"/>
                  </a:lnTo>
                  <a:cubicBezTo>
                    <a:pt x="301" y="534"/>
                    <a:pt x="234" y="234"/>
                    <a:pt x="67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34" name="Google Shape;734;p49"/>
          <p:cNvSpPr txBox="1">
            <a:spLocks noGrp="1"/>
          </p:cNvSpPr>
          <p:nvPr>
            <p:ph type="subTitle" idx="1"/>
          </p:nvPr>
        </p:nvSpPr>
        <p:spPr>
          <a:xfrm>
            <a:off x="3381051" y="798383"/>
            <a:ext cx="5300460" cy="3785954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b="1" dirty="0"/>
              <a:t>Ejercicio 1:</a:t>
            </a: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sz="3200" dirty="0"/>
              <a:t>12.500 x 31 + 9.900 : 3 =</a:t>
            </a: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sz="3200" dirty="0">
                <a:solidFill>
                  <a:srgbClr val="00B050"/>
                </a:solidFill>
              </a:rPr>
              <a:t>387.500 + </a:t>
            </a: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95B01EC-1F47-4D29-A239-EBCFDEA08424}"/>
              </a:ext>
            </a:extLst>
          </p:cNvPr>
          <p:cNvSpPr txBox="1"/>
          <p:nvPr/>
        </p:nvSpPr>
        <p:spPr>
          <a:xfrm>
            <a:off x="3381051" y="4705032"/>
            <a:ext cx="5300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Continuamos con la revisión la próxima clase</a:t>
            </a:r>
          </a:p>
        </p:txBody>
      </p:sp>
    </p:spTree>
    <p:extLst>
      <p:ext uri="{BB962C8B-B14F-4D97-AF65-F5344CB8AC3E}">
        <p14:creationId xmlns:p14="http://schemas.microsoft.com/office/powerpoint/2010/main" val="196043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9BB31AD-315D-4742-91D2-FA608C98B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370566"/>
              </p:ext>
            </p:extLst>
          </p:nvPr>
        </p:nvGraphicFramePr>
        <p:xfrm>
          <a:off x="180975" y="268288"/>
          <a:ext cx="3676650" cy="1524000"/>
        </p:xfrm>
        <a:graphic>
          <a:graphicData uri="http://schemas.openxmlformats.org/drawingml/2006/table">
            <a:tbl>
              <a:tblPr firstRow="1" bandRow="1">
                <a:tableStyleId>{F57C267A-82A7-4DC4-9DD4-BCDA0885A27B}</a:tableStyleId>
              </a:tblPr>
              <a:tblGrid>
                <a:gridCol w="367665">
                  <a:extLst>
                    <a:ext uri="{9D8B030D-6E8A-4147-A177-3AD203B41FA5}">
                      <a16:colId xmlns:a16="http://schemas.microsoft.com/office/drawing/2014/main" val="291353059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1071868354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4149283989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1948218096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2652949988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1408942182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1590841198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2531522750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4142254825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3929261624"/>
                    </a:ext>
                  </a:extLst>
                </a:gridCol>
              </a:tblGrid>
              <a:tr h="28067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483860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310247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548228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941646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698056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83FA3AF9-3E3C-4FDF-8E88-008E60E5B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154997"/>
              </p:ext>
            </p:extLst>
          </p:nvPr>
        </p:nvGraphicFramePr>
        <p:xfrm>
          <a:off x="4662485" y="268288"/>
          <a:ext cx="4300540" cy="1524000"/>
        </p:xfrm>
        <a:graphic>
          <a:graphicData uri="http://schemas.openxmlformats.org/drawingml/2006/table">
            <a:tbl>
              <a:tblPr firstRow="1" bandRow="1">
                <a:tableStyleId>{F57C267A-82A7-4DC4-9DD4-BCDA0885A27B}</a:tableStyleId>
              </a:tblPr>
              <a:tblGrid>
                <a:gridCol w="430054">
                  <a:extLst>
                    <a:ext uri="{9D8B030D-6E8A-4147-A177-3AD203B41FA5}">
                      <a16:colId xmlns:a16="http://schemas.microsoft.com/office/drawing/2014/main" val="3870573949"/>
                    </a:ext>
                  </a:extLst>
                </a:gridCol>
                <a:gridCol w="430054">
                  <a:extLst>
                    <a:ext uri="{9D8B030D-6E8A-4147-A177-3AD203B41FA5}">
                      <a16:colId xmlns:a16="http://schemas.microsoft.com/office/drawing/2014/main" val="1201199667"/>
                    </a:ext>
                  </a:extLst>
                </a:gridCol>
                <a:gridCol w="430054">
                  <a:extLst>
                    <a:ext uri="{9D8B030D-6E8A-4147-A177-3AD203B41FA5}">
                      <a16:colId xmlns:a16="http://schemas.microsoft.com/office/drawing/2014/main" val="1947251392"/>
                    </a:ext>
                  </a:extLst>
                </a:gridCol>
                <a:gridCol w="430054">
                  <a:extLst>
                    <a:ext uri="{9D8B030D-6E8A-4147-A177-3AD203B41FA5}">
                      <a16:colId xmlns:a16="http://schemas.microsoft.com/office/drawing/2014/main" val="175067955"/>
                    </a:ext>
                  </a:extLst>
                </a:gridCol>
                <a:gridCol w="430054">
                  <a:extLst>
                    <a:ext uri="{9D8B030D-6E8A-4147-A177-3AD203B41FA5}">
                      <a16:colId xmlns:a16="http://schemas.microsoft.com/office/drawing/2014/main" val="742958657"/>
                    </a:ext>
                  </a:extLst>
                </a:gridCol>
                <a:gridCol w="430054">
                  <a:extLst>
                    <a:ext uri="{9D8B030D-6E8A-4147-A177-3AD203B41FA5}">
                      <a16:colId xmlns:a16="http://schemas.microsoft.com/office/drawing/2014/main" val="3091171463"/>
                    </a:ext>
                  </a:extLst>
                </a:gridCol>
                <a:gridCol w="430054">
                  <a:extLst>
                    <a:ext uri="{9D8B030D-6E8A-4147-A177-3AD203B41FA5}">
                      <a16:colId xmlns:a16="http://schemas.microsoft.com/office/drawing/2014/main" val="1757571423"/>
                    </a:ext>
                  </a:extLst>
                </a:gridCol>
                <a:gridCol w="430054">
                  <a:extLst>
                    <a:ext uri="{9D8B030D-6E8A-4147-A177-3AD203B41FA5}">
                      <a16:colId xmlns:a16="http://schemas.microsoft.com/office/drawing/2014/main" val="3175091004"/>
                    </a:ext>
                  </a:extLst>
                </a:gridCol>
                <a:gridCol w="430054">
                  <a:extLst>
                    <a:ext uri="{9D8B030D-6E8A-4147-A177-3AD203B41FA5}">
                      <a16:colId xmlns:a16="http://schemas.microsoft.com/office/drawing/2014/main" val="3273292619"/>
                    </a:ext>
                  </a:extLst>
                </a:gridCol>
                <a:gridCol w="430054">
                  <a:extLst>
                    <a:ext uri="{9D8B030D-6E8A-4147-A177-3AD203B41FA5}">
                      <a16:colId xmlns:a16="http://schemas.microsoft.com/office/drawing/2014/main" val="5984391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664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79765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62904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20059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646374"/>
                  </a:ext>
                </a:extLst>
              </a:tr>
            </a:tbl>
          </a:graphicData>
        </a:graphic>
      </p:graphicFrame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39BD595C-A09E-4CCB-9C79-D866A796F2E0}"/>
              </a:ext>
            </a:extLst>
          </p:cNvPr>
          <p:cNvCxnSpPr>
            <a:cxnSpLocks/>
          </p:cNvCxnSpPr>
          <p:nvPr/>
        </p:nvCxnSpPr>
        <p:spPr>
          <a:xfrm>
            <a:off x="557213" y="878681"/>
            <a:ext cx="218598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BDEC40C8-7522-426B-AF55-D15E0181A9F3}"/>
              </a:ext>
            </a:extLst>
          </p:cNvPr>
          <p:cNvCxnSpPr>
            <a:cxnSpLocks/>
          </p:cNvCxnSpPr>
          <p:nvPr/>
        </p:nvCxnSpPr>
        <p:spPr>
          <a:xfrm>
            <a:off x="180975" y="1488281"/>
            <a:ext cx="2562225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5B7E8E1-4089-414B-B907-ADB492F6855F}"/>
              </a:ext>
            </a:extLst>
          </p:cNvPr>
          <p:cNvSpPr txBox="1"/>
          <p:nvPr/>
        </p:nvSpPr>
        <p:spPr>
          <a:xfrm>
            <a:off x="1921770" y="4721323"/>
            <a:ext cx="5300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Continuamos con la revisión la próxima clase</a:t>
            </a:r>
          </a:p>
        </p:txBody>
      </p:sp>
    </p:spTree>
    <p:extLst>
      <p:ext uri="{BB962C8B-B14F-4D97-AF65-F5344CB8AC3E}">
        <p14:creationId xmlns:p14="http://schemas.microsoft.com/office/powerpoint/2010/main" val="3266754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49"/>
          <p:cNvSpPr/>
          <p:nvPr/>
        </p:nvSpPr>
        <p:spPr>
          <a:xfrm>
            <a:off x="6429300" y="3856772"/>
            <a:ext cx="1025567" cy="876757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701" name="Google Shape;701;p49"/>
          <p:cNvGrpSpPr/>
          <p:nvPr/>
        </p:nvGrpSpPr>
        <p:grpSpPr>
          <a:xfrm>
            <a:off x="7788865" y="459563"/>
            <a:ext cx="675700" cy="647450"/>
            <a:chOff x="4878975" y="1706650"/>
            <a:chExt cx="675700" cy="647450"/>
          </a:xfrm>
        </p:grpSpPr>
        <p:sp>
          <p:nvSpPr>
            <p:cNvPr id="702" name="Google Shape;702;p49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49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49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05" name="Google Shape;705;p49"/>
          <p:cNvSpPr/>
          <p:nvPr/>
        </p:nvSpPr>
        <p:spPr>
          <a:xfrm>
            <a:off x="3102755" y="1727537"/>
            <a:ext cx="193967" cy="134647"/>
          </a:xfrm>
          <a:custGeom>
            <a:avLst/>
            <a:gdLst/>
            <a:ahLst/>
            <a:cxnLst/>
            <a:rect l="l" t="t" r="r" b="b"/>
            <a:pathLst>
              <a:path w="3054" h="2120" extrusionOk="0">
                <a:moveTo>
                  <a:pt x="1091" y="0"/>
                </a:moveTo>
                <a:cubicBezTo>
                  <a:pt x="807" y="0"/>
                  <a:pt x="1035" y="1302"/>
                  <a:pt x="1035" y="1302"/>
                </a:cubicBezTo>
                <a:cubicBezTo>
                  <a:pt x="1035" y="1302"/>
                  <a:pt x="647" y="734"/>
                  <a:pt x="395" y="734"/>
                </a:cubicBezTo>
                <a:cubicBezTo>
                  <a:pt x="361" y="734"/>
                  <a:pt x="329" y="744"/>
                  <a:pt x="301" y="768"/>
                </a:cubicBezTo>
                <a:cubicBezTo>
                  <a:pt x="1" y="968"/>
                  <a:pt x="635" y="1969"/>
                  <a:pt x="1235" y="2102"/>
                </a:cubicBezTo>
                <a:cubicBezTo>
                  <a:pt x="1278" y="2114"/>
                  <a:pt x="1324" y="2119"/>
                  <a:pt x="1371" y="2119"/>
                </a:cubicBezTo>
                <a:cubicBezTo>
                  <a:pt x="2025" y="2119"/>
                  <a:pt x="3054" y="1117"/>
                  <a:pt x="2836" y="868"/>
                </a:cubicBezTo>
                <a:cubicBezTo>
                  <a:pt x="2803" y="830"/>
                  <a:pt x="2761" y="814"/>
                  <a:pt x="2715" y="814"/>
                </a:cubicBezTo>
                <a:cubicBezTo>
                  <a:pt x="2434" y="814"/>
                  <a:pt x="1969" y="1402"/>
                  <a:pt x="1969" y="1402"/>
                </a:cubicBezTo>
                <a:cubicBezTo>
                  <a:pt x="1969" y="1402"/>
                  <a:pt x="2269" y="234"/>
                  <a:pt x="2069" y="134"/>
                </a:cubicBezTo>
                <a:cubicBezTo>
                  <a:pt x="2058" y="130"/>
                  <a:pt x="2047" y="127"/>
                  <a:pt x="2036" y="127"/>
                </a:cubicBezTo>
                <a:cubicBezTo>
                  <a:pt x="1799" y="127"/>
                  <a:pt x="1435" y="1068"/>
                  <a:pt x="1435" y="1068"/>
                </a:cubicBezTo>
                <a:cubicBezTo>
                  <a:pt x="1435" y="1068"/>
                  <a:pt x="1368" y="34"/>
                  <a:pt x="1102" y="1"/>
                </a:cubicBezTo>
                <a:cubicBezTo>
                  <a:pt x="1098" y="0"/>
                  <a:pt x="1094" y="0"/>
                  <a:pt x="10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706" name="Google Shape;706;p49"/>
          <p:cNvGrpSpPr/>
          <p:nvPr/>
        </p:nvGrpSpPr>
        <p:grpSpPr>
          <a:xfrm>
            <a:off x="648875" y="869725"/>
            <a:ext cx="2336898" cy="3323974"/>
            <a:chOff x="867600" y="869725"/>
            <a:chExt cx="2336898" cy="3323974"/>
          </a:xfrm>
        </p:grpSpPr>
        <p:sp>
          <p:nvSpPr>
            <p:cNvPr id="707" name="Google Shape;707;p49"/>
            <p:cNvSpPr/>
            <p:nvPr/>
          </p:nvSpPr>
          <p:spPr>
            <a:xfrm>
              <a:off x="2066792" y="3856762"/>
              <a:ext cx="61480" cy="290316"/>
            </a:xfrm>
            <a:custGeom>
              <a:avLst/>
              <a:gdLst/>
              <a:ahLst/>
              <a:cxnLst/>
              <a:rect l="l" t="t" r="r" b="b"/>
              <a:pathLst>
                <a:path w="968" h="4571" extrusionOk="0">
                  <a:moveTo>
                    <a:pt x="234" y="1"/>
                  </a:moveTo>
                  <a:cubicBezTo>
                    <a:pt x="100" y="1"/>
                    <a:pt x="0" y="101"/>
                    <a:pt x="33" y="234"/>
                  </a:cubicBezTo>
                  <a:cubicBezTo>
                    <a:pt x="33" y="368"/>
                    <a:pt x="167" y="3403"/>
                    <a:pt x="534" y="4437"/>
                  </a:cubicBezTo>
                  <a:cubicBezTo>
                    <a:pt x="534" y="4537"/>
                    <a:pt x="634" y="4571"/>
                    <a:pt x="734" y="4571"/>
                  </a:cubicBezTo>
                  <a:lnTo>
                    <a:pt x="801" y="4571"/>
                  </a:lnTo>
                  <a:cubicBezTo>
                    <a:pt x="901" y="4537"/>
                    <a:pt x="967" y="4404"/>
                    <a:pt x="901" y="4304"/>
                  </a:cubicBezTo>
                  <a:cubicBezTo>
                    <a:pt x="601" y="3337"/>
                    <a:pt x="434" y="234"/>
                    <a:pt x="434" y="201"/>
                  </a:cubicBezTo>
                  <a:cubicBezTo>
                    <a:pt x="434" y="101"/>
                    <a:pt x="334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49"/>
            <p:cNvSpPr/>
            <p:nvPr/>
          </p:nvSpPr>
          <p:spPr>
            <a:xfrm>
              <a:off x="1984161" y="4106814"/>
              <a:ext cx="148365" cy="86885"/>
            </a:xfrm>
            <a:custGeom>
              <a:avLst/>
              <a:gdLst/>
              <a:ahLst/>
              <a:cxnLst/>
              <a:rect l="l" t="t" r="r" b="b"/>
              <a:pathLst>
                <a:path w="2336" h="1368" extrusionOk="0">
                  <a:moveTo>
                    <a:pt x="1501" y="0"/>
                  </a:moveTo>
                  <a:cubicBezTo>
                    <a:pt x="1034" y="0"/>
                    <a:pt x="567" y="133"/>
                    <a:pt x="200" y="467"/>
                  </a:cubicBezTo>
                  <a:cubicBezTo>
                    <a:pt x="67" y="600"/>
                    <a:pt x="0" y="767"/>
                    <a:pt x="0" y="967"/>
                  </a:cubicBezTo>
                  <a:cubicBezTo>
                    <a:pt x="0" y="1067"/>
                    <a:pt x="67" y="1368"/>
                    <a:pt x="634" y="1368"/>
                  </a:cubicBezTo>
                  <a:cubicBezTo>
                    <a:pt x="1201" y="1368"/>
                    <a:pt x="1735" y="1201"/>
                    <a:pt x="2168" y="834"/>
                  </a:cubicBezTo>
                  <a:cubicBezTo>
                    <a:pt x="2268" y="767"/>
                    <a:pt x="2335" y="634"/>
                    <a:pt x="2335" y="500"/>
                  </a:cubicBezTo>
                  <a:cubicBezTo>
                    <a:pt x="2335" y="200"/>
                    <a:pt x="2035" y="0"/>
                    <a:pt x="1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49"/>
            <p:cNvSpPr/>
            <p:nvPr/>
          </p:nvSpPr>
          <p:spPr>
            <a:xfrm>
              <a:off x="1693906" y="3844059"/>
              <a:ext cx="76342" cy="288220"/>
            </a:xfrm>
            <a:custGeom>
              <a:avLst/>
              <a:gdLst/>
              <a:ahLst/>
              <a:cxnLst/>
              <a:rect l="l" t="t" r="r" b="b"/>
              <a:pathLst>
                <a:path w="1202" h="4538" extrusionOk="0">
                  <a:moveTo>
                    <a:pt x="1001" y="1"/>
                  </a:moveTo>
                  <a:cubicBezTo>
                    <a:pt x="901" y="1"/>
                    <a:pt x="801" y="67"/>
                    <a:pt x="767" y="168"/>
                  </a:cubicBezTo>
                  <a:cubicBezTo>
                    <a:pt x="734" y="268"/>
                    <a:pt x="0" y="3236"/>
                    <a:pt x="34" y="4337"/>
                  </a:cubicBezTo>
                  <a:cubicBezTo>
                    <a:pt x="34" y="4437"/>
                    <a:pt x="134" y="4537"/>
                    <a:pt x="234" y="4537"/>
                  </a:cubicBezTo>
                  <a:cubicBezTo>
                    <a:pt x="367" y="4537"/>
                    <a:pt x="434" y="4437"/>
                    <a:pt x="434" y="4337"/>
                  </a:cubicBezTo>
                  <a:cubicBezTo>
                    <a:pt x="401" y="3303"/>
                    <a:pt x="1168" y="301"/>
                    <a:pt x="1168" y="268"/>
                  </a:cubicBezTo>
                  <a:cubicBezTo>
                    <a:pt x="1201" y="168"/>
                    <a:pt x="1134" y="34"/>
                    <a:pt x="10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49"/>
            <p:cNvSpPr/>
            <p:nvPr/>
          </p:nvSpPr>
          <p:spPr>
            <a:xfrm>
              <a:off x="1573104" y="4076836"/>
              <a:ext cx="156876" cy="80851"/>
            </a:xfrm>
            <a:custGeom>
              <a:avLst/>
              <a:gdLst/>
              <a:ahLst/>
              <a:cxnLst/>
              <a:rect l="l" t="t" r="r" b="b"/>
              <a:pathLst>
                <a:path w="2470" h="1273" extrusionOk="0">
                  <a:moveTo>
                    <a:pt x="1187" y="1"/>
                  </a:moveTo>
                  <a:cubicBezTo>
                    <a:pt x="1147" y="1"/>
                    <a:pt x="1108" y="2"/>
                    <a:pt x="1068" y="5"/>
                  </a:cubicBezTo>
                  <a:cubicBezTo>
                    <a:pt x="501" y="5"/>
                    <a:pt x="134" y="205"/>
                    <a:pt x="34" y="572"/>
                  </a:cubicBezTo>
                  <a:cubicBezTo>
                    <a:pt x="1" y="706"/>
                    <a:pt x="34" y="806"/>
                    <a:pt x="134" y="906"/>
                  </a:cubicBezTo>
                  <a:cubicBezTo>
                    <a:pt x="401" y="1239"/>
                    <a:pt x="1168" y="1273"/>
                    <a:pt x="1335" y="1273"/>
                  </a:cubicBezTo>
                  <a:cubicBezTo>
                    <a:pt x="1602" y="1273"/>
                    <a:pt x="2303" y="1206"/>
                    <a:pt x="2436" y="806"/>
                  </a:cubicBezTo>
                  <a:cubicBezTo>
                    <a:pt x="2469" y="672"/>
                    <a:pt x="2436" y="539"/>
                    <a:pt x="2369" y="439"/>
                  </a:cubicBezTo>
                  <a:cubicBezTo>
                    <a:pt x="2033" y="164"/>
                    <a:pt x="1614" y="1"/>
                    <a:pt x="1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49"/>
            <p:cNvSpPr/>
            <p:nvPr/>
          </p:nvSpPr>
          <p:spPr>
            <a:xfrm>
              <a:off x="1583711" y="2057998"/>
              <a:ext cx="527217" cy="273421"/>
            </a:xfrm>
            <a:custGeom>
              <a:avLst/>
              <a:gdLst/>
              <a:ahLst/>
              <a:cxnLst/>
              <a:rect l="l" t="t" r="r" b="b"/>
              <a:pathLst>
                <a:path w="8301" h="4305" extrusionOk="0">
                  <a:moveTo>
                    <a:pt x="249" y="0"/>
                  </a:moveTo>
                  <a:cubicBezTo>
                    <a:pt x="209" y="0"/>
                    <a:pt x="170" y="11"/>
                    <a:pt x="134" y="35"/>
                  </a:cubicBezTo>
                  <a:cubicBezTo>
                    <a:pt x="34" y="102"/>
                    <a:pt x="1" y="202"/>
                    <a:pt x="67" y="302"/>
                  </a:cubicBezTo>
                  <a:cubicBezTo>
                    <a:pt x="1969" y="3604"/>
                    <a:pt x="4304" y="4305"/>
                    <a:pt x="5972" y="4305"/>
                  </a:cubicBezTo>
                  <a:cubicBezTo>
                    <a:pt x="6672" y="4305"/>
                    <a:pt x="7406" y="4171"/>
                    <a:pt x="8073" y="3904"/>
                  </a:cubicBezTo>
                  <a:cubicBezTo>
                    <a:pt x="8300" y="3791"/>
                    <a:pt x="8189" y="3509"/>
                    <a:pt x="8008" y="3509"/>
                  </a:cubicBezTo>
                  <a:cubicBezTo>
                    <a:pt x="7976" y="3509"/>
                    <a:pt x="7941" y="3517"/>
                    <a:pt x="7906" y="3537"/>
                  </a:cubicBezTo>
                  <a:cubicBezTo>
                    <a:pt x="7836" y="3566"/>
                    <a:pt x="7055" y="3926"/>
                    <a:pt x="5939" y="3926"/>
                  </a:cubicBezTo>
                  <a:cubicBezTo>
                    <a:pt x="4409" y="3926"/>
                    <a:pt x="2248" y="3247"/>
                    <a:pt x="434" y="102"/>
                  </a:cubicBezTo>
                  <a:cubicBezTo>
                    <a:pt x="391" y="37"/>
                    <a:pt x="320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49"/>
            <p:cNvSpPr/>
            <p:nvPr/>
          </p:nvSpPr>
          <p:spPr>
            <a:xfrm>
              <a:off x="1506415" y="1979241"/>
              <a:ext cx="151541" cy="112608"/>
            </a:xfrm>
            <a:custGeom>
              <a:avLst/>
              <a:gdLst/>
              <a:ahLst/>
              <a:cxnLst/>
              <a:rect l="l" t="t" r="r" b="b"/>
              <a:pathLst>
                <a:path w="2386" h="1773" extrusionOk="0">
                  <a:moveTo>
                    <a:pt x="1347" y="1"/>
                  </a:moveTo>
                  <a:cubicBezTo>
                    <a:pt x="1338" y="1"/>
                    <a:pt x="1328" y="3"/>
                    <a:pt x="1318" y="7"/>
                  </a:cubicBezTo>
                  <a:cubicBezTo>
                    <a:pt x="1084" y="74"/>
                    <a:pt x="1284" y="908"/>
                    <a:pt x="1284" y="908"/>
                  </a:cubicBezTo>
                  <a:cubicBezTo>
                    <a:pt x="1284" y="908"/>
                    <a:pt x="808" y="291"/>
                    <a:pt x="600" y="291"/>
                  </a:cubicBezTo>
                  <a:cubicBezTo>
                    <a:pt x="581" y="291"/>
                    <a:pt x="564" y="296"/>
                    <a:pt x="551" y="308"/>
                  </a:cubicBezTo>
                  <a:cubicBezTo>
                    <a:pt x="417" y="441"/>
                    <a:pt x="917" y="1308"/>
                    <a:pt x="917" y="1308"/>
                  </a:cubicBezTo>
                  <a:cubicBezTo>
                    <a:pt x="917" y="1308"/>
                    <a:pt x="481" y="996"/>
                    <a:pt x="231" y="996"/>
                  </a:cubicBezTo>
                  <a:cubicBezTo>
                    <a:pt x="165" y="996"/>
                    <a:pt x="112" y="1019"/>
                    <a:pt x="84" y="1075"/>
                  </a:cubicBezTo>
                  <a:cubicBezTo>
                    <a:pt x="0" y="1297"/>
                    <a:pt x="818" y="1773"/>
                    <a:pt x="1363" y="1773"/>
                  </a:cubicBezTo>
                  <a:cubicBezTo>
                    <a:pt x="1474" y="1773"/>
                    <a:pt x="1573" y="1753"/>
                    <a:pt x="1651" y="1709"/>
                  </a:cubicBezTo>
                  <a:cubicBezTo>
                    <a:pt x="2118" y="1442"/>
                    <a:pt x="2385" y="508"/>
                    <a:pt x="2118" y="408"/>
                  </a:cubicBezTo>
                  <a:cubicBezTo>
                    <a:pt x="2103" y="401"/>
                    <a:pt x="2087" y="398"/>
                    <a:pt x="2072" y="398"/>
                  </a:cubicBezTo>
                  <a:cubicBezTo>
                    <a:pt x="1855" y="398"/>
                    <a:pt x="1651" y="1008"/>
                    <a:pt x="1651" y="1008"/>
                  </a:cubicBezTo>
                  <a:cubicBezTo>
                    <a:pt x="1651" y="1008"/>
                    <a:pt x="1560" y="1"/>
                    <a:pt x="1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49"/>
            <p:cNvSpPr/>
            <p:nvPr/>
          </p:nvSpPr>
          <p:spPr>
            <a:xfrm>
              <a:off x="2558257" y="913994"/>
              <a:ext cx="451383" cy="531092"/>
            </a:xfrm>
            <a:custGeom>
              <a:avLst/>
              <a:gdLst/>
              <a:ahLst/>
              <a:cxnLst/>
              <a:rect l="l" t="t" r="r" b="b"/>
              <a:pathLst>
                <a:path w="7107" h="8362" extrusionOk="0">
                  <a:moveTo>
                    <a:pt x="2236" y="1"/>
                  </a:moveTo>
                  <a:lnTo>
                    <a:pt x="2236" y="34"/>
                  </a:lnTo>
                  <a:cubicBezTo>
                    <a:pt x="2236" y="34"/>
                    <a:pt x="1" y="3203"/>
                    <a:pt x="2036" y="6172"/>
                  </a:cubicBezTo>
                  <a:cubicBezTo>
                    <a:pt x="3292" y="7991"/>
                    <a:pt x="4843" y="8362"/>
                    <a:pt x="5895" y="8362"/>
                  </a:cubicBezTo>
                  <a:cubicBezTo>
                    <a:pt x="6464" y="8362"/>
                    <a:pt x="6887" y="8253"/>
                    <a:pt x="7039" y="8207"/>
                  </a:cubicBezTo>
                  <a:cubicBezTo>
                    <a:pt x="7106" y="7506"/>
                    <a:pt x="7106" y="6839"/>
                    <a:pt x="7106" y="6239"/>
                  </a:cubicBezTo>
                  <a:cubicBezTo>
                    <a:pt x="7074" y="6239"/>
                    <a:pt x="7009" y="6243"/>
                    <a:pt x="6919" y="6243"/>
                  </a:cubicBezTo>
                  <a:cubicBezTo>
                    <a:pt x="6448" y="6243"/>
                    <a:pt x="5267" y="6126"/>
                    <a:pt x="4204" y="4671"/>
                  </a:cubicBezTo>
                  <a:cubicBezTo>
                    <a:pt x="3137" y="3203"/>
                    <a:pt x="4104" y="835"/>
                    <a:pt x="4204" y="601"/>
                  </a:cubicBezTo>
                  <a:cubicBezTo>
                    <a:pt x="3570" y="368"/>
                    <a:pt x="2903" y="168"/>
                    <a:pt x="22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49"/>
            <p:cNvSpPr/>
            <p:nvPr/>
          </p:nvSpPr>
          <p:spPr>
            <a:xfrm>
              <a:off x="2757434" y="952165"/>
              <a:ext cx="252208" cy="358338"/>
            </a:xfrm>
            <a:custGeom>
              <a:avLst/>
              <a:gdLst/>
              <a:ahLst/>
              <a:cxnLst/>
              <a:rect l="l" t="t" r="r" b="b"/>
              <a:pathLst>
                <a:path w="3971" h="5642" extrusionOk="0">
                  <a:moveTo>
                    <a:pt x="1068" y="0"/>
                  </a:moveTo>
                  <a:cubicBezTo>
                    <a:pt x="968" y="234"/>
                    <a:pt x="1" y="2602"/>
                    <a:pt x="1068" y="4070"/>
                  </a:cubicBezTo>
                  <a:cubicBezTo>
                    <a:pt x="2131" y="5525"/>
                    <a:pt x="3312" y="5642"/>
                    <a:pt x="3783" y="5642"/>
                  </a:cubicBezTo>
                  <a:cubicBezTo>
                    <a:pt x="3873" y="5642"/>
                    <a:pt x="3938" y="5638"/>
                    <a:pt x="3970" y="5638"/>
                  </a:cubicBezTo>
                  <a:cubicBezTo>
                    <a:pt x="3903" y="3303"/>
                    <a:pt x="3403" y="1535"/>
                    <a:pt x="2269" y="667"/>
                  </a:cubicBezTo>
                  <a:cubicBezTo>
                    <a:pt x="1902" y="400"/>
                    <a:pt x="1502" y="167"/>
                    <a:pt x="10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49"/>
            <p:cNvSpPr/>
            <p:nvPr/>
          </p:nvSpPr>
          <p:spPr>
            <a:xfrm>
              <a:off x="2414209" y="886492"/>
              <a:ext cx="591174" cy="723598"/>
            </a:xfrm>
            <a:custGeom>
              <a:avLst/>
              <a:gdLst/>
              <a:ahLst/>
              <a:cxnLst/>
              <a:rect l="l" t="t" r="r" b="b"/>
              <a:pathLst>
                <a:path w="9308" h="11393" extrusionOk="0">
                  <a:moveTo>
                    <a:pt x="1869" y="0"/>
                  </a:moveTo>
                  <a:cubicBezTo>
                    <a:pt x="501" y="1735"/>
                    <a:pt x="1" y="4003"/>
                    <a:pt x="601" y="6138"/>
                  </a:cubicBezTo>
                  <a:cubicBezTo>
                    <a:pt x="1461" y="9350"/>
                    <a:pt x="4622" y="11392"/>
                    <a:pt x="7075" y="11392"/>
                  </a:cubicBezTo>
                  <a:cubicBezTo>
                    <a:pt x="7857" y="11392"/>
                    <a:pt x="8567" y="11185"/>
                    <a:pt x="9107" y="10741"/>
                  </a:cubicBezTo>
                  <a:cubicBezTo>
                    <a:pt x="9207" y="10007"/>
                    <a:pt x="9274" y="9307"/>
                    <a:pt x="9307" y="8640"/>
                  </a:cubicBezTo>
                  <a:lnTo>
                    <a:pt x="9307" y="8640"/>
                  </a:lnTo>
                  <a:cubicBezTo>
                    <a:pt x="9156" y="8686"/>
                    <a:pt x="8738" y="8793"/>
                    <a:pt x="8174" y="8793"/>
                  </a:cubicBezTo>
                  <a:cubicBezTo>
                    <a:pt x="7122" y="8793"/>
                    <a:pt x="5564" y="8419"/>
                    <a:pt x="4304" y="6571"/>
                  </a:cubicBezTo>
                  <a:cubicBezTo>
                    <a:pt x="2269" y="3603"/>
                    <a:pt x="4504" y="434"/>
                    <a:pt x="4504" y="434"/>
                  </a:cubicBezTo>
                  <a:lnTo>
                    <a:pt x="4504" y="400"/>
                  </a:lnTo>
                  <a:cubicBezTo>
                    <a:pt x="3637" y="234"/>
                    <a:pt x="2736" y="100"/>
                    <a:pt x="18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49"/>
            <p:cNvSpPr/>
            <p:nvPr/>
          </p:nvSpPr>
          <p:spPr>
            <a:xfrm>
              <a:off x="867600" y="869725"/>
              <a:ext cx="2125065" cy="1656597"/>
            </a:xfrm>
            <a:custGeom>
              <a:avLst/>
              <a:gdLst/>
              <a:ahLst/>
              <a:cxnLst/>
              <a:rect l="l" t="t" r="r" b="b"/>
              <a:pathLst>
                <a:path w="33459" h="26083" extrusionOk="0">
                  <a:moveTo>
                    <a:pt x="21355" y="0"/>
                  </a:moveTo>
                  <a:cubicBezTo>
                    <a:pt x="14410" y="0"/>
                    <a:pt x="6208" y="1462"/>
                    <a:pt x="2603" y="4934"/>
                  </a:cubicBezTo>
                  <a:cubicBezTo>
                    <a:pt x="1" y="7436"/>
                    <a:pt x="201" y="13941"/>
                    <a:pt x="4171" y="15442"/>
                  </a:cubicBezTo>
                  <a:cubicBezTo>
                    <a:pt x="5300" y="15856"/>
                    <a:pt x="6924" y="15980"/>
                    <a:pt x="8694" y="15980"/>
                  </a:cubicBezTo>
                  <a:cubicBezTo>
                    <a:pt x="11369" y="15980"/>
                    <a:pt x="14378" y="15696"/>
                    <a:pt x="16521" y="15696"/>
                  </a:cubicBezTo>
                  <a:cubicBezTo>
                    <a:pt x="17984" y="15696"/>
                    <a:pt x="19043" y="15829"/>
                    <a:pt x="19315" y="16276"/>
                  </a:cubicBezTo>
                  <a:cubicBezTo>
                    <a:pt x="19715" y="16943"/>
                    <a:pt x="19181" y="19078"/>
                    <a:pt x="18247" y="21946"/>
                  </a:cubicBezTo>
                  <a:cubicBezTo>
                    <a:pt x="18648" y="22146"/>
                    <a:pt x="21183" y="23414"/>
                    <a:pt x="22317" y="26083"/>
                  </a:cubicBezTo>
                  <a:lnTo>
                    <a:pt x="23451" y="25682"/>
                  </a:lnTo>
                  <a:cubicBezTo>
                    <a:pt x="21917" y="22980"/>
                    <a:pt x="21850" y="19678"/>
                    <a:pt x="23318" y="16909"/>
                  </a:cubicBezTo>
                  <a:cubicBezTo>
                    <a:pt x="25224" y="13023"/>
                    <a:pt x="29638" y="12504"/>
                    <a:pt x="31861" y="12504"/>
                  </a:cubicBezTo>
                  <a:cubicBezTo>
                    <a:pt x="32672" y="12504"/>
                    <a:pt x="33191" y="12573"/>
                    <a:pt x="33191" y="12573"/>
                  </a:cubicBezTo>
                  <a:lnTo>
                    <a:pt x="33225" y="12573"/>
                  </a:lnTo>
                  <a:cubicBezTo>
                    <a:pt x="33325" y="12039"/>
                    <a:pt x="33391" y="11505"/>
                    <a:pt x="33458" y="11005"/>
                  </a:cubicBezTo>
                  <a:lnTo>
                    <a:pt x="33458" y="11005"/>
                  </a:lnTo>
                  <a:cubicBezTo>
                    <a:pt x="32917" y="11449"/>
                    <a:pt x="32206" y="11657"/>
                    <a:pt x="31423" y="11657"/>
                  </a:cubicBezTo>
                  <a:cubicBezTo>
                    <a:pt x="28971" y="11657"/>
                    <a:pt x="25812" y="9621"/>
                    <a:pt x="24952" y="6435"/>
                  </a:cubicBezTo>
                  <a:cubicBezTo>
                    <a:pt x="24352" y="4300"/>
                    <a:pt x="24852" y="1999"/>
                    <a:pt x="26220" y="264"/>
                  </a:cubicBezTo>
                  <a:cubicBezTo>
                    <a:pt x="24736" y="91"/>
                    <a:pt x="23084" y="0"/>
                    <a:pt x="213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49"/>
            <p:cNvSpPr/>
            <p:nvPr/>
          </p:nvSpPr>
          <p:spPr>
            <a:xfrm>
              <a:off x="2255299" y="1662118"/>
              <a:ext cx="722518" cy="1167169"/>
            </a:xfrm>
            <a:custGeom>
              <a:avLst/>
              <a:gdLst/>
              <a:ahLst/>
              <a:cxnLst/>
              <a:rect l="l" t="t" r="r" b="b"/>
              <a:pathLst>
                <a:path w="11376" h="18377" extrusionOk="0">
                  <a:moveTo>
                    <a:pt x="10073" y="0"/>
                  </a:moveTo>
                  <a:cubicBezTo>
                    <a:pt x="7871" y="0"/>
                    <a:pt x="3393" y="511"/>
                    <a:pt x="1469" y="4433"/>
                  </a:cubicBezTo>
                  <a:cubicBezTo>
                    <a:pt x="1" y="7169"/>
                    <a:pt x="68" y="10471"/>
                    <a:pt x="1602" y="13173"/>
                  </a:cubicBezTo>
                  <a:cubicBezTo>
                    <a:pt x="2803" y="15274"/>
                    <a:pt x="4471" y="17042"/>
                    <a:pt x="6472" y="18377"/>
                  </a:cubicBezTo>
                  <a:cubicBezTo>
                    <a:pt x="6772" y="17443"/>
                    <a:pt x="7106" y="16475"/>
                    <a:pt x="7406" y="15508"/>
                  </a:cubicBezTo>
                  <a:lnTo>
                    <a:pt x="7306" y="15475"/>
                  </a:lnTo>
                  <a:cubicBezTo>
                    <a:pt x="7306" y="15475"/>
                    <a:pt x="2002" y="12039"/>
                    <a:pt x="3036" y="7035"/>
                  </a:cubicBezTo>
                  <a:cubicBezTo>
                    <a:pt x="3905" y="2719"/>
                    <a:pt x="7579" y="2098"/>
                    <a:pt x="9625" y="2098"/>
                  </a:cubicBezTo>
                  <a:cubicBezTo>
                    <a:pt x="10409" y="2098"/>
                    <a:pt x="10953" y="2189"/>
                    <a:pt x="11009" y="2198"/>
                  </a:cubicBezTo>
                  <a:cubicBezTo>
                    <a:pt x="11142" y="1465"/>
                    <a:pt x="11276" y="764"/>
                    <a:pt x="11376" y="64"/>
                  </a:cubicBezTo>
                  <a:lnTo>
                    <a:pt x="11342" y="64"/>
                  </a:lnTo>
                  <a:cubicBezTo>
                    <a:pt x="11342" y="64"/>
                    <a:pt x="10849" y="0"/>
                    <a:pt x="100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49"/>
            <p:cNvSpPr/>
            <p:nvPr/>
          </p:nvSpPr>
          <p:spPr>
            <a:xfrm>
              <a:off x="2382452" y="1795306"/>
              <a:ext cx="572057" cy="851766"/>
            </a:xfrm>
            <a:custGeom>
              <a:avLst/>
              <a:gdLst/>
              <a:ahLst/>
              <a:cxnLst/>
              <a:rect l="l" t="t" r="r" b="b"/>
              <a:pathLst>
                <a:path w="9007" h="13411" extrusionOk="0">
                  <a:moveTo>
                    <a:pt x="7623" y="1"/>
                  </a:moveTo>
                  <a:cubicBezTo>
                    <a:pt x="5577" y="1"/>
                    <a:pt x="1903" y="622"/>
                    <a:pt x="1034" y="4938"/>
                  </a:cubicBezTo>
                  <a:cubicBezTo>
                    <a:pt x="0" y="9942"/>
                    <a:pt x="5304" y="13378"/>
                    <a:pt x="5304" y="13378"/>
                  </a:cubicBezTo>
                  <a:lnTo>
                    <a:pt x="5404" y="13411"/>
                  </a:lnTo>
                  <a:cubicBezTo>
                    <a:pt x="5704" y="12510"/>
                    <a:pt x="6005" y="11576"/>
                    <a:pt x="6271" y="10642"/>
                  </a:cubicBezTo>
                  <a:lnTo>
                    <a:pt x="6138" y="10609"/>
                  </a:lnTo>
                  <a:cubicBezTo>
                    <a:pt x="6138" y="10609"/>
                    <a:pt x="3236" y="8441"/>
                    <a:pt x="3703" y="5772"/>
                  </a:cubicBezTo>
                  <a:cubicBezTo>
                    <a:pt x="4177" y="2952"/>
                    <a:pt x="5984" y="2452"/>
                    <a:pt x="7206" y="2452"/>
                  </a:cubicBezTo>
                  <a:cubicBezTo>
                    <a:pt x="7878" y="2452"/>
                    <a:pt x="8373" y="2603"/>
                    <a:pt x="8373" y="2603"/>
                  </a:cubicBezTo>
                  <a:lnTo>
                    <a:pt x="8473" y="2637"/>
                  </a:lnTo>
                  <a:cubicBezTo>
                    <a:pt x="8673" y="1769"/>
                    <a:pt x="8840" y="935"/>
                    <a:pt x="9007" y="101"/>
                  </a:cubicBezTo>
                  <a:cubicBezTo>
                    <a:pt x="8951" y="92"/>
                    <a:pt x="8407" y="1"/>
                    <a:pt x="7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49"/>
            <p:cNvSpPr/>
            <p:nvPr/>
          </p:nvSpPr>
          <p:spPr>
            <a:xfrm>
              <a:off x="2587918" y="1951041"/>
              <a:ext cx="332742" cy="520231"/>
            </a:xfrm>
            <a:custGeom>
              <a:avLst/>
              <a:gdLst/>
              <a:ahLst/>
              <a:cxnLst/>
              <a:rect l="l" t="t" r="r" b="b"/>
              <a:pathLst>
                <a:path w="5239" h="8191" extrusionOk="0">
                  <a:moveTo>
                    <a:pt x="3971" y="0"/>
                  </a:moveTo>
                  <a:cubicBezTo>
                    <a:pt x="2749" y="0"/>
                    <a:pt x="942" y="500"/>
                    <a:pt x="468" y="3320"/>
                  </a:cubicBezTo>
                  <a:cubicBezTo>
                    <a:pt x="1" y="5989"/>
                    <a:pt x="2903" y="8157"/>
                    <a:pt x="2903" y="8157"/>
                  </a:cubicBezTo>
                  <a:lnTo>
                    <a:pt x="3036" y="8190"/>
                  </a:lnTo>
                  <a:cubicBezTo>
                    <a:pt x="3870" y="5522"/>
                    <a:pt x="4604" y="2786"/>
                    <a:pt x="5238" y="185"/>
                  </a:cubicBezTo>
                  <a:lnTo>
                    <a:pt x="5138" y="151"/>
                  </a:lnTo>
                  <a:cubicBezTo>
                    <a:pt x="5138" y="151"/>
                    <a:pt x="4643" y="0"/>
                    <a:pt x="39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49"/>
            <p:cNvSpPr/>
            <p:nvPr/>
          </p:nvSpPr>
          <p:spPr>
            <a:xfrm>
              <a:off x="1575264" y="2498717"/>
              <a:ext cx="1091145" cy="1290320"/>
            </a:xfrm>
            <a:custGeom>
              <a:avLst/>
              <a:gdLst/>
              <a:ahLst/>
              <a:cxnLst/>
              <a:rect l="l" t="t" r="r" b="b"/>
              <a:pathLst>
                <a:path w="17180" h="20316" extrusionOk="0">
                  <a:moveTo>
                    <a:pt x="12276" y="1"/>
                  </a:moveTo>
                  <a:lnTo>
                    <a:pt x="11175" y="401"/>
                  </a:lnTo>
                  <a:cubicBezTo>
                    <a:pt x="11875" y="1969"/>
                    <a:pt x="12076" y="4037"/>
                    <a:pt x="11041" y="6639"/>
                  </a:cubicBezTo>
                  <a:cubicBezTo>
                    <a:pt x="9252" y="11206"/>
                    <a:pt x="2924" y="11377"/>
                    <a:pt x="1985" y="11377"/>
                  </a:cubicBezTo>
                  <a:cubicBezTo>
                    <a:pt x="1909" y="11377"/>
                    <a:pt x="1868" y="11376"/>
                    <a:pt x="1868" y="11376"/>
                  </a:cubicBezTo>
                  <a:cubicBezTo>
                    <a:pt x="601" y="15545"/>
                    <a:pt x="0" y="19015"/>
                    <a:pt x="1134" y="20115"/>
                  </a:cubicBezTo>
                  <a:lnTo>
                    <a:pt x="1335" y="20315"/>
                  </a:lnTo>
                  <a:cubicBezTo>
                    <a:pt x="1501" y="19281"/>
                    <a:pt x="2635" y="13978"/>
                    <a:pt x="7339" y="12110"/>
                  </a:cubicBezTo>
                  <a:cubicBezTo>
                    <a:pt x="8099" y="11815"/>
                    <a:pt x="9212" y="11614"/>
                    <a:pt x="10410" y="11614"/>
                  </a:cubicBezTo>
                  <a:cubicBezTo>
                    <a:pt x="11789" y="11614"/>
                    <a:pt x="13281" y="11880"/>
                    <a:pt x="14477" y="12577"/>
                  </a:cubicBezTo>
                  <a:lnTo>
                    <a:pt x="14544" y="12610"/>
                  </a:lnTo>
                  <a:cubicBezTo>
                    <a:pt x="15345" y="10508"/>
                    <a:pt x="16245" y="7973"/>
                    <a:pt x="17179" y="5205"/>
                  </a:cubicBezTo>
                  <a:cubicBezTo>
                    <a:pt x="15178" y="3870"/>
                    <a:pt x="13510" y="2102"/>
                    <a:pt x="122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49"/>
            <p:cNvSpPr/>
            <p:nvPr/>
          </p:nvSpPr>
          <p:spPr>
            <a:xfrm>
              <a:off x="1659990" y="3238458"/>
              <a:ext cx="839000" cy="631124"/>
            </a:xfrm>
            <a:custGeom>
              <a:avLst/>
              <a:gdLst/>
              <a:ahLst/>
              <a:cxnLst/>
              <a:rect l="l" t="t" r="r" b="b"/>
              <a:pathLst>
                <a:path w="13210" h="9937" extrusionOk="0">
                  <a:moveTo>
                    <a:pt x="9076" y="0"/>
                  </a:moveTo>
                  <a:cubicBezTo>
                    <a:pt x="7878" y="0"/>
                    <a:pt x="6765" y="201"/>
                    <a:pt x="6005" y="496"/>
                  </a:cubicBezTo>
                  <a:cubicBezTo>
                    <a:pt x="1301" y="2331"/>
                    <a:pt x="167" y="7668"/>
                    <a:pt x="1" y="8668"/>
                  </a:cubicBezTo>
                  <a:cubicBezTo>
                    <a:pt x="568" y="9202"/>
                    <a:pt x="1235" y="9602"/>
                    <a:pt x="1935" y="9936"/>
                  </a:cubicBezTo>
                  <a:cubicBezTo>
                    <a:pt x="2141" y="8938"/>
                    <a:pt x="3716" y="2227"/>
                    <a:pt x="9642" y="2227"/>
                  </a:cubicBezTo>
                  <a:cubicBezTo>
                    <a:pt x="10448" y="2227"/>
                    <a:pt x="11335" y="2351"/>
                    <a:pt x="12309" y="2631"/>
                  </a:cubicBezTo>
                  <a:lnTo>
                    <a:pt x="12576" y="2731"/>
                  </a:lnTo>
                  <a:cubicBezTo>
                    <a:pt x="12776" y="2197"/>
                    <a:pt x="12976" y="1597"/>
                    <a:pt x="13210" y="996"/>
                  </a:cubicBezTo>
                  <a:lnTo>
                    <a:pt x="13143" y="963"/>
                  </a:lnTo>
                  <a:cubicBezTo>
                    <a:pt x="11947" y="267"/>
                    <a:pt x="10455" y="0"/>
                    <a:pt x="90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49"/>
            <p:cNvSpPr/>
            <p:nvPr/>
          </p:nvSpPr>
          <p:spPr>
            <a:xfrm>
              <a:off x="1782888" y="3379903"/>
              <a:ext cx="675900" cy="529885"/>
            </a:xfrm>
            <a:custGeom>
              <a:avLst/>
              <a:gdLst/>
              <a:ahLst/>
              <a:cxnLst/>
              <a:rect l="l" t="t" r="r" b="b"/>
              <a:pathLst>
                <a:path w="10642" h="8343" extrusionOk="0">
                  <a:moveTo>
                    <a:pt x="7707" y="0"/>
                  </a:moveTo>
                  <a:cubicBezTo>
                    <a:pt x="1781" y="0"/>
                    <a:pt x="206" y="6711"/>
                    <a:pt x="0" y="7709"/>
                  </a:cubicBezTo>
                  <a:cubicBezTo>
                    <a:pt x="901" y="8109"/>
                    <a:pt x="1902" y="8343"/>
                    <a:pt x="2869" y="8343"/>
                  </a:cubicBezTo>
                  <a:cubicBezTo>
                    <a:pt x="2929" y="7559"/>
                    <a:pt x="3399" y="3010"/>
                    <a:pt x="7953" y="3010"/>
                  </a:cubicBezTo>
                  <a:cubicBezTo>
                    <a:pt x="8435" y="3010"/>
                    <a:pt x="8963" y="3061"/>
                    <a:pt x="9540" y="3172"/>
                  </a:cubicBezTo>
                  <a:lnTo>
                    <a:pt x="9607" y="3206"/>
                  </a:lnTo>
                  <a:cubicBezTo>
                    <a:pt x="9874" y="2505"/>
                    <a:pt x="10208" y="1605"/>
                    <a:pt x="10641" y="504"/>
                  </a:cubicBezTo>
                  <a:lnTo>
                    <a:pt x="10374" y="404"/>
                  </a:lnTo>
                  <a:cubicBezTo>
                    <a:pt x="9400" y="124"/>
                    <a:pt x="8513" y="0"/>
                    <a:pt x="77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49"/>
            <p:cNvSpPr/>
            <p:nvPr/>
          </p:nvSpPr>
          <p:spPr>
            <a:xfrm>
              <a:off x="1965044" y="3571015"/>
              <a:ext cx="428074" cy="338966"/>
            </a:xfrm>
            <a:custGeom>
              <a:avLst/>
              <a:gdLst/>
              <a:ahLst/>
              <a:cxnLst/>
              <a:rect l="l" t="t" r="r" b="b"/>
              <a:pathLst>
                <a:path w="6740" h="5337" extrusionOk="0">
                  <a:moveTo>
                    <a:pt x="5085" y="1"/>
                  </a:moveTo>
                  <a:cubicBezTo>
                    <a:pt x="531" y="1"/>
                    <a:pt x="61" y="4550"/>
                    <a:pt x="1" y="5334"/>
                  </a:cubicBezTo>
                  <a:cubicBezTo>
                    <a:pt x="61" y="5335"/>
                    <a:pt x="120" y="5336"/>
                    <a:pt x="180" y="5336"/>
                  </a:cubicBezTo>
                  <a:cubicBezTo>
                    <a:pt x="2755" y="5336"/>
                    <a:pt x="5299" y="3928"/>
                    <a:pt x="6506" y="831"/>
                  </a:cubicBezTo>
                  <a:cubicBezTo>
                    <a:pt x="6572" y="630"/>
                    <a:pt x="6639" y="430"/>
                    <a:pt x="6739" y="197"/>
                  </a:cubicBezTo>
                  <a:lnTo>
                    <a:pt x="6672" y="163"/>
                  </a:lnTo>
                  <a:cubicBezTo>
                    <a:pt x="6095" y="52"/>
                    <a:pt x="5567" y="1"/>
                    <a:pt x="50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49"/>
            <p:cNvSpPr/>
            <p:nvPr/>
          </p:nvSpPr>
          <p:spPr>
            <a:xfrm>
              <a:off x="1693906" y="2263591"/>
              <a:ext cx="648336" cy="959801"/>
            </a:xfrm>
            <a:custGeom>
              <a:avLst/>
              <a:gdLst/>
              <a:ahLst/>
              <a:cxnLst/>
              <a:rect l="l" t="t" r="r" b="b"/>
              <a:pathLst>
                <a:path w="10208" h="15112" extrusionOk="0">
                  <a:moveTo>
                    <a:pt x="5237" y="0"/>
                  </a:moveTo>
                  <a:cubicBezTo>
                    <a:pt x="5071" y="501"/>
                    <a:pt x="4904" y="1068"/>
                    <a:pt x="4704" y="1601"/>
                  </a:cubicBezTo>
                  <a:cubicBezTo>
                    <a:pt x="4704" y="1601"/>
                    <a:pt x="8473" y="4036"/>
                    <a:pt x="7439" y="8406"/>
                  </a:cubicBezTo>
                  <a:cubicBezTo>
                    <a:pt x="6500" y="12281"/>
                    <a:pt x="2176" y="12514"/>
                    <a:pt x="1152" y="12514"/>
                  </a:cubicBezTo>
                  <a:cubicBezTo>
                    <a:pt x="1013" y="12514"/>
                    <a:pt x="934" y="12509"/>
                    <a:pt x="934" y="12509"/>
                  </a:cubicBezTo>
                  <a:lnTo>
                    <a:pt x="834" y="12476"/>
                  </a:lnTo>
                  <a:cubicBezTo>
                    <a:pt x="567" y="13377"/>
                    <a:pt x="267" y="14277"/>
                    <a:pt x="0" y="15111"/>
                  </a:cubicBezTo>
                  <a:cubicBezTo>
                    <a:pt x="0" y="15111"/>
                    <a:pt x="30" y="15112"/>
                    <a:pt x="85" y="15112"/>
                  </a:cubicBezTo>
                  <a:cubicBezTo>
                    <a:pt x="901" y="15112"/>
                    <a:pt x="7362" y="14966"/>
                    <a:pt x="9173" y="10374"/>
                  </a:cubicBezTo>
                  <a:cubicBezTo>
                    <a:pt x="10208" y="7772"/>
                    <a:pt x="10007" y="5704"/>
                    <a:pt x="9340" y="4103"/>
                  </a:cubicBezTo>
                  <a:cubicBezTo>
                    <a:pt x="8173" y="1468"/>
                    <a:pt x="5638" y="200"/>
                    <a:pt x="5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49"/>
            <p:cNvSpPr/>
            <p:nvPr/>
          </p:nvSpPr>
          <p:spPr>
            <a:xfrm>
              <a:off x="1746876" y="2365276"/>
              <a:ext cx="485172" cy="693112"/>
            </a:xfrm>
            <a:custGeom>
              <a:avLst/>
              <a:gdLst/>
              <a:ahLst/>
              <a:cxnLst/>
              <a:rect l="l" t="t" r="r" b="b"/>
              <a:pathLst>
                <a:path w="7639" h="10913" extrusionOk="0">
                  <a:moveTo>
                    <a:pt x="3870" y="0"/>
                  </a:moveTo>
                  <a:cubicBezTo>
                    <a:pt x="3636" y="701"/>
                    <a:pt x="3369" y="1435"/>
                    <a:pt x="3102" y="2169"/>
                  </a:cubicBezTo>
                  <a:lnTo>
                    <a:pt x="3136" y="2169"/>
                  </a:lnTo>
                  <a:cubicBezTo>
                    <a:pt x="3136" y="2169"/>
                    <a:pt x="5404" y="3436"/>
                    <a:pt x="4804" y="6005"/>
                  </a:cubicBezTo>
                  <a:cubicBezTo>
                    <a:pt x="4343" y="7873"/>
                    <a:pt x="2146" y="8049"/>
                    <a:pt x="1336" y="8049"/>
                  </a:cubicBezTo>
                  <a:cubicBezTo>
                    <a:pt x="1148" y="8049"/>
                    <a:pt x="1034" y="8039"/>
                    <a:pt x="1034" y="8039"/>
                  </a:cubicBezTo>
                  <a:lnTo>
                    <a:pt x="968" y="8039"/>
                  </a:lnTo>
                  <a:cubicBezTo>
                    <a:pt x="634" y="9007"/>
                    <a:pt x="300" y="9941"/>
                    <a:pt x="0" y="10875"/>
                  </a:cubicBezTo>
                  <a:lnTo>
                    <a:pt x="100" y="10908"/>
                  </a:lnTo>
                  <a:cubicBezTo>
                    <a:pt x="100" y="10908"/>
                    <a:pt x="179" y="10913"/>
                    <a:pt x="318" y="10913"/>
                  </a:cubicBezTo>
                  <a:cubicBezTo>
                    <a:pt x="1342" y="10913"/>
                    <a:pt x="5662" y="10680"/>
                    <a:pt x="6572" y="6805"/>
                  </a:cubicBezTo>
                  <a:cubicBezTo>
                    <a:pt x="7639" y="2435"/>
                    <a:pt x="3870" y="0"/>
                    <a:pt x="38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49"/>
            <p:cNvSpPr/>
            <p:nvPr/>
          </p:nvSpPr>
          <p:spPr>
            <a:xfrm>
              <a:off x="1808293" y="2502973"/>
              <a:ext cx="281868" cy="373517"/>
            </a:xfrm>
            <a:custGeom>
              <a:avLst/>
              <a:gdLst/>
              <a:ahLst/>
              <a:cxnLst/>
              <a:rect l="l" t="t" r="r" b="b"/>
              <a:pathLst>
                <a:path w="4438" h="5881" extrusionOk="0">
                  <a:moveTo>
                    <a:pt x="2135" y="1"/>
                  </a:moveTo>
                  <a:cubicBezTo>
                    <a:pt x="1435" y="1869"/>
                    <a:pt x="701" y="3903"/>
                    <a:pt x="1" y="5871"/>
                  </a:cubicBezTo>
                  <a:lnTo>
                    <a:pt x="34" y="5871"/>
                  </a:lnTo>
                  <a:cubicBezTo>
                    <a:pt x="34" y="5871"/>
                    <a:pt x="149" y="5881"/>
                    <a:pt x="338" y="5881"/>
                  </a:cubicBezTo>
                  <a:cubicBezTo>
                    <a:pt x="1157" y="5881"/>
                    <a:pt x="3376" y="5705"/>
                    <a:pt x="3837" y="3837"/>
                  </a:cubicBezTo>
                  <a:cubicBezTo>
                    <a:pt x="4437" y="1302"/>
                    <a:pt x="2169" y="1"/>
                    <a:pt x="2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49"/>
            <p:cNvSpPr/>
            <p:nvPr/>
          </p:nvSpPr>
          <p:spPr>
            <a:xfrm>
              <a:off x="1270146" y="1255569"/>
              <a:ext cx="167482" cy="141569"/>
            </a:xfrm>
            <a:custGeom>
              <a:avLst/>
              <a:gdLst/>
              <a:ahLst/>
              <a:cxnLst/>
              <a:rect l="l" t="t" r="r" b="b"/>
              <a:pathLst>
                <a:path w="2637" h="2229" extrusionOk="0">
                  <a:moveTo>
                    <a:pt x="1485" y="0"/>
                  </a:moveTo>
                  <a:cubicBezTo>
                    <a:pt x="1208" y="0"/>
                    <a:pt x="927" y="101"/>
                    <a:pt x="701" y="327"/>
                  </a:cubicBezTo>
                  <a:cubicBezTo>
                    <a:pt x="1" y="1027"/>
                    <a:pt x="501" y="2228"/>
                    <a:pt x="1502" y="2228"/>
                  </a:cubicBezTo>
                  <a:cubicBezTo>
                    <a:pt x="2136" y="2228"/>
                    <a:pt x="2636" y="1728"/>
                    <a:pt x="2636" y="1127"/>
                  </a:cubicBezTo>
                  <a:cubicBezTo>
                    <a:pt x="2636" y="449"/>
                    <a:pt x="2069" y="0"/>
                    <a:pt x="1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49"/>
            <p:cNvSpPr/>
            <p:nvPr/>
          </p:nvSpPr>
          <p:spPr>
            <a:xfrm>
              <a:off x="2011663" y="1168683"/>
              <a:ext cx="167482" cy="143665"/>
            </a:xfrm>
            <a:custGeom>
              <a:avLst/>
              <a:gdLst/>
              <a:ahLst/>
              <a:cxnLst/>
              <a:rect l="l" t="t" r="r" b="b"/>
              <a:pathLst>
                <a:path w="2637" h="2262" extrusionOk="0">
                  <a:moveTo>
                    <a:pt x="1485" y="1"/>
                  </a:moveTo>
                  <a:cubicBezTo>
                    <a:pt x="1208" y="1"/>
                    <a:pt x="927" y="102"/>
                    <a:pt x="701" y="327"/>
                  </a:cubicBezTo>
                  <a:cubicBezTo>
                    <a:pt x="1" y="1028"/>
                    <a:pt x="501" y="2262"/>
                    <a:pt x="1502" y="2262"/>
                  </a:cubicBezTo>
                  <a:cubicBezTo>
                    <a:pt x="2136" y="2262"/>
                    <a:pt x="2636" y="1762"/>
                    <a:pt x="2636" y="1128"/>
                  </a:cubicBezTo>
                  <a:cubicBezTo>
                    <a:pt x="2636" y="449"/>
                    <a:pt x="2069" y="1"/>
                    <a:pt x="14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49"/>
            <p:cNvSpPr/>
            <p:nvPr/>
          </p:nvSpPr>
          <p:spPr>
            <a:xfrm>
              <a:off x="1442458" y="1269288"/>
              <a:ext cx="560815" cy="207559"/>
            </a:xfrm>
            <a:custGeom>
              <a:avLst/>
              <a:gdLst/>
              <a:ahLst/>
              <a:cxnLst/>
              <a:rect l="l" t="t" r="r" b="b"/>
              <a:pathLst>
                <a:path w="8830" h="3268" extrusionOk="0">
                  <a:moveTo>
                    <a:pt x="7736" y="1"/>
                  </a:moveTo>
                  <a:cubicBezTo>
                    <a:pt x="7089" y="1"/>
                    <a:pt x="6106" y="580"/>
                    <a:pt x="4460" y="745"/>
                  </a:cubicBezTo>
                  <a:cubicBezTo>
                    <a:pt x="4274" y="763"/>
                    <a:pt x="4095" y="771"/>
                    <a:pt x="3921" y="771"/>
                  </a:cubicBezTo>
                  <a:cubicBezTo>
                    <a:pt x="2884" y="771"/>
                    <a:pt x="2063" y="487"/>
                    <a:pt x="1472" y="487"/>
                  </a:cubicBezTo>
                  <a:cubicBezTo>
                    <a:pt x="1095" y="487"/>
                    <a:pt x="812" y="602"/>
                    <a:pt x="624" y="978"/>
                  </a:cubicBezTo>
                  <a:cubicBezTo>
                    <a:pt x="0" y="2136"/>
                    <a:pt x="1358" y="3267"/>
                    <a:pt x="4062" y="3267"/>
                  </a:cubicBezTo>
                  <a:cubicBezTo>
                    <a:pt x="4397" y="3267"/>
                    <a:pt x="4752" y="3250"/>
                    <a:pt x="5127" y="3213"/>
                  </a:cubicBezTo>
                  <a:cubicBezTo>
                    <a:pt x="8529" y="2913"/>
                    <a:pt x="8829" y="1045"/>
                    <a:pt x="8396" y="378"/>
                  </a:cubicBezTo>
                  <a:cubicBezTo>
                    <a:pt x="8219" y="102"/>
                    <a:pt x="8007" y="1"/>
                    <a:pt x="77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49"/>
            <p:cNvSpPr/>
            <p:nvPr/>
          </p:nvSpPr>
          <p:spPr>
            <a:xfrm>
              <a:off x="1476120" y="1304347"/>
              <a:ext cx="505941" cy="96285"/>
            </a:xfrm>
            <a:custGeom>
              <a:avLst/>
              <a:gdLst/>
              <a:ahLst/>
              <a:cxnLst/>
              <a:rect l="l" t="t" r="r" b="b"/>
              <a:pathLst>
                <a:path w="7966" h="1516" extrusionOk="0">
                  <a:moveTo>
                    <a:pt x="7899" y="1"/>
                  </a:moveTo>
                  <a:cubicBezTo>
                    <a:pt x="7874" y="1"/>
                    <a:pt x="7849" y="9"/>
                    <a:pt x="7832" y="26"/>
                  </a:cubicBezTo>
                  <a:cubicBezTo>
                    <a:pt x="7732" y="93"/>
                    <a:pt x="7666" y="159"/>
                    <a:pt x="7566" y="226"/>
                  </a:cubicBezTo>
                  <a:cubicBezTo>
                    <a:pt x="7299" y="359"/>
                    <a:pt x="7032" y="493"/>
                    <a:pt x="6732" y="626"/>
                  </a:cubicBezTo>
                  <a:cubicBezTo>
                    <a:pt x="6565" y="693"/>
                    <a:pt x="6365" y="760"/>
                    <a:pt x="6165" y="826"/>
                  </a:cubicBezTo>
                  <a:cubicBezTo>
                    <a:pt x="5964" y="893"/>
                    <a:pt x="5764" y="960"/>
                    <a:pt x="5531" y="1027"/>
                  </a:cubicBezTo>
                  <a:cubicBezTo>
                    <a:pt x="5297" y="1060"/>
                    <a:pt x="5064" y="1127"/>
                    <a:pt x="4830" y="1160"/>
                  </a:cubicBezTo>
                  <a:cubicBezTo>
                    <a:pt x="4597" y="1160"/>
                    <a:pt x="4330" y="1227"/>
                    <a:pt x="4063" y="1227"/>
                  </a:cubicBezTo>
                  <a:lnTo>
                    <a:pt x="3329" y="1227"/>
                  </a:lnTo>
                  <a:cubicBezTo>
                    <a:pt x="3096" y="1227"/>
                    <a:pt x="2829" y="1193"/>
                    <a:pt x="2595" y="1193"/>
                  </a:cubicBezTo>
                  <a:cubicBezTo>
                    <a:pt x="2162" y="1160"/>
                    <a:pt x="1761" y="1093"/>
                    <a:pt x="1328" y="1027"/>
                  </a:cubicBezTo>
                  <a:cubicBezTo>
                    <a:pt x="927" y="960"/>
                    <a:pt x="494" y="860"/>
                    <a:pt x="127" y="726"/>
                  </a:cubicBezTo>
                  <a:lnTo>
                    <a:pt x="127" y="693"/>
                  </a:lnTo>
                  <a:cubicBezTo>
                    <a:pt x="116" y="689"/>
                    <a:pt x="106" y="688"/>
                    <a:pt x="96" y="688"/>
                  </a:cubicBezTo>
                  <a:cubicBezTo>
                    <a:pt x="21" y="688"/>
                    <a:pt x="1" y="797"/>
                    <a:pt x="60" y="826"/>
                  </a:cubicBezTo>
                  <a:cubicBezTo>
                    <a:pt x="460" y="1027"/>
                    <a:pt x="861" y="1160"/>
                    <a:pt x="1294" y="1260"/>
                  </a:cubicBezTo>
                  <a:cubicBezTo>
                    <a:pt x="1728" y="1360"/>
                    <a:pt x="2162" y="1427"/>
                    <a:pt x="2595" y="1460"/>
                  </a:cubicBezTo>
                  <a:cubicBezTo>
                    <a:pt x="2888" y="1499"/>
                    <a:pt x="3182" y="1515"/>
                    <a:pt x="3475" y="1515"/>
                  </a:cubicBezTo>
                  <a:cubicBezTo>
                    <a:pt x="3682" y="1515"/>
                    <a:pt x="3889" y="1507"/>
                    <a:pt x="4096" y="1494"/>
                  </a:cubicBezTo>
                  <a:cubicBezTo>
                    <a:pt x="4363" y="1460"/>
                    <a:pt x="4597" y="1460"/>
                    <a:pt x="4864" y="1427"/>
                  </a:cubicBezTo>
                  <a:cubicBezTo>
                    <a:pt x="5130" y="1360"/>
                    <a:pt x="5364" y="1327"/>
                    <a:pt x="5597" y="1260"/>
                  </a:cubicBezTo>
                  <a:cubicBezTo>
                    <a:pt x="5831" y="1227"/>
                    <a:pt x="6064" y="1160"/>
                    <a:pt x="6265" y="1060"/>
                  </a:cubicBezTo>
                  <a:cubicBezTo>
                    <a:pt x="6465" y="993"/>
                    <a:pt x="6665" y="926"/>
                    <a:pt x="6865" y="826"/>
                  </a:cubicBezTo>
                  <a:cubicBezTo>
                    <a:pt x="7265" y="660"/>
                    <a:pt x="7632" y="426"/>
                    <a:pt x="7966" y="126"/>
                  </a:cubicBezTo>
                  <a:cubicBezTo>
                    <a:pt x="7966" y="93"/>
                    <a:pt x="7966" y="59"/>
                    <a:pt x="7966" y="26"/>
                  </a:cubicBezTo>
                  <a:cubicBezTo>
                    <a:pt x="7949" y="9"/>
                    <a:pt x="7924" y="1"/>
                    <a:pt x="7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49"/>
            <p:cNvSpPr/>
            <p:nvPr/>
          </p:nvSpPr>
          <p:spPr>
            <a:xfrm>
              <a:off x="2678297" y="1824459"/>
              <a:ext cx="526201" cy="449796"/>
            </a:xfrm>
            <a:custGeom>
              <a:avLst/>
              <a:gdLst/>
              <a:ahLst/>
              <a:cxnLst/>
              <a:rect l="l" t="t" r="r" b="b"/>
              <a:pathLst>
                <a:path w="8285" h="7082" extrusionOk="0">
                  <a:moveTo>
                    <a:pt x="8063" y="1"/>
                  </a:moveTo>
                  <a:cubicBezTo>
                    <a:pt x="7975" y="1"/>
                    <a:pt x="7885" y="60"/>
                    <a:pt x="7885" y="143"/>
                  </a:cubicBezTo>
                  <a:cubicBezTo>
                    <a:pt x="6385" y="6034"/>
                    <a:pt x="2586" y="6658"/>
                    <a:pt x="1024" y="6658"/>
                  </a:cubicBezTo>
                  <a:cubicBezTo>
                    <a:pt x="641" y="6658"/>
                    <a:pt x="392" y="6621"/>
                    <a:pt x="346" y="6614"/>
                  </a:cubicBezTo>
                  <a:cubicBezTo>
                    <a:pt x="325" y="6609"/>
                    <a:pt x="304" y="6607"/>
                    <a:pt x="285" y="6607"/>
                  </a:cubicBezTo>
                  <a:cubicBezTo>
                    <a:pt x="38" y="6607"/>
                    <a:pt x="0" y="6983"/>
                    <a:pt x="279" y="7014"/>
                  </a:cubicBezTo>
                  <a:cubicBezTo>
                    <a:pt x="479" y="7048"/>
                    <a:pt x="713" y="7081"/>
                    <a:pt x="946" y="7081"/>
                  </a:cubicBezTo>
                  <a:cubicBezTo>
                    <a:pt x="2547" y="7081"/>
                    <a:pt x="6717" y="6447"/>
                    <a:pt x="8285" y="276"/>
                  </a:cubicBezTo>
                  <a:cubicBezTo>
                    <a:pt x="8285" y="143"/>
                    <a:pt x="8218" y="43"/>
                    <a:pt x="8118" y="9"/>
                  </a:cubicBezTo>
                  <a:cubicBezTo>
                    <a:pt x="8100" y="3"/>
                    <a:pt x="8082" y="1"/>
                    <a:pt x="80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49"/>
            <p:cNvSpPr/>
            <p:nvPr/>
          </p:nvSpPr>
          <p:spPr>
            <a:xfrm>
              <a:off x="1469324" y="1331404"/>
              <a:ext cx="21213" cy="53033"/>
            </a:xfrm>
            <a:custGeom>
              <a:avLst/>
              <a:gdLst/>
              <a:ahLst/>
              <a:cxnLst/>
              <a:rect l="l" t="t" r="r" b="b"/>
              <a:pathLst>
                <a:path w="334" h="835" extrusionOk="0">
                  <a:moveTo>
                    <a:pt x="201" y="0"/>
                  </a:moveTo>
                  <a:cubicBezTo>
                    <a:pt x="67" y="234"/>
                    <a:pt x="0" y="534"/>
                    <a:pt x="67" y="834"/>
                  </a:cubicBezTo>
                  <a:lnTo>
                    <a:pt x="334" y="434"/>
                  </a:lnTo>
                  <a:cubicBezTo>
                    <a:pt x="234" y="300"/>
                    <a:pt x="201" y="134"/>
                    <a:pt x="201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49"/>
            <p:cNvSpPr/>
            <p:nvPr/>
          </p:nvSpPr>
          <p:spPr>
            <a:xfrm>
              <a:off x="1967203" y="1284785"/>
              <a:ext cx="19117" cy="53033"/>
            </a:xfrm>
            <a:custGeom>
              <a:avLst/>
              <a:gdLst/>
              <a:ahLst/>
              <a:cxnLst/>
              <a:rect l="l" t="t" r="r" b="b"/>
              <a:pathLst>
                <a:path w="301" h="835" extrusionOk="0">
                  <a:moveTo>
                    <a:pt x="67" y="0"/>
                  </a:moveTo>
                  <a:cubicBezTo>
                    <a:pt x="67" y="167"/>
                    <a:pt x="67" y="334"/>
                    <a:pt x="0" y="467"/>
                  </a:cubicBezTo>
                  <a:lnTo>
                    <a:pt x="301" y="834"/>
                  </a:lnTo>
                  <a:cubicBezTo>
                    <a:pt x="301" y="534"/>
                    <a:pt x="234" y="234"/>
                    <a:pt x="67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34" name="Google Shape;734;p49"/>
          <p:cNvSpPr txBox="1">
            <a:spLocks noGrp="1"/>
          </p:cNvSpPr>
          <p:nvPr>
            <p:ph type="subTitle" idx="1"/>
          </p:nvPr>
        </p:nvSpPr>
        <p:spPr>
          <a:xfrm>
            <a:off x="3357765" y="164306"/>
            <a:ext cx="5027700" cy="456922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b="1" dirty="0"/>
              <a:t>Ejercicio 2 </a:t>
            </a:r>
            <a:r>
              <a:rPr lang="es-CL" b="1" dirty="0">
                <a:sym typeface="Wingdings" panose="05000000000000000000" pitchFamily="2" charset="2"/>
              </a:rPr>
              <a:t> Analiza</a:t>
            </a:r>
            <a:endParaRPr lang="es-CL" b="1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dirty="0"/>
              <a:t>¿Cuál de los problemas puede resolverse con una sustracción? – Explica cómo lo supiste.</a:t>
            </a: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u="sng" dirty="0"/>
              <a:t>Problema A:</a:t>
            </a:r>
            <a:r>
              <a:rPr lang="es-CL" dirty="0"/>
              <a:t> Andrea tiene $2.870 y necesita reunir $8.800. ¿Cuánto dinero le falta?</a:t>
            </a: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u="sng" dirty="0"/>
              <a:t>Problema B:</a:t>
            </a:r>
            <a:r>
              <a:rPr lang="es-CL" dirty="0"/>
              <a:t> Andrea tiene $2.870 y su abuela le dio $5.500. ¿ Cuánto dinero tiene ahora?</a:t>
            </a:r>
            <a:endParaRPr lang="az-Cyrl-AZ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8130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51"/>
          <p:cNvSpPr txBox="1">
            <a:spLocks noGrp="1"/>
          </p:cNvSpPr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Excelente trabajo!! </a:t>
            </a:r>
            <a:endParaRPr dirty="0"/>
          </a:p>
        </p:txBody>
      </p:sp>
      <p:sp>
        <p:nvSpPr>
          <p:cNvPr id="748" name="Google Shape;748;p51"/>
          <p:cNvSpPr/>
          <p:nvPr/>
        </p:nvSpPr>
        <p:spPr>
          <a:xfrm>
            <a:off x="4200300" y="2750425"/>
            <a:ext cx="1169113" cy="1084834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51"/>
          <p:cNvSpPr/>
          <p:nvPr/>
        </p:nvSpPr>
        <p:spPr>
          <a:xfrm>
            <a:off x="1698550" y="3835250"/>
            <a:ext cx="1264802" cy="1084796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0" name="Google Shape;750;p51"/>
          <p:cNvGrpSpPr/>
          <p:nvPr/>
        </p:nvGrpSpPr>
        <p:grpSpPr>
          <a:xfrm>
            <a:off x="1625638" y="464837"/>
            <a:ext cx="954156" cy="914264"/>
            <a:chOff x="4878975" y="1706650"/>
            <a:chExt cx="675700" cy="647450"/>
          </a:xfrm>
        </p:grpSpPr>
        <p:sp>
          <p:nvSpPr>
            <p:cNvPr id="751" name="Google Shape;751;p51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1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1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6"/>
          <p:cNvSpPr txBox="1">
            <a:spLocks noGrp="1"/>
          </p:cNvSpPr>
          <p:nvPr>
            <p:ph type="title"/>
          </p:nvPr>
        </p:nvSpPr>
        <p:spPr>
          <a:xfrm>
            <a:off x="3600915" y="2559754"/>
            <a:ext cx="5462147" cy="7033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 dirty="0">
                <a:latin typeface="Fredoka One"/>
                <a:ea typeface="Fredoka One"/>
                <a:cs typeface="Fredoka One"/>
                <a:sym typeface="Fredoka One"/>
              </a:rPr>
              <a:t>Objetivo: </a:t>
            </a:r>
            <a:br>
              <a:rPr lang="en" u="sng" dirty="0">
                <a:latin typeface="Fredoka One"/>
                <a:ea typeface="Fredoka One"/>
                <a:cs typeface="Fredoka One"/>
                <a:sym typeface="Fredoka One"/>
              </a:rPr>
            </a:br>
            <a:br>
              <a:rPr lang="en" u="sng" dirty="0"/>
            </a:br>
            <a:r>
              <a:rPr lang="en" dirty="0">
                <a:latin typeface="Fredoka One"/>
                <a:ea typeface="Fredoka One"/>
                <a:cs typeface="Fredoka One"/>
                <a:sym typeface="Fredoka One"/>
              </a:rPr>
              <a:t>Reforzar prioridades en las operaciones matemáticas </a:t>
            </a:r>
            <a:endParaRPr dirty="0"/>
          </a:p>
        </p:txBody>
      </p:sp>
      <p:grpSp>
        <p:nvGrpSpPr>
          <p:cNvPr id="262" name="Google Shape;262;p36"/>
          <p:cNvGrpSpPr/>
          <p:nvPr/>
        </p:nvGrpSpPr>
        <p:grpSpPr>
          <a:xfrm>
            <a:off x="913217" y="466945"/>
            <a:ext cx="2378182" cy="3803161"/>
            <a:chOff x="1467686" y="703330"/>
            <a:chExt cx="2208770" cy="3532239"/>
          </a:xfrm>
        </p:grpSpPr>
        <p:sp>
          <p:nvSpPr>
            <p:cNvPr id="263" name="Google Shape;263;p36"/>
            <p:cNvSpPr/>
            <p:nvPr/>
          </p:nvSpPr>
          <p:spPr>
            <a:xfrm flipH="1">
              <a:off x="1467686" y="962480"/>
              <a:ext cx="2206905" cy="3022164"/>
            </a:xfrm>
            <a:custGeom>
              <a:avLst/>
              <a:gdLst/>
              <a:ahLst/>
              <a:cxnLst/>
              <a:rect l="l" t="t" r="r" b="b"/>
              <a:pathLst>
                <a:path w="39062" h="53492" extrusionOk="0">
                  <a:moveTo>
                    <a:pt x="20484" y="11105"/>
                  </a:moveTo>
                  <a:cubicBezTo>
                    <a:pt x="21990" y="11105"/>
                    <a:pt x="23440" y="12239"/>
                    <a:pt x="23484" y="13994"/>
                  </a:cubicBezTo>
                  <a:lnTo>
                    <a:pt x="23517" y="13994"/>
                  </a:lnTo>
                  <a:cubicBezTo>
                    <a:pt x="23551" y="15695"/>
                    <a:pt x="22183" y="17062"/>
                    <a:pt x="20515" y="17096"/>
                  </a:cubicBezTo>
                  <a:cubicBezTo>
                    <a:pt x="17847" y="17096"/>
                    <a:pt x="16512" y="13927"/>
                    <a:pt x="18347" y="12025"/>
                  </a:cubicBezTo>
                  <a:cubicBezTo>
                    <a:pt x="18960" y="11390"/>
                    <a:pt x="19729" y="11105"/>
                    <a:pt x="20484" y="11105"/>
                  </a:cubicBezTo>
                  <a:close/>
                  <a:moveTo>
                    <a:pt x="19898" y="24901"/>
                  </a:moveTo>
                  <a:cubicBezTo>
                    <a:pt x="19926" y="24901"/>
                    <a:pt x="19954" y="24901"/>
                    <a:pt x="19981" y="24901"/>
                  </a:cubicBezTo>
                  <a:cubicBezTo>
                    <a:pt x="20002" y="24901"/>
                    <a:pt x="20023" y="24901"/>
                    <a:pt x="20044" y="24901"/>
                  </a:cubicBezTo>
                  <a:cubicBezTo>
                    <a:pt x="22417" y="24901"/>
                    <a:pt x="24352" y="26790"/>
                    <a:pt x="24385" y="29171"/>
                  </a:cubicBezTo>
                  <a:lnTo>
                    <a:pt x="24418" y="29171"/>
                  </a:lnTo>
                  <a:cubicBezTo>
                    <a:pt x="24385" y="31585"/>
                    <a:pt x="22418" y="33475"/>
                    <a:pt x="20044" y="33475"/>
                  </a:cubicBezTo>
                  <a:cubicBezTo>
                    <a:pt x="20023" y="33475"/>
                    <a:pt x="20002" y="33474"/>
                    <a:pt x="19981" y="33474"/>
                  </a:cubicBezTo>
                  <a:cubicBezTo>
                    <a:pt x="18781" y="33474"/>
                    <a:pt x="17613" y="33007"/>
                    <a:pt x="16779" y="32140"/>
                  </a:cubicBezTo>
                  <a:cubicBezTo>
                    <a:pt x="16179" y="32874"/>
                    <a:pt x="15278" y="33274"/>
                    <a:pt x="14344" y="33274"/>
                  </a:cubicBezTo>
                  <a:cubicBezTo>
                    <a:pt x="14304" y="33276"/>
                    <a:pt x="14263" y="33276"/>
                    <a:pt x="14223" y="33276"/>
                  </a:cubicBezTo>
                  <a:cubicBezTo>
                    <a:pt x="12511" y="33276"/>
                    <a:pt x="11142" y="31900"/>
                    <a:pt x="11142" y="30205"/>
                  </a:cubicBezTo>
                  <a:cubicBezTo>
                    <a:pt x="11142" y="28510"/>
                    <a:pt x="12511" y="27134"/>
                    <a:pt x="14223" y="27134"/>
                  </a:cubicBezTo>
                  <a:cubicBezTo>
                    <a:pt x="14263" y="27134"/>
                    <a:pt x="14304" y="27135"/>
                    <a:pt x="14344" y="27136"/>
                  </a:cubicBezTo>
                  <a:cubicBezTo>
                    <a:pt x="14878" y="27136"/>
                    <a:pt x="15412" y="27270"/>
                    <a:pt x="15879" y="27537"/>
                  </a:cubicBezTo>
                  <a:cubicBezTo>
                    <a:pt x="16601" y="25928"/>
                    <a:pt x="18164" y="24901"/>
                    <a:pt x="19898" y="24901"/>
                  </a:cubicBezTo>
                  <a:close/>
                  <a:moveTo>
                    <a:pt x="29830" y="29471"/>
                  </a:moveTo>
                  <a:cubicBezTo>
                    <a:pt x="30853" y="29471"/>
                    <a:pt x="31896" y="29843"/>
                    <a:pt x="32757" y="30672"/>
                  </a:cubicBezTo>
                  <a:cubicBezTo>
                    <a:pt x="35426" y="33307"/>
                    <a:pt x="33658" y="37844"/>
                    <a:pt x="29922" y="37977"/>
                  </a:cubicBezTo>
                  <a:cubicBezTo>
                    <a:pt x="29901" y="37978"/>
                    <a:pt x="29881" y="37978"/>
                    <a:pt x="29861" y="37978"/>
                  </a:cubicBezTo>
                  <a:cubicBezTo>
                    <a:pt x="27520" y="37978"/>
                    <a:pt x="25585" y="36089"/>
                    <a:pt x="25552" y="33741"/>
                  </a:cubicBezTo>
                  <a:cubicBezTo>
                    <a:pt x="25552" y="31172"/>
                    <a:pt x="27643" y="29471"/>
                    <a:pt x="29830" y="29471"/>
                  </a:cubicBezTo>
                  <a:close/>
                  <a:moveTo>
                    <a:pt x="17877" y="36999"/>
                  </a:moveTo>
                  <a:cubicBezTo>
                    <a:pt x="18673" y="36999"/>
                    <a:pt x="19485" y="37291"/>
                    <a:pt x="20148" y="37944"/>
                  </a:cubicBezTo>
                  <a:cubicBezTo>
                    <a:pt x="22250" y="39945"/>
                    <a:pt x="20882" y="43481"/>
                    <a:pt x="17980" y="43581"/>
                  </a:cubicBezTo>
                  <a:cubicBezTo>
                    <a:pt x="17960" y="43582"/>
                    <a:pt x="17939" y="43582"/>
                    <a:pt x="17919" y="43582"/>
                  </a:cubicBezTo>
                  <a:cubicBezTo>
                    <a:pt x="16111" y="43582"/>
                    <a:pt x="14611" y="42126"/>
                    <a:pt x="14578" y="40279"/>
                  </a:cubicBezTo>
                  <a:cubicBezTo>
                    <a:pt x="14578" y="38308"/>
                    <a:pt x="16193" y="36999"/>
                    <a:pt x="17877" y="36999"/>
                  </a:cubicBezTo>
                  <a:close/>
                  <a:moveTo>
                    <a:pt x="28209" y="40081"/>
                  </a:moveTo>
                  <a:cubicBezTo>
                    <a:pt x="30411" y="40081"/>
                    <a:pt x="32515" y="41841"/>
                    <a:pt x="32424" y="44449"/>
                  </a:cubicBezTo>
                  <a:cubicBezTo>
                    <a:pt x="32391" y="46677"/>
                    <a:pt x="30588" y="48487"/>
                    <a:pt x="28342" y="48487"/>
                  </a:cubicBezTo>
                  <a:cubicBezTo>
                    <a:pt x="28302" y="48487"/>
                    <a:pt x="28261" y="48486"/>
                    <a:pt x="28221" y="48485"/>
                  </a:cubicBezTo>
                  <a:cubicBezTo>
                    <a:pt x="24451" y="48485"/>
                    <a:pt x="22583" y="43915"/>
                    <a:pt x="25319" y="41280"/>
                  </a:cubicBezTo>
                  <a:cubicBezTo>
                    <a:pt x="26168" y="40451"/>
                    <a:pt x="27199" y="40081"/>
                    <a:pt x="28209" y="40081"/>
                  </a:cubicBezTo>
                  <a:close/>
                  <a:moveTo>
                    <a:pt x="16829" y="46245"/>
                  </a:moveTo>
                  <a:cubicBezTo>
                    <a:pt x="18330" y="46245"/>
                    <a:pt x="19750" y="47425"/>
                    <a:pt x="19681" y="49185"/>
                  </a:cubicBezTo>
                  <a:lnTo>
                    <a:pt x="19715" y="49185"/>
                  </a:lnTo>
                  <a:cubicBezTo>
                    <a:pt x="19682" y="50732"/>
                    <a:pt x="18414" y="51955"/>
                    <a:pt x="16907" y="51955"/>
                  </a:cubicBezTo>
                  <a:cubicBezTo>
                    <a:pt x="16886" y="51955"/>
                    <a:pt x="16866" y="51954"/>
                    <a:pt x="16846" y="51954"/>
                  </a:cubicBezTo>
                  <a:cubicBezTo>
                    <a:pt x="14277" y="51954"/>
                    <a:pt x="13010" y="48818"/>
                    <a:pt x="14844" y="47051"/>
                  </a:cubicBezTo>
                  <a:cubicBezTo>
                    <a:pt x="15432" y="46494"/>
                    <a:pt x="16139" y="46245"/>
                    <a:pt x="16829" y="46245"/>
                  </a:cubicBezTo>
                  <a:close/>
                  <a:moveTo>
                    <a:pt x="21120" y="0"/>
                  </a:moveTo>
                  <a:cubicBezTo>
                    <a:pt x="18043" y="0"/>
                    <a:pt x="14931" y="963"/>
                    <a:pt x="12409" y="3086"/>
                  </a:cubicBezTo>
                  <a:cubicBezTo>
                    <a:pt x="5004" y="9290"/>
                    <a:pt x="9741" y="19864"/>
                    <a:pt x="9741" y="19864"/>
                  </a:cubicBezTo>
                  <a:cubicBezTo>
                    <a:pt x="6639" y="21432"/>
                    <a:pt x="4003" y="23834"/>
                    <a:pt x="2169" y="26803"/>
                  </a:cubicBezTo>
                  <a:cubicBezTo>
                    <a:pt x="2436" y="26769"/>
                    <a:pt x="2702" y="26736"/>
                    <a:pt x="3003" y="26736"/>
                  </a:cubicBezTo>
                  <a:cubicBezTo>
                    <a:pt x="3043" y="26735"/>
                    <a:pt x="3083" y="26734"/>
                    <a:pt x="3123" y="26734"/>
                  </a:cubicBezTo>
                  <a:cubicBezTo>
                    <a:pt x="5705" y="26734"/>
                    <a:pt x="7873" y="28845"/>
                    <a:pt x="7873" y="31473"/>
                  </a:cubicBezTo>
                  <a:cubicBezTo>
                    <a:pt x="7873" y="34101"/>
                    <a:pt x="5705" y="36211"/>
                    <a:pt x="3123" y="36211"/>
                  </a:cubicBezTo>
                  <a:cubicBezTo>
                    <a:pt x="3083" y="36211"/>
                    <a:pt x="3043" y="36210"/>
                    <a:pt x="3003" y="36209"/>
                  </a:cubicBezTo>
                  <a:cubicBezTo>
                    <a:pt x="1902" y="36209"/>
                    <a:pt x="834" y="35842"/>
                    <a:pt x="1" y="35209"/>
                  </a:cubicBezTo>
                  <a:lnTo>
                    <a:pt x="1" y="35209"/>
                  </a:lnTo>
                  <a:cubicBezTo>
                    <a:pt x="34" y="36943"/>
                    <a:pt x="267" y="38644"/>
                    <a:pt x="768" y="40312"/>
                  </a:cubicBezTo>
                  <a:lnTo>
                    <a:pt x="834" y="40312"/>
                  </a:lnTo>
                  <a:cubicBezTo>
                    <a:pt x="1869" y="39245"/>
                    <a:pt x="3270" y="38644"/>
                    <a:pt x="4771" y="38644"/>
                  </a:cubicBezTo>
                  <a:cubicBezTo>
                    <a:pt x="4791" y="38644"/>
                    <a:pt x="4811" y="38644"/>
                    <a:pt x="4832" y="38644"/>
                  </a:cubicBezTo>
                  <a:cubicBezTo>
                    <a:pt x="7740" y="38644"/>
                    <a:pt x="10141" y="41000"/>
                    <a:pt x="10174" y="43915"/>
                  </a:cubicBezTo>
                  <a:cubicBezTo>
                    <a:pt x="10174" y="46250"/>
                    <a:pt x="8607" y="48251"/>
                    <a:pt x="6372" y="48919"/>
                  </a:cubicBezTo>
                  <a:lnTo>
                    <a:pt x="6305" y="49019"/>
                  </a:lnTo>
                  <a:cubicBezTo>
                    <a:pt x="9374" y="51587"/>
                    <a:pt x="13143" y="53122"/>
                    <a:pt x="17146" y="53422"/>
                  </a:cubicBezTo>
                  <a:cubicBezTo>
                    <a:pt x="17743" y="53469"/>
                    <a:pt x="18344" y="53492"/>
                    <a:pt x="18946" y="53492"/>
                  </a:cubicBezTo>
                  <a:cubicBezTo>
                    <a:pt x="28207" y="53492"/>
                    <a:pt x="37824" y="47975"/>
                    <a:pt x="38795" y="37577"/>
                  </a:cubicBezTo>
                  <a:cubicBezTo>
                    <a:pt x="39062" y="35075"/>
                    <a:pt x="38795" y="32540"/>
                    <a:pt x="38061" y="30138"/>
                  </a:cubicBezTo>
                  <a:cubicBezTo>
                    <a:pt x="37727" y="30238"/>
                    <a:pt x="37361" y="30272"/>
                    <a:pt x="36994" y="30305"/>
                  </a:cubicBezTo>
                  <a:cubicBezTo>
                    <a:pt x="36973" y="30305"/>
                    <a:pt x="36952" y="30306"/>
                    <a:pt x="36932" y="30306"/>
                  </a:cubicBezTo>
                  <a:cubicBezTo>
                    <a:pt x="34658" y="30306"/>
                    <a:pt x="32790" y="28483"/>
                    <a:pt x="32757" y="26202"/>
                  </a:cubicBezTo>
                  <a:cubicBezTo>
                    <a:pt x="32757" y="25001"/>
                    <a:pt x="33324" y="23867"/>
                    <a:pt x="34258" y="23100"/>
                  </a:cubicBezTo>
                  <a:lnTo>
                    <a:pt x="34292" y="23067"/>
                  </a:lnTo>
                  <a:cubicBezTo>
                    <a:pt x="33391" y="21933"/>
                    <a:pt x="32390" y="20898"/>
                    <a:pt x="31290" y="19998"/>
                  </a:cubicBezTo>
                  <a:cubicBezTo>
                    <a:pt x="31290" y="19998"/>
                    <a:pt x="35526" y="16329"/>
                    <a:pt x="34058" y="9290"/>
                  </a:cubicBezTo>
                  <a:cubicBezTo>
                    <a:pt x="32829" y="3562"/>
                    <a:pt x="27038" y="0"/>
                    <a:pt x="211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6"/>
            <p:cNvSpPr/>
            <p:nvPr/>
          </p:nvSpPr>
          <p:spPr>
            <a:xfrm flipH="1">
              <a:off x="2990413" y="3895343"/>
              <a:ext cx="71695" cy="279437"/>
            </a:xfrm>
            <a:custGeom>
              <a:avLst/>
              <a:gdLst/>
              <a:ahLst/>
              <a:cxnLst/>
              <a:rect l="l" t="t" r="r" b="b"/>
              <a:pathLst>
                <a:path w="1269" h="4946" extrusionOk="0">
                  <a:moveTo>
                    <a:pt x="1048" y="0"/>
                  </a:moveTo>
                  <a:cubicBezTo>
                    <a:pt x="959" y="0"/>
                    <a:pt x="868" y="65"/>
                    <a:pt x="868" y="175"/>
                  </a:cubicBezTo>
                  <a:cubicBezTo>
                    <a:pt x="835" y="309"/>
                    <a:pt x="1" y="3545"/>
                    <a:pt x="67" y="4712"/>
                  </a:cubicBezTo>
                  <a:cubicBezTo>
                    <a:pt x="67" y="4845"/>
                    <a:pt x="134" y="4912"/>
                    <a:pt x="267" y="4946"/>
                  </a:cubicBezTo>
                  <a:cubicBezTo>
                    <a:pt x="368" y="4912"/>
                    <a:pt x="468" y="4812"/>
                    <a:pt x="468" y="4712"/>
                  </a:cubicBezTo>
                  <a:cubicBezTo>
                    <a:pt x="434" y="3611"/>
                    <a:pt x="1268" y="309"/>
                    <a:pt x="1268" y="276"/>
                  </a:cubicBezTo>
                  <a:cubicBezTo>
                    <a:pt x="1268" y="142"/>
                    <a:pt x="1201" y="42"/>
                    <a:pt x="1101" y="9"/>
                  </a:cubicBezTo>
                  <a:cubicBezTo>
                    <a:pt x="1084" y="3"/>
                    <a:pt x="1066" y="0"/>
                    <a:pt x="1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6"/>
            <p:cNvSpPr/>
            <p:nvPr/>
          </p:nvSpPr>
          <p:spPr>
            <a:xfrm flipH="1">
              <a:off x="3028095" y="4121952"/>
              <a:ext cx="148984" cy="75424"/>
            </a:xfrm>
            <a:custGeom>
              <a:avLst/>
              <a:gdLst/>
              <a:ahLst/>
              <a:cxnLst/>
              <a:rect l="l" t="t" r="r" b="b"/>
              <a:pathLst>
                <a:path w="2637" h="1335" extrusionOk="0">
                  <a:moveTo>
                    <a:pt x="1135" y="1"/>
                  </a:moveTo>
                  <a:cubicBezTo>
                    <a:pt x="535" y="1"/>
                    <a:pt x="134" y="234"/>
                    <a:pt x="34" y="634"/>
                  </a:cubicBezTo>
                  <a:cubicBezTo>
                    <a:pt x="1" y="734"/>
                    <a:pt x="34" y="868"/>
                    <a:pt x="101" y="968"/>
                  </a:cubicBezTo>
                  <a:cubicBezTo>
                    <a:pt x="401" y="1335"/>
                    <a:pt x="1235" y="1335"/>
                    <a:pt x="1402" y="1335"/>
                  </a:cubicBezTo>
                  <a:cubicBezTo>
                    <a:pt x="1735" y="1335"/>
                    <a:pt x="2469" y="1301"/>
                    <a:pt x="2603" y="868"/>
                  </a:cubicBezTo>
                  <a:cubicBezTo>
                    <a:pt x="2636" y="734"/>
                    <a:pt x="2603" y="601"/>
                    <a:pt x="2536" y="501"/>
                  </a:cubicBezTo>
                  <a:cubicBezTo>
                    <a:pt x="2302" y="167"/>
                    <a:pt x="1635" y="1"/>
                    <a:pt x="1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6"/>
            <p:cNvSpPr/>
            <p:nvPr/>
          </p:nvSpPr>
          <p:spPr>
            <a:xfrm flipH="1">
              <a:off x="2334597" y="3925569"/>
              <a:ext cx="37740" cy="275595"/>
            </a:xfrm>
            <a:custGeom>
              <a:avLst/>
              <a:gdLst/>
              <a:ahLst/>
              <a:cxnLst/>
              <a:rect l="l" t="t" r="r" b="b"/>
              <a:pathLst>
                <a:path w="668" h="4878" extrusionOk="0">
                  <a:moveTo>
                    <a:pt x="274" y="1"/>
                  </a:moveTo>
                  <a:cubicBezTo>
                    <a:pt x="261" y="1"/>
                    <a:pt x="247" y="3"/>
                    <a:pt x="234" y="7"/>
                  </a:cubicBezTo>
                  <a:cubicBezTo>
                    <a:pt x="100" y="7"/>
                    <a:pt x="34" y="107"/>
                    <a:pt x="34" y="208"/>
                  </a:cubicBezTo>
                  <a:cubicBezTo>
                    <a:pt x="34" y="241"/>
                    <a:pt x="267" y="3543"/>
                    <a:pt x="34" y="4611"/>
                  </a:cubicBezTo>
                  <a:cubicBezTo>
                    <a:pt x="0" y="4744"/>
                    <a:pt x="67" y="4844"/>
                    <a:pt x="200" y="4878"/>
                  </a:cubicBezTo>
                  <a:lnTo>
                    <a:pt x="234" y="4878"/>
                  </a:lnTo>
                  <a:cubicBezTo>
                    <a:pt x="334" y="4878"/>
                    <a:pt x="401" y="4811"/>
                    <a:pt x="434" y="4711"/>
                  </a:cubicBezTo>
                  <a:cubicBezTo>
                    <a:pt x="667" y="3577"/>
                    <a:pt x="467" y="341"/>
                    <a:pt x="467" y="174"/>
                  </a:cubicBezTo>
                  <a:cubicBezTo>
                    <a:pt x="438" y="88"/>
                    <a:pt x="359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6"/>
            <p:cNvSpPr/>
            <p:nvPr/>
          </p:nvSpPr>
          <p:spPr>
            <a:xfrm flipH="1">
              <a:off x="2234709" y="4159353"/>
              <a:ext cx="143278" cy="76215"/>
            </a:xfrm>
            <a:custGeom>
              <a:avLst/>
              <a:gdLst/>
              <a:ahLst/>
              <a:cxnLst/>
              <a:rect l="l" t="t" r="r" b="b"/>
              <a:pathLst>
                <a:path w="2536" h="1349" extrusionOk="0">
                  <a:moveTo>
                    <a:pt x="988" y="1"/>
                  </a:moveTo>
                  <a:cubicBezTo>
                    <a:pt x="666" y="1"/>
                    <a:pt x="370" y="126"/>
                    <a:pt x="100" y="306"/>
                  </a:cubicBezTo>
                  <a:cubicBezTo>
                    <a:pt x="34" y="373"/>
                    <a:pt x="0" y="506"/>
                    <a:pt x="0" y="606"/>
                  </a:cubicBezTo>
                  <a:cubicBezTo>
                    <a:pt x="67" y="1173"/>
                    <a:pt x="1134" y="1340"/>
                    <a:pt x="1635" y="1340"/>
                  </a:cubicBezTo>
                  <a:cubicBezTo>
                    <a:pt x="1679" y="1346"/>
                    <a:pt x="1725" y="1348"/>
                    <a:pt x="1770" y="1348"/>
                  </a:cubicBezTo>
                  <a:cubicBezTo>
                    <a:pt x="1999" y="1348"/>
                    <a:pt x="2235" y="1279"/>
                    <a:pt x="2402" y="1140"/>
                  </a:cubicBezTo>
                  <a:cubicBezTo>
                    <a:pt x="2502" y="1040"/>
                    <a:pt x="2535" y="940"/>
                    <a:pt x="2535" y="840"/>
                  </a:cubicBezTo>
                  <a:cubicBezTo>
                    <a:pt x="2502" y="273"/>
                    <a:pt x="1802" y="6"/>
                    <a:pt x="1101" y="6"/>
                  </a:cubicBezTo>
                  <a:cubicBezTo>
                    <a:pt x="1063" y="2"/>
                    <a:pt x="1026" y="1"/>
                    <a:pt x="9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6"/>
            <p:cNvSpPr/>
            <p:nvPr/>
          </p:nvSpPr>
          <p:spPr>
            <a:xfrm flipH="1">
              <a:off x="2462614" y="3053371"/>
              <a:ext cx="452488" cy="383844"/>
            </a:xfrm>
            <a:custGeom>
              <a:avLst/>
              <a:gdLst/>
              <a:ahLst/>
              <a:cxnLst/>
              <a:rect l="l" t="t" r="r" b="b"/>
              <a:pathLst>
                <a:path w="8009" h="6794" extrusionOk="0">
                  <a:moveTo>
                    <a:pt x="4598" y="0"/>
                  </a:moveTo>
                  <a:cubicBezTo>
                    <a:pt x="4578" y="0"/>
                    <a:pt x="4557" y="1"/>
                    <a:pt x="4537" y="1"/>
                  </a:cubicBezTo>
                  <a:cubicBezTo>
                    <a:pt x="1502" y="1"/>
                    <a:pt x="0" y="3704"/>
                    <a:pt x="2202" y="5839"/>
                  </a:cubicBezTo>
                  <a:cubicBezTo>
                    <a:pt x="2883" y="6498"/>
                    <a:pt x="3712" y="6793"/>
                    <a:pt x="4525" y="6793"/>
                  </a:cubicBezTo>
                  <a:cubicBezTo>
                    <a:pt x="6303" y="6793"/>
                    <a:pt x="8008" y="5386"/>
                    <a:pt x="7939" y="3303"/>
                  </a:cubicBezTo>
                  <a:cubicBezTo>
                    <a:pt x="7906" y="1456"/>
                    <a:pt x="6406" y="0"/>
                    <a:pt x="45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6"/>
            <p:cNvSpPr/>
            <p:nvPr/>
          </p:nvSpPr>
          <p:spPr>
            <a:xfrm flipH="1">
              <a:off x="2638037" y="1082141"/>
              <a:ext cx="441019" cy="376330"/>
            </a:xfrm>
            <a:custGeom>
              <a:avLst/>
              <a:gdLst/>
              <a:ahLst/>
              <a:cxnLst/>
              <a:rect l="l" t="t" r="r" b="b"/>
              <a:pathLst>
                <a:path w="7806" h="6661" extrusionOk="0">
                  <a:moveTo>
                    <a:pt x="4470" y="0"/>
                  </a:moveTo>
                  <a:cubicBezTo>
                    <a:pt x="1501" y="0"/>
                    <a:pt x="0" y="3570"/>
                    <a:pt x="2102" y="5671"/>
                  </a:cubicBezTo>
                  <a:cubicBezTo>
                    <a:pt x="2785" y="6354"/>
                    <a:pt x="3626" y="6660"/>
                    <a:pt x="4451" y="6660"/>
                  </a:cubicBezTo>
                  <a:cubicBezTo>
                    <a:pt x="6164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6"/>
            <p:cNvSpPr/>
            <p:nvPr/>
          </p:nvSpPr>
          <p:spPr>
            <a:xfrm flipH="1">
              <a:off x="2615382" y="1057113"/>
              <a:ext cx="495709" cy="424635"/>
            </a:xfrm>
            <a:custGeom>
              <a:avLst/>
              <a:gdLst/>
              <a:ahLst/>
              <a:cxnLst/>
              <a:rect l="l" t="t" r="r" b="b"/>
              <a:pathLst>
                <a:path w="8774" h="7516" extrusionOk="0">
                  <a:moveTo>
                    <a:pt x="5037" y="844"/>
                  </a:moveTo>
                  <a:cubicBezTo>
                    <a:pt x="6638" y="844"/>
                    <a:pt x="7939" y="2145"/>
                    <a:pt x="7939" y="3779"/>
                  </a:cubicBezTo>
                  <a:cubicBezTo>
                    <a:pt x="7939" y="5533"/>
                    <a:pt x="6515" y="6695"/>
                    <a:pt x="5025" y="6695"/>
                  </a:cubicBezTo>
                  <a:cubicBezTo>
                    <a:pt x="4304" y="6695"/>
                    <a:pt x="3567" y="6423"/>
                    <a:pt x="2969" y="5814"/>
                  </a:cubicBezTo>
                  <a:cubicBezTo>
                    <a:pt x="1134" y="3979"/>
                    <a:pt x="2435" y="844"/>
                    <a:pt x="5037" y="844"/>
                  </a:cubicBezTo>
                  <a:close/>
                  <a:moveTo>
                    <a:pt x="4999" y="0"/>
                  </a:moveTo>
                  <a:cubicBezTo>
                    <a:pt x="4077" y="0"/>
                    <a:pt x="3135" y="344"/>
                    <a:pt x="2369" y="1110"/>
                  </a:cubicBezTo>
                  <a:cubicBezTo>
                    <a:pt x="0" y="3479"/>
                    <a:pt x="1702" y="7515"/>
                    <a:pt x="5037" y="7515"/>
                  </a:cubicBezTo>
                  <a:cubicBezTo>
                    <a:pt x="7105" y="7515"/>
                    <a:pt x="8773" y="5847"/>
                    <a:pt x="8773" y="3779"/>
                  </a:cubicBezTo>
                  <a:cubicBezTo>
                    <a:pt x="8773" y="1501"/>
                    <a:pt x="6927" y="0"/>
                    <a:pt x="4999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6"/>
            <p:cNvSpPr/>
            <p:nvPr/>
          </p:nvSpPr>
          <p:spPr>
            <a:xfrm flipH="1">
              <a:off x="1976515" y="1082141"/>
              <a:ext cx="441076" cy="376330"/>
            </a:xfrm>
            <a:custGeom>
              <a:avLst/>
              <a:gdLst/>
              <a:ahLst/>
              <a:cxnLst/>
              <a:rect l="l" t="t" r="r" b="b"/>
              <a:pathLst>
                <a:path w="7807" h="6661" extrusionOk="0">
                  <a:moveTo>
                    <a:pt x="4471" y="0"/>
                  </a:moveTo>
                  <a:cubicBezTo>
                    <a:pt x="1502" y="0"/>
                    <a:pt x="1" y="3570"/>
                    <a:pt x="2102" y="5671"/>
                  </a:cubicBezTo>
                  <a:cubicBezTo>
                    <a:pt x="2785" y="6354"/>
                    <a:pt x="3627" y="6660"/>
                    <a:pt x="4452" y="6660"/>
                  </a:cubicBezTo>
                  <a:cubicBezTo>
                    <a:pt x="6165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6"/>
            <p:cNvSpPr/>
            <p:nvPr/>
          </p:nvSpPr>
          <p:spPr>
            <a:xfrm flipH="1">
              <a:off x="1952051" y="1057113"/>
              <a:ext cx="495653" cy="424635"/>
            </a:xfrm>
            <a:custGeom>
              <a:avLst/>
              <a:gdLst/>
              <a:ahLst/>
              <a:cxnLst/>
              <a:rect l="l" t="t" r="r" b="b"/>
              <a:pathLst>
                <a:path w="8773" h="7516" extrusionOk="0">
                  <a:moveTo>
                    <a:pt x="5004" y="844"/>
                  </a:moveTo>
                  <a:cubicBezTo>
                    <a:pt x="6605" y="844"/>
                    <a:pt x="7939" y="2145"/>
                    <a:pt x="7939" y="3779"/>
                  </a:cubicBezTo>
                  <a:cubicBezTo>
                    <a:pt x="7939" y="5533"/>
                    <a:pt x="6500" y="6695"/>
                    <a:pt x="5000" y="6695"/>
                  </a:cubicBezTo>
                  <a:cubicBezTo>
                    <a:pt x="4274" y="6695"/>
                    <a:pt x="3534" y="6423"/>
                    <a:pt x="2935" y="5814"/>
                  </a:cubicBezTo>
                  <a:cubicBezTo>
                    <a:pt x="1101" y="3979"/>
                    <a:pt x="2402" y="844"/>
                    <a:pt x="5004" y="844"/>
                  </a:cubicBezTo>
                  <a:close/>
                  <a:moveTo>
                    <a:pt x="4984" y="0"/>
                  </a:moveTo>
                  <a:cubicBezTo>
                    <a:pt x="4062" y="0"/>
                    <a:pt x="3124" y="344"/>
                    <a:pt x="2368" y="1110"/>
                  </a:cubicBezTo>
                  <a:cubicBezTo>
                    <a:pt x="0" y="3479"/>
                    <a:pt x="1668" y="7515"/>
                    <a:pt x="5004" y="7515"/>
                  </a:cubicBezTo>
                  <a:cubicBezTo>
                    <a:pt x="7072" y="7515"/>
                    <a:pt x="8773" y="5847"/>
                    <a:pt x="8773" y="3779"/>
                  </a:cubicBezTo>
                  <a:cubicBezTo>
                    <a:pt x="8773" y="1501"/>
                    <a:pt x="6912" y="0"/>
                    <a:pt x="4984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6"/>
            <p:cNvSpPr/>
            <p:nvPr/>
          </p:nvSpPr>
          <p:spPr>
            <a:xfrm flipH="1">
              <a:off x="2327079" y="1199428"/>
              <a:ext cx="345765" cy="95368"/>
            </a:xfrm>
            <a:custGeom>
              <a:avLst/>
              <a:gdLst/>
              <a:ahLst/>
              <a:cxnLst/>
              <a:rect l="l" t="t" r="r" b="b"/>
              <a:pathLst>
                <a:path w="6120" h="1688" extrusionOk="0">
                  <a:moveTo>
                    <a:pt x="3122" y="1"/>
                  </a:moveTo>
                  <a:cubicBezTo>
                    <a:pt x="2142" y="1"/>
                    <a:pt x="1166" y="309"/>
                    <a:pt x="349" y="927"/>
                  </a:cubicBezTo>
                  <a:cubicBezTo>
                    <a:pt x="1" y="1221"/>
                    <a:pt x="276" y="1688"/>
                    <a:pt x="623" y="1688"/>
                  </a:cubicBezTo>
                  <a:cubicBezTo>
                    <a:pt x="708" y="1688"/>
                    <a:pt x="797" y="1659"/>
                    <a:pt x="883" y="1594"/>
                  </a:cubicBezTo>
                  <a:cubicBezTo>
                    <a:pt x="1550" y="1077"/>
                    <a:pt x="2351" y="818"/>
                    <a:pt x="3151" y="818"/>
                  </a:cubicBezTo>
                  <a:cubicBezTo>
                    <a:pt x="3952" y="818"/>
                    <a:pt x="4752" y="1077"/>
                    <a:pt x="5419" y="1594"/>
                  </a:cubicBezTo>
                  <a:cubicBezTo>
                    <a:pt x="5486" y="1627"/>
                    <a:pt x="5553" y="1660"/>
                    <a:pt x="5653" y="1660"/>
                  </a:cubicBezTo>
                  <a:cubicBezTo>
                    <a:pt x="5786" y="1660"/>
                    <a:pt x="5920" y="1627"/>
                    <a:pt x="5986" y="1527"/>
                  </a:cubicBezTo>
                  <a:cubicBezTo>
                    <a:pt x="6120" y="1327"/>
                    <a:pt x="6087" y="1060"/>
                    <a:pt x="5920" y="927"/>
                  </a:cubicBezTo>
                  <a:cubicBezTo>
                    <a:pt x="5086" y="309"/>
                    <a:pt x="4102" y="1"/>
                    <a:pt x="3122" y="1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6"/>
            <p:cNvSpPr/>
            <p:nvPr/>
          </p:nvSpPr>
          <p:spPr>
            <a:xfrm flipH="1">
              <a:off x="2387363" y="1303834"/>
              <a:ext cx="209267" cy="125142"/>
            </a:xfrm>
            <a:custGeom>
              <a:avLst/>
              <a:gdLst/>
              <a:ahLst/>
              <a:cxnLst/>
              <a:rect l="l" t="t" r="r" b="b"/>
              <a:pathLst>
                <a:path w="3704" h="2215" extrusionOk="0">
                  <a:moveTo>
                    <a:pt x="3466" y="0"/>
                  </a:moveTo>
                  <a:cubicBezTo>
                    <a:pt x="3391" y="0"/>
                    <a:pt x="3321" y="44"/>
                    <a:pt x="3270" y="146"/>
                  </a:cubicBezTo>
                  <a:lnTo>
                    <a:pt x="3270" y="213"/>
                  </a:lnTo>
                  <a:lnTo>
                    <a:pt x="3203" y="413"/>
                  </a:lnTo>
                  <a:cubicBezTo>
                    <a:pt x="3170" y="546"/>
                    <a:pt x="3103" y="713"/>
                    <a:pt x="3003" y="846"/>
                  </a:cubicBezTo>
                  <a:cubicBezTo>
                    <a:pt x="2970" y="913"/>
                    <a:pt x="2903" y="1013"/>
                    <a:pt x="2836" y="1080"/>
                  </a:cubicBezTo>
                  <a:cubicBezTo>
                    <a:pt x="2769" y="1147"/>
                    <a:pt x="2703" y="1213"/>
                    <a:pt x="2603" y="1247"/>
                  </a:cubicBezTo>
                  <a:lnTo>
                    <a:pt x="2469" y="1313"/>
                  </a:lnTo>
                  <a:lnTo>
                    <a:pt x="2302" y="1347"/>
                  </a:lnTo>
                  <a:lnTo>
                    <a:pt x="2169" y="1380"/>
                  </a:lnTo>
                  <a:lnTo>
                    <a:pt x="1936" y="1380"/>
                  </a:lnTo>
                  <a:cubicBezTo>
                    <a:pt x="1835" y="1380"/>
                    <a:pt x="1702" y="1380"/>
                    <a:pt x="1602" y="1347"/>
                  </a:cubicBezTo>
                  <a:cubicBezTo>
                    <a:pt x="1535" y="1347"/>
                    <a:pt x="1469" y="1313"/>
                    <a:pt x="1435" y="1313"/>
                  </a:cubicBezTo>
                  <a:cubicBezTo>
                    <a:pt x="1368" y="1280"/>
                    <a:pt x="1335" y="1280"/>
                    <a:pt x="1268" y="1247"/>
                  </a:cubicBezTo>
                  <a:cubicBezTo>
                    <a:pt x="1168" y="1213"/>
                    <a:pt x="1102" y="1147"/>
                    <a:pt x="1002" y="1080"/>
                  </a:cubicBezTo>
                  <a:cubicBezTo>
                    <a:pt x="935" y="1013"/>
                    <a:pt x="868" y="980"/>
                    <a:pt x="801" y="880"/>
                  </a:cubicBezTo>
                  <a:cubicBezTo>
                    <a:pt x="701" y="780"/>
                    <a:pt x="601" y="646"/>
                    <a:pt x="535" y="513"/>
                  </a:cubicBezTo>
                  <a:cubicBezTo>
                    <a:pt x="501" y="379"/>
                    <a:pt x="468" y="346"/>
                    <a:pt x="468" y="346"/>
                  </a:cubicBezTo>
                  <a:cubicBezTo>
                    <a:pt x="434" y="213"/>
                    <a:pt x="334" y="146"/>
                    <a:pt x="201" y="146"/>
                  </a:cubicBezTo>
                  <a:cubicBezTo>
                    <a:pt x="101" y="179"/>
                    <a:pt x="1" y="279"/>
                    <a:pt x="34" y="413"/>
                  </a:cubicBezTo>
                  <a:cubicBezTo>
                    <a:pt x="1" y="480"/>
                    <a:pt x="1" y="580"/>
                    <a:pt x="34" y="646"/>
                  </a:cubicBezTo>
                  <a:cubicBezTo>
                    <a:pt x="34" y="880"/>
                    <a:pt x="101" y="1080"/>
                    <a:pt x="201" y="1280"/>
                  </a:cubicBezTo>
                  <a:cubicBezTo>
                    <a:pt x="301" y="1414"/>
                    <a:pt x="368" y="1514"/>
                    <a:pt x="468" y="1647"/>
                  </a:cubicBezTo>
                  <a:cubicBezTo>
                    <a:pt x="601" y="1780"/>
                    <a:pt x="735" y="1881"/>
                    <a:pt x="901" y="1947"/>
                  </a:cubicBezTo>
                  <a:cubicBezTo>
                    <a:pt x="968" y="2014"/>
                    <a:pt x="1068" y="2047"/>
                    <a:pt x="1135" y="2081"/>
                  </a:cubicBezTo>
                  <a:cubicBezTo>
                    <a:pt x="1235" y="2114"/>
                    <a:pt x="1335" y="2147"/>
                    <a:pt x="1402" y="2147"/>
                  </a:cubicBezTo>
                  <a:cubicBezTo>
                    <a:pt x="1502" y="2181"/>
                    <a:pt x="1602" y="2214"/>
                    <a:pt x="1669" y="2214"/>
                  </a:cubicBezTo>
                  <a:lnTo>
                    <a:pt x="2202" y="2214"/>
                  </a:lnTo>
                  <a:lnTo>
                    <a:pt x="2503" y="2147"/>
                  </a:lnTo>
                  <a:cubicBezTo>
                    <a:pt x="2603" y="2114"/>
                    <a:pt x="2703" y="2081"/>
                    <a:pt x="2769" y="2047"/>
                  </a:cubicBezTo>
                  <a:cubicBezTo>
                    <a:pt x="2870" y="1981"/>
                    <a:pt x="2936" y="1947"/>
                    <a:pt x="3036" y="1881"/>
                  </a:cubicBezTo>
                  <a:cubicBezTo>
                    <a:pt x="3303" y="1714"/>
                    <a:pt x="3503" y="1414"/>
                    <a:pt x="3603" y="1113"/>
                  </a:cubicBezTo>
                  <a:cubicBezTo>
                    <a:pt x="3670" y="913"/>
                    <a:pt x="3703" y="680"/>
                    <a:pt x="3703" y="480"/>
                  </a:cubicBezTo>
                  <a:cubicBezTo>
                    <a:pt x="3703" y="379"/>
                    <a:pt x="3703" y="313"/>
                    <a:pt x="3703" y="213"/>
                  </a:cubicBezTo>
                  <a:cubicBezTo>
                    <a:pt x="3703" y="113"/>
                    <a:pt x="3637" y="13"/>
                    <a:pt x="3537" y="13"/>
                  </a:cubicBezTo>
                  <a:cubicBezTo>
                    <a:pt x="3513" y="5"/>
                    <a:pt x="3489" y="0"/>
                    <a:pt x="3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6"/>
            <p:cNvSpPr/>
            <p:nvPr/>
          </p:nvSpPr>
          <p:spPr>
            <a:xfrm flipH="1">
              <a:off x="2581488" y="784346"/>
              <a:ext cx="52825" cy="122600"/>
            </a:xfrm>
            <a:custGeom>
              <a:avLst/>
              <a:gdLst/>
              <a:ahLst/>
              <a:cxnLst/>
              <a:rect l="l" t="t" r="r" b="b"/>
              <a:pathLst>
                <a:path w="935" h="2170" extrusionOk="0">
                  <a:moveTo>
                    <a:pt x="134" y="1"/>
                  </a:moveTo>
                  <a:cubicBezTo>
                    <a:pt x="67" y="1"/>
                    <a:pt x="1" y="68"/>
                    <a:pt x="34" y="134"/>
                  </a:cubicBezTo>
                  <a:cubicBezTo>
                    <a:pt x="34" y="134"/>
                    <a:pt x="34" y="268"/>
                    <a:pt x="67" y="468"/>
                  </a:cubicBezTo>
                  <a:cubicBezTo>
                    <a:pt x="101" y="568"/>
                    <a:pt x="134" y="668"/>
                    <a:pt x="167" y="801"/>
                  </a:cubicBezTo>
                  <a:lnTo>
                    <a:pt x="268" y="1168"/>
                  </a:lnTo>
                  <a:cubicBezTo>
                    <a:pt x="368" y="1369"/>
                    <a:pt x="434" y="1602"/>
                    <a:pt x="568" y="1836"/>
                  </a:cubicBezTo>
                  <a:cubicBezTo>
                    <a:pt x="601" y="1936"/>
                    <a:pt x="668" y="2002"/>
                    <a:pt x="701" y="2102"/>
                  </a:cubicBezTo>
                  <a:cubicBezTo>
                    <a:pt x="735" y="2136"/>
                    <a:pt x="768" y="2169"/>
                    <a:pt x="801" y="2169"/>
                  </a:cubicBezTo>
                  <a:cubicBezTo>
                    <a:pt x="868" y="2169"/>
                    <a:pt x="935" y="2102"/>
                    <a:pt x="901" y="2036"/>
                  </a:cubicBezTo>
                  <a:cubicBezTo>
                    <a:pt x="901" y="1936"/>
                    <a:pt x="901" y="1836"/>
                    <a:pt x="868" y="1702"/>
                  </a:cubicBezTo>
                  <a:cubicBezTo>
                    <a:pt x="801" y="1469"/>
                    <a:pt x="735" y="1235"/>
                    <a:pt x="668" y="1035"/>
                  </a:cubicBezTo>
                  <a:cubicBezTo>
                    <a:pt x="634" y="902"/>
                    <a:pt x="568" y="768"/>
                    <a:pt x="534" y="668"/>
                  </a:cubicBezTo>
                  <a:cubicBezTo>
                    <a:pt x="468" y="535"/>
                    <a:pt x="434" y="435"/>
                    <a:pt x="401" y="368"/>
                  </a:cubicBezTo>
                  <a:cubicBezTo>
                    <a:pt x="301" y="168"/>
                    <a:pt x="234" y="68"/>
                    <a:pt x="234" y="68"/>
                  </a:cubicBezTo>
                  <a:cubicBezTo>
                    <a:pt x="201" y="34"/>
                    <a:pt x="167" y="1"/>
                    <a:pt x="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6"/>
            <p:cNvSpPr/>
            <p:nvPr/>
          </p:nvSpPr>
          <p:spPr>
            <a:xfrm flipH="1">
              <a:off x="2487251" y="703330"/>
              <a:ext cx="22655" cy="190397"/>
            </a:xfrm>
            <a:custGeom>
              <a:avLst/>
              <a:gdLst/>
              <a:ahLst/>
              <a:cxnLst/>
              <a:rect l="l" t="t" r="r" b="b"/>
              <a:pathLst>
                <a:path w="401" h="3370" extrusionOk="0">
                  <a:moveTo>
                    <a:pt x="234" y="1"/>
                  </a:moveTo>
                  <a:cubicBezTo>
                    <a:pt x="167" y="1"/>
                    <a:pt x="100" y="34"/>
                    <a:pt x="100" y="101"/>
                  </a:cubicBezTo>
                  <a:cubicBezTo>
                    <a:pt x="100" y="101"/>
                    <a:pt x="67" y="301"/>
                    <a:pt x="34" y="601"/>
                  </a:cubicBezTo>
                  <a:cubicBezTo>
                    <a:pt x="0" y="734"/>
                    <a:pt x="0" y="901"/>
                    <a:pt x="0" y="1101"/>
                  </a:cubicBezTo>
                  <a:lnTo>
                    <a:pt x="0" y="1668"/>
                  </a:lnTo>
                  <a:cubicBezTo>
                    <a:pt x="0" y="2069"/>
                    <a:pt x="34" y="2469"/>
                    <a:pt x="34" y="2769"/>
                  </a:cubicBezTo>
                  <a:cubicBezTo>
                    <a:pt x="67" y="3069"/>
                    <a:pt x="100" y="3270"/>
                    <a:pt x="100" y="3270"/>
                  </a:cubicBezTo>
                  <a:cubicBezTo>
                    <a:pt x="100" y="3303"/>
                    <a:pt x="134" y="3336"/>
                    <a:pt x="167" y="3370"/>
                  </a:cubicBezTo>
                  <a:cubicBezTo>
                    <a:pt x="234" y="3370"/>
                    <a:pt x="300" y="3336"/>
                    <a:pt x="300" y="3270"/>
                  </a:cubicBezTo>
                  <a:cubicBezTo>
                    <a:pt x="300" y="3270"/>
                    <a:pt x="300" y="3069"/>
                    <a:pt x="367" y="2769"/>
                  </a:cubicBezTo>
                  <a:cubicBezTo>
                    <a:pt x="401" y="2469"/>
                    <a:pt x="401" y="2069"/>
                    <a:pt x="401" y="1668"/>
                  </a:cubicBezTo>
                  <a:cubicBezTo>
                    <a:pt x="401" y="1468"/>
                    <a:pt x="401" y="1301"/>
                    <a:pt x="401" y="1101"/>
                  </a:cubicBezTo>
                  <a:cubicBezTo>
                    <a:pt x="401" y="901"/>
                    <a:pt x="367" y="734"/>
                    <a:pt x="367" y="601"/>
                  </a:cubicBezTo>
                  <a:cubicBezTo>
                    <a:pt x="334" y="301"/>
                    <a:pt x="300" y="101"/>
                    <a:pt x="300" y="101"/>
                  </a:cubicBezTo>
                  <a:cubicBezTo>
                    <a:pt x="300" y="34"/>
                    <a:pt x="2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6"/>
            <p:cNvSpPr/>
            <p:nvPr/>
          </p:nvSpPr>
          <p:spPr>
            <a:xfrm flipH="1">
              <a:off x="2355331" y="768075"/>
              <a:ext cx="45311" cy="138193"/>
            </a:xfrm>
            <a:custGeom>
              <a:avLst/>
              <a:gdLst/>
              <a:ahLst/>
              <a:cxnLst/>
              <a:rect l="l" t="t" r="r" b="b"/>
              <a:pathLst>
                <a:path w="802" h="2446" extrusionOk="0">
                  <a:moveTo>
                    <a:pt x="654" y="0"/>
                  </a:moveTo>
                  <a:cubicBezTo>
                    <a:pt x="619" y="0"/>
                    <a:pt x="588" y="16"/>
                    <a:pt x="568" y="55"/>
                  </a:cubicBezTo>
                  <a:cubicBezTo>
                    <a:pt x="568" y="55"/>
                    <a:pt x="501" y="189"/>
                    <a:pt x="435" y="389"/>
                  </a:cubicBezTo>
                  <a:cubicBezTo>
                    <a:pt x="401" y="522"/>
                    <a:pt x="368" y="622"/>
                    <a:pt x="301" y="756"/>
                  </a:cubicBezTo>
                  <a:lnTo>
                    <a:pt x="201" y="1190"/>
                  </a:lnTo>
                  <a:cubicBezTo>
                    <a:pt x="134" y="1423"/>
                    <a:pt x="68" y="1690"/>
                    <a:pt x="34" y="1957"/>
                  </a:cubicBezTo>
                  <a:cubicBezTo>
                    <a:pt x="1" y="2090"/>
                    <a:pt x="1" y="2224"/>
                    <a:pt x="1" y="2324"/>
                  </a:cubicBezTo>
                  <a:cubicBezTo>
                    <a:pt x="1" y="2390"/>
                    <a:pt x="1" y="2424"/>
                    <a:pt x="34" y="2424"/>
                  </a:cubicBezTo>
                  <a:cubicBezTo>
                    <a:pt x="62" y="2438"/>
                    <a:pt x="90" y="2446"/>
                    <a:pt x="115" y="2446"/>
                  </a:cubicBezTo>
                  <a:cubicBezTo>
                    <a:pt x="151" y="2446"/>
                    <a:pt x="182" y="2429"/>
                    <a:pt x="201" y="2390"/>
                  </a:cubicBezTo>
                  <a:cubicBezTo>
                    <a:pt x="268" y="2290"/>
                    <a:pt x="301" y="2157"/>
                    <a:pt x="335" y="2057"/>
                  </a:cubicBezTo>
                  <a:cubicBezTo>
                    <a:pt x="435" y="1790"/>
                    <a:pt x="535" y="1523"/>
                    <a:pt x="601" y="1256"/>
                  </a:cubicBezTo>
                  <a:cubicBezTo>
                    <a:pt x="635" y="1123"/>
                    <a:pt x="668" y="989"/>
                    <a:pt x="701" y="856"/>
                  </a:cubicBezTo>
                  <a:cubicBezTo>
                    <a:pt x="735" y="723"/>
                    <a:pt x="768" y="589"/>
                    <a:pt x="768" y="489"/>
                  </a:cubicBezTo>
                  <a:cubicBezTo>
                    <a:pt x="802" y="256"/>
                    <a:pt x="802" y="122"/>
                    <a:pt x="802" y="122"/>
                  </a:cubicBezTo>
                  <a:cubicBezTo>
                    <a:pt x="802" y="55"/>
                    <a:pt x="768" y="22"/>
                    <a:pt x="735" y="22"/>
                  </a:cubicBezTo>
                  <a:cubicBezTo>
                    <a:pt x="707" y="8"/>
                    <a:pt x="680" y="0"/>
                    <a:pt x="6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6"/>
            <p:cNvSpPr/>
            <p:nvPr/>
          </p:nvSpPr>
          <p:spPr>
            <a:xfrm flipH="1">
              <a:off x="2766964" y="2154281"/>
              <a:ext cx="362996" cy="241470"/>
            </a:xfrm>
            <a:custGeom>
              <a:avLst/>
              <a:gdLst/>
              <a:ahLst/>
              <a:cxnLst/>
              <a:rect l="l" t="t" r="r" b="b"/>
              <a:pathLst>
                <a:path w="6425" h="4274" extrusionOk="0">
                  <a:moveTo>
                    <a:pt x="6193" y="1"/>
                  </a:moveTo>
                  <a:cubicBezTo>
                    <a:pt x="6105" y="1"/>
                    <a:pt x="6020" y="53"/>
                    <a:pt x="6005" y="170"/>
                  </a:cubicBezTo>
                  <a:cubicBezTo>
                    <a:pt x="6005" y="203"/>
                    <a:pt x="5403" y="3847"/>
                    <a:pt x="2964" y="3847"/>
                  </a:cubicBezTo>
                  <a:cubicBezTo>
                    <a:pt x="2900" y="3847"/>
                    <a:pt x="2836" y="3845"/>
                    <a:pt x="2769" y="3840"/>
                  </a:cubicBezTo>
                  <a:cubicBezTo>
                    <a:pt x="2102" y="3840"/>
                    <a:pt x="1502" y="3539"/>
                    <a:pt x="1102" y="3072"/>
                  </a:cubicBezTo>
                  <a:cubicBezTo>
                    <a:pt x="334" y="2172"/>
                    <a:pt x="501" y="771"/>
                    <a:pt x="501" y="771"/>
                  </a:cubicBezTo>
                  <a:cubicBezTo>
                    <a:pt x="501" y="671"/>
                    <a:pt x="434" y="571"/>
                    <a:pt x="301" y="571"/>
                  </a:cubicBezTo>
                  <a:cubicBezTo>
                    <a:pt x="288" y="566"/>
                    <a:pt x="274" y="564"/>
                    <a:pt x="261" y="564"/>
                  </a:cubicBezTo>
                  <a:cubicBezTo>
                    <a:pt x="175" y="564"/>
                    <a:pt x="96" y="651"/>
                    <a:pt x="67" y="737"/>
                  </a:cubicBezTo>
                  <a:cubicBezTo>
                    <a:pt x="1" y="1671"/>
                    <a:pt x="234" y="2572"/>
                    <a:pt x="768" y="3339"/>
                  </a:cubicBezTo>
                  <a:cubicBezTo>
                    <a:pt x="1268" y="3906"/>
                    <a:pt x="1969" y="4240"/>
                    <a:pt x="2736" y="4273"/>
                  </a:cubicBezTo>
                  <a:lnTo>
                    <a:pt x="2970" y="4273"/>
                  </a:lnTo>
                  <a:cubicBezTo>
                    <a:pt x="5772" y="4273"/>
                    <a:pt x="6405" y="270"/>
                    <a:pt x="6405" y="237"/>
                  </a:cubicBezTo>
                  <a:cubicBezTo>
                    <a:pt x="6424" y="87"/>
                    <a:pt x="6306" y="1"/>
                    <a:pt x="6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6"/>
            <p:cNvSpPr/>
            <p:nvPr/>
          </p:nvSpPr>
          <p:spPr>
            <a:xfrm flipH="1">
              <a:off x="2688888" y="2041344"/>
              <a:ext cx="148927" cy="132939"/>
            </a:xfrm>
            <a:custGeom>
              <a:avLst/>
              <a:gdLst/>
              <a:ahLst/>
              <a:cxnLst/>
              <a:rect l="l" t="t" r="r" b="b"/>
              <a:pathLst>
                <a:path w="2636" h="2353" extrusionOk="0">
                  <a:moveTo>
                    <a:pt x="993" y="1"/>
                  </a:moveTo>
                  <a:cubicBezTo>
                    <a:pt x="796" y="1"/>
                    <a:pt x="634" y="1269"/>
                    <a:pt x="634" y="1269"/>
                  </a:cubicBezTo>
                  <a:cubicBezTo>
                    <a:pt x="634" y="1269"/>
                    <a:pt x="431" y="586"/>
                    <a:pt x="247" y="586"/>
                  </a:cubicBezTo>
                  <a:cubicBezTo>
                    <a:pt x="220" y="586"/>
                    <a:pt x="193" y="601"/>
                    <a:pt x="167" y="635"/>
                  </a:cubicBezTo>
                  <a:cubicBezTo>
                    <a:pt x="0" y="868"/>
                    <a:pt x="234" y="1669"/>
                    <a:pt x="534" y="1969"/>
                  </a:cubicBezTo>
                  <a:cubicBezTo>
                    <a:pt x="719" y="2177"/>
                    <a:pt x="1047" y="2353"/>
                    <a:pt x="1354" y="2353"/>
                  </a:cubicBezTo>
                  <a:cubicBezTo>
                    <a:pt x="1490" y="2353"/>
                    <a:pt x="1622" y="2318"/>
                    <a:pt x="1735" y="2236"/>
                  </a:cubicBezTo>
                  <a:cubicBezTo>
                    <a:pt x="2102" y="2003"/>
                    <a:pt x="2635" y="1002"/>
                    <a:pt x="2535" y="768"/>
                  </a:cubicBezTo>
                  <a:cubicBezTo>
                    <a:pt x="2504" y="716"/>
                    <a:pt x="2464" y="694"/>
                    <a:pt x="2418" y="694"/>
                  </a:cubicBezTo>
                  <a:cubicBezTo>
                    <a:pt x="2172" y="694"/>
                    <a:pt x="1768" y="1335"/>
                    <a:pt x="1768" y="1335"/>
                  </a:cubicBezTo>
                  <a:cubicBezTo>
                    <a:pt x="1768" y="1335"/>
                    <a:pt x="2268" y="301"/>
                    <a:pt x="2068" y="201"/>
                  </a:cubicBezTo>
                  <a:cubicBezTo>
                    <a:pt x="2042" y="184"/>
                    <a:pt x="2014" y="176"/>
                    <a:pt x="1985" y="176"/>
                  </a:cubicBezTo>
                  <a:cubicBezTo>
                    <a:pt x="1684" y="176"/>
                    <a:pt x="1268" y="1035"/>
                    <a:pt x="1268" y="1035"/>
                  </a:cubicBezTo>
                  <a:cubicBezTo>
                    <a:pt x="1268" y="1035"/>
                    <a:pt x="1201" y="35"/>
                    <a:pt x="1001" y="1"/>
                  </a:cubicBezTo>
                  <a:cubicBezTo>
                    <a:pt x="998" y="1"/>
                    <a:pt x="996" y="1"/>
                    <a:pt x="9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6"/>
            <p:cNvSpPr/>
            <p:nvPr/>
          </p:nvSpPr>
          <p:spPr>
            <a:xfrm flipH="1">
              <a:off x="1946346" y="2143151"/>
              <a:ext cx="358138" cy="254634"/>
            </a:xfrm>
            <a:custGeom>
              <a:avLst/>
              <a:gdLst/>
              <a:ahLst/>
              <a:cxnLst/>
              <a:rect l="l" t="t" r="r" b="b"/>
              <a:pathLst>
                <a:path w="6339" h="4507" extrusionOk="0">
                  <a:moveTo>
                    <a:pt x="200" y="0"/>
                  </a:moveTo>
                  <a:cubicBezTo>
                    <a:pt x="67" y="0"/>
                    <a:pt x="0" y="101"/>
                    <a:pt x="0" y="234"/>
                  </a:cubicBezTo>
                  <a:cubicBezTo>
                    <a:pt x="0" y="267"/>
                    <a:pt x="367" y="4504"/>
                    <a:pt x="3369" y="4504"/>
                  </a:cubicBezTo>
                  <a:cubicBezTo>
                    <a:pt x="3412" y="4506"/>
                    <a:pt x="3455" y="4506"/>
                    <a:pt x="3497" y="4506"/>
                  </a:cubicBezTo>
                  <a:cubicBezTo>
                    <a:pt x="4218" y="4506"/>
                    <a:pt x="4900" y="4240"/>
                    <a:pt x="5404" y="3736"/>
                  </a:cubicBezTo>
                  <a:cubicBezTo>
                    <a:pt x="6338" y="2769"/>
                    <a:pt x="6305" y="1268"/>
                    <a:pt x="6305" y="1201"/>
                  </a:cubicBezTo>
                  <a:cubicBezTo>
                    <a:pt x="6271" y="1068"/>
                    <a:pt x="6171" y="1001"/>
                    <a:pt x="6071" y="1001"/>
                  </a:cubicBezTo>
                  <a:cubicBezTo>
                    <a:pt x="5971" y="1001"/>
                    <a:pt x="5871" y="1101"/>
                    <a:pt x="5871" y="1201"/>
                  </a:cubicBezTo>
                  <a:cubicBezTo>
                    <a:pt x="5871" y="2002"/>
                    <a:pt x="5604" y="2802"/>
                    <a:pt x="5104" y="3436"/>
                  </a:cubicBezTo>
                  <a:cubicBezTo>
                    <a:pt x="4666" y="3874"/>
                    <a:pt x="4082" y="4107"/>
                    <a:pt x="3489" y="4107"/>
                  </a:cubicBezTo>
                  <a:cubicBezTo>
                    <a:pt x="3449" y="4107"/>
                    <a:pt x="3409" y="4105"/>
                    <a:pt x="3369" y="4103"/>
                  </a:cubicBezTo>
                  <a:cubicBezTo>
                    <a:pt x="767" y="4103"/>
                    <a:pt x="400" y="234"/>
                    <a:pt x="400" y="201"/>
                  </a:cubicBezTo>
                  <a:cubicBezTo>
                    <a:pt x="400" y="67"/>
                    <a:pt x="300" y="0"/>
                    <a:pt x="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6"/>
            <p:cNvSpPr/>
            <p:nvPr/>
          </p:nvSpPr>
          <p:spPr>
            <a:xfrm flipH="1">
              <a:off x="2223409" y="2039479"/>
              <a:ext cx="150848" cy="133617"/>
            </a:xfrm>
            <a:custGeom>
              <a:avLst/>
              <a:gdLst/>
              <a:ahLst/>
              <a:cxnLst/>
              <a:rect l="l" t="t" r="r" b="b"/>
              <a:pathLst>
                <a:path w="2670" h="2365" extrusionOk="0">
                  <a:moveTo>
                    <a:pt x="1649" y="0"/>
                  </a:moveTo>
                  <a:cubicBezTo>
                    <a:pt x="1645" y="0"/>
                    <a:pt x="1640" y="0"/>
                    <a:pt x="1635" y="1"/>
                  </a:cubicBezTo>
                  <a:cubicBezTo>
                    <a:pt x="1435" y="34"/>
                    <a:pt x="1369" y="1035"/>
                    <a:pt x="1369" y="1035"/>
                  </a:cubicBezTo>
                  <a:cubicBezTo>
                    <a:pt x="1369" y="1035"/>
                    <a:pt x="1169" y="149"/>
                    <a:pt x="822" y="149"/>
                  </a:cubicBezTo>
                  <a:cubicBezTo>
                    <a:pt x="794" y="149"/>
                    <a:pt x="765" y="155"/>
                    <a:pt x="735" y="168"/>
                  </a:cubicBezTo>
                  <a:cubicBezTo>
                    <a:pt x="535" y="234"/>
                    <a:pt x="868" y="1335"/>
                    <a:pt x="868" y="1335"/>
                  </a:cubicBezTo>
                  <a:cubicBezTo>
                    <a:pt x="868" y="1335"/>
                    <a:pt x="469" y="725"/>
                    <a:pt x="242" y="725"/>
                  </a:cubicBezTo>
                  <a:cubicBezTo>
                    <a:pt x="199" y="725"/>
                    <a:pt x="161" y="748"/>
                    <a:pt x="134" y="801"/>
                  </a:cubicBezTo>
                  <a:cubicBezTo>
                    <a:pt x="1" y="1002"/>
                    <a:pt x="601" y="2002"/>
                    <a:pt x="968" y="2269"/>
                  </a:cubicBezTo>
                  <a:cubicBezTo>
                    <a:pt x="1073" y="2336"/>
                    <a:pt x="1191" y="2364"/>
                    <a:pt x="1313" y="2364"/>
                  </a:cubicBezTo>
                  <a:cubicBezTo>
                    <a:pt x="1620" y="2364"/>
                    <a:pt x="1954" y="2184"/>
                    <a:pt x="2169" y="1969"/>
                  </a:cubicBezTo>
                  <a:cubicBezTo>
                    <a:pt x="2436" y="1669"/>
                    <a:pt x="2670" y="868"/>
                    <a:pt x="2469" y="635"/>
                  </a:cubicBezTo>
                  <a:cubicBezTo>
                    <a:pt x="2446" y="607"/>
                    <a:pt x="2421" y="595"/>
                    <a:pt x="2396" y="595"/>
                  </a:cubicBezTo>
                  <a:cubicBezTo>
                    <a:pt x="2210" y="595"/>
                    <a:pt x="2002" y="1268"/>
                    <a:pt x="2002" y="1268"/>
                  </a:cubicBezTo>
                  <a:cubicBezTo>
                    <a:pt x="2002" y="1268"/>
                    <a:pt x="2002" y="0"/>
                    <a:pt x="1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6"/>
            <p:cNvSpPr/>
            <p:nvPr/>
          </p:nvSpPr>
          <p:spPr>
            <a:xfrm flipH="1">
              <a:off x="1840753" y="1498579"/>
              <a:ext cx="422262" cy="357799"/>
            </a:xfrm>
            <a:custGeom>
              <a:avLst/>
              <a:gdLst/>
              <a:ahLst/>
              <a:cxnLst/>
              <a:rect l="l" t="t" r="r" b="b"/>
              <a:pathLst>
                <a:path w="7474" h="6333" extrusionOk="0">
                  <a:moveTo>
                    <a:pt x="4298" y="1"/>
                  </a:moveTo>
                  <a:cubicBezTo>
                    <a:pt x="4278" y="1"/>
                    <a:pt x="4257" y="1"/>
                    <a:pt x="4236" y="1"/>
                  </a:cubicBezTo>
                  <a:cubicBezTo>
                    <a:pt x="1401" y="1"/>
                    <a:pt x="0" y="3437"/>
                    <a:pt x="2035" y="5439"/>
                  </a:cubicBezTo>
                  <a:cubicBezTo>
                    <a:pt x="2674" y="6056"/>
                    <a:pt x="3451" y="6332"/>
                    <a:pt x="4213" y="6332"/>
                  </a:cubicBezTo>
                  <a:cubicBezTo>
                    <a:pt x="5879" y="6332"/>
                    <a:pt x="7474" y="5015"/>
                    <a:pt x="7405" y="3070"/>
                  </a:cubicBezTo>
                  <a:cubicBezTo>
                    <a:pt x="7372" y="1356"/>
                    <a:pt x="6004" y="1"/>
                    <a:pt x="42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6"/>
            <p:cNvSpPr/>
            <p:nvPr/>
          </p:nvSpPr>
          <p:spPr>
            <a:xfrm flipH="1">
              <a:off x="1731995" y="2629250"/>
              <a:ext cx="583789" cy="494636"/>
            </a:xfrm>
            <a:custGeom>
              <a:avLst/>
              <a:gdLst/>
              <a:ahLst/>
              <a:cxnLst/>
              <a:rect l="l" t="t" r="r" b="b"/>
              <a:pathLst>
                <a:path w="10333" h="8755" extrusionOk="0">
                  <a:moveTo>
                    <a:pt x="5992" y="1"/>
                  </a:moveTo>
                  <a:cubicBezTo>
                    <a:pt x="5952" y="1"/>
                    <a:pt x="5911" y="1"/>
                    <a:pt x="5871" y="3"/>
                  </a:cubicBezTo>
                  <a:cubicBezTo>
                    <a:pt x="1935" y="3"/>
                    <a:pt x="0" y="4773"/>
                    <a:pt x="2835" y="7508"/>
                  </a:cubicBezTo>
                  <a:cubicBezTo>
                    <a:pt x="3718" y="8370"/>
                    <a:pt x="4793" y="8755"/>
                    <a:pt x="5847" y="8755"/>
                  </a:cubicBezTo>
                  <a:cubicBezTo>
                    <a:pt x="8139" y="8755"/>
                    <a:pt x="10332" y="6935"/>
                    <a:pt x="10241" y="4239"/>
                  </a:cubicBezTo>
                  <a:cubicBezTo>
                    <a:pt x="10208" y="1878"/>
                    <a:pt x="8306" y="1"/>
                    <a:pt x="59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6"/>
            <p:cNvSpPr/>
            <p:nvPr/>
          </p:nvSpPr>
          <p:spPr>
            <a:xfrm flipH="1">
              <a:off x="1524202" y="2267557"/>
              <a:ext cx="297855" cy="407121"/>
            </a:xfrm>
            <a:custGeom>
              <a:avLst/>
              <a:gdLst/>
              <a:ahLst/>
              <a:cxnLst/>
              <a:rect l="l" t="t" r="r" b="b"/>
              <a:pathLst>
                <a:path w="5272" h="7206" extrusionOk="0">
                  <a:moveTo>
                    <a:pt x="1535" y="0"/>
                  </a:moveTo>
                  <a:lnTo>
                    <a:pt x="1468" y="33"/>
                  </a:lnTo>
                  <a:cubicBezTo>
                    <a:pt x="534" y="767"/>
                    <a:pt x="1" y="1935"/>
                    <a:pt x="1" y="3136"/>
                  </a:cubicBezTo>
                  <a:cubicBezTo>
                    <a:pt x="34" y="5384"/>
                    <a:pt x="1869" y="7206"/>
                    <a:pt x="4142" y="7206"/>
                  </a:cubicBezTo>
                  <a:cubicBezTo>
                    <a:pt x="4162" y="7206"/>
                    <a:pt x="4183" y="7205"/>
                    <a:pt x="4204" y="7205"/>
                  </a:cubicBezTo>
                  <a:cubicBezTo>
                    <a:pt x="4571" y="7172"/>
                    <a:pt x="4937" y="7138"/>
                    <a:pt x="5271" y="7038"/>
                  </a:cubicBezTo>
                  <a:cubicBezTo>
                    <a:pt x="4470" y="4470"/>
                    <a:pt x="3203" y="2068"/>
                    <a:pt x="15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6"/>
            <p:cNvSpPr/>
            <p:nvPr/>
          </p:nvSpPr>
          <p:spPr>
            <a:xfrm flipH="1">
              <a:off x="2724705" y="2495409"/>
              <a:ext cx="320454" cy="347121"/>
            </a:xfrm>
            <a:custGeom>
              <a:avLst/>
              <a:gdLst/>
              <a:ahLst/>
              <a:cxnLst/>
              <a:rect l="l" t="t" r="r" b="b"/>
              <a:pathLst>
                <a:path w="5672" h="6144" extrusionOk="0">
                  <a:moveTo>
                    <a:pt x="3084" y="1"/>
                  </a:moveTo>
                  <a:cubicBezTo>
                    <a:pt x="1402" y="1"/>
                    <a:pt x="1" y="1377"/>
                    <a:pt x="1" y="3072"/>
                  </a:cubicBezTo>
                  <a:cubicBezTo>
                    <a:pt x="1" y="4767"/>
                    <a:pt x="1402" y="6143"/>
                    <a:pt x="3084" y="6143"/>
                  </a:cubicBezTo>
                  <a:cubicBezTo>
                    <a:pt x="3124" y="6143"/>
                    <a:pt x="3163" y="6143"/>
                    <a:pt x="3203" y="6141"/>
                  </a:cubicBezTo>
                  <a:cubicBezTo>
                    <a:pt x="4137" y="6141"/>
                    <a:pt x="5038" y="5741"/>
                    <a:pt x="5672" y="5007"/>
                  </a:cubicBezTo>
                  <a:cubicBezTo>
                    <a:pt x="4437" y="3806"/>
                    <a:pt x="4070" y="1971"/>
                    <a:pt x="4771" y="404"/>
                  </a:cubicBezTo>
                  <a:cubicBezTo>
                    <a:pt x="4271" y="137"/>
                    <a:pt x="3737" y="3"/>
                    <a:pt x="3203" y="3"/>
                  </a:cubicBezTo>
                  <a:cubicBezTo>
                    <a:pt x="3163" y="2"/>
                    <a:pt x="3124" y="1"/>
                    <a:pt x="30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6"/>
            <p:cNvSpPr/>
            <p:nvPr/>
          </p:nvSpPr>
          <p:spPr>
            <a:xfrm flipH="1">
              <a:off x="3229786" y="2472866"/>
              <a:ext cx="446669" cy="533619"/>
            </a:xfrm>
            <a:custGeom>
              <a:avLst/>
              <a:gdLst/>
              <a:ahLst/>
              <a:cxnLst/>
              <a:rect l="l" t="t" r="r" b="b"/>
              <a:pathLst>
                <a:path w="7906" h="9445" extrusionOk="0">
                  <a:moveTo>
                    <a:pt x="3124" y="0"/>
                  </a:moveTo>
                  <a:cubicBezTo>
                    <a:pt x="3084" y="0"/>
                    <a:pt x="3043" y="1"/>
                    <a:pt x="3002" y="2"/>
                  </a:cubicBezTo>
                  <a:cubicBezTo>
                    <a:pt x="2735" y="2"/>
                    <a:pt x="2435" y="35"/>
                    <a:pt x="2168" y="69"/>
                  </a:cubicBezTo>
                  <a:cubicBezTo>
                    <a:pt x="734" y="2437"/>
                    <a:pt x="0" y="5172"/>
                    <a:pt x="0" y="7941"/>
                  </a:cubicBezTo>
                  <a:lnTo>
                    <a:pt x="0" y="8441"/>
                  </a:lnTo>
                  <a:cubicBezTo>
                    <a:pt x="831" y="9081"/>
                    <a:pt x="1846" y="9444"/>
                    <a:pt x="2868" y="9444"/>
                  </a:cubicBezTo>
                  <a:cubicBezTo>
                    <a:pt x="2913" y="9444"/>
                    <a:pt x="2958" y="9443"/>
                    <a:pt x="3002" y="9442"/>
                  </a:cubicBezTo>
                  <a:cubicBezTo>
                    <a:pt x="3043" y="9443"/>
                    <a:pt x="3084" y="9444"/>
                    <a:pt x="3124" y="9444"/>
                  </a:cubicBezTo>
                  <a:cubicBezTo>
                    <a:pt x="5737" y="9444"/>
                    <a:pt x="7873" y="7334"/>
                    <a:pt x="7906" y="4739"/>
                  </a:cubicBezTo>
                  <a:cubicBezTo>
                    <a:pt x="7873" y="2111"/>
                    <a:pt x="5737" y="0"/>
                    <a:pt x="3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6"/>
            <p:cNvSpPr/>
            <p:nvPr/>
          </p:nvSpPr>
          <p:spPr>
            <a:xfrm flipH="1">
              <a:off x="2769959" y="1477901"/>
              <a:ext cx="358081" cy="346838"/>
            </a:xfrm>
            <a:custGeom>
              <a:avLst/>
              <a:gdLst/>
              <a:ahLst/>
              <a:cxnLst/>
              <a:rect l="l" t="t" r="r" b="b"/>
              <a:pathLst>
                <a:path w="6338" h="6139" extrusionOk="0">
                  <a:moveTo>
                    <a:pt x="3169" y="0"/>
                  </a:moveTo>
                  <a:cubicBezTo>
                    <a:pt x="1434" y="0"/>
                    <a:pt x="0" y="1368"/>
                    <a:pt x="0" y="3069"/>
                  </a:cubicBezTo>
                  <a:cubicBezTo>
                    <a:pt x="0" y="4737"/>
                    <a:pt x="1434" y="6138"/>
                    <a:pt x="3169" y="6138"/>
                  </a:cubicBezTo>
                  <a:cubicBezTo>
                    <a:pt x="4937" y="6138"/>
                    <a:pt x="6338" y="4737"/>
                    <a:pt x="6338" y="3069"/>
                  </a:cubicBezTo>
                  <a:cubicBezTo>
                    <a:pt x="6338" y="1368"/>
                    <a:pt x="4937" y="0"/>
                    <a:pt x="31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6"/>
            <p:cNvSpPr/>
            <p:nvPr/>
          </p:nvSpPr>
          <p:spPr>
            <a:xfrm flipH="1">
              <a:off x="1757018" y="3223547"/>
              <a:ext cx="558753" cy="479369"/>
            </a:xfrm>
            <a:custGeom>
              <a:avLst/>
              <a:gdLst/>
              <a:ahLst/>
              <a:cxnLst/>
              <a:rect l="l" t="t" r="r" b="b"/>
              <a:pathLst>
                <a:path w="9474" h="8128" extrusionOk="0">
                  <a:moveTo>
                    <a:pt x="4140" y="1"/>
                  </a:moveTo>
                  <a:cubicBezTo>
                    <a:pt x="1867" y="1"/>
                    <a:pt x="33" y="1790"/>
                    <a:pt x="0" y="4071"/>
                  </a:cubicBezTo>
                  <a:cubicBezTo>
                    <a:pt x="0" y="6501"/>
                    <a:pt x="2011" y="8128"/>
                    <a:pt x="4105" y="8128"/>
                  </a:cubicBezTo>
                  <a:cubicBezTo>
                    <a:pt x="5086" y="8128"/>
                    <a:pt x="6086" y="7771"/>
                    <a:pt x="6905" y="6973"/>
                  </a:cubicBezTo>
                  <a:cubicBezTo>
                    <a:pt x="9473" y="4471"/>
                    <a:pt x="7772" y="101"/>
                    <a:pt x="4203" y="1"/>
                  </a:cubicBezTo>
                  <a:cubicBezTo>
                    <a:pt x="4182" y="1"/>
                    <a:pt x="4161" y="1"/>
                    <a:pt x="41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6"/>
            <p:cNvSpPr/>
            <p:nvPr/>
          </p:nvSpPr>
          <p:spPr>
            <a:xfrm flipH="1">
              <a:off x="2509912" y="3575150"/>
              <a:ext cx="373149" cy="321889"/>
            </a:xfrm>
            <a:custGeom>
              <a:avLst/>
              <a:gdLst/>
              <a:ahLst/>
              <a:cxnLst/>
              <a:rect l="l" t="t" r="r" b="b"/>
              <a:pathLst>
                <a:path w="6406" h="5526" extrusionOk="0">
                  <a:moveTo>
                    <a:pt x="2836" y="1"/>
                  </a:moveTo>
                  <a:cubicBezTo>
                    <a:pt x="1301" y="1"/>
                    <a:pt x="34" y="1235"/>
                    <a:pt x="1" y="2769"/>
                  </a:cubicBezTo>
                  <a:cubicBezTo>
                    <a:pt x="1" y="4425"/>
                    <a:pt x="1358" y="5526"/>
                    <a:pt x="2772" y="5526"/>
                  </a:cubicBezTo>
                  <a:cubicBezTo>
                    <a:pt x="3437" y="5526"/>
                    <a:pt x="4115" y="5282"/>
                    <a:pt x="4671" y="4737"/>
                  </a:cubicBezTo>
                  <a:cubicBezTo>
                    <a:pt x="6405" y="3070"/>
                    <a:pt x="5271" y="10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6"/>
            <p:cNvSpPr/>
            <p:nvPr/>
          </p:nvSpPr>
          <p:spPr>
            <a:xfrm flipH="1">
              <a:off x="3097865" y="3145687"/>
              <a:ext cx="533393" cy="584354"/>
            </a:xfrm>
            <a:custGeom>
              <a:avLst/>
              <a:gdLst/>
              <a:ahLst/>
              <a:cxnLst/>
              <a:rect l="l" t="t" r="r" b="b"/>
              <a:pathLst>
                <a:path w="9441" h="10343" extrusionOk="0">
                  <a:moveTo>
                    <a:pt x="4125" y="0"/>
                  </a:moveTo>
                  <a:cubicBezTo>
                    <a:pt x="4084" y="0"/>
                    <a:pt x="4044" y="1"/>
                    <a:pt x="4004" y="1"/>
                  </a:cubicBezTo>
                  <a:cubicBezTo>
                    <a:pt x="2503" y="1"/>
                    <a:pt x="1102" y="602"/>
                    <a:pt x="67" y="1669"/>
                  </a:cubicBezTo>
                  <a:lnTo>
                    <a:pt x="1" y="1669"/>
                  </a:lnTo>
                  <a:cubicBezTo>
                    <a:pt x="935" y="5038"/>
                    <a:pt x="2869" y="8041"/>
                    <a:pt x="5538" y="10342"/>
                  </a:cubicBezTo>
                  <a:lnTo>
                    <a:pt x="5638" y="10276"/>
                  </a:lnTo>
                  <a:cubicBezTo>
                    <a:pt x="7840" y="9608"/>
                    <a:pt x="9407" y="7574"/>
                    <a:pt x="9441" y="5272"/>
                  </a:cubicBezTo>
                  <a:cubicBezTo>
                    <a:pt x="9375" y="2344"/>
                    <a:pt x="7006" y="0"/>
                    <a:pt x="41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2" name="Google Shape;292;p36"/>
          <p:cNvSpPr/>
          <p:nvPr/>
        </p:nvSpPr>
        <p:spPr>
          <a:xfrm>
            <a:off x="8013586" y="54738"/>
            <a:ext cx="1049476" cy="973830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36"/>
          <p:cNvSpPr/>
          <p:nvPr/>
        </p:nvSpPr>
        <p:spPr>
          <a:xfrm>
            <a:off x="4429125" y="3907574"/>
            <a:ext cx="1085418" cy="930942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61;p36"/>
          <p:cNvSpPr txBox="1">
            <a:spLocks/>
          </p:cNvSpPr>
          <p:nvPr/>
        </p:nvSpPr>
        <p:spPr>
          <a:xfrm>
            <a:off x="3484108" y="554175"/>
            <a:ext cx="4879673" cy="6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30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pPr>
              <a:buSzPts val="1100"/>
              <a:buFont typeface="Arial"/>
              <a:buNone/>
            </a:pPr>
            <a:r>
              <a:rPr lang="es-CL" sz="3200" u="sng" dirty="0"/>
              <a:t>Clase online :  </a:t>
            </a:r>
          </a:p>
          <a:p>
            <a:pPr>
              <a:buSzPts val="1100"/>
              <a:buFont typeface="Arial"/>
              <a:buNone/>
            </a:pPr>
            <a:r>
              <a:rPr lang="es-CL" dirty="0"/>
              <a:t>Jueves 11  de marzo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9"/>
          <p:cNvSpPr txBox="1">
            <a:spLocks noGrp="1"/>
          </p:cNvSpPr>
          <p:nvPr>
            <p:ph type="title" idx="2"/>
          </p:nvPr>
        </p:nvSpPr>
        <p:spPr>
          <a:xfrm>
            <a:off x="4545948" y="1246571"/>
            <a:ext cx="3862505" cy="9680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Recordemos</a:t>
            </a:r>
            <a:r>
              <a:rPr lang="en" dirty="0"/>
              <a:t> la principal diferencia entre las operaciones </a:t>
            </a:r>
            <a:endParaRPr dirty="0"/>
          </a:p>
        </p:txBody>
      </p:sp>
      <p:grpSp>
        <p:nvGrpSpPr>
          <p:cNvPr id="340" name="Google Shape;340;p39"/>
          <p:cNvGrpSpPr/>
          <p:nvPr/>
        </p:nvGrpSpPr>
        <p:grpSpPr>
          <a:xfrm>
            <a:off x="158662" y="128639"/>
            <a:ext cx="4072310" cy="4247846"/>
            <a:chOff x="1277425" y="939100"/>
            <a:chExt cx="3457850" cy="3606900"/>
          </a:xfrm>
        </p:grpSpPr>
        <p:sp>
          <p:nvSpPr>
            <p:cNvPr id="341" name="Google Shape;341;p39"/>
            <p:cNvSpPr/>
            <p:nvPr/>
          </p:nvSpPr>
          <p:spPr>
            <a:xfrm>
              <a:off x="4438575" y="3019050"/>
              <a:ext cx="244700" cy="203475"/>
            </a:xfrm>
            <a:custGeom>
              <a:avLst/>
              <a:gdLst/>
              <a:ahLst/>
              <a:cxnLst/>
              <a:rect l="l" t="t" r="r" b="b"/>
              <a:pathLst>
                <a:path w="9788" h="8139" extrusionOk="0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9"/>
            <p:cNvSpPr/>
            <p:nvPr/>
          </p:nvSpPr>
          <p:spPr>
            <a:xfrm>
              <a:off x="3823825" y="4124325"/>
              <a:ext cx="310125" cy="156150"/>
            </a:xfrm>
            <a:custGeom>
              <a:avLst/>
              <a:gdLst/>
              <a:ahLst/>
              <a:cxnLst/>
              <a:rect l="l" t="t" r="r" b="b"/>
              <a:pathLst>
                <a:path w="12405" h="6246" extrusionOk="0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9"/>
            <p:cNvSpPr/>
            <p:nvPr/>
          </p:nvSpPr>
          <p:spPr>
            <a:xfrm>
              <a:off x="2963625" y="2964225"/>
              <a:ext cx="1550975" cy="1222050"/>
            </a:xfrm>
            <a:custGeom>
              <a:avLst/>
              <a:gdLst/>
              <a:ahLst/>
              <a:cxnLst/>
              <a:rect l="l" t="t" r="r" b="b"/>
              <a:pathLst>
                <a:path w="62039" h="48882" extrusionOk="0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9"/>
            <p:cNvSpPr/>
            <p:nvPr/>
          </p:nvSpPr>
          <p:spPr>
            <a:xfrm>
              <a:off x="3725050" y="939100"/>
              <a:ext cx="1010225" cy="1051375"/>
            </a:xfrm>
            <a:custGeom>
              <a:avLst/>
              <a:gdLst/>
              <a:ahLst/>
              <a:cxnLst/>
              <a:rect l="l" t="t" r="r" b="b"/>
              <a:pathLst>
                <a:path w="40409" h="42055" extrusionOk="0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9"/>
            <p:cNvSpPr/>
            <p:nvPr/>
          </p:nvSpPr>
          <p:spPr>
            <a:xfrm>
              <a:off x="3995550" y="1892750"/>
              <a:ext cx="270550" cy="217525"/>
            </a:xfrm>
            <a:custGeom>
              <a:avLst/>
              <a:gdLst/>
              <a:ahLst/>
              <a:cxnLst/>
              <a:rect l="l" t="t" r="r" b="b"/>
              <a:pathLst>
                <a:path w="10822" h="8701" extrusionOk="0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9"/>
            <p:cNvSpPr/>
            <p:nvPr/>
          </p:nvSpPr>
          <p:spPr>
            <a:xfrm>
              <a:off x="3370925" y="2093350"/>
              <a:ext cx="884550" cy="788975"/>
            </a:xfrm>
            <a:custGeom>
              <a:avLst/>
              <a:gdLst/>
              <a:ahLst/>
              <a:cxnLst/>
              <a:rect l="l" t="t" r="r" b="b"/>
              <a:pathLst>
                <a:path w="35382" h="31559" extrusionOk="0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9"/>
            <p:cNvSpPr/>
            <p:nvPr/>
          </p:nvSpPr>
          <p:spPr>
            <a:xfrm>
              <a:off x="2993250" y="2661925"/>
              <a:ext cx="576025" cy="620625"/>
            </a:xfrm>
            <a:custGeom>
              <a:avLst/>
              <a:gdLst/>
              <a:ahLst/>
              <a:cxnLst/>
              <a:rect l="l" t="t" r="r" b="b"/>
              <a:pathLst>
                <a:path w="23041" h="24825" extrusionOk="0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9"/>
            <p:cNvSpPr/>
            <p:nvPr/>
          </p:nvSpPr>
          <p:spPr>
            <a:xfrm>
              <a:off x="2658900" y="1340300"/>
              <a:ext cx="845800" cy="474375"/>
            </a:xfrm>
            <a:custGeom>
              <a:avLst/>
              <a:gdLst/>
              <a:ahLst/>
              <a:cxnLst/>
              <a:rect l="l" t="t" r="r" b="b"/>
              <a:pathLst>
                <a:path w="33832" h="18975" extrusionOk="0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2441575" y="1453700"/>
              <a:ext cx="1286525" cy="1077025"/>
            </a:xfrm>
            <a:custGeom>
              <a:avLst/>
              <a:gdLst/>
              <a:ahLst/>
              <a:cxnLst/>
              <a:rect l="l" t="t" r="r" b="b"/>
              <a:pathLst>
                <a:path w="51461" h="43081" extrusionOk="0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3120925" y="2557825"/>
              <a:ext cx="132250" cy="140475"/>
            </a:xfrm>
            <a:custGeom>
              <a:avLst/>
              <a:gdLst/>
              <a:ahLst/>
              <a:cxnLst/>
              <a:rect l="l" t="t" r="r" b="b"/>
              <a:pathLst>
                <a:path w="5290" h="5619" extrusionOk="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9"/>
            <p:cNvSpPr/>
            <p:nvPr/>
          </p:nvSpPr>
          <p:spPr>
            <a:xfrm>
              <a:off x="2635300" y="2150750"/>
              <a:ext cx="240975" cy="217300"/>
            </a:xfrm>
            <a:custGeom>
              <a:avLst/>
              <a:gdLst/>
              <a:ahLst/>
              <a:cxnLst/>
              <a:rect l="l" t="t" r="r" b="b"/>
              <a:pathLst>
                <a:path w="9639" h="8692" extrusionOk="0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9"/>
            <p:cNvSpPr/>
            <p:nvPr/>
          </p:nvSpPr>
          <p:spPr>
            <a:xfrm>
              <a:off x="3421075" y="1961425"/>
              <a:ext cx="153525" cy="189125"/>
            </a:xfrm>
            <a:custGeom>
              <a:avLst/>
              <a:gdLst/>
              <a:ahLst/>
              <a:cxnLst/>
              <a:rect l="l" t="t" r="r" b="b"/>
              <a:pathLst>
                <a:path w="6141" h="7565" extrusionOk="0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9"/>
            <p:cNvSpPr/>
            <p:nvPr/>
          </p:nvSpPr>
          <p:spPr>
            <a:xfrm>
              <a:off x="2768325" y="1888350"/>
              <a:ext cx="886075" cy="697200"/>
            </a:xfrm>
            <a:custGeom>
              <a:avLst/>
              <a:gdLst/>
              <a:ahLst/>
              <a:cxnLst/>
              <a:rect l="l" t="t" r="r" b="b"/>
              <a:pathLst>
                <a:path w="35443" h="27888" extrusionOk="0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9"/>
            <p:cNvSpPr/>
            <p:nvPr/>
          </p:nvSpPr>
          <p:spPr>
            <a:xfrm>
              <a:off x="2833000" y="2178625"/>
              <a:ext cx="202850" cy="205350"/>
            </a:xfrm>
            <a:custGeom>
              <a:avLst/>
              <a:gdLst/>
              <a:ahLst/>
              <a:cxnLst/>
              <a:rect l="l" t="t" r="r" b="b"/>
              <a:pathLst>
                <a:path w="8114" h="8214" extrusionOk="0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9"/>
            <p:cNvSpPr/>
            <p:nvPr/>
          </p:nvSpPr>
          <p:spPr>
            <a:xfrm>
              <a:off x="2918800" y="2150875"/>
              <a:ext cx="191500" cy="232200"/>
            </a:xfrm>
            <a:custGeom>
              <a:avLst/>
              <a:gdLst/>
              <a:ahLst/>
              <a:cxnLst/>
              <a:rect l="l" t="t" r="r" b="b"/>
              <a:pathLst>
                <a:path w="7660" h="9288" extrusionOk="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9"/>
            <p:cNvSpPr/>
            <p:nvPr/>
          </p:nvSpPr>
          <p:spPr>
            <a:xfrm>
              <a:off x="3169625" y="2075300"/>
              <a:ext cx="184600" cy="185725"/>
            </a:xfrm>
            <a:custGeom>
              <a:avLst/>
              <a:gdLst/>
              <a:ahLst/>
              <a:cxnLst/>
              <a:rect l="l" t="t" r="r" b="b"/>
              <a:pathLst>
                <a:path w="7384" h="7429" extrusionOk="0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9"/>
            <p:cNvSpPr/>
            <p:nvPr/>
          </p:nvSpPr>
          <p:spPr>
            <a:xfrm>
              <a:off x="3247825" y="2050275"/>
              <a:ext cx="173275" cy="208925"/>
            </a:xfrm>
            <a:custGeom>
              <a:avLst/>
              <a:gdLst/>
              <a:ahLst/>
              <a:cxnLst/>
              <a:rect l="l" t="t" r="r" b="b"/>
              <a:pathLst>
                <a:path w="6931" h="8357" extrusionOk="0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9"/>
            <p:cNvSpPr/>
            <p:nvPr/>
          </p:nvSpPr>
          <p:spPr>
            <a:xfrm>
              <a:off x="3237175" y="2276000"/>
              <a:ext cx="79825" cy="56150"/>
            </a:xfrm>
            <a:custGeom>
              <a:avLst/>
              <a:gdLst/>
              <a:ahLst/>
              <a:cxnLst/>
              <a:rect l="l" t="t" r="r" b="b"/>
              <a:pathLst>
                <a:path w="3193" h="2246" extrusionOk="0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9"/>
            <p:cNvSpPr/>
            <p:nvPr/>
          </p:nvSpPr>
          <p:spPr>
            <a:xfrm>
              <a:off x="3045700" y="2423325"/>
              <a:ext cx="207475" cy="104875"/>
            </a:xfrm>
            <a:custGeom>
              <a:avLst/>
              <a:gdLst/>
              <a:ahLst/>
              <a:cxnLst/>
              <a:rect l="l" t="t" r="r" b="b"/>
              <a:pathLst>
                <a:path w="8299" h="4195" extrusionOk="0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9"/>
            <p:cNvSpPr/>
            <p:nvPr/>
          </p:nvSpPr>
          <p:spPr>
            <a:xfrm>
              <a:off x="2846725" y="2084575"/>
              <a:ext cx="93450" cy="76200"/>
            </a:xfrm>
            <a:custGeom>
              <a:avLst/>
              <a:gdLst/>
              <a:ahLst/>
              <a:cxnLst/>
              <a:rect l="l" t="t" r="r" b="b"/>
              <a:pathLst>
                <a:path w="3738" h="3048" extrusionOk="0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9"/>
            <p:cNvSpPr/>
            <p:nvPr/>
          </p:nvSpPr>
          <p:spPr>
            <a:xfrm>
              <a:off x="3289025" y="1973575"/>
              <a:ext cx="82500" cy="38075"/>
            </a:xfrm>
            <a:custGeom>
              <a:avLst/>
              <a:gdLst/>
              <a:ahLst/>
              <a:cxnLst/>
              <a:rect l="l" t="t" r="r" b="b"/>
              <a:pathLst>
                <a:path w="3300" h="1523" extrusionOk="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9"/>
            <p:cNvSpPr/>
            <p:nvPr/>
          </p:nvSpPr>
          <p:spPr>
            <a:xfrm>
              <a:off x="1632125" y="1740750"/>
              <a:ext cx="1101275" cy="698900"/>
            </a:xfrm>
            <a:custGeom>
              <a:avLst/>
              <a:gdLst/>
              <a:ahLst/>
              <a:cxnLst/>
              <a:rect l="l" t="t" r="r" b="b"/>
              <a:pathLst>
                <a:path w="44051" h="27956" extrusionOk="0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9"/>
            <p:cNvSpPr/>
            <p:nvPr/>
          </p:nvSpPr>
          <p:spPr>
            <a:xfrm>
              <a:off x="2057075" y="2106250"/>
              <a:ext cx="236400" cy="326200"/>
            </a:xfrm>
            <a:custGeom>
              <a:avLst/>
              <a:gdLst/>
              <a:ahLst/>
              <a:cxnLst/>
              <a:rect l="l" t="t" r="r" b="b"/>
              <a:pathLst>
                <a:path w="9456" h="13048" extrusionOk="0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9"/>
            <p:cNvSpPr/>
            <p:nvPr/>
          </p:nvSpPr>
          <p:spPr>
            <a:xfrm>
              <a:off x="2075300" y="2344025"/>
              <a:ext cx="990175" cy="562525"/>
            </a:xfrm>
            <a:custGeom>
              <a:avLst/>
              <a:gdLst/>
              <a:ahLst/>
              <a:cxnLst/>
              <a:rect l="l" t="t" r="r" b="b"/>
              <a:pathLst>
                <a:path w="39607" h="22501" extrusionOk="0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9"/>
            <p:cNvSpPr/>
            <p:nvPr/>
          </p:nvSpPr>
          <p:spPr>
            <a:xfrm>
              <a:off x="1277425" y="3642800"/>
              <a:ext cx="973450" cy="903200"/>
            </a:xfrm>
            <a:custGeom>
              <a:avLst/>
              <a:gdLst/>
              <a:ahLst/>
              <a:cxnLst/>
              <a:rect l="l" t="t" r="r" b="b"/>
              <a:pathLst>
                <a:path w="38938" h="36128" extrusionOk="0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ectángulo 3"/>
          <p:cNvSpPr/>
          <p:nvPr/>
        </p:nvSpPr>
        <p:spPr>
          <a:xfrm>
            <a:off x="3678425" y="3040566"/>
            <a:ext cx="2016131" cy="542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dirty="0">
                <a:solidFill>
                  <a:schemeClr val="tx1"/>
                </a:solidFill>
              </a:rPr>
              <a:t>4.500 – 250 </a:t>
            </a:r>
            <a:r>
              <a:rPr lang="az-Cyrl-AZ" sz="1800" dirty="0">
                <a:solidFill>
                  <a:schemeClr val="tx1"/>
                </a:solidFill>
              </a:rPr>
              <a:t>ӿ</a:t>
            </a:r>
            <a:r>
              <a:rPr lang="es-CL" sz="1800" dirty="0">
                <a:solidFill>
                  <a:schemeClr val="tx1"/>
                </a:solidFill>
              </a:rPr>
              <a:t> 4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6220415" y="3040566"/>
            <a:ext cx="2016131" cy="542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dirty="0">
                <a:solidFill>
                  <a:schemeClr val="tx1"/>
                </a:solidFill>
              </a:rPr>
              <a:t>(4.500 – 250) </a:t>
            </a:r>
            <a:r>
              <a:rPr lang="az-Cyrl-AZ" sz="1800" dirty="0">
                <a:solidFill>
                  <a:schemeClr val="tx1"/>
                </a:solidFill>
              </a:rPr>
              <a:t>ӿ</a:t>
            </a:r>
            <a:r>
              <a:rPr lang="es-CL" sz="1800" dirty="0">
                <a:solidFill>
                  <a:schemeClr val="tx1"/>
                </a:solidFill>
              </a:rPr>
              <a:t>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3688" y="215850"/>
            <a:ext cx="7256628" cy="4839372"/>
          </a:xfrm>
          <a:prstGeom prst="cloud">
            <a:avLst/>
          </a:prstGeom>
          <a:noFill/>
          <a:ln>
            <a:noFill/>
          </a:ln>
        </p:spPr>
      </p:pic>
      <p:sp>
        <p:nvSpPr>
          <p:cNvPr id="311" name="Google Shape;311;p38"/>
          <p:cNvSpPr txBox="1">
            <a:spLocks noGrp="1"/>
          </p:cNvSpPr>
          <p:nvPr>
            <p:ph type="title"/>
          </p:nvPr>
        </p:nvSpPr>
        <p:spPr>
          <a:xfrm>
            <a:off x="4009067" y="1523632"/>
            <a:ext cx="3332032" cy="27286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VAMOS A TOMAR NOTA EN EL CUADERNO  </a:t>
            </a:r>
            <a:endParaRPr sz="2800" dirty="0"/>
          </a:p>
        </p:txBody>
      </p:sp>
      <p:sp>
        <p:nvSpPr>
          <p:cNvPr id="313" name="Google Shape;313;p38"/>
          <p:cNvSpPr/>
          <p:nvPr/>
        </p:nvSpPr>
        <p:spPr>
          <a:xfrm>
            <a:off x="4357475" y="215850"/>
            <a:ext cx="1005843" cy="1231432"/>
          </a:xfrm>
          <a:custGeom>
            <a:avLst/>
            <a:gdLst/>
            <a:ahLst/>
            <a:cxnLst/>
            <a:rect l="l" t="t" r="r" b="b"/>
            <a:pathLst>
              <a:path w="29878" h="36579" extrusionOk="0">
                <a:moveTo>
                  <a:pt x="16382" y="19944"/>
                </a:moveTo>
                <a:cubicBezTo>
                  <a:pt x="19330" y="19944"/>
                  <a:pt x="21701" y="22224"/>
                  <a:pt x="21701" y="25020"/>
                </a:cubicBezTo>
                <a:cubicBezTo>
                  <a:pt x="21701" y="27786"/>
                  <a:pt x="19330" y="30066"/>
                  <a:pt x="16382" y="30066"/>
                </a:cubicBezTo>
                <a:cubicBezTo>
                  <a:pt x="13433" y="30066"/>
                  <a:pt x="11062" y="27786"/>
                  <a:pt x="11062" y="25020"/>
                </a:cubicBezTo>
                <a:cubicBezTo>
                  <a:pt x="11062" y="22224"/>
                  <a:pt x="13433" y="19944"/>
                  <a:pt x="16382" y="19944"/>
                </a:cubicBezTo>
                <a:close/>
                <a:moveTo>
                  <a:pt x="12425" y="1"/>
                </a:moveTo>
                <a:cubicBezTo>
                  <a:pt x="7402" y="1"/>
                  <a:pt x="355" y="8195"/>
                  <a:pt x="181" y="18910"/>
                </a:cubicBezTo>
                <a:cubicBezTo>
                  <a:pt x="1" y="29960"/>
                  <a:pt x="5926" y="36578"/>
                  <a:pt x="14283" y="36578"/>
                </a:cubicBezTo>
                <a:cubicBezTo>
                  <a:pt x="15810" y="36578"/>
                  <a:pt x="17419" y="36357"/>
                  <a:pt x="19087" y="35902"/>
                </a:cubicBezTo>
                <a:cubicBezTo>
                  <a:pt x="29877" y="32953"/>
                  <a:pt x="29543" y="17087"/>
                  <a:pt x="20424" y="14017"/>
                </a:cubicBezTo>
                <a:cubicBezTo>
                  <a:pt x="19048" y="13553"/>
                  <a:pt x="17782" y="13356"/>
                  <a:pt x="16625" y="13356"/>
                </a:cubicBezTo>
                <a:cubicBezTo>
                  <a:pt x="10118" y="13356"/>
                  <a:pt x="7050" y="19579"/>
                  <a:pt x="7050" y="19579"/>
                </a:cubicBezTo>
                <a:cubicBezTo>
                  <a:pt x="7050" y="19579"/>
                  <a:pt x="5622" y="13105"/>
                  <a:pt x="10059" y="9640"/>
                </a:cubicBezTo>
                <a:cubicBezTo>
                  <a:pt x="14497" y="6205"/>
                  <a:pt x="17354" y="3378"/>
                  <a:pt x="15379" y="1281"/>
                </a:cubicBezTo>
                <a:cubicBezTo>
                  <a:pt x="14560" y="407"/>
                  <a:pt x="13542" y="1"/>
                  <a:pt x="124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38"/>
          <p:cNvSpPr/>
          <p:nvPr/>
        </p:nvSpPr>
        <p:spPr>
          <a:xfrm>
            <a:off x="549975" y="407225"/>
            <a:ext cx="1507284" cy="1188134"/>
          </a:xfrm>
          <a:custGeom>
            <a:avLst/>
            <a:gdLst/>
            <a:ahLst/>
            <a:cxnLst/>
            <a:rect l="l" t="t" r="r" b="b"/>
            <a:pathLst>
              <a:path w="40380" h="31830" extrusionOk="0">
                <a:moveTo>
                  <a:pt x="27123" y="1"/>
                </a:moveTo>
                <a:cubicBezTo>
                  <a:pt x="24852" y="1"/>
                  <a:pt x="21082" y="2442"/>
                  <a:pt x="12433" y="7035"/>
                </a:cubicBezTo>
                <a:cubicBezTo>
                  <a:pt x="1" y="13631"/>
                  <a:pt x="973" y="16275"/>
                  <a:pt x="2098" y="18190"/>
                </a:cubicBezTo>
                <a:cubicBezTo>
                  <a:pt x="2439" y="18792"/>
                  <a:pt x="3560" y="19420"/>
                  <a:pt x="5000" y="19420"/>
                </a:cubicBezTo>
                <a:cubicBezTo>
                  <a:pt x="5742" y="19420"/>
                  <a:pt x="6569" y="19253"/>
                  <a:pt x="7417" y="18828"/>
                </a:cubicBezTo>
                <a:cubicBezTo>
                  <a:pt x="7421" y="18826"/>
                  <a:pt x="7425" y="18826"/>
                  <a:pt x="7430" y="18826"/>
                </a:cubicBezTo>
                <a:cubicBezTo>
                  <a:pt x="7932" y="18826"/>
                  <a:pt x="11300" y="31829"/>
                  <a:pt x="16773" y="31829"/>
                </a:cubicBezTo>
                <a:cubicBezTo>
                  <a:pt x="17131" y="31829"/>
                  <a:pt x="17498" y="31774"/>
                  <a:pt x="17873" y="31655"/>
                </a:cubicBezTo>
                <a:cubicBezTo>
                  <a:pt x="24044" y="29710"/>
                  <a:pt x="13162" y="16214"/>
                  <a:pt x="13071" y="15789"/>
                </a:cubicBezTo>
                <a:cubicBezTo>
                  <a:pt x="12981" y="15370"/>
                  <a:pt x="20391" y="10070"/>
                  <a:pt x="20980" y="10070"/>
                </a:cubicBezTo>
                <a:cubicBezTo>
                  <a:pt x="20990" y="10070"/>
                  <a:pt x="20998" y="10072"/>
                  <a:pt x="21004" y="10075"/>
                </a:cubicBezTo>
                <a:cubicBezTo>
                  <a:pt x="21328" y="10249"/>
                  <a:pt x="26727" y="21862"/>
                  <a:pt x="33474" y="21862"/>
                </a:cubicBezTo>
                <a:cubicBezTo>
                  <a:pt x="34950" y="21862"/>
                  <a:pt x="36490" y="21306"/>
                  <a:pt x="38056" y="19953"/>
                </a:cubicBezTo>
                <a:cubicBezTo>
                  <a:pt x="40380" y="17945"/>
                  <a:pt x="37939" y="14259"/>
                  <a:pt x="34183" y="14259"/>
                </a:cubicBezTo>
                <a:cubicBezTo>
                  <a:pt x="33958" y="14259"/>
                  <a:pt x="33730" y="14272"/>
                  <a:pt x="33497" y="14300"/>
                </a:cubicBezTo>
                <a:cubicBezTo>
                  <a:pt x="33474" y="14303"/>
                  <a:pt x="33449" y="14304"/>
                  <a:pt x="33424" y="14304"/>
                </a:cubicBezTo>
                <a:cubicBezTo>
                  <a:pt x="31727" y="14304"/>
                  <a:pt x="26356" y="7273"/>
                  <a:pt x="26475" y="6913"/>
                </a:cubicBezTo>
                <a:cubicBezTo>
                  <a:pt x="26627" y="6518"/>
                  <a:pt x="31704" y="4239"/>
                  <a:pt x="29424" y="1290"/>
                </a:cubicBezTo>
                <a:cubicBezTo>
                  <a:pt x="28754" y="424"/>
                  <a:pt x="28068" y="1"/>
                  <a:pt x="2712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5" name="Google Shape;315;p38"/>
          <p:cNvGrpSpPr/>
          <p:nvPr/>
        </p:nvGrpSpPr>
        <p:grpSpPr>
          <a:xfrm>
            <a:off x="7522465" y="2609917"/>
            <a:ext cx="1294133" cy="2205229"/>
            <a:chOff x="3723830" y="3250538"/>
            <a:chExt cx="916266" cy="1561335"/>
          </a:xfrm>
        </p:grpSpPr>
        <p:sp>
          <p:nvSpPr>
            <p:cNvPr id="316" name="Google Shape;316;p38"/>
            <p:cNvSpPr/>
            <p:nvPr/>
          </p:nvSpPr>
          <p:spPr>
            <a:xfrm>
              <a:off x="3956170" y="4656596"/>
              <a:ext cx="34093" cy="133020"/>
            </a:xfrm>
            <a:custGeom>
              <a:avLst/>
              <a:gdLst/>
              <a:ahLst/>
              <a:cxnLst/>
              <a:rect l="l" t="t" r="r" b="b"/>
              <a:pathLst>
                <a:path w="1302" h="5080" extrusionOk="0">
                  <a:moveTo>
                    <a:pt x="1069" y="1"/>
                  </a:moveTo>
                  <a:cubicBezTo>
                    <a:pt x="969" y="1"/>
                    <a:pt x="895" y="66"/>
                    <a:pt x="868" y="176"/>
                  </a:cubicBezTo>
                  <a:cubicBezTo>
                    <a:pt x="834" y="310"/>
                    <a:pt x="0" y="3645"/>
                    <a:pt x="34" y="4879"/>
                  </a:cubicBezTo>
                  <a:cubicBezTo>
                    <a:pt x="34" y="4980"/>
                    <a:pt x="134" y="5080"/>
                    <a:pt x="267" y="5080"/>
                  </a:cubicBezTo>
                  <a:cubicBezTo>
                    <a:pt x="367" y="5080"/>
                    <a:pt x="467" y="4980"/>
                    <a:pt x="467" y="4879"/>
                  </a:cubicBezTo>
                  <a:cubicBezTo>
                    <a:pt x="434" y="3712"/>
                    <a:pt x="1268" y="310"/>
                    <a:pt x="1268" y="276"/>
                  </a:cubicBezTo>
                  <a:cubicBezTo>
                    <a:pt x="1301" y="143"/>
                    <a:pt x="1234" y="43"/>
                    <a:pt x="1134" y="9"/>
                  </a:cubicBezTo>
                  <a:cubicBezTo>
                    <a:pt x="1112" y="4"/>
                    <a:pt x="1090" y="1"/>
                    <a:pt x="1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8"/>
            <p:cNvSpPr/>
            <p:nvPr/>
          </p:nvSpPr>
          <p:spPr>
            <a:xfrm>
              <a:off x="3904768" y="4770422"/>
              <a:ext cx="63656" cy="25399"/>
            </a:xfrm>
            <a:custGeom>
              <a:avLst/>
              <a:gdLst/>
              <a:ahLst/>
              <a:cxnLst/>
              <a:rect l="l" t="t" r="r" b="b"/>
              <a:pathLst>
                <a:path w="2431" h="970" extrusionOk="0">
                  <a:moveTo>
                    <a:pt x="1019" y="1"/>
                  </a:moveTo>
                  <a:cubicBezTo>
                    <a:pt x="577" y="1"/>
                    <a:pt x="175" y="131"/>
                    <a:pt x="95" y="466"/>
                  </a:cubicBezTo>
                  <a:cubicBezTo>
                    <a:pt x="1" y="787"/>
                    <a:pt x="679" y="970"/>
                    <a:pt x="1314" y="970"/>
                  </a:cubicBezTo>
                  <a:cubicBezTo>
                    <a:pt x="1798" y="970"/>
                    <a:pt x="2258" y="864"/>
                    <a:pt x="2330" y="633"/>
                  </a:cubicBezTo>
                  <a:cubicBezTo>
                    <a:pt x="2430" y="293"/>
                    <a:pt x="1680" y="1"/>
                    <a:pt x="10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8"/>
            <p:cNvSpPr/>
            <p:nvPr/>
          </p:nvSpPr>
          <p:spPr>
            <a:xfrm>
              <a:off x="4147452" y="4661885"/>
              <a:ext cx="26237" cy="133858"/>
            </a:xfrm>
            <a:custGeom>
              <a:avLst/>
              <a:gdLst/>
              <a:ahLst/>
              <a:cxnLst/>
              <a:rect l="l" t="t" r="r" b="b"/>
              <a:pathLst>
                <a:path w="1002" h="5112" extrusionOk="0">
                  <a:moveTo>
                    <a:pt x="240" y="1"/>
                  </a:moveTo>
                  <a:cubicBezTo>
                    <a:pt x="227" y="1"/>
                    <a:pt x="214" y="3"/>
                    <a:pt x="201" y="7"/>
                  </a:cubicBezTo>
                  <a:cubicBezTo>
                    <a:pt x="67" y="7"/>
                    <a:pt x="0" y="108"/>
                    <a:pt x="0" y="208"/>
                  </a:cubicBezTo>
                  <a:cubicBezTo>
                    <a:pt x="0" y="374"/>
                    <a:pt x="167" y="3810"/>
                    <a:pt x="568" y="4978"/>
                  </a:cubicBezTo>
                  <a:cubicBezTo>
                    <a:pt x="601" y="5044"/>
                    <a:pt x="668" y="5111"/>
                    <a:pt x="768" y="5111"/>
                  </a:cubicBezTo>
                  <a:lnTo>
                    <a:pt x="834" y="5111"/>
                  </a:lnTo>
                  <a:cubicBezTo>
                    <a:pt x="934" y="5078"/>
                    <a:pt x="1001" y="4944"/>
                    <a:pt x="968" y="4844"/>
                  </a:cubicBezTo>
                  <a:cubicBezTo>
                    <a:pt x="601" y="3743"/>
                    <a:pt x="401" y="241"/>
                    <a:pt x="401" y="208"/>
                  </a:cubicBezTo>
                  <a:cubicBezTo>
                    <a:pt x="401" y="92"/>
                    <a:pt x="325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8"/>
            <p:cNvSpPr/>
            <p:nvPr/>
          </p:nvSpPr>
          <p:spPr>
            <a:xfrm>
              <a:off x="4112835" y="4783855"/>
              <a:ext cx="58235" cy="28018"/>
            </a:xfrm>
            <a:custGeom>
              <a:avLst/>
              <a:gdLst/>
              <a:ahLst/>
              <a:cxnLst/>
              <a:rect l="l" t="t" r="r" b="b"/>
              <a:pathLst>
                <a:path w="2224" h="1070" extrusionOk="0">
                  <a:moveTo>
                    <a:pt x="1505" y="0"/>
                  </a:moveTo>
                  <a:cubicBezTo>
                    <a:pt x="855" y="0"/>
                    <a:pt x="1" y="281"/>
                    <a:pt x="22" y="820"/>
                  </a:cubicBezTo>
                  <a:cubicBezTo>
                    <a:pt x="32" y="996"/>
                    <a:pt x="249" y="1069"/>
                    <a:pt x="543" y="1069"/>
                  </a:cubicBezTo>
                  <a:cubicBezTo>
                    <a:pt x="1194" y="1069"/>
                    <a:pt x="2223" y="710"/>
                    <a:pt x="2223" y="320"/>
                  </a:cubicBezTo>
                  <a:cubicBezTo>
                    <a:pt x="2223" y="105"/>
                    <a:pt x="1902" y="0"/>
                    <a:pt x="1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8"/>
            <p:cNvSpPr/>
            <p:nvPr/>
          </p:nvSpPr>
          <p:spPr>
            <a:xfrm>
              <a:off x="3723830" y="3387617"/>
              <a:ext cx="916266" cy="1318729"/>
            </a:xfrm>
            <a:custGeom>
              <a:avLst/>
              <a:gdLst/>
              <a:ahLst/>
              <a:cxnLst/>
              <a:rect l="l" t="t" r="r" b="b"/>
              <a:pathLst>
                <a:path w="34992" h="50362" extrusionOk="0">
                  <a:moveTo>
                    <a:pt x="15812" y="11011"/>
                  </a:moveTo>
                  <a:cubicBezTo>
                    <a:pt x="17846" y="11011"/>
                    <a:pt x="19514" y="12446"/>
                    <a:pt x="19514" y="14180"/>
                  </a:cubicBezTo>
                  <a:cubicBezTo>
                    <a:pt x="19514" y="15948"/>
                    <a:pt x="17846" y="17382"/>
                    <a:pt x="15812" y="17382"/>
                  </a:cubicBezTo>
                  <a:cubicBezTo>
                    <a:pt x="13743" y="17382"/>
                    <a:pt x="12076" y="15948"/>
                    <a:pt x="12076" y="14180"/>
                  </a:cubicBezTo>
                  <a:cubicBezTo>
                    <a:pt x="12076" y="12446"/>
                    <a:pt x="13743" y="11011"/>
                    <a:pt x="15812" y="11011"/>
                  </a:cubicBezTo>
                  <a:close/>
                  <a:moveTo>
                    <a:pt x="17419" y="0"/>
                  </a:moveTo>
                  <a:cubicBezTo>
                    <a:pt x="16698" y="0"/>
                    <a:pt x="15951" y="44"/>
                    <a:pt x="15178" y="137"/>
                  </a:cubicBezTo>
                  <a:cubicBezTo>
                    <a:pt x="4036" y="1438"/>
                    <a:pt x="0" y="13013"/>
                    <a:pt x="4103" y="19584"/>
                  </a:cubicBezTo>
                  <a:cubicBezTo>
                    <a:pt x="8206" y="26122"/>
                    <a:pt x="15678" y="25088"/>
                    <a:pt x="15311" y="27423"/>
                  </a:cubicBezTo>
                  <a:cubicBezTo>
                    <a:pt x="14911" y="29725"/>
                    <a:pt x="5771" y="45869"/>
                    <a:pt x="9340" y="49172"/>
                  </a:cubicBezTo>
                  <a:cubicBezTo>
                    <a:pt x="10189" y="49955"/>
                    <a:pt x="11286" y="50361"/>
                    <a:pt x="12531" y="50361"/>
                  </a:cubicBezTo>
                  <a:cubicBezTo>
                    <a:pt x="15690" y="50361"/>
                    <a:pt x="19805" y="47742"/>
                    <a:pt x="23250" y="42000"/>
                  </a:cubicBezTo>
                  <a:cubicBezTo>
                    <a:pt x="28254" y="33661"/>
                    <a:pt x="34992" y="23420"/>
                    <a:pt x="31890" y="10811"/>
                  </a:cubicBezTo>
                  <a:cubicBezTo>
                    <a:pt x="30722" y="5957"/>
                    <a:pt x="25821" y="0"/>
                    <a:pt x="174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8"/>
            <p:cNvSpPr/>
            <p:nvPr/>
          </p:nvSpPr>
          <p:spPr>
            <a:xfrm>
              <a:off x="4226059" y="3250538"/>
              <a:ext cx="266432" cy="181200"/>
            </a:xfrm>
            <a:custGeom>
              <a:avLst/>
              <a:gdLst/>
              <a:ahLst/>
              <a:cxnLst/>
              <a:rect l="l" t="t" r="r" b="b"/>
              <a:pathLst>
                <a:path w="10175" h="6920" extrusionOk="0">
                  <a:moveTo>
                    <a:pt x="6126" y="1"/>
                  </a:moveTo>
                  <a:cubicBezTo>
                    <a:pt x="5508" y="1"/>
                    <a:pt x="3236" y="2536"/>
                    <a:pt x="3236" y="2536"/>
                  </a:cubicBezTo>
                  <a:cubicBezTo>
                    <a:pt x="3236" y="2536"/>
                    <a:pt x="2061" y="124"/>
                    <a:pt x="1795" y="124"/>
                  </a:cubicBezTo>
                  <a:cubicBezTo>
                    <a:pt x="1785" y="124"/>
                    <a:pt x="1776" y="127"/>
                    <a:pt x="1769" y="135"/>
                  </a:cubicBezTo>
                  <a:cubicBezTo>
                    <a:pt x="1568" y="335"/>
                    <a:pt x="1" y="3837"/>
                    <a:pt x="101" y="4171"/>
                  </a:cubicBezTo>
                  <a:cubicBezTo>
                    <a:pt x="201" y="4371"/>
                    <a:pt x="2169" y="4438"/>
                    <a:pt x="4304" y="5205"/>
                  </a:cubicBezTo>
                  <a:cubicBezTo>
                    <a:pt x="6789" y="6106"/>
                    <a:pt x="7856" y="6920"/>
                    <a:pt x="8261" y="6920"/>
                  </a:cubicBezTo>
                  <a:cubicBezTo>
                    <a:pt x="8291" y="6920"/>
                    <a:pt x="8317" y="6915"/>
                    <a:pt x="8340" y="6906"/>
                  </a:cubicBezTo>
                  <a:cubicBezTo>
                    <a:pt x="8673" y="6806"/>
                    <a:pt x="10175" y="3103"/>
                    <a:pt x="9774" y="2570"/>
                  </a:cubicBezTo>
                  <a:cubicBezTo>
                    <a:pt x="9728" y="2502"/>
                    <a:pt x="9649" y="2472"/>
                    <a:pt x="9547" y="2472"/>
                  </a:cubicBezTo>
                  <a:cubicBezTo>
                    <a:pt x="8844" y="2472"/>
                    <a:pt x="7039" y="3871"/>
                    <a:pt x="7039" y="3871"/>
                  </a:cubicBezTo>
                  <a:cubicBezTo>
                    <a:pt x="7039" y="3871"/>
                    <a:pt x="6739" y="35"/>
                    <a:pt x="6138" y="1"/>
                  </a:cubicBezTo>
                  <a:cubicBezTo>
                    <a:pt x="6134" y="1"/>
                    <a:pt x="6131" y="1"/>
                    <a:pt x="6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8"/>
            <p:cNvSpPr/>
            <p:nvPr/>
          </p:nvSpPr>
          <p:spPr>
            <a:xfrm>
              <a:off x="3955279" y="3487094"/>
              <a:ext cx="85625" cy="73554"/>
            </a:xfrm>
            <a:custGeom>
              <a:avLst/>
              <a:gdLst/>
              <a:ahLst/>
              <a:cxnLst/>
              <a:rect l="l" t="t" r="r" b="b"/>
              <a:pathLst>
                <a:path w="3270" h="2809" extrusionOk="0">
                  <a:moveTo>
                    <a:pt x="2897" y="1"/>
                  </a:moveTo>
                  <a:cubicBezTo>
                    <a:pt x="2811" y="1"/>
                    <a:pt x="2732" y="91"/>
                    <a:pt x="2703" y="207"/>
                  </a:cubicBezTo>
                  <a:lnTo>
                    <a:pt x="2703" y="441"/>
                  </a:lnTo>
                  <a:cubicBezTo>
                    <a:pt x="2703" y="641"/>
                    <a:pt x="2669" y="841"/>
                    <a:pt x="2603" y="1041"/>
                  </a:cubicBezTo>
                  <a:cubicBezTo>
                    <a:pt x="2603" y="1141"/>
                    <a:pt x="2536" y="1275"/>
                    <a:pt x="2503" y="1408"/>
                  </a:cubicBezTo>
                  <a:cubicBezTo>
                    <a:pt x="2469" y="1508"/>
                    <a:pt x="2403" y="1608"/>
                    <a:pt x="2303" y="1708"/>
                  </a:cubicBezTo>
                  <a:cubicBezTo>
                    <a:pt x="2236" y="1775"/>
                    <a:pt x="2136" y="1842"/>
                    <a:pt x="2036" y="1908"/>
                  </a:cubicBezTo>
                  <a:cubicBezTo>
                    <a:pt x="2019" y="1925"/>
                    <a:pt x="2002" y="1925"/>
                    <a:pt x="1981" y="1925"/>
                  </a:cubicBezTo>
                  <a:cubicBezTo>
                    <a:pt x="1961" y="1925"/>
                    <a:pt x="1936" y="1925"/>
                    <a:pt x="1902" y="1942"/>
                  </a:cubicBezTo>
                  <a:lnTo>
                    <a:pt x="1469" y="1942"/>
                  </a:lnTo>
                  <a:cubicBezTo>
                    <a:pt x="1402" y="1942"/>
                    <a:pt x="1369" y="1908"/>
                    <a:pt x="1302" y="1908"/>
                  </a:cubicBezTo>
                  <a:cubicBezTo>
                    <a:pt x="1235" y="1908"/>
                    <a:pt x="1202" y="1842"/>
                    <a:pt x="1135" y="1842"/>
                  </a:cubicBezTo>
                  <a:cubicBezTo>
                    <a:pt x="1102" y="1808"/>
                    <a:pt x="1068" y="1775"/>
                    <a:pt x="1002" y="1742"/>
                  </a:cubicBezTo>
                  <a:cubicBezTo>
                    <a:pt x="935" y="1642"/>
                    <a:pt x="868" y="1541"/>
                    <a:pt x="801" y="1441"/>
                  </a:cubicBezTo>
                  <a:cubicBezTo>
                    <a:pt x="768" y="1341"/>
                    <a:pt x="701" y="1241"/>
                    <a:pt x="668" y="1108"/>
                  </a:cubicBezTo>
                  <a:cubicBezTo>
                    <a:pt x="635" y="908"/>
                    <a:pt x="601" y="707"/>
                    <a:pt x="568" y="507"/>
                  </a:cubicBezTo>
                  <a:lnTo>
                    <a:pt x="568" y="341"/>
                  </a:lnTo>
                  <a:cubicBezTo>
                    <a:pt x="568" y="341"/>
                    <a:pt x="568" y="307"/>
                    <a:pt x="568" y="274"/>
                  </a:cubicBezTo>
                  <a:lnTo>
                    <a:pt x="535" y="307"/>
                  </a:lnTo>
                  <a:cubicBezTo>
                    <a:pt x="516" y="177"/>
                    <a:pt x="425" y="109"/>
                    <a:pt x="330" y="109"/>
                  </a:cubicBezTo>
                  <a:cubicBezTo>
                    <a:pt x="256" y="109"/>
                    <a:pt x="179" y="152"/>
                    <a:pt x="134" y="240"/>
                  </a:cubicBezTo>
                  <a:lnTo>
                    <a:pt x="101" y="307"/>
                  </a:lnTo>
                  <a:cubicBezTo>
                    <a:pt x="101" y="374"/>
                    <a:pt x="68" y="441"/>
                    <a:pt x="68" y="507"/>
                  </a:cubicBezTo>
                  <a:cubicBezTo>
                    <a:pt x="34" y="741"/>
                    <a:pt x="1" y="1008"/>
                    <a:pt x="34" y="1241"/>
                  </a:cubicBezTo>
                  <a:cubicBezTo>
                    <a:pt x="34" y="1408"/>
                    <a:pt x="68" y="1575"/>
                    <a:pt x="134" y="1742"/>
                  </a:cubicBezTo>
                  <a:cubicBezTo>
                    <a:pt x="201" y="1942"/>
                    <a:pt x="301" y="2142"/>
                    <a:pt x="435" y="2309"/>
                  </a:cubicBezTo>
                  <a:cubicBezTo>
                    <a:pt x="501" y="2409"/>
                    <a:pt x="601" y="2475"/>
                    <a:pt x="701" y="2542"/>
                  </a:cubicBezTo>
                  <a:cubicBezTo>
                    <a:pt x="801" y="2609"/>
                    <a:pt x="902" y="2676"/>
                    <a:pt x="1035" y="2709"/>
                  </a:cubicBezTo>
                  <a:cubicBezTo>
                    <a:pt x="1135" y="2742"/>
                    <a:pt x="1235" y="2776"/>
                    <a:pt x="1369" y="2809"/>
                  </a:cubicBezTo>
                  <a:lnTo>
                    <a:pt x="1702" y="2809"/>
                  </a:lnTo>
                  <a:cubicBezTo>
                    <a:pt x="1802" y="2809"/>
                    <a:pt x="1902" y="2809"/>
                    <a:pt x="2002" y="2776"/>
                  </a:cubicBezTo>
                  <a:cubicBezTo>
                    <a:pt x="2136" y="2742"/>
                    <a:pt x="2269" y="2709"/>
                    <a:pt x="2369" y="2676"/>
                  </a:cubicBezTo>
                  <a:cubicBezTo>
                    <a:pt x="2503" y="2609"/>
                    <a:pt x="2603" y="2542"/>
                    <a:pt x="2669" y="2442"/>
                  </a:cubicBezTo>
                  <a:cubicBezTo>
                    <a:pt x="2770" y="2375"/>
                    <a:pt x="2836" y="2309"/>
                    <a:pt x="2903" y="2209"/>
                  </a:cubicBezTo>
                  <a:cubicBezTo>
                    <a:pt x="3036" y="2042"/>
                    <a:pt x="3136" y="1842"/>
                    <a:pt x="3170" y="1642"/>
                  </a:cubicBezTo>
                  <a:cubicBezTo>
                    <a:pt x="3203" y="1475"/>
                    <a:pt x="3237" y="1308"/>
                    <a:pt x="3237" y="1141"/>
                  </a:cubicBezTo>
                  <a:cubicBezTo>
                    <a:pt x="3270" y="908"/>
                    <a:pt x="3237" y="641"/>
                    <a:pt x="3203" y="407"/>
                  </a:cubicBezTo>
                  <a:cubicBezTo>
                    <a:pt x="3203" y="341"/>
                    <a:pt x="3170" y="240"/>
                    <a:pt x="3136" y="140"/>
                  </a:cubicBezTo>
                  <a:cubicBezTo>
                    <a:pt x="3103" y="74"/>
                    <a:pt x="3036" y="7"/>
                    <a:pt x="2936" y="7"/>
                  </a:cubicBezTo>
                  <a:cubicBezTo>
                    <a:pt x="2923" y="3"/>
                    <a:pt x="2910" y="1"/>
                    <a:pt x="2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8"/>
            <p:cNvSpPr/>
            <p:nvPr/>
          </p:nvSpPr>
          <p:spPr>
            <a:xfrm>
              <a:off x="3952661" y="3534017"/>
              <a:ext cx="29589" cy="36240"/>
            </a:xfrm>
            <a:custGeom>
              <a:avLst/>
              <a:gdLst/>
              <a:ahLst/>
              <a:cxnLst/>
              <a:rect l="l" t="t" r="r" b="b"/>
              <a:pathLst>
                <a:path w="1130" h="1384" extrusionOk="0">
                  <a:moveTo>
                    <a:pt x="838" y="1"/>
                  </a:moveTo>
                  <a:cubicBezTo>
                    <a:pt x="778" y="1"/>
                    <a:pt x="716" y="25"/>
                    <a:pt x="668" y="83"/>
                  </a:cubicBezTo>
                  <a:lnTo>
                    <a:pt x="34" y="1050"/>
                  </a:lnTo>
                  <a:cubicBezTo>
                    <a:pt x="1" y="1150"/>
                    <a:pt x="1" y="1284"/>
                    <a:pt x="101" y="1351"/>
                  </a:cubicBezTo>
                  <a:cubicBezTo>
                    <a:pt x="134" y="1351"/>
                    <a:pt x="168" y="1384"/>
                    <a:pt x="234" y="1384"/>
                  </a:cubicBezTo>
                  <a:cubicBezTo>
                    <a:pt x="301" y="1384"/>
                    <a:pt x="368" y="1351"/>
                    <a:pt x="401" y="1284"/>
                  </a:cubicBezTo>
                  <a:lnTo>
                    <a:pt x="1035" y="317"/>
                  </a:lnTo>
                  <a:cubicBezTo>
                    <a:pt x="1130" y="150"/>
                    <a:pt x="988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8"/>
            <p:cNvSpPr/>
            <p:nvPr/>
          </p:nvSpPr>
          <p:spPr>
            <a:xfrm>
              <a:off x="3996338" y="3543156"/>
              <a:ext cx="10500" cy="41948"/>
            </a:xfrm>
            <a:custGeom>
              <a:avLst/>
              <a:gdLst/>
              <a:ahLst/>
              <a:cxnLst/>
              <a:rect l="l" t="t" r="r" b="b"/>
              <a:pathLst>
                <a:path w="401" h="1602" extrusionOk="0">
                  <a:moveTo>
                    <a:pt x="201" y="1"/>
                  </a:moveTo>
                  <a:cubicBezTo>
                    <a:pt x="101" y="1"/>
                    <a:pt x="1" y="68"/>
                    <a:pt x="1" y="201"/>
                  </a:cubicBezTo>
                  <a:lnTo>
                    <a:pt x="1" y="1402"/>
                  </a:lnTo>
                  <a:cubicBezTo>
                    <a:pt x="1" y="1502"/>
                    <a:pt x="67" y="1602"/>
                    <a:pt x="201" y="1602"/>
                  </a:cubicBezTo>
                  <a:cubicBezTo>
                    <a:pt x="301" y="1602"/>
                    <a:pt x="401" y="1502"/>
                    <a:pt x="401" y="1402"/>
                  </a:cubicBezTo>
                  <a:lnTo>
                    <a:pt x="401" y="201"/>
                  </a:lnTo>
                  <a:cubicBezTo>
                    <a:pt x="401" y="68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8"/>
            <p:cNvSpPr/>
            <p:nvPr/>
          </p:nvSpPr>
          <p:spPr>
            <a:xfrm>
              <a:off x="4019930" y="3528859"/>
              <a:ext cx="32338" cy="34433"/>
            </a:xfrm>
            <a:custGeom>
              <a:avLst/>
              <a:gdLst/>
              <a:ahLst/>
              <a:cxnLst/>
              <a:rect l="l" t="t" r="r" b="b"/>
              <a:pathLst>
                <a:path w="1235" h="1315" extrusionOk="0">
                  <a:moveTo>
                    <a:pt x="246" y="0"/>
                  </a:moveTo>
                  <a:cubicBezTo>
                    <a:pt x="197" y="0"/>
                    <a:pt x="145" y="17"/>
                    <a:pt x="100" y="47"/>
                  </a:cubicBezTo>
                  <a:cubicBezTo>
                    <a:pt x="34" y="113"/>
                    <a:pt x="0" y="247"/>
                    <a:pt x="67" y="347"/>
                  </a:cubicBezTo>
                  <a:lnTo>
                    <a:pt x="834" y="1247"/>
                  </a:lnTo>
                  <a:cubicBezTo>
                    <a:pt x="868" y="1281"/>
                    <a:pt x="934" y="1314"/>
                    <a:pt x="1001" y="1314"/>
                  </a:cubicBezTo>
                  <a:cubicBezTo>
                    <a:pt x="1034" y="1314"/>
                    <a:pt x="1068" y="1281"/>
                    <a:pt x="1134" y="1247"/>
                  </a:cubicBezTo>
                  <a:cubicBezTo>
                    <a:pt x="1201" y="1181"/>
                    <a:pt x="1235" y="1047"/>
                    <a:pt x="1134" y="981"/>
                  </a:cubicBezTo>
                  <a:lnTo>
                    <a:pt x="401" y="80"/>
                  </a:lnTo>
                  <a:cubicBezTo>
                    <a:pt x="364" y="25"/>
                    <a:pt x="307" y="0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8"/>
            <p:cNvSpPr/>
            <p:nvPr/>
          </p:nvSpPr>
          <p:spPr>
            <a:xfrm>
              <a:off x="4231296" y="3487251"/>
              <a:ext cx="85625" cy="74287"/>
            </a:xfrm>
            <a:custGeom>
              <a:avLst/>
              <a:gdLst/>
              <a:ahLst/>
              <a:cxnLst/>
              <a:rect l="l" t="t" r="r" b="b"/>
              <a:pathLst>
                <a:path w="3270" h="2837" extrusionOk="0">
                  <a:moveTo>
                    <a:pt x="2970" y="1"/>
                  </a:moveTo>
                  <a:cubicBezTo>
                    <a:pt x="2836" y="1"/>
                    <a:pt x="2736" y="101"/>
                    <a:pt x="2736" y="201"/>
                  </a:cubicBezTo>
                  <a:lnTo>
                    <a:pt x="2736" y="435"/>
                  </a:lnTo>
                  <a:cubicBezTo>
                    <a:pt x="2703" y="635"/>
                    <a:pt x="2669" y="835"/>
                    <a:pt x="2636" y="1035"/>
                  </a:cubicBezTo>
                  <a:cubicBezTo>
                    <a:pt x="2603" y="1168"/>
                    <a:pt x="2569" y="1302"/>
                    <a:pt x="2503" y="1402"/>
                  </a:cubicBezTo>
                  <a:cubicBezTo>
                    <a:pt x="2469" y="1535"/>
                    <a:pt x="2402" y="1636"/>
                    <a:pt x="2336" y="1736"/>
                  </a:cubicBezTo>
                  <a:cubicBezTo>
                    <a:pt x="2236" y="1802"/>
                    <a:pt x="2169" y="1869"/>
                    <a:pt x="2069" y="1936"/>
                  </a:cubicBezTo>
                  <a:cubicBezTo>
                    <a:pt x="2036" y="1952"/>
                    <a:pt x="2011" y="1952"/>
                    <a:pt x="1990" y="1952"/>
                  </a:cubicBezTo>
                  <a:cubicBezTo>
                    <a:pt x="1969" y="1952"/>
                    <a:pt x="1952" y="1952"/>
                    <a:pt x="1935" y="1969"/>
                  </a:cubicBezTo>
                  <a:lnTo>
                    <a:pt x="1502" y="1969"/>
                  </a:lnTo>
                  <a:cubicBezTo>
                    <a:pt x="1435" y="1969"/>
                    <a:pt x="1368" y="1936"/>
                    <a:pt x="1302" y="1936"/>
                  </a:cubicBezTo>
                  <a:cubicBezTo>
                    <a:pt x="1235" y="1902"/>
                    <a:pt x="1202" y="1902"/>
                    <a:pt x="1168" y="1869"/>
                  </a:cubicBezTo>
                  <a:cubicBezTo>
                    <a:pt x="1102" y="1836"/>
                    <a:pt x="1068" y="1802"/>
                    <a:pt x="1035" y="1769"/>
                  </a:cubicBezTo>
                  <a:cubicBezTo>
                    <a:pt x="935" y="1669"/>
                    <a:pt x="868" y="1569"/>
                    <a:pt x="835" y="1469"/>
                  </a:cubicBezTo>
                  <a:cubicBezTo>
                    <a:pt x="768" y="1369"/>
                    <a:pt x="735" y="1235"/>
                    <a:pt x="701" y="1135"/>
                  </a:cubicBezTo>
                  <a:cubicBezTo>
                    <a:pt x="635" y="935"/>
                    <a:pt x="601" y="735"/>
                    <a:pt x="601" y="535"/>
                  </a:cubicBezTo>
                  <a:lnTo>
                    <a:pt x="601" y="368"/>
                  </a:lnTo>
                  <a:cubicBezTo>
                    <a:pt x="601" y="335"/>
                    <a:pt x="601" y="335"/>
                    <a:pt x="601" y="301"/>
                  </a:cubicBezTo>
                  <a:lnTo>
                    <a:pt x="534" y="301"/>
                  </a:lnTo>
                  <a:cubicBezTo>
                    <a:pt x="516" y="193"/>
                    <a:pt x="420" y="133"/>
                    <a:pt x="320" y="133"/>
                  </a:cubicBezTo>
                  <a:cubicBezTo>
                    <a:pt x="235" y="133"/>
                    <a:pt x="147" y="176"/>
                    <a:pt x="101" y="268"/>
                  </a:cubicBezTo>
                  <a:lnTo>
                    <a:pt x="101" y="335"/>
                  </a:lnTo>
                  <a:cubicBezTo>
                    <a:pt x="67" y="368"/>
                    <a:pt x="34" y="435"/>
                    <a:pt x="34" y="535"/>
                  </a:cubicBezTo>
                  <a:cubicBezTo>
                    <a:pt x="1" y="768"/>
                    <a:pt x="1" y="1002"/>
                    <a:pt x="1" y="1269"/>
                  </a:cubicBezTo>
                  <a:cubicBezTo>
                    <a:pt x="34" y="1435"/>
                    <a:pt x="67" y="1602"/>
                    <a:pt x="101" y="1769"/>
                  </a:cubicBezTo>
                  <a:cubicBezTo>
                    <a:pt x="168" y="1969"/>
                    <a:pt x="268" y="2169"/>
                    <a:pt x="434" y="2336"/>
                  </a:cubicBezTo>
                  <a:cubicBezTo>
                    <a:pt x="501" y="2403"/>
                    <a:pt x="601" y="2469"/>
                    <a:pt x="701" y="2570"/>
                  </a:cubicBezTo>
                  <a:cubicBezTo>
                    <a:pt x="801" y="2636"/>
                    <a:pt x="901" y="2670"/>
                    <a:pt x="1001" y="2736"/>
                  </a:cubicBezTo>
                  <a:cubicBezTo>
                    <a:pt x="1102" y="2770"/>
                    <a:pt x="1235" y="2803"/>
                    <a:pt x="1335" y="2803"/>
                  </a:cubicBezTo>
                  <a:lnTo>
                    <a:pt x="1502" y="2836"/>
                  </a:lnTo>
                  <a:lnTo>
                    <a:pt x="1702" y="2836"/>
                  </a:lnTo>
                  <a:cubicBezTo>
                    <a:pt x="1802" y="2836"/>
                    <a:pt x="1902" y="2803"/>
                    <a:pt x="2002" y="2803"/>
                  </a:cubicBezTo>
                  <a:cubicBezTo>
                    <a:pt x="2136" y="2770"/>
                    <a:pt x="2269" y="2736"/>
                    <a:pt x="2369" y="2670"/>
                  </a:cubicBezTo>
                  <a:cubicBezTo>
                    <a:pt x="2503" y="2636"/>
                    <a:pt x="2603" y="2570"/>
                    <a:pt x="2703" y="2469"/>
                  </a:cubicBezTo>
                  <a:cubicBezTo>
                    <a:pt x="2769" y="2403"/>
                    <a:pt x="2869" y="2303"/>
                    <a:pt x="2936" y="2203"/>
                  </a:cubicBezTo>
                  <a:cubicBezTo>
                    <a:pt x="3036" y="2036"/>
                    <a:pt x="3136" y="1869"/>
                    <a:pt x="3170" y="1669"/>
                  </a:cubicBezTo>
                  <a:cubicBezTo>
                    <a:pt x="3236" y="1502"/>
                    <a:pt x="3270" y="1335"/>
                    <a:pt x="3270" y="1168"/>
                  </a:cubicBezTo>
                  <a:cubicBezTo>
                    <a:pt x="3270" y="835"/>
                    <a:pt x="3236" y="501"/>
                    <a:pt x="3170" y="168"/>
                  </a:cubicBezTo>
                  <a:cubicBezTo>
                    <a:pt x="3136" y="68"/>
                    <a:pt x="3036" y="1"/>
                    <a:pt x="2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8"/>
            <p:cNvSpPr/>
            <p:nvPr/>
          </p:nvSpPr>
          <p:spPr>
            <a:xfrm>
              <a:off x="4228678" y="3534384"/>
              <a:ext cx="28856" cy="35873"/>
            </a:xfrm>
            <a:custGeom>
              <a:avLst/>
              <a:gdLst/>
              <a:ahLst/>
              <a:cxnLst/>
              <a:rect l="l" t="t" r="r" b="b"/>
              <a:pathLst>
                <a:path w="1102" h="1370" extrusionOk="0">
                  <a:moveTo>
                    <a:pt x="855" y="1"/>
                  </a:moveTo>
                  <a:cubicBezTo>
                    <a:pt x="786" y="1"/>
                    <a:pt x="723" y="38"/>
                    <a:pt x="701" y="102"/>
                  </a:cubicBezTo>
                  <a:lnTo>
                    <a:pt x="67" y="1070"/>
                  </a:lnTo>
                  <a:cubicBezTo>
                    <a:pt x="1" y="1170"/>
                    <a:pt x="34" y="1303"/>
                    <a:pt x="134" y="1337"/>
                  </a:cubicBezTo>
                  <a:cubicBezTo>
                    <a:pt x="134" y="1370"/>
                    <a:pt x="201" y="1370"/>
                    <a:pt x="234" y="1370"/>
                  </a:cubicBezTo>
                  <a:cubicBezTo>
                    <a:pt x="301" y="1370"/>
                    <a:pt x="368" y="1337"/>
                    <a:pt x="401" y="1303"/>
                  </a:cubicBezTo>
                  <a:lnTo>
                    <a:pt x="1035" y="336"/>
                  </a:lnTo>
                  <a:cubicBezTo>
                    <a:pt x="1101" y="236"/>
                    <a:pt x="1068" y="102"/>
                    <a:pt x="968" y="36"/>
                  </a:cubicBezTo>
                  <a:cubicBezTo>
                    <a:pt x="933" y="12"/>
                    <a:pt x="893" y="1"/>
                    <a:pt x="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8"/>
            <p:cNvSpPr/>
            <p:nvPr/>
          </p:nvSpPr>
          <p:spPr>
            <a:xfrm>
              <a:off x="4272355" y="3544046"/>
              <a:ext cx="10500" cy="41948"/>
            </a:xfrm>
            <a:custGeom>
              <a:avLst/>
              <a:gdLst/>
              <a:ahLst/>
              <a:cxnLst/>
              <a:rect l="l" t="t" r="r" b="b"/>
              <a:pathLst>
                <a:path w="401" h="1602" extrusionOk="0">
                  <a:moveTo>
                    <a:pt x="201" y="0"/>
                  </a:moveTo>
                  <a:cubicBezTo>
                    <a:pt x="101" y="0"/>
                    <a:pt x="1" y="67"/>
                    <a:pt x="1" y="200"/>
                  </a:cubicBezTo>
                  <a:lnTo>
                    <a:pt x="1" y="1401"/>
                  </a:lnTo>
                  <a:cubicBezTo>
                    <a:pt x="1" y="1501"/>
                    <a:pt x="101" y="1601"/>
                    <a:pt x="201" y="1601"/>
                  </a:cubicBezTo>
                  <a:cubicBezTo>
                    <a:pt x="334" y="1601"/>
                    <a:pt x="401" y="1501"/>
                    <a:pt x="401" y="1401"/>
                  </a:cubicBezTo>
                  <a:lnTo>
                    <a:pt x="401" y="200"/>
                  </a:lnTo>
                  <a:cubicBezTo>
                    <a:pt x="401" y="67"/>
                    <a:pt x="301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8"/>
            <p:cNvSpPr/>
            <p:nvPr/>
          </p:nvSpPr>
          <p:spPr>
            <a:xfrm>
              <a:off x="4295947" y="3529278"/>
              <a:ext cx="32338" cy="34878"/>
            </a:xfrm>
            <a:custGeom>
              <a:avLst/>
              <a:gdLst/>
              <a:ahLst/>
              <a:cxnLst/>
              <a:rect l="l" t="t" r="r" b="b"/>
              <a:pathLst>
                <a:path w="1235" h="1332" extrusionOk="0">
                  <a:moveTo>
                    <a:pt x="247" y="1"/>
                  </a:moveTo>
                  <a:cubicBezTo>
                    <a:pt x="197" y="1"/>
                    <a:pt x="145" y="19"/>
                    <a:pt x="100" y="64"/>
                  </a:cubicBezTo>
                  <a:cubicBezTo>
                    <a:pt x="34" y="131"/>
                    <a:pt x="0" y="264"/>
                    <a:pt x="100" y="364"/>
                  </a:cubicBezTo>
                  <a:lnTo>
                    <a:pt x="834" y="1231"/>
                  </a:lnTo>
                  <a:cubicBezTo>
                    <a:pt x="867" y="1298"/>
                    <a:pt x="934" y="1331"/>
                    <a:pt x="1001" y="1331"/>
                  </a:cubicBezTo>
                  <a:cubicBezTo>
                    <a:pt x="1034" y="1331"/>
                    <a:pt x="1101" y="1298"/>
                    <a:pt x="1134" y="1265"/>
                  </a:cubicBezTo>
                  <a:cubicBezTo>
                    <a:pt x="1201" y="1198"/>
                    <a:pt x="1234" y="1065"/>
                    <a:pt x="1168" y="965"/>
                  </a:cubicBezTo>
                  <a:lnTo>
                    <a:pt x="400" y="64"/>
                  </a:lnTo>
                  <a:cubicBezTo>
                    <a:pt x="364" y="27"/>
                    <a:pt x="307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8"/>
            <p:cNvSpPr/>
            <p:nvPr/>
          </p:nvSpPr>
          <p:spPr>
            <a:xfrm>
              <a:off x="4078559" y="3507073"/>
              <a:ext cx="110841" cy="49228"/>
            </a:xfrm>
            <a:custGeom>
              <a:avLst/>
              <a:gdLst/>
              <a:ahLst/>
              <a:cxnLst/>
              <a:rect l="l" t="t" r="r" b="b"/>
              <a:pathLst>
                <a:path w="4233" h="1880" extrusionOk="0">
                  <a:moveTo>
                    <a:pt x="275" y="1"/>
                  </a:moveTo>
                  <a:cubicBezTo>
                    <a:pt x="134" y="1"/>
                    <a:pt x="0" y="124"/>
                    <a:pt x="63" y="311"/>
                  </a:cubicBezTo>
                  <a:cubicBezTo>
                    <a:pt x="63" y="308"/>
                    <a:pt x="63" y="306"/>
                    <a:pt x="64" y="306"/>
                  </a:cubicBezTo>
                  <a:cubicBezTo>
                    <a:pt x="70" y="306"/>
                    <a:pt x="100" y="426"/>
                    <a:pt x="130" y="545"/>
                  </a:cubicBezTo>
                  <a:cubicBezTo>
                    <a:pt x="196" y="712"/>
                    <a:pt x="296" y="912"/>
                    <a:pt x="430" y="1079"/>
                  </a:cubicBezTo>
                  <a:cubicBezTo>
                    <a:pt x="530" y="1179"/>
                    <a:pt x="630" y="1279"/>
                    <a:pt x="730" y="1379"/>
                  </a:cubicBezTo>
                  <a:cubicBezTo>
                    <a:pt x="864" y="1479"/>
                    <a:pt x="997" y="1579"/>
                    <a:pt x="1130" y="1646"/>
                  </a:cubicBezTo>
                  <a:cubicBezTo>
                    <a:pt x="1297" y="1746"/>
                    <a:pt x="1464" y="1813"/>
                    <a:pt x="1631" y="1846"/>
                  </a:cubicBezTo>
                  <a:cubicBezTo>
                    <a:pt x="1831" y="1879"/>
                    <a:pt x="1998" y="1879"/>
                    <a:pt x="2164" y="1879"/>
                  </a:cubicBezTo>
                  <a:lnTo>
                    <a:pt x="2431" y="1879"/>
                  </a:lnTo>
                  <a:cubicBezTo>
                    <a:pt x="2531" y="1879"/>
                    <a:pt x="2598" y="1879"/>
                    <a:pt x="2698" y="1846"/>
                  </a:cubicBezTo>
                  <a:cubicBezTo>
                    <a:pt x="2865" y="1813"/>
                    <a:pt x="3032" y="1746"/>
                    <a:pt x="3199" y="1646"/>
                  </a:cubicBezTo>
                  <a:cubicBezTo>
                    <a:pt x="3332" y="1579"/>
                    <a:pt x="3465" y="1479"/>
                    <a:pt x="3599" y="1379"/>
                  </a:cubicBezTo>
                  <a:cubicBezTo>
                    <a:pt x="3732" y="1279"/>
                    <a:pt x="3799" y="1179"/>
                    <a:pt x="3899" y="1045"/>
                  </a:cubicBezTo>
                  <a:cubicBezTo>
                    <a:pt x="4066" y="812"/>
                    <a:pt x="4199" y="545"/>
                    <a:pt x="4233" y="245"/>
                  </a:cubicBezTo>
                  <a:cubicBezTo>
                    <a:pt x="4233" y="104"/>
                    <a:pt x="4124" y="12"/>
                    <a:pt x="4008" y="12"/>
                  </a:cubicBezTo>
                  <a:cubicBezTo>
                    <a:pt x="3931" y="12"/>
                    <a:pt x="3852" y="52"/>
                    <a:pt x="3799" y="145"/>
                  </a:cubicBezTo>
                  <a:cubicBezTo>
                    <a:pt x="3699" y="311"/>
                    <a:pt x="3565" y="478"/>
                    <a:pt x="3399" y="612"/>
                  </a:cubicBezTo>
                  <a:cubicBezTo>
                    <a:pt x="3232" y="778"/>
                    <a:pt x="3065" y="879"/>
                    <a:pt x="2865" y="945"/>
                  </a:cubicBezTo>
                  <a:cubicBezTo>
                    <a:pt x="2765" y="979"/>
                    <a:pt x="2665" y="1012"/>
                    <a:pt x="2531" y="1045"/>
                  </a:cubicBezTo>
                  <a:cubicBezTo>
                    <a:pt x="2498" y="1045"/>
                    <a:pt x="2431" y="1045"/>
                    <a:pt x="2365" y="1079"/>
                  </a:cubicBezTo>
                  <a:lnTo>
                    <a:pt x="2164" y="1079"/>
                  </a:lnTo>
                  <a:cubicBezTo>
                    <a:pt x="2064" y="1079"/>
                    <a:pt x="1931" y="1045"/>
                    <a:pt x="1798" y="1045"/>
                  </a:cubicBezTo>
                  <a:cubicBezTo>
                    <a:pt x="1597" y="1012"/>
                    <a:pt x="1364" y="912"/>
                    <a:pt x="1197" y="812"/>
                  </a:cubicBezTo>
                  <a:cubicBezTo>
                    <a:pt x="1097" y="745"/>
                    <a:pt x="1030" y="678"/>
                    <a:pt x="930" y="612"/>
                  </a:cubicBezTo>
                  <a:cubicBezTo>
                    <a:pt x="830" y="512"/>
                    <a:pt x="697" y="411"/>
                    <a:pt x="597" y="278"/>
                  </a:cubicBezTo>
                  <a:lnTo>
                    <a:pt x="497" y="145"/>
                  </a:lnTo>
                  <a:cubicBezTo>
                    <a:pt x="447" y="45"/>
                    <a:pt x="359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8"/>
            <p:cNvSpPr/>
            <p:nvPr/>
          </p:nvSpPr>
          <p:spPr>
            <a:xfrm>
              <a:off x="3856588" y="3584947"/>
              <a:ext cx="132784" cy="114586"/>
            </a:xfrm>
            <a:custGeom>
              <a:avLst/>
              <a:gdLst/>
              <a:ahLst/>
              <a:cxnLst/>
              <a:rect l="l" t="t" r="r" b="b"/>
              <a:pathLst>
                <a:path w="5071" h="4376" extrusionOk="0">
                  <a:moveTo>
                    <a:pt x="2883" y="0"/>
                  </a:moveTo>
                  <a:cubicBezTo>
                    <a:pt x="2351" y="0"/>
                    <a:pt x="1809" y="199"/>
                    <a:pt x="1368" y="640"/>
                  </a:cubicBezTo>
                  <a:cubicBezTo>
                    <a:pt x="1" y="2007"/>
                    <a:pt x="968" y="4376"/>
                    <a:pt x="2903" y="4376"/>
                  </a:cubicBezTo>
                  <a:cubicBezTo>
                    <a:pt x="4103" y="4376"/>
                    <a:pt x="5071" y="3375"/>
                    <a:pt x="5071" y="2208"/>
                  </a:cubicBezTo>
                  <a:cubicBezTo>
                    <a:pt x="5071" y="874"/>
                    <a:pt x="3999" y="0"/>
                    <a:pt x="2883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8"/>
            <p:cNvSpPr/>
            <p:nvPr/>
          </p:nvSpPr>
          <p:spPr>
            <a:xfrm>
              <a:off x="4274109" y="3587539"/>
              <a:ext cx="132784" cy="113748"/>
            </a:xfrm>
            <a:custGeom>
              <a:avLst/>
              <a:gdLst/>
              <a:ahLst/>
              <a:cxnLst/>
              <a:rect l="l" t="t" r="r" b="b"/>
              <a:pathLst>
                <a:path w="5071" h="4344" extrusionOk="0">
                  <a:moveTo>
                    <a:pt x="2887" y="0"/>
                  </a:moveTo>
                  <a:cubicBezTo>
                    <a:pt x="2354" y="0"/>
                    <a:pt x="1810" y="198"/>
                    <a:pt x="1368" y="641"/>
                  </a:cubicBezTo>
                  <a:cubicBezTo>
                    <a:pt x="0" y="2009"/>
                    <a:pt x="968" y="4344"/>
                    <a:pt x="2902" y="4344"/>
                  </a:cubicBezTo>
                  <a:cubicBezTo>
                    <a:pt x="4103" y="4344"/>
                    <a:pt x="5071" y="3376"/>
                    <a:pt x="5071" y="2175"/>
                  </a:cubicBezTo>
                  <a:cubicBezTo>
                    <a:pt x="5071" y="866"/>
                    <a:pt x="4002" y="0"/>
                    <a:pt x="2887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0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Prioridad de las operaciones matemáticas</a:t>
            </a:r>
            <a:endParaRPr sz="2400" dirty="0"/>
          </a:p>
        </p:txBody>
      </p:sp>
      <p:sp>
        <p:nvSpPr>
          <p:cNvPr id="372" name="Google Shape;372;p40"/>
          <p:cNvSpPr txBox="1">
            <a:spLocks noGrp="1"/>
          </p:cNvSpPr>
          <p:nvPr>
            <p:ph type="subTitle" idx="2"/>
          </p:nvPr>
        </p:nvSpPr>
        <p:spPr>
          <a:xfrm>
            <a:off x="5899514" y="2475915"/>
            <a:ext cx="1998018" cy="2839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Multiplicación</a:t>
            </a:r>
            <a:endParaRPr dirty="0"/>
          </a:p>
        </p:txBody>
      </p:sp>
      <p:sp>
        <p:nvSpPr>
          <p:cNvPr id="377" name="Google Shape;377;p40"/>
          <p:cNvSpPr txBox="1">
            <a:spLocks noGrp="1"/>
          </p:cNvSpPr>
          <p:nvPr>
            <p:ph type="subTitle" idx="8"/>
          </p:nvPr>
        </p:nvSpPr>
        <p:spPr>
          <a:xfrm>
            <a:off x="1938611" y="2505441"/>
            <a:ext cx="1452600" cy="2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División</a:t>
            </a:r>
            <a:endParaRPr dirty="0"/>
          </a:p>
        </p:txBody>
      </p:sp>
      <p:sp>
        <p:nvSpPr>
          <p:cNvPr id="379" name="Google Shape;379;p40"/>
          <p:cNvSpPr/>
          <p:nvPr/>
        </p:nvSpPr>
        <p:spPr>
          <a:xfrm rot="-552606">
            <a:off x="4755682" y="2301672"/>
            <a:ext cx="757323" cy="647435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3" name="Google Shape;383;p40"/>
          <p:cNvGrpSpPr/>
          <p:nvPr/>
        </p:nvGrpSpPr>
        <p:grpSpPr>
          <a:xfrm rot="-398634" flipH="1">
            <a:off x="986757" y="2297120"/>
            <a:ext cx="675711" cy="647460"/>
            <a:chOff x="4878975" y="1706650"/>
            <a:chExt cx="675700" cy="647450"/>
          </a:xfrm>
        </p:grpSpPr>
        <p:sp>
          <p:nvSpPr>
            <p:cNvPr id="384" name="Google Shape;384;p40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40"/>
          <p:cNvSpPr/>
          <p:nvPr/>
        </p:nvSpPr>
        <p:spPr>
          <a:xfrm>
            <a:off x="7897532" y="475898"/>
            <a:ext cx="833760" cy="773591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9" name="Google Shape;389;p40"/>
          <p:cNvGrpSpPr/>
          <p:nvPr/>
        </p:nvGrpSpPr>
        <p:grpSpPr>
          <a:xfrm>
            <a:off x="8060386" y="3895698"/>
            <a:ext cx="670903" cy="642853"/>
            <a:chOff x="4878975" y="1706650"/>
            <a:chExt cx="675700" cy="647450"/>
          </a:xfrm>
        </p:grpSpPr>
        <p:sp>
          <p:nvSpPr>
            <p:cNvPr id="390" name="Google Shape;390;p40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Elipse 8"/>
          <p:cNvSpPr/>
          <p:nvPr/>
        </p:nvSpPr>
        <p:spPr>
          <a:xfrm>
            <a:off x="951571" y="996176"/>
            <a:ext cx="7592904" cy="8177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7030A0"/>
                </a:solidFill>
              </a:rPr>
              <a:t>Recuerda que los </a:t>
            </a:r>
            <a:r>
              <a:rPr lang="es-CL" b="1" dirty="0">
                <a:solidFill>
                  <a:srgbClr val="7030A0"/>
                </a:solidFill>
              </a:rPr>
              <a:t>paréntesis </a:t>
            </a:r>
            <a:r>
              <a:rPr lang="es-CL" dirty="0">
                <a:solidFill>
                  <a:srgbClr val="7030A0"/>
                </a:solidFill>
              </a:rPr>
              <a:t>tienen prioridad sobre todas las operaciones</a:t>
            </a:r>
          </a:p>
        </p:txBody>
      </p:sp>
      <p:sp>
        <p:nvSpPr>
          <p:cNvPr id="33" name="Subtítulo 6"/>
          <p:cNvSpPr>
            <a:spLocks noGrp="1"/>
          </p:cNvSpPr>
          <p:nvPr>
            <p:ph type="subTitle" idx="1"/>
          </p:nvPr>
        </p:nvSpPr>
        <p:spPr>
          <a:xfrm>
            <a:off x="598959" y="3129116"/>
            <a:ext cx="3898699" cy="874870"/>
          </a:xfrm>
        </p:spPr>
        <p:txBody>
          <a:bodyPr/>
          <a:lstStyle/>
          <a:p>
            <a:r>
              <a:rPr lang="es-CL" dirty="0"/>
              <a:t>Se recomienda comenzar la división ya que es una operación que ayuda a disminuir las cantidades que se calculan. </a:t>
            </a:r>
          </a:p>
        </p:txBody>
      </p:sp>
      <p:sp>
        <p:nvSpPr>
          <p:cNvPr id="34" name="Subtítulo 6"/>
          <p:cNvSpPr>
            <a:spLocks noGrp="1"/>
          </p:cNvSpPr>
          <p:nvPr>
            <p:ph type="subTitle" idx="1"/>
          </p:nvPr>
        </p:nvSpPr>
        <p:spPr>
          <a:xfrm>
            <a:off x="4777865" y="3096691"/>
            <a:ext cx="3874885" cy="799007"/>
          </a:xfrm>
        </p:spPr>
        <p:txBody>
          <a:bodyPr/>
          <a:lstStyle/>
          <a:p>
            <a:r>
              <a:rPr lang="es-CL" dirty="0"/>
              <a:t>Se encuentra en el mismo nivel de prioridad que la división, pero tiene prioridad sobre la adición y sustracción. </a:t>
            </a:r>
          </a:p>
        </p:txBody>
      </p:sp>
    </p:spTree>
    <p:extLst>
      <p:ext uri="{BB962C8B-B14F-4D97-AF65-F5344CB8AC3E}">
        <p14:creationId xmlns:p14="http://schemas.microsoft.com/office/powerpoint/2010/main" val="185329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0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Prioridad de las operaciones matemáticas</a:t>
            </a:r>
            <a:endParaRPr sz="2400" dirty="0"/>
          </a:p>
        </p:txBody>
      </p:sp>
      <p:sp>
        <p:nvSpPr>
          <p:cNvPr id="372" name="Google Shape;372;p40"/>
          <p:cNvSpPr txBox="1">
            <a:spLocks noGrp="1"/>
          </p:cNvSpPr>
          <p:nvPr>
            <p:ph type="subTitle" idx="2"/>
          </p:nvPr>
        </p:nvSpPr>
        <p:spPr>
          <a:xfrm>
            <a:off x="5899514" y="2475915"/>
            <a:ext cx="1998018" cy="2839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sustracción</a:t>
            </a:r>
            <a:endParaRPr dirty="0"/>
          </a:p>
        </p:txBody>
      </p:sp>
      <p:sp>
        <p:nvSpPr>
          <p:cNvPr id="377" name="Google Shape;377;p40"/>
          <p:cNvSpPr txBox="1">
            <a:spLocks noGrp="1"/>
          </p:cNvSpPr>
          <p:nvPr>
            <p:ph type="subTitle" idx="8"/>
          </p:nvPr>
        </p:nvSpPr>
        <p:spPr>
          <a:xfrm>
            <a:off x="1938611" y="2505441"/>
            <a:ext cx="1452600" cy="2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Adición</a:t>
            </a:r>
            <a:endParaRPr dirty="0"/>
          </a:p>
        </p:txBody>
      </p:sp>
      <p:sp>
        <p:nvSpPr>
          <p:cNvPr id="388" name="Google Shape;388;p40"/>
          <p:cNvSpPr/>
          <p:nvPr/>
        </p:nvSpPr>
        <p:spPr>
          <a:xfrm>
            <a:off x="7897532" y="475898"/>
            <a:ext cx="833760" cy="773591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9" name="Google Shape;389;p40"/>
          <p:cNvGrpSpPr/>
          <p:nvPr/>
        </p:nvGrpSpPr>
        <p:grpSpPr>
          <a:xfrm>
            <a:off x="8060386" y="3895698"/>
            <a:ext cx="670903" cy="642853"/>
            <a:chOff x="4878975" y="1706650"/>
            <a:chExt cx="675700" cy="647450"/>
          </a:xfrm>
        </p:grpSpPr>
        <p:sp>
          <p:nvSpPr>
            <p:cNvPr id="390" name="Google Shape;390;p40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Elipse 8"/>
          <p:cNvSpPr/>
          <p:nvPr/>
        </p:nvSpPr>
        <p:spPr>
          <a:xfrm>
            <a:off x="951571" y="996176"/>
            <a:ext cx="7592904" cy="8177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7030A0"/>
                </a:solidFill>
              </a:rPr>
              <a:t>Recuerda que los </a:t>
            </a:r>
            <a:r>
              <a:rPr lang="es-CL" b="1" dirty="0">
                <a:solidFill>
                  <a:srgbClr val="7030A0"/>
                </a:solidFill>
              </a:rPr>
              <a:t>paréntesis </a:t>
            </a:r>
            <a:r>
              <a:rPr lang="es-CL" dirty="0">
                <a:solidFill>
                  <a:srgbClr val="7030A0"/>
                </a:solidFill>
              </a:rPr>
              <a:t>tienen prioridad sobre todas las operaciones</a:t>
            </a:r>
          </a:p>
        </p:txBody>
      </p:sp>
      <p:sp>
        <p:nvSpPr>
          <p:cNvPr id="33" name="Subtítulo 6"/>
          <p:cNvSpPr>
            <a:spLocks noGrp="1"/>
          </p:cNvSpPr>
          <p:nvPr>
            <p:ph type="subTitle" idx="1"/>
          </p:nvPr>
        </p:nvSpPr>
        <p:spPr>
          <a:xfrm>
            <a:off x="598959" y="3129116"/>
            <a:ext cx="3898699" cy="874870"/>
          </a:xfrm>
        </p:spPr>
        <p:txBody>
          <a:bodyPr/>
          <a:lstStyle/>
          <a:p>
            <a:r>
              <a:rPr lang="es-CL" dirty="0"/>
              <a:t>Es posible aplicar sus propiedades en las operaciones </a:t>
            </a:r>
          </a:p>
        </p:txBody>
      </p:sp>
      <p:sp>
        <p:nvSpPr>
          <p:cNvPr id="34" name="Subtítulo 6"/>
          <p:cNvSpPr>
            <a:spLocks noGrp="1"/>
          </p:cNvSpPr>
          <p:nvPr>
            <p:ph type="subTitle" idx="1"/>
          </p:nvPr>
        </p:nvSpPr>
        <p:spPr>
          <a:xfrm>
            <a:off x="4777865" y="3096691"/>
            <a:ext cx="3874885" cy="799007"/>
          </a:xfrm>
        </p:spPr>
        <p:txBody>
          <a:bodyPr/>
          <a:lstStyle/>
          <a:p>
            <a:r>
              <a:rPr lang="es-CL" dirty="0"/>
              <a:t>Se recomienda comenzar con la sustracción ya que ayuda a disminuir los números</a:t>
            </a:r>
          </a:p>
        </p:txBody>
      </p:sp>
      <p:grpSp>
        <p:nvGrpSpPr>
          <p:cNvPr id="36" name="Google Shape;380;p40"/>
          <p:cNvGrpSpPr/>
          <p:nvPr/>
        </p:nvGrpSpPr>
        <p:grpSpPr>
          <a:xfrm rot="-180912">
            <a:off x="972050" y="2185310"/>
            <a:ext cx="800637" cy="799727"/>
            <a:chOff x="975975" y="3037075"/>
            <a:chExt cx="800649" cy="799740"/>
          </a:xfrm>
        </p:grpSpPr>
        <p:sp>
          <p:nvSpPr>
            <p:cNvPr id="37" name="Google Shape;381;p40"/>
            <p:cNvSpPr/>
            <p:nvPr/>
          </p:nvSpPr>
          <p:spPr>
            <a:xfrm rot="-1925862">
              <a:off x="1038427" y="3222230"/>
              <a:ext cx="675745" cy="429454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2;p40"/>
            <p:cNvSpPr/>
            <p:nvPr/>
          </p:nvSpPr>
          <p:spPr>
            <a:xfrm rot="-3291157" flipH="1">
              <a:off x="1020395" y="3222226"/>
              <a:ext cx="675722" cy="429439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87;p40"/>
          <p:cNvSpPr/>
          <p:nvPr/>
        </p:nvSpPr>
        <p:spPr>
          <a:xfrm rot="-2042856">
            <a:off x="4928239" y="2417922"/>
            <a:ext cx="675722" cy="429439"/>
          </a:xfrm>
          <a:custGeom>
            <a:avLst/>
            <a:gdLst/>
            <a:ahLst/>
            <a:cxnLst/>
            <a:rect l="l" t="t" r="r" b="b"/>
            <a:pathLst>
              <a:path w="27028" h="17177" extrusionOk="0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44"/>
          <p:cNvSpPr txBox="1">
            <a:spLocks noGrp="1"/>
          </p:cNvSpPr>
          <p:nvPr>
            <p:ph type="title" idx="2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Ahora</a:t>
            </a:r>
            <a:r>
              <a:rPr lang="en" dirty="0"/>
              <a:t> es tu turno… </a:t>
            </a:r>
            <a:endParaRPr dirty="0"/>
          </a:p>
        </p:txBody>
      </p:sp>
      <p:sp>
        <p:nvSpPr>
          <p:cNvPr id="505" name="Google Shape;505;p44"/>
          <p:cNvSpPr txBox="1">
            <a:spLocks noGrp="1"/>
          </p:cNvSpPr>
          <p:nvPr>
            <p:ph type="subTitle" idx="4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s-ES" dirty="0">
                <a:solidFill>
                  <a:schemeClr val="tx1"/>
                </a:solidFill>
              </a:rPr>
              <a:t>Compramos  </a:t>
            </a:r>
            <a:r>
              <a:rPr lang="es-ES" dirty="0">
                <a:solidFill>
                  <a:srgbClr val="00B050"/>
                </a:solidFill>
              </a:rPr>
              <a:t>3 pelotas de fútbol a $4.990 </a:t>
            </a:r>
            <a:r>
              <a:rPr lang="es-ES" dirty="0">
                <a:solidFill>
                  <a:schemeClr val="tx1"/>
                </a:solidFill>
              </a:rPr>
              <a:t>cada una y </a:t>
            </a:r>
            <a:r>
              <a:rPr lang="es-ES" dirty="0">
                <a:solidFill>
                  <a:srgbClr val="FF0000"/>
                </a:solidFill>
              </a:rPr>
              <a:t>2 pelotas de básquetbol a $8.990 </a:t>
            </a:r>
            <a:r>
              <a:rPr lang="es-ES" dirty="0">
                <a:solidFill>
                  <a:schemeClr val="tx1"/>
                </a:solidFill>
              </a:rPr>
              <a:t>cada una. </a:t>
            </a:r>
            <a:r>
              <a:rPr lang="es-ES" dirty="0">
                <a:solidFill>
                  <a:schemeClr val="accent2"/>
                </a:solidFill>
              </a:rPr>
              <a:t>Si pagamos con $40.000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>
                <a:solidFill>
                  <a:schemeClr val="accent1"/>
                </a:solidFill>
              </a:rPr>
              <a:t>¿cuánto nos dieron de vuelto?</a:t>
            </a:r>
            <a:endParaRPr lang="es-CL" dirty="0">
              <a:solidFill>
                <a:schemeClr val="accent1"/>
              </a:solidFill>
            </a:endParaRPr>
          </a:p>
        </p:txBody>
      </p:sp>
      <p:grpSp>
        <p:nvGrpSpPr>
          <p:cNvPr id="507" name="Google Shape;507;p44"/>
          <p:cNvGrpSpPr/>
          <p:nvPr/>
        </p:nvGrpSpPr>
        <p:grpSpPr>
          <a:xfrm>
            <a:off x="4006003" y="2641070"/>
            <a:ext cx="1193699" cy="2050155"/>
            <a:chOff x="4634975" y="3464038"/>
            <a:chExt cx="999900" cy="1351625"/>
          </a:xfrm>
        </p:grpSpPr>
        <p:sp>
          <p:nvSpPr>
            <p:cNvPr id="508" name="Google Shape;508;p44"/>
            <p:cNvSpPr/>
            <p:nvPr/>
          </p:nvSpPr>
          <p:spPr>
            <a:xfrm>
              <a:off x="5041925" y="4672038"/>
              <a:ext cx="20500" cy="127700"/>
            </a:xfrm>
            <a:custGeom>
              <a:avLst/>
              <a:gdLst/>
              <a:ahLst/>
              <a:cxnLst/>
              <a:rect l="l" t="t" r="r" b="b"/>
              <a:pathLst>
                <a:path w="820" h="5108" extrusionOk="0">
                  <a:moveTo>
                    <a:pt x="589" y="0"/>
                  </a:moveTo>
                  <a:cubicBezTo>
                    <a:pt x="501" y="0"/>
                    <a:pt x="415" y="53"/>
                    <a:pt x="401" y="170"/>
                  </a:cubicBezTo>
                  <a:cubicBezTo>
                    <a:pt x="367" y="337"/>
                    <a:pt x="0" y="3740"/>
                    <a:pt x="201" y="4940"/>
                  </a:cubicBezTo>
                  <a:cubicBezTo>
                    <a:pt x="234" y="5041"/>
                    <a:pt x="301" y="5107"/>
                    <a:pt x="401" y="5107"/>
                  </a:cubicBezTo>
                  <a:lnTo>
                    <a:pt x="467" y="5107"/>
                  </a:lnTo>
                  <a:cubicBezTo>
                    <a:pt x="568" y="5107"/>
                    <a:pt x="634" y="4974"/>
                    <a:pt x="634" y="4874"/>
                  </a:cubicBezTo>
                  <a:cubicBezTo>
                    <a:pt x="434" y="3740"/>
                    <a:pt x="801" y="270"/>
                    <a:pt x="801" y="237"/>
                  </a:cubicBezTo>
                  <a:cubicBezTo>
                    <a:pt x="820" y="87"/>
                    <a:pt x="702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4"/>
            <p:cNvSpPr/>
            <p:nvPr/>
          </p:nvSpPr>
          <p:spPr>
            <a:xfrm>
              <a:off x="4998700" y="4785838"/>
              <a:ext cx="57825" cy="23725"/>
            </a:xfrm>
            <a:custGeom>
              <a:avLst/>
              <a:gdLst/>
              <a:ahLst/>
              <a:cxnLst/>
              <a:rect l="l" t="t" r="r" b="b"/>
              <a:pathLst>
                <a:path w="2313" h="949" extrusionOk="0">
                  <a:moveTo>
                    <a:pt x="1240" y="1"/>
                  </a:moveTo>
                  <a:cubicBezTo>
                    <a:pt x="676" y="1"/>
                    <a:pt x="79" y="183"/>
                    <a:pt x="28" y="622"/>
                  </a:cubicBezTo>
                  <a:cubicBezTo>
                    <a:pt x="0" y="848"/>
                    <a:pt x="385" y="948"/>
                    <a:pt x="843" y="948"/>
                  </a:cubicBezTo>
                  <a:cubicBezTo>
                    <a:pt x="1466" y="948"/>
                    <a:pt x="2225" y="763"/>
                    <a:pt x="2263" y="455"/>
                  </a:cubicBezTo>
                  <a:cubicBezTo>
                    <a:pt x="2313" y="175"/>
                    <a:pt x="1792" y="1"/>
                    <a:pt x="1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4"/>
            <p:cNvSpPr/>
            <p:nvPr/>
          </p:nvSpPr>
          <p:spPr>
            <a:xfrm>
              <a:off x="5245400" y="4676113"/>
              <a:ext cx="18375" cy="127800"/>
            </a:xfrm>
            <a:custGeom>
              <a:avLst/>
              <a:gdLst/>
              <a:ahLst/>
              <a:cxnLst/>
              <a:rect l="l" t="t" r="r" b="b"/>
              <a:pathLst>
                <a:path w="735" h="5112" extrusionOk="0">
                  <a:moveTo>
                    <a:pt x="418" y="1"/>
                  </a:moveTo>
                  <a:cubicBezTo>
                    <a:pt x="402" y="1"/>
                    <a:pt x="385" y="3"/>
                    <a:pt x="368" y="7"/>
                  </a:cubicBezTo>
                  <a:cubicBezTo>
                    <a:pt x="267" y="7"/>
                    <a:pt x="167" y="107"/>
                    <a:pt x="167" y="208"/>
                  </a:cubicBezTo>
                  <a:cubicBezTo>
                    <a:pt x="167" y="274"/>
                    <a:pt x="301" y="3743"/>
                    <a:pt x="34" y="4844"/>
                  </a:cubicBezTo>
                  <a:cubicBezTo>
                    <a:pt x="1" y="4978"/>
                    <a:pt x="67" y="5078"/>
                    <a:pt x="201" y="5111"/>
                  </a:cubicBezTo>
                  <a:lnTo>
                    <a:pt x="234" y="5111"/>
                  </a:lnTo>
                  <a:cubicBezTo>
                    <a:pt x="334" y="5111"/>
                    <a:pt x="434" y="5044"/>
                    <a:pt x="434" y="4944"/>
                  </a:cubicBezTo>
                  <a:cubicBezTo>
                    <a:pt x="734" y="3777"/>
                    <a:pt x="601" y="341"/>
                    <a:pt x="601" y="208"/>
                  </a:cubicBezTo>
                  <a:cubicBezTo>
                    <a:pt x="601" y="92"/>
                    <a:pt x="526" y="1"/>
                    <a:pt x="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4"/>
            <p:cNvSpPr/>
            <p:nvPr/>
          </p:nvSpPr>
          <p:spPr>
            <a:xfrm>
              <a:off x="5248000" y="4790963"/>
              <a:ext cx="55800" cy="24700"/>
            </a:xfrm>
            <a:custGeom>
              <a:avLst/>
              <a:gdLst/>
              <a:ahLst/>
              <a:cxnLst/>
              <a:rect l="l" t="t" r="r" b="b"/>
              <a:pathLst>
                <a:path w="2232" h="988" extrusionOk="0">
                  <a:moveTo>
                    <a:pt x="895" y="1"/>
                  </a:moveTo>
                  <a:cubicBezTo>
                    <a:pt x="417" y="1"/>
                    <a:pt x="1" y="134"/>
                    <a:pt x="30" y="384"/>
                  </a:cubicBezTo>
                  <a:cubicBezTo>
                    <a:pt x="51" y="738"/>
                    <a:pt x="903" y="988"/>
                    <a:pt x="1541" y="988"/>
                  </a:cubicBezTo>
                  <a:cubicBezTo>
                    <a:pt x="1925" y="988"/>
                    <a:pt x="2232" y="897"/>
                    <a:pt x="2232" y="684"/>
                  </a:cubicBezTo>
                  <a:cubicBezTo>
                    <a:pt x="2213" y="217"/>
                    <a:pt x="1504" y="1"/>
                    <a:pt x="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4"/>
            <p:cNvSpPr/>
            <p:nvPr/>
          </p:nvSpPr>
          <p:spPr>
            <a:xfrm>
              <a:off x="4634975" y="3464038"/>
              <a:ext cx="999900" cy="861975"/>
            </a:xfrm>
            <a:custGeom>
              <a:avLst/>
              <a:gdLst/>
              <a:ahLst/>
              <a:cxnLst/>
              <a:rect l="l" t="t" r="r" b="b"/>
              <a:pathLst>
                <a:path w="39996" h="34479" extrusionOk="0">
                  <a:moveTo>
                    <a:pt x="20305" y="18467"/>
                  </a:moveTo>
                  <a:cubicBezTo>
                    <a:pt x="21409" y="18467"/>
                    <a:pt x="22490" y="18847"/>
                    <a:pt x="23250" y="19636"/>
                  </a:cubicBezTo>
                  <a:cubicBezTo>
                    <a:pt x="24885" y="21371"/>
                    <a:pt x="24851" y="24840"/>
                    <a:pt x="24584" y="27342"/>
                  </a:cubicBezTo>
                  <a:cubicBezTo>
                    <a:pt x="24323" y="29524"/>
                    <a:pt x="23451" y="32265"/>
                    <a:pt x="20089" y="32265"/>
                  </a:cubicBezTo>
                  <a:cubicBezTo>
                    <a:pt x="19597" y="32265"/>
                    <a:pt x="19051" y="32206"/>
                    <a:pt x="18447" y="32079"/>
                  </a:cubicBezTo>
                  <a:cubicBezTo>
                    <a:pt x="13443" y="31045"/>
                    <a:pt x="15044" y="22338"/>
                    <a:pt x="16579" y="20270"/>
                  </a:cubicBezTo>
                  <a:cubicBezTo>
                    <a:pt x="17440" y="19090"/>
                    <a:pt x="18891" y="18467"/>
                    <a:pt x="20305" y="18467"/>
                  </a:cubicBezTo>
                  <a:close/>
                  <a:moveTo>
                    <a:pt x="20350" y="0"/>
                  </a:moveTo>
                  <a:cubicBezTo>
                    <a:pt x="19553" y="0"/>
                    <a:pt x="18729" y="40"/>
                    <a:pt x="17880" y="122"/>
                  </a:cubicBezTo>
                  <a:cubicBezTo>
                    <a:pt x="9974" y="890"/>
                    <a:pt x="0" y="8028"/>
                    <a:pt x="934" y="28042"/>
                  </a:cubicBezTo>
                  <a:cubicBezTo>
                    <a:pt x="968" y="28743"/>
                    <a:pt x="1001" y="29443"/>
                    <a:pt x="1068" y="30077"/>
                  </a:cubicBezTo>
                  <a:lnTo>
                    <a:pt x="1134" y="30077"/>
                  </a:lnTo>
                  <a:cubicBezTo>
                    <a:pt x="1134" y="30077"/>
                    <a:pt x="10380" y="34478"/>
                    <a:pt x="21951" y="34478"/>
                  </a:cubicBezTo>
                  <a:cubicBezTo>
                    <a:pt x="27475" y="34478"/>
                    <a:pt x="33530" y="33475"/>
                    <a:pt x="39362" y="30511"/>
                  </a:cubicBezTo>
                  <a:lnTo>
                    <a:pt x="39428" y="30511"/>
                  </a:lnTo>
                  <a:cubicBezTo>
                    <a:pt x="39862" y="27108"/>
                    <a:pt x="39995" y="23673"/>
                    <a:pt x="39862" y="20270"/>
                  </a:cubicBezTo>
                  <a:cubicBezTo>
                    <a:pt x="39548" y="10743"/>
                    <a:pt x="33453" y="0"/>
                    <a:pt x="203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4"/>
            <p:cNvSpPr/>
            <p:nvPr/>
          </p:nvSpPr>
          <p:spPr>
            <a:xfrm>
              <a:off x="4662475" y="4215963"/>
              <a:ext cx="959050" cy="471350"/>
            </a:xfrm>
            <a:custGeom>
              <a:avLst/>
              <a:gdLst/>
              <a:ahLst/>
              <a:cxnLst/>
              <a:rect l="l" t="t" r="r" b="b"/>
              <a:pathLst>
                <a:path w="38362" h="18854" extrusionOk="0">
                  <a:moveTo>
                    <a:pt x="1" y="0"/>
                  </a:moveTo>
                  <a:cubicBezTo>
                    <a:pt x="1444" y="15371"/>
                    <a:pt x="10733" y="18854"/>
                    <a:pt x="19991" y="18854"/>
                  </a:cubicBezTo>
                  <a:cubicBezTo>
                    <a:pt x="20578" y="18854"/>
                    <a:pt x="21165" y="18840"/>
                    <a:pt x="21750" y="18814"/>
                  </a:cubicBezTo>
                  <a:cubicBezTo>
                    <a:pt x="30256" y="18480"/>
                    <a:pt x="36660" y="13577"/>
                    <a:pt x="38362" y="434"/>
                  </a:cubicBezTo>
                  <a:lnTo>
                    <a:pt x="38295" y="434"/>
                  </a:lnTo>
                  <a:cubicBezTo>
                    <a:pt x="32453" y="3398"/>
                    <a:pt x="26394" y="4401"/>
                    <a:pt x="20870" y="4401"/>
                  </a:cubicBezTo>
                  <a:cubicBezTo>
                    <a:pt x="9298" y="4401"/>
                    <a:pt x="68" y="0"/>
                    <a:pt x="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4"/>
            <p:cNvSpPr/>
            <p:nvPr/>
          </p:nvSpPr>
          <p:spPr>
            <a:xfrm>
              <a:off x="4892975" y="3693738"/>
              <a:ext cx="273225" cy="147975"/>
            </a:xfrm>
            <a:custGeom>
              <a:avLst/>
              <a:gdLst/>
              <a:ahLst/>
              <a:cxnLst/>
              <a:rect l="l" t="t" r="r" b="b"/>
              <a:pathLst>
                <a:path w="10929" h="5919" extrusionOk="0">
                  <a:moveTo>
                    <a:pt x="8422" y="1"/>
                  </a:moveTo>
                  <a:cubicBezTo>
                    <a:pt x="8270" y="1"/>
                    <a:pt x="8116" y="14"/>
                    <a:pt x="7960" y="41"/>
                  </a:cubicBezTo>
                  <a:cubicBezTo>
                    <a:pt x="5692" y="241"/>
                    <a:pt x="4891" y="3310"/>
                    <a:pt x="3023" y="3477"/>
                  </a:cubicBezTo>
                  <a:cubicBezTo>
                    <a:pt x="2865" y="3494"/>
                    <a:pt x="2713" y="3502"/>
                    <a:pt x="2567" y="3502"/>
                  </a:cubicBezTo>
                  <a:cubicBezTo>
                    <a:pt x="1151" y="3502"/>
                    <a:pt x="345" y="2758"/>
                    <a:pt x="130" y="2758"/>
                  </a:cubicBezTo>
                  <a:cubicBezTo>
                    <a:pt x="112" y="2758"/>
                    <a:pt x="97" y="2764"/>
                    <a:pt x="88" y="2776"/>
                  </a:cubicBezTo>
                  <a:cubicBezTo>
                    <a:pt x="0" y="2922"/>
                    <a:pt x="2254" y="5918"/>
                    <a:pt x="5760" y="5918"/>
                  </a:cubicBezTo>
                  <a:cubicBezTo>
                    <a:pt x="6268" y="5918"/>
                    <a:pt x="6802" y="5855"/>
                    <a:pt x="7359" y="5712"/>
                  </a:cubicBezTo>
                  <a:cubicBezTo>
                    <a:pt x="10262" y="4978"/>
                    <a:pt x="10929" y="2643"/>
                    <a:pt x="10929" y="1876"/>
                  </a:cubicBezTo>
                  <a:cubicBezTo>
                    <a:pt x="10575" y="756"/>
                    <a:pt x="9571" y="1"/>
                    <a:pt x="8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4"/>
            <p:cNvSpPr/>
            <p:nvPr/>
          </p:nvSpPr>
          <p:spPr>
            <a:xfrm>
              <a:off x="5152825" y="3692063"/>
              <a:ext cx="275250" cy="150300"/>
            </a:xfrm>
            <a:custGeom>
              <a:avLst/>
              <a:gdLst/>
              <a:ahLst/>
              <a:cxnLst/>
              <a:rect l="l" t="t" r="r" b="b"/>
              <a:pathLst>
                <a:path w="11010" h="6012" extrusionOk="0">
                  <a:moveTo>
                    <a:pt x="2484" y="1"/>
                  </a:moveTo>
                  <a:cubicBezTo>
                    <a:pt x="1352" y="1"/>
                    <a:pt x="325" y="756"/>
                    <a:pt x="1" y="1876"/>
                  </a:cubicBezTo>
                  <a:cubicBezTo>
                    <a:pt x="1" y="2643"/>
                    <a:pt x="668" y="4911"/>
                    <a:pt x="3570" y="5745"/>
                  </a:cubicBezTo>
                  <a:cubicBezTo>
                    <a:pt x="4217" y="5931"/>
                    <a:pt x="4828" y="6012"/>
                    <a:pt x="5402" y="6012"/>
                  </a:cubicBezTo>
                  <a:cubicBezTo>
                    <a:pt x="8938" y="6012"/>
                    <a:pt x="11010" y="2953"/>
                    <a:pt x="10809" y="2810"/>
                  </a:cubicBezTo>
                  <a:cubicBezTo>
                    <a:pt x="10791" y="2793"/>
                    <a:pt x="10769" y="2785"/>
                    <a:pt x="10742" y="2785"/>
                  </a:cubicBezTo>
                  <a:cubicBezTo>
                    <a:pt x="10475" y="2785"/>
                    <a:pt x="9716" y="3528"/>
                    <a:pt x="8266" y="3528"/>
                  </a:cubicBezTo>
                  <a:cubicBezTo>
                    <a:pt x="8141" y="3528"/>
                    <a:pt x="8010" y="3523"/>
                    <a:pt x="7873" y="3510"/>
                  </a:cubicBezTo>
                  <a:cubicBezTo>
                    <a:pt x="6039" y="3310"/>
                    <a:pt x="5205" y="275"/>
                    <a:pt x="2936" y="41"/>
                  </a:cubicBezTo>
                  <a:cubicBezTo>
                    <a:pt x="2785" y="14"/>
                    <a:pt x="2633" y="1"/>
                    <a:pt x="2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4"/>
            <p:cNvSpPr/>
            <p:nvPr/>
          </p:nvSpPr>
          <p:spPr>
            <a:xfrm>
              <a:off x="4969375" y="3665563"/>
              <a:ext cx="46725" cy="47550"/>
            </a:xfrm>
            <a:custGeom>
              <a:avLst/>
              <a:gdLst/>
              <a:ahLst/>
              <a:cxnLst/>
              <a:rect l="l" t="t" r="r" b="b"/>
              <a:pathLst>
                <a:path w="1869" h="1902" extrusionOk="0">
                  <a:moveTo>
                    <a:pt x="934" y="0"/>
                  </a:moveTo>
                  <a:cubicBezTo>
                    <a:pt x="434" y="0"/>
                    <a:pt x="0" y="434"/>
                    <a:pt x="0" y="934"/>
                  </a:cubicBezTo>
                  <a:cubicBezTo>
                    <a:pt x="0" y="1468"/>
                    <a:pt x="434" y="1902"/>
                    <a:pt x="934" y="1902"/>
                  </a:cubicBezTo>
                  <a:cubicBezTo>
                    <a:pt x="1468" y="1902"/>
                    <a:pt x="1868" y="1468"/>
                    <a:pt x="1868" y="934"/>
                  </a:cubicBezTo>
                  <a:cubicBezTo>
                    <a:pt x="1868" y="434"/>
                    <a:pt x="1468" y="0"/>
                    <a:pt x="934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4"/>
            <p:cNvSpPr/>
            <p:nvPr/>
          </p:nvSpPr>
          <p:spPr>
            <a:xfrm>
              <a:off x="5302100" y="3669738"/>
              <a:ext cx="46725" cy="46725"/>
            </a:xfrm>
            <a:custGeom>
              <a:avLst/>
              <a:gdLst/>
              <a:ahLst/>
              <a:cxnLst/>
              <a:rect l="l" t="t" r="r" b="b"/>
              <a:pathLst>
                <a:path w="1869" h="1869" extrusionOk="0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68"/>
                    <a:pt x="401" y="1868"/>
                    <a:pt x="935" y="1868"/>
                  </a:cubicBezTo>
                  <a:cubicBezTo>
                    <a:pt x="1435" y="1868"/>
                    <a:pt x="1869" y="1468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4"/>
            <p:cNvSpPr/>
            <p:nvPr/>
          </p:nvSpPr>
          <p:spPr>
            <a:xfrm>
              <a:off x="4790900" y="3941613"/>
              <a:ext cx="75800" cy="198475"/>
            </a:xfrm>
            <a:custGeom>
              <a:avLst/>
              <a:gdLst/>
              <a:ahLst/>
              <a:cxnLst/>
              <a:rect l="l" t="t" r="r" b="b"/>
              <a:pathLst>
                <a:path w="3032" h="7939" extrusionOk="0">
                  <a:moveTo>
                    <a:pt x="2747" y="0"/>
                  </a:moveTo>
                  <a:cubicBezTo>
                    <a:pt x="2699" y="0"/>
                    <a:pt x="2649" y="20"/>
                    <a:pt x="2603" y="66"/>
                  </a:cubicBezTo>
                  <a:cubicBezTo>
                    <a:pt x="2503" y="200"/>
                    <a:pt x="1" y="2735"/>
                    <a:pt x="2069" y="7805"/>
                  </a:cubicBezTo>
                  <a:cubicBezTo>
                    <a:pt x="2102" y="7872"/>
                    <a:pt x="2203" y="7939"/>
                    <a:pt x="2269" y="7939"/>
                  </a:cubicBezTo>
                  <a:cubicBezTo>
                    <a:pt x="2303" y="7939"/>
                    <a:pt x="2336" y="7905"/>
                    <a:pt x="2369" y="7905"/>
                  </a:cubicBezTo>
                  <a:cubicBezTo>
                    <a:pt x="2469" y="7872"/>
                    <a:pt x="2503" y="7739"/>
                    <a:pt x="2469" y="7638"/>
                  </a:cubicBezTo>
                  <a:cubicBezTo>
                    <a:pt x="501" y="2868"/>
                    <a:pt x="2870" y="400"/>
                    <a:pt x="2903" y="367"/>
                  </a:cubicBezTo>
                  <a:cubicBezTo>
                    <a:pt x="3031" y="213"/>
                    <a:pt x="2904" y="0"/>
                    <a:pt x="2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4"/>
            <p:cNvSpPr/>
            <p:nvPr/>
          </p:nvSpPr>
          <p:spPr>
            <a:xfrm>
              <a:off x="4834275" y="4132213"/>
              <a:ext cx="59225" cy="55425"/>
            </a:xfrm>
            <a:custGeom>
              <a:avLst/>
              <a:gdLst/>
              <a:ahLst/>
              <a:cxnLst/>
              <a:rect l="l" t="t" r="r" b="b"/>
              <a:pathLst>
                <a:path w="2369" h="2217" extrusionOk="0">
                  <a:moveTo>
                    <a:pt x="1101" y="0"/>
                  </a:moveTo>
                  <a:cubicBezTo>
                    <a:pt x="755" y="0"/>
                    <a:pt x="348" y="168"/>
                    <a:pt x="234" y="481"/>
                  </a:cubicBezTo>
                  <a:cubicBezTo>
                    <a:pt x="101" y="882"/>
                    <a:pt x="1" y="2016"/>
                    <a:pt x="201" y="2116"/>
                  </a:cubicBezTo>
                  <a:cubicBezTo>
                    <a:pt x="221" y="2124"/>
                    <a:pt x="241" y="2128"/>
                    <a:pt x="260" y="2128"/>
                  </a:cubicBezTo>
                  <a:cubicBezTo>
                    <a:pt x="554" y="2128"/>
                    <a:pt x="701" y="1215"/>
                    <a:pt x="701" y="1215"/>
                  </a:cubicBezTo>
                  <a:cubicBezTo>
                    <a:pt x="701" y="1215"/>
                    <a:pt x="901" y="2216"/>
                    <a:pt x="1135" y="2216"/>
                  </a:cubicBezTo>
                  <a:cubicBezTo>
                    <a:pt x="1468" y="2183"/>
                    <a:pt x="1268" y="1149"/>
                    <a:pt x="1268" y="1149"/>
                  </a:cubicBezTo>
                  <a:lnTo>
                    <a:pt x="1268" y="1149"/>
                  </a:lnTo>
                  <a:cubicBezTo>
                    <a:pt x="1268" y="1149"/>
                    <a:pt x="1820" y="1759"/>
                    <a:pt x="2029" y="1759"/>
                  </a:cubicBezTo>
                  <a:cubicBezTo>
                    <a:pt x="2044" y="1759"/>
                    <a:pt x="2058" y="1756"/>
                    <a:pt x="2069" y="1749"/>
                  </a:cubicBezTo>
                  <a:cubicBezTo>
                    <a:pt x="2235" y="1649"/>
                    <a:pt x="1602" y="615"/>
                    <a:pt x="1602" y="615"/>
                  </a:cubicBezTo>
                  <a:lnTo>
                    <a:pt x="1602" y="615"/>
                  </a:lnTo>
                  <a:cubicBezTo>
                    <a:pt x="1602" y="615"/>
                    <a:pt x="1852" y="680"/>
                    <a:pt x="2067" y="680"/>
                  </a:cubicBezTo>
                  <a:cubicBezTo>
                    <a:pt x="2228" y="680"/>
                    <a:pt x="2369" y="643"/>
                    <a:pt x="2369" y="515"/>
                  </a:cubicBezTo>
                  <a:cubicBezTo>
                    <a:pt x="2369" y="215"/>
                    <a:pt x="1668" y="81"/>
                    <a:pt x="1268" y="14"/>
                  </a:cubicBezTo>
                  <a:cubicBezTo>
                    <a:pt x="1215" y="5"/>
                    <a:pt x="1159" y="0"/>
                    <a:pt x="1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4"/>
            <p:cNvSpPr/>
            <p:nvPr/>
          </p:nvSpPr>
          <p:spPr>
            <a:xfrm>
              <a:off x="5409675" y="3948888"/>
              <a:ext cx="74250" cy="197050"/>
            </a:xfrm>
            <a:custGeom>
              <a:avLst/>
              <a:gdLst/>
              <a:ahLst/>
              <a:cxnLst/>
              <a:rect l="l" t="t" r="r" b="b"/>
              <a:pathLst>
                <a:path w="2970" h="7882" extrusionOk="0">
                  <a:moveTo>
                    <a:pt x="239" y="1"/>
                  </a:moveTo>
                  <a:cubicBezTo>
                    <a:pt x="184" y="1"/>
                    <a:pt x="134" y="26"/>
                    <a:pt x="101" y="76"/>
                  </a:cubicBezTo>
                  <a:cubicBezTo>
                    <a:pt x="1" y="142"/>
                    <a:pt x="1" y="276"/>
                    <a:pt x="101" y="342"/>
                  </a:cubicBezTo>
                  <a:cubicBezTo>
                    <a:pt x="134" y="376"/>
                    <a:pt x="2469" y="2811"/>
                    <a:pt x="501" y="7614"/>
                  </a:cubicBezTo>
                  <a:cubicBezTo>
                    <a:pt x="468" y="7714"/>
                    <a:pt x="535" y="7848"/>
                    <a:pt x="635" y="7881"/>
                  </a:cubicBezTo>
                  <a:lnTo>
                    <a:pt x="701" y="7881"/>
                  </a:lnTo>
                  <a:cubicBezTo>
                    <a:pt x="802" y="7881"/>
                    <a:pt x="868" y="7848"/>
                    <a:pt x="902" y="7781"/>
                  </a:cubicBezTo>
                  <a:cubicBezTo>
                    <a:pt x="2970" y="2711"/>
                    <a:pt x="501" y="176"/>
                    <a:pt x="401" y="76"/>
                  </a:cubicBezTo>
                  <a:cubicBezTo>
                    <a:pt x="351" y="26"/>
                    <a:pt x="293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4"/>
            <p:cNvSpPr/>
            <p:nvPr/>
          </p:nvSpPr>
          <p:spPr>
            <a:xfrm>
              <a:off x="5383825" y="4133863"/>
              <a:ext cx="59250" cy="55425"/>
            </a:xfrm>
            <a:custGeom>
              <a:avLst/>
              <a:gdLst/>
              <a:ahLst/>
              <a:cxnLst/>
              <a:rect l="l" t="t" r="r" b="b"/>
              <a:pathLst>
                <a:path w="2370" h="2217" extrusionOk="0">
                  <a:moveTo>
                    <a:pt x="1269" y="1"/>
                  </a:moveTo>
                  <a:cubicBezTo>
                    <a:pt x="1211" y="1"/>
                    <a:pt x="1155" y="6"/>
                    <a:pt x="1102" y="15"/>
                  </a:cubicBezTo>
                  <a:cubicBezTo>
                    <a:pt x="668" y="82"/>
                    <a:pt x="1" y="215"/>
                    <a:pt x="1" y="516"/>
                  </a:cubicBezTo>
                  <a:cubicBezTo>
                    <a:pt x="1" y="644"/>
                    <a:pt x="142" y="681"/>
                    <a:pt x="303" y="681"/>
                  </a:cubicBezTo>
                  <a:cubicBezTo>
                    <a:pt x="518" y="681"/>
                    <a:pt x="768" y="616"/>
                    <a:pt x="768" y="616"/>
                  </a:cubicBezTo>
                  <a:lnTo>
                    <a:pt x="768" y="616"/>
                  </a:lnTo>
                  <a:cubicBezTo>
                    <a:pt x="768" y="616"/>
                    <a:pt x="134" y="1650"/>
                    <a:pt x="301" y="1750"/>
                  </a:cubicBezTo>
                  <a:cubicBezTo>
                    <a:pt x="312" y="1756"/>
                    <a:pt x="325" y="1760"/>
                    <a:pt x="340" y="1760"/>
                  </a:cubicBezTo>
                  <a:cubicBezTo>
                    <a:pt x="550" y="1760"/>
                    <a:pt x="1102" y="1149"/>
                    <a:pt x="1102" y="1149"/>
                  </a:cubicBezTo>
                  <a:lnTo>
                    <a:pt x="1102" y="1149"/>
                  </a:lnTo>
                  <a:cubicBezTo>
                    <a:pt x="1102" y="1150"/>
                    <a:pt x="902" y="2183"/>
                    <a:pt x="1235" y="2217"/>
                  </a:cubicBezTo>
                  <a:cubicBezTo>
                    <a:pt x="1435" y="2217"/>
                    <a:pt x="1635" y="1216"/>
                    <a:pt x="1635" y="1216"/>
                  </a:cubicBezTo>
                  <a:cubicBezTo>
                    <a:pt x="1635" y="1216"/>
                    <a:pt x="1812" y="2129"/>
                    <a:pt x="2110" y="2129"/>
                  </a:cubicBezTo>
                  <a:cubicBezTo>
                    <a:pt x="2129" y="2129"/>
                    <a:pt x="2149" y="2125"/>
                    <a:pt x="2169" y="2117"/>
                  </a:cubicBezTo>
                  <a:cubicBezTo>
                    <a:pt x="2369" y="2017"/>
                    <a:pt x="2269" y="882"/>
                    <a:pt x="2136" y="482"/>
                  </a:cubicBezTo>
                  <a:cubicBezTo>
                    <a:pt x="2022" y="168"/>
                    <a:pt x="1614" y="1"/>
                    <a:pt x="1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2" name="Google Shape;522;p44"/>
          <p:cNvSpPr/>
          <p:nvPr/>
        </p:nvSpPr>
        <p:spPr>
          <a:xfrm>
            <a:off x="4888448" y="4019301"/>
            <a:ext cx="891172" cy="761863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3" name="Google Shape;523;p44"/>
          <p:cNvGrpSpPr/>
          <p:nvPr/>
        </p:nvGrpSpPr>
        <p:grpSpPr>
          <a:xfrm>
            <a:off x="4460662" y="799605"/>
            <a:ext cx="795096" cy="761854"/>
            <a:chOff x="4878975" y="1706650"/>
            <a:chExt cx="675700" cy="647450"/>
          </a:xfrm>
        </p:grpSpPr>
        <p:sp>
          <p:nvSpPr>
            <p:cNvPr id="524" name="Google Shape;524;p44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4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4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Rectángulo 4"/>
          <p:cNvSpPr/>
          <p:nvPr/>
        </p:nvSpPr>
        <p:spPr>
          <a:xfrm>
            <a:off x="5664820" y="52039"/>
            <a:ext cx="3040565" cy="2341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7030A0"/>
                </a:solidFill>
              </a:rPr>
              <a:t>Expresión matemática: </a:t>
            </a:r>
            <a:r>
              <a:rPr lang="es-CL" dirty="0"/>
              <a:t>: </a:t>
            </a:r>
          </a:p>
          <a:p>
            <a:pPr algn="ctr"/>
            <a:endParaRPr lang="es-CL" dirty="0"/>
          </a:p>
          <a:p>
            <a:pPr algn="ctr"/>
            <a:r>
              <a:rPr lang="es-CL" dirty="0">
                <a:solidFill>
                  <a:schemeClr val="tx1"/>
                </a:solidFill>
              </a:rPr>
              <a:t>40.000  -  (4.990 x 3)  +  (8.990 x 2)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 40.000  -  14.970  +  17.980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40.000  -  32.950  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7.050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      </a:t>
            </a:r>
            <a:endParaRPr lang="es-CL" dirty="0"/>
          </a:p>
        </p:txBody>
      </p:sp>
      <p:sp>
        <p:nvSpPr>
          <p:cNvPr id="32" name="Rectángulo 31"/>
          <p:cNvSpPr/>
          <p:nvPr/>
        </p:nvSpPr>
        <p:spPr>
          <a:xfrm>
            <a:off x="5664820" y="3013803"/>
            <a:ext cx="3040565" cy="1449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7030A0"/>
                </a:solidFill>
              </a:rPr>
              <a:t>Respuesta del problema:</a:t>
            </a:r>
          </a:p>
          <a:p>
            <a:pPr algn="ctr"/>
            <a:endParaRPr lang="es-CL" dirty="0">
              <a:solidFill>
                <a:srgbClr val="7030A0"/>
              </a:solidFill>
            </a:endParaRPr>
          </a:p>
          <a:p>
            <a:pPr algn="ctr"/>
            <a:r>
              <a:rPr lang="es-CL" dirty="0">
                <a:solidFill>
                  <a:schemeClr val="tx1"/>
                </a:solidFill>
              </a:rPr>
              <a:t>Nos dieron de vuelto $7.050  </a:t>
            </a:r>
          </a:p>
        </p:txBody>
      </p:sp>
    </p:spTree>
    <p:extLst>
      <p:ext uri="{BB962C8B-B14F-4D97-AF65-F5344CB8AC3E}">
        <p14:creationId xmlns:p14="http://schemas.microsoft.com/office/powerpoint/2010/main" val="40085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44"/>
          <p:cNvSpPr txBox="1">
            <a:spLocks noGrp="1"/>
          </p:cNvSpPr>
          <p:nvPr>
            <p:ph type="title" idx="2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Ahora</a:t>
            </a:r>
            <a:r>
              <a:rPr lang="en" dirty="0"/>
              <a:t> es tu turno… </a:t>
            </a:r>
            <a:endParaRPr dirty="0"/>
          </a:p>
        </p:txBody>
      </p:sp>
      <p:sp>
        <p:nvSpPr>
          <p:cNvPr id="505" name="Google Shape;505;p44"/>
          <p:cNvSpPr txBox="1">
            <a:spLocks noGrp="1"/>
          </p:cNvSpPr>
          <p:nvPr>
            <p:ph type="subTitle" idx="4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s-ES" dirty="0">
                <a:solidFill>
                  <a:srgbClr val="00B050"/>
                </a:solidFill>
              </a:rPr>
              <a:t>Compramos 4 lápices azules a $350 cada uno</a:t>
            </a:r>
            <a:r>
              <a:rPr lang="es-ES" dirty="0"/>
              <a:t> y </a:t>
            </a:r>
            <a:r>
              <a:rPr lang="es-ES" dirty="0">
                <a:solidFill>
                  <a:srgbClr val="FF0000"/>
                </a:solidFill>
              </a:rPr>
              <a:t>2 morados a $550 cada uno.</a:t>
            </a:r>
            <a:r>
              <a:rPr lang="es-ES" dirty="0"/>
              <a:t> Si </a:t>
            </a:r>
            <a:r>
              <a:rPr lang="es-ES" dirty="0">
                <a:solidFill>
                  <a:schemeClr val="accent2"/>
                </a:solidFill>
              </a:rPr>
              <a:t>pagamos con $7.000</a:t>
            </a:r>
            <a:r>
              <a:rPr lang="es-ES" dirty="0"/>
              <a:t>, </a:t>
            </a:r>
            <a:r>
              <a:rPr lang="es-ES" dirty="0">
                <a:solidFill>
                  <a:srgbClr val="FFC000"/>
                </a:solidFill>
              </a:rPr>
              <a:t>¿cuánto nos dieron de vuelto?</a:t>
            </a:r>
            <a:endParaRPr lang="es-CL" dirty="0">
              <a:solidFill>
                <a:srgbClr val="FFC000"/>
              </a:solidFill>
            </a:endParaRPr>
          </a:p>
        </p:txBody>
      </p:sp>
      <p:grpSp>
        <p:nvGrpSpPr>
          <p:cNvPr id="507" name="Google Shape;507;p44"/>
          <p:cNvGrpSpPr/>
          <p:nvPr/>
        </p:nvGrpSpPr>
        <p:grpSpPr>
          <a:xfrm>
            <a:off x="4006003" y="2641070"/>
            <a:ext cx="1193699" cy="2050155"/>
            <a:chOff x="4634975" y="3464038"/>
            <a:chExt cx="999900" cy="1351625"/>
          </a:xfrm>
        </p:grpSpPr>
        <p:sp>
          <p:nvSpPr>
            <p:cNvPr id="508" name="Google Shape;508;p44"/>
            <p:cNvSpPr/>
            <p:nvPr/>
          </p:nvSpPr>
          <p:spPr>
            <a:xfrm>
              <a:off x="5041925" y="4672038"/>
              <a:ext cx="20500" cy="127700"/>
            </a:xfrm>
            <a:custGeom>
              <a:avLst/>
              <a:gdLst/>
              <a:ahLst/>
              <a:cxnLst/>
              <a:rect l="l" t="t" r="r" b="b"/>
              <a:pathLst>
                <a:path w="820" h="5108" extrusionOk="0">
                  <a:moveTo>
                    <a:pt x="589" y="0"/>
                  </a:moveTo>
                  <a:cubicBezTo>
                    <a:pt x="501" y="0"/>
                    <a:pt x="415" y="53"/>
                    <a:pt x="401" y="170"/>
                  </a:cubicBezTo>
                  <a:cubicBezTo>
                    <a:pt x="367" y="337"/>
                    <a:pt x="0" y="3740"/>
                    <a:pt x="201" y="4940"/>
                  </a:cubicBezTo>
                  <a:cubicBezTo>
                    <a:pt x="234" y="5041"/>
                    <a:pt x="301" y="5107"/>
                    <a:pt x="401" y="5107"/>
                  </a:cubicBezTo>
                  <a:lnTo>
                    <a:pt x="467" y="5107"/>
                  </a:lnTo>
                  <a:cubicBezTo>
                    <a:pt x="568" y="5107"/>
                    <a:pt x="634" y="4974"/>
                    <a:pt x="634" y="4874"/>
                  </a:cubicBezTo>
                  <a:cubicBezTo>
                    <a:pt x="434" y="3740"/>
                    <a:pt x="801" y="270"/>
                    <a:pt x="801" y="237"/>
                  </a:cubicBezTo>
                  <a:cubicBezTo>
                    <a:pt x="820" y="87"/>
                    <a:pt x="702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4"/>
            <p:cNvSpPr/>
            <p:nvPr/>
          </p:nvSpPr>
          <p:spPr>
            <a:xfrm>
              <a:off x="4998700" y="4785838"/>
              <a:ext cx="57825" cy="23725"/>
            </a:xfrm>
            <a:custGeom>
              <a:avLst/>
              <a:gdLst/>
              <a:ahLst/>
              <a:cxnLst/>
              <a:rect l="l" t="t" r="r" b="b"/>
              <a:pathLst>
                <a:path w="2313" h="949" extrusionOk="0">
                  <a:moveTo>
                    <a:pt x="1240" y="1"/>
                  </a:moveTo>
                  <a:cubicBezTo>
                    <a:pt x="676" y="1"/>
                    <a:pt x="79" y="183"/>
                    <a:pt x="28" y="622"/>
                  </a:cubicBezTo>
                  <a:cubicBezTo>
                    <a:pt x="0" y="848"/>
                    <a:pt x="385" y="948"/>
                    <a:pt x="843" y="948"/>
                  </a:cubicBezTo>
                  <a:cubicBezTo>
                    <a:pt x="1466" y="948"/>
                    <a:pt x="2225" y="763"/>
                    <a:pt x="2263" y="455"/>
                  </a:cubicBezTo>
                  <a:cubicBezTo>
                    <a:pt x="2313" y="175"/>
                    <a:pt x="1792" y="1"/>
                    <a:pt x="1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4"/>
            <p:cNvSpPr/>
            <p:nvPr/>
          </p:nvSpPr>
          <p:spPr>
            <a:xfrm>
              <a:off x="5245400" y="4676113"/>
              <a:ext cx="18375" cy="127800"/>
            </a:xfrm>
            <a:custGeom>
              <a:avLst/>
              <a:gdLst/>
              <a:ahLst/>
              <a:cxnLst/>
              <a:rect l="l" t="t" r="r" b="b"/>
              <a:pathLst>
                <a:path w="735" h="5112" extrusionOk="0">
                  <a:moveTo>
                    <a:pt x="418" y="1"/>
                  </a:moveTo>
                  <a:cubicBezTo>
                    <a:pt x="402" y="1"/>
                    <a:pt x="385" y="3"/>
                    <a:pt x="368" y="7"/>
                  </a:cubicBezTo>
                  <a:cubicBezTo>
                    <a:pt x="267" y="7"/>
                    <a:pt x="167" y="107"/>
                    <a:pt x="167" y="208"/>
                  </a:cubicBezTo>
                  <a:cubicBezTo>
                    <a:pt x="167" y="274"/>
                    <a:pt x="301" y="3743"/>
                    <a:pt x="34" y="4844"/>
                  </a:cubicBezTo>
                  <a:cubicBezTo>
                    <a:pt x="1" y="4978"/>
                    <a:pt x="67" y="5078"/>
                    <a:pt x="201" y="5111"/>
                  </a:cubicBezTo>
                  <a:lnTo>
                    <a:pt x="234" y="5111"/>
                  </a:lnTo>
                  <a:cubicBezTo>
                    <a:pt x="334" y="5111"/>
                    <a:pt x="434" y="5044"/>
                    <a:pt x="434" y="4944"/>
                  </a:cubicBezTo>
                  <a:cubicBezTo>
                    <a:pt x="734" y="3777"/>
                    <a:pt x="601" y="341"/>
                    <a:pt x="601" y="208"/>
                  </a:cubicBezTo>
                  <a:cubicBezTo>
                    <a:pt x="601" y="92"/>
                    <a:pt x="526" y="1"/>
                    <a:pt x="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4"/>
            <p:cNvSpPr/>
            <p:nvPr/>
          </p:nvSpPr>
          <p:spPr>
            <a:xfrm>
              <a:off x="5248000" y="4790963"/>
              <a:ext cx="55800" cy="24700"/>
            </a:xfrm>
            <a:custGeom>
              <a:avLst/>
              <a:gdLst/>
              <a:ahLst/>
              <a:cxnLst/>
              <a:rect l="l" t="t" r="r" b="b"/>
              <a:pathLst>
                <a:path w="2232" h="988" extrusionOk="0">
                  <a:moveTo>
                    <a:pt x="895" y="1"/>
                  </a:moveTo>
                  <a:cubicBezTo>
                    <a:pt x="417" y="1"/>
                    <a:pt x="1" y="134"/>
                    <a:pt x="30" y="384"/>
                  </a:cubicBezTo>
                  <a:cubicBezTo>
                    <a:pt x="51" y="738"/>
                    <a:pt x="903" y="988"/>
                    <a:pt x="1541" y="988"/>
                  </a:cubicBezTo>
                  <a:cubicBezTo>
                    <a:pt x="1925" y="988"/>
                    <a:pt x="2232" y="897"/>
                    <a:pt x="2232" y="684"/>
                  </a:cubicBezTo>
                  <a:cubicBezTo>
                    <a:pt x="2213" y="217"/>
                    <a:pt x="1504" y="1"/>
                    <a:pt x="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4"/>
            <p:cNvSpPr/>
            <p:nvPr/>
          </p:nvSpPr>
          <p:spPr>
            <a:xfrm>
              <a:off x="4634975" y="3464038"/>
              <a:ext cx="999900" cy="861975"/>
            </a:xfrm>
            <a:custGeom>
              <a:avLst/>
              <a:gdLst/>
              <a:ahLst/>
              <a:cxnLst/>
              <a:rect l="l" t="t" r="r" b="b"/>
              <a:pathLst>
                <a:path w="39996" h="34479" extrusionOk="0">
                  <a:moveTo>
                    <a:pt x="20305" y="18467"/>
                  </a:moveTo>
                  <a:cubicBezTo>
                    <a:pt x="21409" y="18467"/>
                    <a:pt x="22490" y="18847"/>
                    <a:pt x="23250" y="19636"/>
                  </a:cubicBezTo>
                  <a:cubicBezTo>
                    <a:pt x="24885" y="21371"/>
                    <a:pt x="24851" y="24840"/>
                    <a:pt x="24584" y="27342"/>
                  </a:cubicBezTo>
                  <a:cubicBezTo>
                    <a:pt x="24323" y="29524"/>
                    <a:pt x="23451" y="32265"/>
                    <a:pt x="20089" y="32265"/>
                  </a:cubicBezTo>
                  <a:cubicBezTo>
                    <a:pt x="19597" y="32265"/>
                    <a:pt x="19051" y="32206"/>
                    <a:pt x="18447" y="32079"/>
                  </a:cubicBezTo>
                  <a:cubicBezTo>
                    <a:pt x="13443" y="31045"/>
                    <a:pt x="15044" y="22338"/>
                    <a:pt x="16579" y="20270"/>
                  </a:cubicBezTo>
                  <a:cubicBezTo>
                    <a:pt x="17440" y="19090"/>
                    <a:pt x="18891" y="18467"/>
                    <a:pt x="20305" y="18467"/>
                  </a:cubicBezTo>
                  <a:close/>
                  <a:moveTo>
                    <a:pt x="20350" y="0"/>
                  </a:moveTo>
                  <a:cubicBezTo>
                    <a:pt x="19553" y="0"/>
                    <a:pt x="18729" y="40"/>
                    <a:pt x="17880" y="122"/>
                  </a:cubicBezTo>
                  <a:cubicBezTo>
                    <a:pt x="9974" y="890"/>
                    <a:pt x="0" y="8028"/>
                    <a:pt x="934" y="28042"/>
                  </a:cubicBezTo>
                  <a:cubicBezTo>
                    <a:pt x="968" y="28743"/>
                    <a:pt x="1001" y="29443"/>
                    <a:pt x="1068" y="30077"/>
                  </a:cubicBezTo>
                  <a:lnTo>
                    <a:pt x="1134" y="30077"/>
                  </a:lnTo>
                  <a:cubicBezTo>
                    <a:pt x="1134" y="30077"/>
                    <a:pt x="10380" y="34478"/>
                    <a:pt x="21951" y="34478"/>
                  </a:cubicBezTo>
                  <a:cubicBezTo>
                    <a:pt x="27475" y="34478"/>
                    <a:pt x="33530" y="33475"/>
                    <a:pt x="39362" y="30511"/>
                  </a:cubicBezTo>
                  <a:lnTo>
                    <a:pt x="39428" y="30511"/>
                  </a:lnTo>
                  <a:cubicBezTo>
                    <a:pt x="39862" y="27108"/>
                    <a:pt x="39995" y="23673"/>
                    <a:pt x="39862" y="20270"/>
                  </a:cubicBezTo>
                  <a:cubicBezTo>
                    <a:pt x="39548" y="10743"/>
                    <a:pt x="33453" y="0"/>
                    <a:pt x="203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4"/>
            <p:cNvSpPr/>
            <p:nvPr/>
          </p:nvSpPr>
          <p:spPr>
            <a:xfrm>
              <a:off x="4662475" y="4215963"/>
              <a:ext cx="959050" cy="471350"/>
            </a:xfrm>
            <a:custGeom>
              <a:avLst/>
              <a:gdLst/>
              <a:ahLst/>
              <a:cxnLst/>
              <a:rect l="l" t="t" r="r" b="b"/>
              <a:pathLst>
                <a:path w="38362" h="18854" extrusionOk="0">
                  <a:moveTo>
                    <a:pt x="1" y="0"/>
                  </a:moveTo>
                  <a:cubicBezTo>
                    <a:pt x="1444" y="15371"/>
                    <a:pt x="10733" y="18854"/>
                    <a:pt x="19991" y="18854"/>
                  </a:cubicBezTo>
                  <a:cubicBezTo>
                    <a:pt x="20578" y="18854"/>
                    <a:pt x="21165" y="18840"/>
                    <a:pt x="21750" y="18814"/>
                  </a:cubicBezTo>
                  <a:cubicBezTo>
                    <a:pt x="30256" y="18480"/>
                    <a:pt x="36660" y="13577"/>
                    <a:pt x="38362" y="434"/>
                  </a:cubicBezTo>
                  <a:lnTo>
                    <a:pt x="38295" y="434"/>
                  </a:lnTo>
                  <a:cubicBezTo>
                    <a:pt x="32453" y="3398"/>
                    <a:pt x="26394" y="4401"/>
                    <a:pt x="20870" y="4401"/>
                  </a:cubicBezTo>
                  <a:cubicBezTo>
                    <a:pt x="9298" y="4401"/>
                    <a:pt x="68" y="0"/>
                    <a:pt x="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4"/>
            <p:cNvSpPr/>
            <p:nvPr/>
          </p:nvSpPr>
          <p:spPr>
            <a:xfrm>
              <a:off x="4892975" y="3693738"/>
              <a:ext cx="273225" cy="147975"/>
            </a:xfrm>
            <a:custGeom>
              <a:avLst/>
              <a:gdLst/>
              <a:ahLst/>
              <a:cxnLst/>
              <a:rect l="l" t="t" r="r" b="b"/>
              <a:pathLst>
                <a:path w="10929" h="5919" extrusionOk="0">
                  <a:moveTo>
                    <a:pt x="8422" y="1"/>
                  </a:moveTo>
                  <a:cubicBezTo>
                    <a:pt x="8270" y="1"/>
                    <a:pt x="8116" y="14"/>
                    <a:pt x="7960" y="41"/>
                  </a:cubicBezTo>
                  <a:cubicBezTo>
                    <a:pt x="5692" y="241"/>
                    <a:pt x="4891" y="3310"/>
                    <a:pt x="3023" y="3477"/>
                  </a:cubicBezTo>
                  <a:cubicBezTo>
                    <a:pt x="2865" y="3494"/>
                    <a:pt x="2713" y="3502"/>
                    <a:pt x="2567" y="3502"/>
                  </a:cubicBezTo>
                  <a:cubicBezTo>
                    <a:pt x="1151" y="3502"/>
                    <a:pt x="345" y="2758"/>
                    <a:pt x="130" y="2758"/>
                  </a:cubicBezTo>
                  <a:cubicBezTo>
                    <a:pt x="112" y="2758"/>
                    <a:pt x="97" y="2764"/>
                    <a:pt x="88" y="2776"/>
                  </a:cubicBezTo>
                  <a:cubicBezTo>
                    <a:pt x="0" y="2922"/>
                    <a:pt x="2254" y="5918"/>
                    <a:pt x="5760" y="5918"/>
                  </a:cubicBezTo>
                  <a:cubicBezTo>
                    <a:pt x="6268" y="5918"/>
                    <a:pt x="6802" y="5855"/>
                    <a:pt x="7359" y="5712"/>
                  </a:cubicBezTo>
                  <a:cubicBezTo>
                    <a:pt x="10262" y="4978"/>
                    <a:pt x="10929" y="2643"/>
                    <a:pt x="10929" y="1876"/>
                  </a:cubicBezTo>
                  <a:cubicBezTo>
                    <a:pt x="10575" y="756"/>
                    <a:pt x="9571" y="1"/>
                    <a:pt x="8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4"/>
            <p:cNvSpPr/>
            <p:nvPr/>
          </p:nvSpPr>
          <p:spPr>
            <a:xfrm>
              <a:off x="5152825" y="3692063"/>
              <a:ext cx="275250" cy="150300"/>
            </a:xfrm>
            <a:custGeom>
              <a:avLst/>
              <a:gdLst/>
              <a:ahLst/>
              <a:cxnLst/>
              <a:rect l="l" t="t" r="r" b="b"/>
              <a:pathLst>
                <a:path w="11010" h="6012" extrusionOk="0">
                  <a:moveTo>
                    <a:pt x="2484" y="1"/>
                  </a:moveTo>
                  <a:cubicBezTo>
                    <a:pt x="1352" y="1"/>
                    <a:pt x="325" y="756"/>
                    <a:pt x="1" y="1876"/>
                  </a:cubicBezTo>
                  <a:cubicBezTo>
                    <a:pt x="1" y="2643"/>
                    <a:pt x="668" y="4911"/>
                    <a:pt x="3570" y="5745"/>
                  </a:cubicBezTo>
                  <a:cubicBezTo>
                    <a:pt x="4217" y="5931"/>
                    <a:pt x="4828" y="6012"/>
                    <a:pt x="5402" y="6012"/>
                  </a:cubicBezTo>
                  <a:cubicBezTo>
                    <a:pt x="8938" y="6012"/>
                    <a:pt x="11010" y="2953"/>
                    <a:pt x="10809" y="2810"/>
                  </a:cubicBezTo>
                  <a:cubicBezTo>
                    <a:pt x="10791" y="2793"/>
                    <a:pt x="10769" y="2785"/>
                    <a:pt x="10742" y="2785"/>
                  </a:cubicBezTo>
                  <a:cubicBezTo>
                    <a:pt x="10475" y="2785"/>
                    <a:pt x="9716" y="3528"/>
                    <a:pt x="8266" y="3528"/>
                  </a:cubicBezTo>
                  <a:cubicBezTo>
                    <a:pt x="8141" y="3528"/>
                    <a:pt x="8010" y="3523"/>
                    <a:pt x="7873" y="3510"/>
                  </a:cubicBezTo>
                  <a:cubicBezTo>
                    <a:pt x="6039" y="3310"/>
                    <a:pt x="5205" y="275"/>
                    <a:pt x="2936" y="41"/>
                  </a:cubicBezTo>
                  <a:cubicBezTo>
                    <a:pt x="2785" y="14"/>
                    <a:pt x="2633" y="1"/>
                    <a:pt x="2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4"/>
            <p:cNvSpPr/>
            <p:nvPr/>
          </p:nvSpPr>
          <p:spPr>
            <a:xfrm>
              <a:off x="4969375" y="3665563"/>
              <a:ext cx="46725" cy="47550"/>
            </a:xfrm>
            <a:custGeom>
              <a:avLst/>
              <a:gdLst/>
              <a:ahLst/>
              <a:cxnLst/>
              <a:rect l="l" t="t" r="r" b="b"/>
              <a:pathLst>
                <a:path w="1869" h="1902" extrusionOk="0">
                  <a:moveTo>
                    <a:pt x="934" y="0"/>
                  </a:moveTo>
                  <a:cubicBezTo>
                    <a:pt x="434" y="0"/>
                    <a:pt x="0" y="434"/>
                    <a:pt x="0" y="934"/>
                  </a:cubicBezTo>
                  <a:cubicBezTo>
                    <a:pt x="0" y="1468"/>
                    <a:pt x="434" y="1902"/>
                    <a:pt x="934" y="1902"/>
                  </a:cubicBezTo>
                  <a:cubicBezTo>
                    <a:pt x="1468" y="1902"/>
                    <a:pt x="1868" y="1468"/>
                    <a:pt x="1868" y="934"/>
                  </a:cubicBezTo>
                  <a:cubicBezTo>
                    <a:pt x="1868" y="434"/>
                    <a:pt x="1468" y="0"/>
                    <a:pt x="934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4"/>
            <p:cNvSpPr/>
            <p:nvPr/>
          </p:nvSpPr>
          <p:spPr>
            <a:xfrm>
              <a:off x="5302100" y="3669738"/>
              <a:ext cx="46725" cy="46725"/>
            </a:xfrm>
            <a:custGeom>
              <a:avLst/>
              <a:gdLst/>
              <a:ahLst/>
              <a:cxnLst/>
              <a:rect l="l" t="t" r="r" b="b"/>
              <a:pathLst>
                <a:path w="1869" h="1869" extrusionOk="0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68"/>
                    <a:pt x="401" y="1868"/>
                    <a:pt x="935" y="1868"/>
                  </a:cubicBezTo>
                  <a:cubicBezTo>
                    <a:pt x="1435" y="1868"/>
                    <a:pt x="1869" y="1468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4"/>
            <p:cNvSpPr/>
            <p:nvPr/>
          </p:nvSpPr>
          <p:spPr>
            <a:xfrm>
              <a:off x="4790900" y="3941613"/>
              <a:ext cx="75800" cy="198475"/>
            </a:xfrm>
            <a:custGeom>
              <a:avLst/>
              <a:gdLst/>
              <a:ahLst/>
              <a:cxnLst/>
              <a:rect l="l" t="t" r="r" b="b"/>
              <a:pathLst>
                <a:path w="3032" h="7939" extrusionOk="0">
                  <a:moveTo>
                    <a:pt x="2747" y="0"/>
                  </a:moveTo>
                  <a:cubicBezTo>
                    <a:pt x="2699" y="0"/>
                    <a:pt x="2649" y="20"/>
                    <a:pt x="2603" y="66"/>
                  </a:cubicBezTo>
                  <a:cubicBezTo>
                    <a:pt x="2503" y="200"/>
                    <a:pt x="1" y="2735"/>
                    <a:pt x="2069" y="7805"/>
                  </a:cubicBezTo>
                  <a:cubicBezTo>
                    <a:pt x="2102" y="7872"/>
                    <a:pt x="2203" y="7939"/>
                    <a:pt x="2269" y="7939"/>
                  </a:cubicBezTo>
                  <a:cubicBezTo>
                    <a:pt x="2303" y="7939"/>
                    <a:pt x="2336" y="7905"/>
                    <a:pt x="2369" y="7905"/>
                  </a:cubicBezTo>
                  <a:cubicBezTo>
                    <a:pt x="2469" y="7872"/>
                    <a:pt x="2503" y="7739"/>
                    <a:pt x="2469" y="7638"/>
                  </a:cubicBezTo>
                  <a:cubicBezTo>
                    <a:pt x="501" y="2868"/>
                    <a:pt x="2870" y="400"/>
                    <a:pt x="2903" y="367"/>
                  </a:cubicBezTo>
                  <a:cubicBezTo>
                    <a:pt x="3031" y="213"/>
                    <a:pt x="2904" y="0"/>
                    <a:pt x="2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4"/>
            <p:cNvSpPr/>
            <p:nvPr/>
          </p:nvSpPr>
          <p:spPr>
            <a:xfrm>
              <a:off x="4834275" y="4132213"/>
              <a:ext cx="59225" cy="55425"/>
            </a:xfrm>
            <a:custGeom>
              <a:avLst/>
              <a:gdLst/>
              <a:ahLst/>
              <a:cxnLst/>
              <a:rect l="l" t="t" r="r" b="b"/>
              <a:pathLst>
                <a:path w="2369" h="2217" extrusionOk="0">
                  <a:moveTo>
                    <a:pt x="1101" y="0"/>
                  </a:moveTo>
                  <a:cubicBezTo>
                    <a:pt x="755" y="0"/>
                    <a:pt x="348" y="168"/>
                    <a:pt x="234" y="481"/>
                  </a:cubicBezTo>
                  <a:cubicBezTo>
                    <a:pt x="101" y="882"/>
                    <a:pt x="1" y="2016"/>
                    <a:pt x="201" y="2116"/>
                  </a:cubicBezTo>
                  <a:cubicBezTo>
                    <a:pt x="221" y="2124"/>
                    <a:pt x="241" y="2128"/>
                    <a:pt x="260" y="2128"/>
                  </a:cubicBezTo>
                  <a:cubicBezTo>
                    <a:pt x="554" y="2128"/>
                    <a:pt x="701" y="1215"/>
                    <a:pt x="701" y="1215"/>
                  </a:cubicBezTo>
                  <a:cubicBezTo>
                    <a:pt x="701" y="1215"/>
                    <a:pt x="901" y="2216"/>
                    <a:pt x="1135" y="2216"/>
                  </a:cubicBezTo>
                  <a:cubicBezTo>
                    <a:pt x="1468" y="2183"/>
                    <a:pt x="1268" y="1149"/>
                    <a:pt x="1268" y="1149"/>
                  </a:cubicBezTo>
                  <a:lnTo>
                    <a:pt x="1268" y="1149"/>
                  </a:lnTo>
                  <a:cubicBezTo>
                    <a:pt x="1268" y="1149"/>
                    <a:pt x="1820" y="1759"/>
                    <a:pt x="2029" y="1759"/>
                  </a:cubicBezTo>
                  <a:cubicBezTo>
                    <a:pt x="2044" y="1759"/>
                    <a:pt x="2058" y="1756"/>
                    <a:pt x="2069" y="1749"/>
                  </a:cubicBezTo>
                  <a:cubicBezTo>
                    <a:pt x="2235" y="1649"/>
                    <a:pt x="1602" y="615"/>
                    <a:pt x="1602" y="615"/>
                  </a:cubicBezTo>
                  <a:lnTo>
                    <a:pt x="1602" y="615"/>
                  </a:lnTo>
                  <a:cubicBezTo>
                    <a:pt x="1602" y="615"/>
                    <a:pt x="1852" y="680"/>
                    <a:pt x="2067" y="680"/>
                  </a:cubicBezTo>
                  <a:cubicBezTo>
                    <a:pt x="2228" y="680"/>
                    <a:pt x="2369" y="643"/>
                    <a:pt x="2369" y="515"/>
                  </a:cubicBezTo>
                  <a:cubicBezTo>
                    <a:pt x="2369" y="215"/>
                    <a:pt x="1668" y="81"/>
                    <a:pt x="1268" y="14"/>
                  </a:cubicBezTo>
                  <a:cubicBezTo>
                    <a:pt x="1215" y="5"/>
                    <a:pt x="1159" y="0"/>
                    <a:pt x="1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4"/>
            <p:cNvSpPr/>
            <p:nvPr/>
          </p:nvSpPr>
          <p:spPr>
            <a:xfrm>
              <a:off x="5409675" y="3948888"/>
              <a:ext cx="74250" cy="197050"/>
            </a:xfrm>
            <a:custGeom>
              <a:avLst/>
              <a:gdLst/>
              <a:ahLst/>
              <a:cxnLst/>
              <a:rect l="l" t="t" r="r" b="b"/>
              <a:pathLst>
                <a:path w="2970" h="7882" extrusionOk="0">
                  <a:moveTo>
                    <a:pt x="239" y="1"/>
                  </a:moveTo>
                  <a:cubicBezTo>
                    <a:pt x="184" y="1"/>
                    <a:pt x="134" y="26"/>
                    <a:pt x="101" y="76"/>
                  </a:cubicBezTo>
                  <a:cubicBezTo>
                    <a:pt x="1" y="142"/>
                    <a:pt x="1" y="276"/>
                    <a:pt x="101" y="342"/>
                  </a:cubicBezTo>
                  <a:cubicBezTo>
                    <a:pt x="134" y="376"/>
                    <a:pt x="2469" y="2811"/>
                    <a:pt x="501" y="7614"/>
                  </a:cubicBezTo>
                  <a:cubicBezTo>
                    <a:pt x="468" y="7714"/>
                    <a:pt x="535" y="7848"/>
                    <a:pt x="635" y="7881"/>
                  </a:cubicBezTo>
                  <a:lnTo>
                    <a:pt x="701" y="7881"/>
                  </a:lnTo>
                  <a:cubicBezTo>
                    <a:pt x="802" y="7881"/>
                    <a:pt x="868" y="7848"/>
                    <a:pt x="902" y="7781"/>
                  </a:cubicBezTo>
                  <a:cubicBezTo>
                    <a:pt x="2970" y="2711"/>
                    <a:pt x="501" y="176"/>
                    <a:pt x="401" y="76"/>
                  </a:cubicBezTo>
                  <a:cubicBezTo>
                    <a:pt x="351" y="26"/>
                    <a:pt x="293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4"/>
            <p:cNvSpPr/>
            <p:nvPr/>
          </p:nvSpPr>
          <p:spPr>
            <a:xfrm>
              <a:off x="5383825" y="4133863"/>
              <a:ext cx="59250" cy="55425"/>
            </a:xfrm>
            <a:custGeom>
              <a:avLst/>
              <a:gdLst/>
              <a:ahLst/>
              <a:cxnLst/>
              <a:rect l="l" t="t" r="r" b="b"/>
              <a:pathLst>
                <a:path w="2370" h="2217" extrusionOk="0">
                  <a:moveTo>
                    <a:pt x="1269" y="1"/>
                  </a:moveTo>
                  <a:cubicBezTo>
                    <a:pt x="1211" y="1"/>
                    <a:pt x="1155" y="6"/>
                    <a:pt x="1102" y="15"/>
                  </a:cubicBezTo>
                  <a:cubicBezTo>
                    <a:pt x="668" y="82"/>
                    <a:pt x="1" y="215"/>
                    <a:pt x="1" y="516"/>
                  </a:cubicBezTo>
                  <a:cubicBezTo>
                    <a:pt x="1" y="644"/>
                    <a:pt x="142" y="681"/>
                    <a:pt x="303" y="681"/>
                  </a:cubicBezTo>
                  <a:cubicBezTo>
                    <a:pt x="518" y="681"/>
                    <a:pt x="768" y="616"/>
                    <a:pt x="768" y="616"/>
                  </a:cubicBezTo>
                  <a:lnTo>
                    <a:pt x="768" y="616"/>
                  </a:lnTo>
                  <a:cubicBezTo>
                    <a:pt x="768" y="616"/>
                    <a:pt x="134" y="1650"/>
                    <a:pt x="301" y="1750"/>
                  </a:cubicBezTo>
                  <a:cubicBezTo>
                    <a:pt x="312" y="1756"/>
                    <a:pt x="325" y="1760"/>
                    <a:pt x="340" y="1760"/>
                  </a:cubicBezTo>
                  <a:cubicBezTo>
                    <a:pt x="550" y="1760"/>
                    <a:pt x="1102" y="1149"/>
                    <a:pt x="1102" y="1149"/>
                  </a:cubicBezTo>
                  <a:lnTo>
                    <a:pt x="1102" y="1149"/>
                  </a:lnTo>
                  <a:cubicBezTo>
                    <a:pt x="1102" y="1150"/>
                    <a:pt x="902" y="2183"/>
                    <a:pt x="1235" y="2217"/>
                  </a:cubicBezTo>
                  <a:cubicBezTo>
                    <a:pt x="1435" y="2217"/>
                    <a:pt x="1635" y="1216"/>
                    <a:pt x="1635" y="1216"/>
                  </a:cubicBezTo>
                  <a:cubicBezTo>
                    <a:pt x="1635" y="1216"/>
                    <a:pt x="1812" y="2129"/>
                    <a:pt x="2110" y="2129"/>
                  </a:cubicBezTo>
                  <a:cubicBezTo>
                    <a:pt x="2129" y="2129"/>
                    <a:pt x="2149" y="2125"/>
                    <a:pt x="2169" y="2117"/>
                  </a:cubicBezTo>
                  <a:cubicBezTo>
                    <a:pt x="2369" y="2017"/>
                    <a:pt x="2269" y="882"/>
                    <a:pt x="2136" y="482"/>
                  </a:cubicBezTo>
                  <a:cubicBezTo>
                    <a:pt x="2022" y="168"/>
                    <a:pt x="1614" y="1"/>
                    <a:pt x="1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2" name="Google Shape;522;p44"/>
          <p:cNvSpPr/>
          <p:nvPr/>
        </p:nvSpPr>
        <p:spPr>
          <a:xfrm>
            <a:off x="4888448" y="4019301"/>
            <a:ext cx="891172" cy="761863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3" name="Google Shape;523;p44"/>
          <p:cNvGrpSpPr/>
          <p:nvPr/>
        </p:nvGrpSpPr>
        <p:grpSpPr>
          <a:xfrm>
            <a:off x="4460662" y="799605"/>
            <a:ext cx="795096" cy="761854"/>
            <a:chOff x="4878975" y="1706650"/>
            <a:chExt cx="675700" cy="647450"/>
          </a:xfrm>
        </p:grpSpPr>
        <p:sp>
          <p:nvSpPr>
            <p:cNvPr id="524" name="Google Shape;524;p44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4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4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Rectángulo 4"/>
          <p:cNvSpPr/>
          <p:nvPr/>
        </p:nvSpPr>
        <p:spPr>
          <a:xfrm>
            <a:off x="5664820" y="602166"/>
            <a:ext cx="3040565" cy="1449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7030A0"/>
                </a:solidFill>
              </a:rPr>
              <a:t>Expresión matemática:</a:t>
            </a:r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dirty="0">
                <a:solidFill>
                  <a:schemeClr val="tx1"/>
                </a:solidFill>
              </a:rPr>
              <a:t>7.000 - (4 x 350) + (2 x 550)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7.000 – 1.400 + 1.100 =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7.000 – 2.500 =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4.500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5664820" y="3013803"/>
            <a:ext cx="3040565" cy="1449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7030A0"/>
                </a:solidFill>
              </a:rPr>
              <a:t>Respuesta del problema:</a:t>
            </a:r>
          </a:p>
          <a:p>
            <a:pPr algn="ctr"/>
            <a:endParaRPr lang="es-CL" dirty="0">
              <a:solidFill>
                <a:srgbClr val="7030A0"/>
              </a:solidFill>
            </a:endParaRPr>
          </a:p>
          <a:p>
            <a:pPr algn="ctr"/>
            <a:r>
              <a:rPr lang="es-CL" dirty="0">
                <a:solidFill>
                  <a:schemeClr val="tx1"/>
                </a:solidFill>
              </a:rPr>
              <a:t>Nos dieron de vuelto $4.500 </a:t>
            </a:r>
          </a:p>
        </p:txBody>
      </p:sp>
    </p:spTree>
    <p:extLst>
      <p:ext uri="{BB962C8B-B14F-4D97-AF65-F5344CB8AC3E}">
        <p14:creationId xmlns:p14="http://schemas.microsoft.com/office/powerpoint/2010/main" val="154266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2"/>
          <p:cNvSpPr txBox="1">
            <a:spLocks noGrp="1"/>
          </p:cNvSpPr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ALERTA DE DESAFÍO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83E8FF"/>
      </a:lt1>
      <a:dk2>
        <a:srgbClr val="52D6FF"/>
      </a:dk2>
      <a:lt2>
        <a:srgbClr val="FFF24A"/>
      </a:lt2>
      <a:accent1>
        <a:srgbClr val="FFD527"/>
      </a:accent1>
      <a:accent2>
        <a:srgbClr val="673ECC"/>
      </a:accent2>
      <a:accent3>
        <a:srgbClr val="FFFFFF"/>
      </a:accent3>
      <a:accent4>
        <a:srgbClr val="83E8FF"/>
      </a:accent4>
      <a:accent5>
        <a:srgbClr val="52D6FF"/>
      </a:accent5>
      <a:accent6>
        <a:srgbClr val="FFF24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617</Words>
  <Application>Microsoft Office PowerPoint</Application>
  <PresentationFormat>Presentación en pantalla (16:9)</PresentationFormat>
  <Paragraphs>98</Paragraphs>
  <Slides>16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Fredoka One</vt:lpstr>
      <vt:lpstr>Varela Round</vt:lpstr>
      <vt:lpstr>Livvic</vt:lpstr>
      <vt:lpstr>Roboto Condensed Light</vt:lpstr>
      <vt:lpstr>Exo Thin</vt:lpstr>
      <vt:lpstr>Simple Light</vt:lpstr>
      <vt:lpstr>Matemática </vt:lpstr>
      <vt:lpstr>Objetivo:   Reforzar prioridades en las operaciones matemáticas </vt:lpstr>
      <vt:lpstr>Recordemos la principal diferencia entre las operaciones </vt:lpstr>
      <vt:lpstr>VAMOS A TOMAR NOTA EN EL CUADERNO  </vt:lpstr>
      <vt:lpstr>Prioridad de las operaciones matemáticas</vt:lpstr>
      <vt:lpstr>Prioridad de las operaciones matemáticas</vt:lpstr>
      <vt:lpstr>Ahora es tu turno… </vt:lpstr>
      <vt:lpstr>Ahora es tu turno… </vt:lpstr>
      <vt:lpstr>ALERTA DE DESAFÍO</vt:lpstr>
      <vt:lpstr>Presentación de PowerPoint</vt:lpstr>
      <vt:lpstr>Presentación de PowerPoint</vt:lpstr>
      <vt:lpstr>¡Ejercita en tu cuaderno de Matemática!</vt:lpstr>
      <vt:lpstr>Presentación de PowerPoint</vt:lpstr>
      <vt:lpstr>Presentación de PowerPoint</vt:lpstr>
      <vt:lpstr>Presentación de PowerPoint</vt:lpstr>
      <vt:lpstr>Excelente trabajo!!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constanza inostroza</dc:creator>
  <cp:lastModifiedBy>Paula Bravo Muñoz</cp:lastModifiedBy>
  <cp:revision>21</cp:revision>
  <dcterms:modified xsi:type="dcterms:W3CDTF">2021-03-11T17:34:07Z</dcterms:modified>
</cp:coreProperties>
</file>