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90" r:id="rId2"/>
    <p:sldId id="291" r:id="rId3"/>
    <p:sldId id="294" r:id="rId4"/>
    <p:sldId id="293" r:id="rId5"/>
    <p:sldId id="29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52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78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719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194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20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03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18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68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91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28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28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51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141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7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59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6EC1-3F01-4E38-89DC-8FCFE7216B93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C6F1967-25B6-48D5-92AC-859766E993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9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874C7B9-440F-42C0-9CF7-2D8716B18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3" y="931068"/>
            <a:ext cx="10402779" cy="49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9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1C07716-770D-4FA1-9331-C10C3A4E4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639157"/>
            <a:ext cx="5838826" cy="57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7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B7B2A0-9EFE-4360-8B96-1E3CA7454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887" y="4215481"/>
            <a:ext cx="4191001" cy="232343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9569A88-F2CF-4B9B-B8A5-15B4ABBCD3F7}"/>
              </a:ext>
            </a:extLst>
          </p:cNvPr>
          <p:cNvSpPr txBox="1"/>
          <p:nvPr/>
        </p:nvSpPr>
        <p:spPr>
          <a:xfrm>
            <a:off x="3053953" y="3251477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https://www.youtube.com/watch?v=cis_-XswQgU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8A7CB35-F85B-4E64-B97D-4CDB49362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203" y="785813"/>
            <a:ext cx="6107906" cy="10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A75ACBF-F404-4741-AB97-E4BD432B7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202829"/>
            <a:ext cx="9234488" cy="445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4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D895DF7-88EF-42DE-B8E3-7B276C8C4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800099"/>
            <a:ext cx="7948613" cy="91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5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975</TotalTime>
  <Words>15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 Escobar</dc:creator>
  <cp:lastModifiedBy>Pao Escobar</cp:lastModifiedBy>
  <cp:revision>15</cp:revision>
  <dcterms:created xsi:type="dcterms:W3CDTF">2020-08-04T01:10:54Z</dcterms:created>
  <dcterms:modified xsi:type="dcterms:W3CDTF">2021-03-03T21:59:56Z</dcterms:modified>
</cp:coreProperties>
</file>