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3"/>
  </p:notesMasterIdLst>
  <p:sldIdLst>
    <p:sldId id="269" r:id="rId2"/>
    <p:sldId id="275" r:id="rId3"/>
    <p:sldId id="273" r:id="rId4"/>
    <p:sldId id="259" r:id="rId5"/>
    <p:sldId id="280" r:id="rId6"/>
    <p:sldId id="281" r:id="rId7"/>
    <p:sldId id="282" r:id="rId8"/>
    <p:sldId id="257" r:id="rId9"/>
    <p:sldId id="283" r:id="rId10"/>
    <p:sldId id="261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598">
          <p15:clr>
            <a:srgbClr val="9AA0A6"/>
          </p15:clr>
        </p15:guide>
        <p15:guide id="3" pos="4352">
          <p15:clr>
            <a:srgbClr val="9AA0A6"/>
          </p15:clr>
        </p15:guide>
        <p15:guide id="4" pos="13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AB821-FBEA-4C66-99BA-26D11574A8ED}">
  <a:tblStyle styleId="{0C0AB821-FBEA-4C66-99BA-26D11574A8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62" y="84"/>
      </p:cViewPr>
      <p:guideLst>
        <p:guide pos="2880"/>
        <p:guide orient="horz" pos="598"/>
        <p:guide pos="4352"/>
        <p:guide pos="13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87e8b63bab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87e8b63bab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87e8b63ba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87e8b63bab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87e8b63bab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87e8b63bab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87e8b63bab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87e8b63bab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782b35a5bc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782b35a5bc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124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967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7e8b63b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7e8b63b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45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8422890a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8422890a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7e8b63b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7e8b63b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525250" y="2510938"/>
            <a:ext cx="4093500" cy="6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 idx="2" hasCustomPrompt="1"/>
          </p:nvPr>
        </p:nvSpPr>
        <p:spPr>
          <a:xfrm>
            <a:off x="3404550" y="1378475"/>
            <a:ext cx="2334900" cy="9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8" name="Google Shape;98;p3"/>
          <p:cNvSpPr txBox="1">
            <a:spLocks noGrp="1"/>
          </p:cNvSpPr>
          <p:nvPr>
            <p:ph type="subTitle" idx="1"/>
          </p:nvPr>
        </p:nvSpPr>
        <p:spPr>
          <a:xfrm>
            <a:off x="1750800" y="3206350"/>
            <a:ext cx="56424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3"/>
          <p:cNvSpPr/>
          <p:nvPr/>
        </p:nvSpPr>
        <p:spPr>
          <a:xfrm rot="9899955">
            <a:off x="2116062" y="535167"/>
            <a:ext cx="165569" cy="267995"/>
          </a:xfrm>
          <a:custGeom>
            <a:avLst/>
            <a:gdLst/>
            <a:ahLst/>
            <a:cxnLst/>
            <a:rect l="l" t="t" r="r" b="b"/>
            <a:pathLst>
              <a:path w="6912" h="11188" extrusionOk="0">
                <a:moveTo>
                  <a:pt x="4161" y="0"/>
                </a:moveTo>
                <a:cubicBezTo>
                  <a:pt x="3958" y="0"/>
                  <a:pt x="3759" y="94"/>
                  <a:pt x="3480" y="356"/>
                </a:cubicBezTo>
                <a:cubicBezTo>
                  <a:pt x="2740" y="1050"/>
                  <a:pt x="2326" y="1856"/>
                  <a:pt x="1963" y="2756"/>
                </a:cubicBezTo>
                <a:lnTo>
                  <a:pt x="1963" y="2756"/>
                </a:lnTo>
                <a:lnTo>
                  <a:pt x="2242" y="2040"/>
                </a:lnTo>
                <a:lnTo>
                  <a:pt x="2242" y="2040"/>
                </a:lnTo>
                <a:cubicBezTo>
                  <a:pt x="1271" y="4451"/>
                  <a:pt x="0" y="7098"/>
                  <a:pt x="445" y="9770"/>
                </a:cubicBezTo>
                <a:cubicBezTo>
                  <a:pt x="591" y="10648"/>
                  <a:pt x="1011" y="11188"/>
                  <a:pt x="1555" y="11188"/>
                </a:cubicBezTo>
                <a:cubicBezTo>
                  <a:pt x="1848" y="11188"/>
                  <a:pt x="2177" y="11031"/>
                  <a:pt x="2519" y="10687"/>
                </a:cubicBezTo>
                <a:cubicBezTo>
                  <a:pt x="3138" y="10064"/>
                  <a:pt x="3587" y="9380"/>
                  <a:pt x="4268" y="8823"/>
                </a:cubicBezTo>
                <a:cubicBezTo>
                  <a:pt x="5173" y="8081"/>
                  <a:pt x="5849" y="7174"/>
                  <a:pt x="6368" y="6118"/>
                </a:cubicBezTo>
                <a:cubicBezTo>
                  <a:pt x="6911" y="5011"/>
                  <a:pt x="6730" y="3284"/>
                  <a:pt x="6444" y="2107"/>
                </a:cubicBezTo>
                <a:cubicBezTo>
                  <a:pt x="6215" y="1162"/>
                  <a:pt x="5902" y="589"/>
                  <a:pt x="5022" y="268"/>
                </a:cubicBezTo>
                <a:cubicBezTo>
                  <a:pt x="4641" y="129"/>
                  <a:pt x="4399" y="0"/>
                  <a:pt x="4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rot="9899955">
            <a:off x="2215227" y="12396"/>
            <a:ext cx="122955" cy="206482"/>
          </a:xfrm>
          <a:custGeom>
            <a:avLst/>
            <a:gdLst/>
            <a:ahLst/>
            <a:cxnLst/>
            <a:rect l="l" t="t" r="r" b="b"/>
            <a:pathLst>
              <a:path w="5133" h="8620" extrusionOk="0">
                <a:moveTo>
                  <a:pt x="3368" y="0"/>
                </a:moveTo>
                <a:cubicBezTo>
                  <a:pt x="3287" y="0"/>
                  <a:pt x="3202" y="7"/>
                  <a:pt x="3114" y="23"/>
                </a:cubicBezTo>
                <a:cubicBezTo>
                  <a:pt x="1757" y="261"/>
                  <a:pt x="1440" y="1480"/>
                  <a:pt x="712" y="2434"/>
                </a:cubicBezTo>
                <a:lnTo>
                  <a:pt x="770" y="2198"/>
                </a:lnTo>
                <a:lnTo>
                  <a:pt x="770" y="2198"/>
                </a:lnTo>
                <a:cubicBezTo>
                  <a:pt x="0" y="2896"/>
                  <a:pt x="97" y="4085"/>
                  <a:pt x="100" y="5027"/>
                </a:cubicBezTo>
                <a:cubicBezTo>
                  <a:pt x="104" y="6034"/>
                  <a:pt x="44" y="7362"/>
                  <a:pt x="766" y="8181"/>
                </a:cubicBezTo>
                <a:cubicBezTo>
                  <a:pt x="1046" y="8499"/>
                  <a:pt x="1343" y="8619"/>
                  <a:pt x="1645" y="8619"/>
                </a:cubicBezTo>
                <a:cubicBezTo>
                  <a:pt x="2232" y="8619"/>
                  <a:pt x="2837" y="8166"/>
                  <a:pt x="3370" y="7835"/>
                </a:cubicBezTo>
                <a:cubicBezTo>
                  <a:pt x="5095" y="6761"/>
                  <a:pt x="5094" y="4842"/>
                  <a:pt x="5118" y="3022"/>
                </a:cubicBezTo>
                <a:cubicBezTo>
                  <a:pt x="5133" y="1918"/>
                  <a:pt x="4680" y="0"/>
                  <a:pt x="3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9899955">
            <a:off x="1948737" y="187335"/>
            <a:ext cx="153592" cy="250581"/>
          </a:xfrm>
          <a:custGeom>
            <a:avLst/>
            <a:gdLst/>
            <a:ahLst/>
            <a:cxnLst/>
            <a:rect l="l" t="t" r="r" b="b"/>
            <a:pathLst>
              <a:path w="6412" h="10461" extrusionOk="0">
                <a:moveTo>
                  <a:pt x="4967" y="1"/>
                </a:moveTo>
                <a:cubicBezTo>
                  <a:pt x="4911" y="1"/>
                  <a:pt x="4852" y="5"/>
                  <a:pt x="4791" y="13"/>
                </a:cubicBezTo>
                <a:cubicBezTo>
                  <a:pt x="3361" y="201"/>
                  <a:pt x="2761" y="1674"/>
                  <a:pt x="1804" y="2791"/>
                </a:cubicBezTo>
                <a:lnTo>
                  <a:pt x="1916" y="2506"/>
                </a:lnTo>
                <a:lnTo>
                  <a:pt x="1916" y="2506"/>
                </a:lnTo>
                <a:cubicBezTo>
                  <a:pt x="976" y="3305"/>
                  <a:pt x="803" y="4771"/>
                  <a:pt x="591" y="5928"/>
                </a:cubicBezTo>
                <a:cubicBezTo>
                  <a:pt x="365" y="7166"/>
                  <a:pt x="0" y="8794"/>
                  <a:pt x="545" y="9853"/>
                </a:cubicBezTo>
                <a:cubicBezTo>
                  <a:pt x="774" y="10298"/>
                  <a:pt x="1076" y="10460"/>
                  <a:pt x="1412" y="10460"/>
                </a:cubicBezTo>
                <a:cubicBezTo>
                  <a:pt x="1992" y="10460"/>
                  <a:pt x="2675" y="9977"/>
                  <a:pt x="3266" y="9626"/>
                </a:cubicBezTo>
                <a:cubicBezTo>
                  <a:pt x="5260" y="8440"/>
                  <a:pt x="5699" y="6080"/>
                  <a:pt x="6139" y="3848"/>
                </a:cubicBezTo>
                <a:cubicBezTo>
                  <a:pt x="6411" y="2464"/>
                  <a:pt x="6383" y="1"/>
                  <a:pt x="49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 rot="-8100000">
            <a:off x="21020" y="2384896"/>
            <a:ext cx="1014560" cy="1194968"/>
          </a:xfrm>
          <a:custGeom>
            <a:avLst/>
            <a:gdLst/>
            <a:ahLst/>
            <a:cxnLst/>
            <a:rect l="l" t="t" r="r" b="b"/>
            <a:pathLst>
              <a:path w="24255" h="28568" extrusionOk="0">
                <a:moveTo>
                  <a:pt x="9204" y="18854"/>
                </a:moveTo>
                <a:cubicBezTo>
                  <a:pt x="9211" y="18858"/>
                  <a:pt x="9218" y="18862"/>
                  <a:pt x="9226" y="18866"/>
                </a:cubicBezTo>
                <a:cubicBezTo>
                  <a:pt x="9209" y="18869"/>
                  <a:pt x="9191" y="18872"/>
                  <a:pt x="9174" y="18875"/>
                </a:cubicBezTo>
                <a:lnTo>
                  <a:pt x="9174" y="18875"/>
                </a:lnTo>
                <a:cubicBezTo>
                  <a:pt x="9088" y="18932"/>
                  <a:pt x="8980" y="18963"/>
                  <a:pt x="8844" y="18963"/>
                </a:cubicBezTo>
                <a:cubicBezTo>
                  <a:pt x="8782" y="18963"/>
                  <a:pt x="8714" y="18957"/>
                  <a:pt x="8640" y="18943"/>
                </a:cubicBezTo>
                <a:cubicBezTo>
                  <a:pt x="8645" y="18915"/>
                  <a:pt x="8650" y="18888"/>
                  <a:pt x="8657" y="18862"/>
                </a:cubicBezTo>
                <a:lnTo>
                  <a:pt x="8657" y="18862"/>
                </a:lnTo>
                <a:cubicBezTo>
                  <a:pt x="8752" y="18882"/>
                  <a:pt x="8850" y="18893"/>
                  <a:pt x="8949" y="18893"/>
                </a:cubicBezTo>
                <a:cubicBezTo>
                  <a:pt x="9023" y="18893"/>
                  <a:pt x="9098" y="18887"/>
                  <a:pt x="9174" y="18875"/>
                </a:cubicBezTo>
                <a:lnTo>
                  <a:pt x="9174" y="18875"/>
                </a:lnTo>
                <a:cubicBezTo>
                  <a:pt x="9185" y="18868"/>
                  <a:pt x="9195" y="18861"/>
                  <a:pt x="9204" y="18854"/>
                </a:cubicBezTo>
                <a:close/>
                <a:moveTo>
                  <a:pt x="19199" y="0"/>
                </a:moveTo>
                <a:cubicBezTo>
                  <a:pt x="18860" y="0"/>
                  <a:pt x="18527" y="157"/>
                  <a:pt x="18234" y="549"/>
                </a:cubicBezTo>
                <a:cubicBezTo>
                  <a:pt x="17189" y="1949"/>
                  <a:pt x="16845" y="4066"/>
                  <a:pt x="16752" y="5745"/>
                </a:cubicBezTo>
                <a:cubicBezTo>
                  <a:pt x="16686" y="6963"/>
                  <a:pt x="16796" y="7816"/>
                  <a:pt x="16140" y="8937"/>
                </a:cubicBezTo>
                <a:cubicBezTo>
                  <a:pt x="15683" y="9718"/>
                  <a:pt x="15055" y="10386"/>
                  <a:pt x="14301" y="10386"/>
                </a:cubicBezTo>
                <a:cubicBezTo>
                  <a:pt x="13979" y="10386"/>
                  <a:pt x="13633" y="10264"/>
                  <a:pt x="13269" y="9977"/>
                </a:cubicBezTo>
                <a:cubicBezTo>
                  <a:pt x="12272" y="9192"/>
                  <a:pt x="11808" y="7808"/>
                  <a:pt x="11161" y="6772"/>
                </a:cubicBezTo>
                <a:cubicBezTo>
                  <a:pt x="10542" y="5782"/>
                  <a:pt x="9870" y="4825"/>
                  <a:pt x="9227" y="3850"/>
                </a:cubicBezTo>
                <a:cubicBezTo>
                  <a:pt x="8644" y="2964"/>
                  <a:pt x="8082" y="2070"/>
                  <a:pt x="7235" y="1409"/>
                </a:cubicBezTo>
                <a:cubicBezTo>
                  <a:pt x="6760" y="1037"/>
                  <a:pt x="6008" y="449"/>
                  <a:pt x="5351" y="449"/>
                </a:cubicBezTo>
                <a:cubicBezTo>
                  <a:pt x="5300" y="449"/>
                  <a:pt x="5250" y="452"/>
                  <a:pt x="5201" y="460"/>
                </a:cubicBezTo>
                <a:cubicBezTo>
                  <a:pt x="4716" y="533"/>
                  <a:pt x="3942" y="1067"/>
                  <a:pt x="3639" y="1450"/>
                </a:cubicBezTo>
                <a:cubicBezTo>
                  <a:pt x="3042" y="2203"/>
                  <a:pt x="3126" y="3423"/>
                  <a:pt x="3145" y="4313"/>
                </a:cubicBezTo>
                <a:cubicBezTo>
                  <a:pt x="3179" y="6018"/>
                  <a:pt x="3873" y="7332"/>
                  <a:pt x="4600" y="8831"/>
                </a:cubicBezTo>
                <a:cubicBezTo>
                  <a:pt x="5265" y="10206"/>
                  <a:pt x="5898" y="11549"/>
                  <a:pt x="6768" y="12818"/>
                </a:cubicBezTo>
                <a:cubicBezTo>
                  <a:pt x="7222" y="13477"/>
                  <a:pt x="7989" y="13766"/>
                  <a:pt x="8338" y="14507"/>
                </a:cubicBezTo>
                <a:cubicBezTo>
                  <a:pt x="8595" y="15052"/>
                  <a:pt x="8861" y="15626"/>
                  <a:pt x="9050" y="16196"/>
                </a:cubicBezTo>
                <a:cubicBezTo>
                  <a:pt x="9190" y="16622"/>
                  <a:pt x="9798" y="18394"/>
                  <a:pt x="9204" y="18854"/>
                </a:cubicBezTo>
                <a:lnTo>
                  <a:pt x="9204" y="18854"/>
                </a:lnTo>
                <a:cubicBezTo>
                  <a:pt x="9021" y="18751"/>
                  <a:pt x="8900" y="18711"/>
                  <a:pt x="8820" y="18711"/>
                </a:cubicBezTo>
                <a:cubicBezTo>
                  <a:pt x="8715" y="18711"/>
                  <a:pt x="8678" y="18779"/>
                  <a:pt x="8657" y="18862"/>
                </a:cubicBezTo>
                <a:lnTo>
                  <a:pt x="8657" y="18862"/>
                </a:lnTo>
                <a:cubicBezTo>
                  <a:pt x="7196" y="18559"/>
                  <a:pt x="6183" y="16065"/>
                  <a:pt x="5372" y="15153"/>
                </a:cubicBezTo>
                <a:cubicBezTo>
                  <a:pt x="4780" y="14488"/>
                  <a:pt x="3638" y="13923"/>
                  <a:pt x="2611" y="13923"/>
                </a:cubicBezTo>
                <a:cubicBezTo>
                  <a:pt x="2090" y="13923"/>
                  <a:pt x="1599" y="14068"/>
                  <a:pt x="1224" y="14420"/>
                </a:cubicBezTo>
                <a:cubicBezTo>
                  <a:pt x="1" y="15571"/>
                  <a:pt x="514" y="17338"/>
                  <a:pt x="1023" y="18733"/>
                </a:cubicBezTo>
                <a:cubicBezTo>
                  <a:pt x="1886" y="21093"/>
                  <a:pt x="3677" y="23285"/>
                  <a:pt x="5449" y="25039"/>
                </a:cubicBezTo>
                <a:cubicBezTo>
                  <a:pt x="6601" y="26181"/>
                  <a:pt x="8030" y="26958"/>
                  <a:pt x="9521" y="27585"/>
                </a:cubicBezTo>
                <a:cubicBezTo>
                  <a:pt x="10201" y="27870"/>
                  <a:pt x="10884" y="28279"/>
                  <a:pt x="11629" y="28330"/>
                </a:cubicBezTo>
                <a:cubicBezTo>
                  <a:pt x="12551" y="28392"/>
                  <a:pt x="13439" y="28384"/>
                  <a:pt x="14367" y="28506"/>
                </a:cubicBezTo>
                <a:cubicBezTo>
                  <a:pt x="14685" y="28548"/>
                  <a:pt x="15005" y="28568"/>
                  <a:pt x="15325" y="28568"/>
                </a:cubicBezTo>
                <a:cubicBezTo>
                  <a:pt x="16879" y="28568"/>
                  <a:pt x="18437" y="28097"/>
                  <a:pt x="19770" y="27342"/>
                </a:cubicBezTo>
                <a:cubicBezTo>
                  <a:pt x="20491" y="26934"/>
                  <a:pt x="21135" y="26694"/>
                  <a:pt x="21587" y="25983"/>
                </a:cubicBezTo>
                <a:cubicBezTo>
                  <a:pt x="22145" y="25106"/>
                  <a:pt x="22398" y="24120"/>
                  <a:pt x="22599" y="23116"/>
                </a:cubicBezTo>
                <a:cubicBezTo>
                  <a:pt x="22780" y="22212"/>
                  <a:pt x="23133" y="21346"/>
                  <a:pt x="23396" y="20463"/>
                </a:cubicBezTo>
                <a:cubicBezTo>
                  <a:pt x="23760" y="19235"/>
                  <a:pt x="23941" y="18060"/>
                  <a:pt x="24069" y="16790"/>
                </a:cubicBezTo>
                <a:cubicBezTo>
                  <a:pt x="24190" y="15597"/>
                  <a:pt x="24237" y="14453"/>
                  <a:pt x="24244" y="13256"/>
                </a:cubicBezTo>
                <a:cubicBezTo>
                  <a:pt x="24254" y="11763"/>
                  <a:pt x="24001" y="10586"/>
                  <a:pt x="23631" y="9155"/>
                </a:cubicBezTo>
                <a:cubicBezTo>
                  <a:pt x="22972" y="6609"/>
                  <a:pt x="22661" y="4014"/>
                  <a:pt x="21333" y="1681"/>
                </a:cubicBezTo>
                <a:cubicBezTo>
                  <a:pt x="20931" y="973"/>
                  <a:pt x="20045" y="0"/>
                  <a:pt x="19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167817" y="-545337"/>
            <a:ext cx="3614727" cy="2222513"/>
            <a:chOff x="4619425" y="1203125"/>
            <a:chExt cx="1217900" cy="748825"/>
          </a:xfrm>
        </p:grpSpPr>
        <p:sp>
          <p:nvSpPr>
            <p:cNvPr id="104" name="Google Shape;104;p3"/>
            <p:cNvSpPr/>
            <p:nvPr/>
          </p:nvSpPr>
          <p:spPr>
            <a:xfrm>
              <a:off x="4619425" y="1203125"/>
              <a:ext cx="1217900" cy="699975"/>
            </a:xfrm>
            <a:custGeom>
              <a:avLst/>
              <a:gdLst/>
              <a:ahLst/>
              <a:cxnLst/>
              <a:rect l="l" t="t" r="r" b="b"/>
              <a:pathLst>
                <a:path w="48716" h="27999" extrusionOk="0">
                  <a:moveTo>
                    <a:pt x="25210" y="1"/>
                  </a:moveTo>
                  <a:cubicBezTo>
                    <a:pt x="17852" y="1"/>
                    <a:pt x="10746" y="2733"/>
                    <a:pt x="6242" y="8729"/>
                  </a:cubicBezTo>
                  <a:cubicBezTo>
                    <a:pt x="4029" y="11677"/>
                    <a:pt x="1955" y="15177"/>
                    <a:pt x="956" y="18744"/>
                  </a:cubicBezTo>
                  <a:cubicBezTo>
                    <a:pt x="543" y="20217"/>
                    <a:pt x="0" y="27998"/>
                    <a:pt x="843" y="27998"/>
                  </a:cubicBezTo>
                  <a:cubicBezTo>
                    <a:pt x="855" y="27998"/>
                    <a:pt x="867" y="27997"/>
                    <a:pt x="879" y="27994"/>
                  </a:cubicBezTo>
                  <a:lnTo>
                    <a:pt x="7812" y="27986"/>
                  </a:lnTo>
                  <a:cubicBezTo>
                    <a:pt x="9093" y="22656"/>
                    <a:pt x="7911" y="18581"/>
                    <a:pt x="11277" y="13844"/>
                  </a:cubicBezTo>
                  <a:cubicBezTo>
                    <a:pt x="14264" y="9640"/>
                    <a:pt x="18148" y="7545"/>
                    <a:pt x="23193" y="7094"/>
                  </a:cubicBezTo>
                  <a:cubicBezTo>
                    <a:pt x="24415" y="6985"/>
                    <a:pt x="25569" y="6891"/>
                    <a:pt x="26681" y="6891"/>
                  </a:cubicBezTo>
                  <a:cubicBezTo>
                    <a:pt x="28923" y="6891"/>
                    <a:pt x="31000" y="7272"/>
                    <a:pt x="33143" y="8681"/>
                  </a:cubicBezTo>
                  <a:cubicBezTo>
                    <a:pt x="42215" y="14640"/>
                    <a:pt x="39182" y="20397"/>
                    <a:pt x="40694" y="27234"/>
                  </a:cubicBezTo>
                  <a:cubicBezTo>
                    <a:pt x="41022" y="27409"/>
                    <a:pt x="41643" y="27477"/>
                    <a:pt x="42400" y="27477"/>
                  </a:cubicBezTo>
                  <a:cubicBezTo>
                    <a:pt x="44847" y="27477"/>
                    <a:pt x="48716" y="26775"/>
                    <a:pt x="48716" y="26775"/>
                  </a:cubicBezTo>
                  <a:cubicBezTo>
                    <a:pt x="48716" y="26775"/>
                    <a:pt x="48062" y="20132"/>
                    <a:pt x="47545" y="18149"/>
                  </a:cubicBezTo>
                  <a:cubicBezTo>
                    <a:pt x="46850" y="15480"/>
                    <a:pt x="45578" y="13246"/>
                    <a:pt x="44188" y="10891"/>
                  </a:cubicBezTo>
                  <a:cubicBezTo>
                    <a:pt x="40465" y="4588"/>
                    <a:pt x="35513" y="814"/>
                    <a:pt x="27965" y="127"/>
                  </a:cubicBezTo>
                  <a:cubicBezTo>
                    <a:pt x="27046" y="43"/>
                    <a:pt x="26126" y="1"/>
                    <a:pt x="25210" y="1"/>
                  </a:cubicBezTo>
                  <a:close/>
                </a:path>
              </a:pathLst>
            </a:custGeom>
            <a:solidFill>
              <a:srgbClr val="E1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958625" y="1536475"/>
              <a:ext cx="538700" cy="415475"/>
            </a:xfrm>
            <a:custGeom>
              <a:avLst/>
              <a:gdLst/>
              <a:ahLst/>
              <a:cxnLst/>
              <a:rect l="l" t="t" r="r" b="b"/>
              <a:pathLst>
                <a:path w="21548" h="16619" extrusionOk="0">
                  <a:moveTo>
                    <a:pt x="11759" y="0"/>
                  </a:moveTo>
                  <a:cubicBezTo>
                    <a:pt x="11694" y="0"/>
                    <a:pt x="11630" y="1"/>
                    <a:pt x="11566" y="3"/>
                  </a:cubicBezTo>
                  <a:cubicBezTo>
                    <a:pt x="8784" y="91"/>
                    <a:pt x="5820" y="1466"/>
                    <a:pt x="3797" y="3478"/>
                  </a:cubicBezTo>
                  <a:cubicBezTo>
                    <a:pt x="408" y="6845"/>
                    <a:pt x="164" y="15928"/>
                    <a:pt x="164" y="15928"/>
                  </a:cubicBezTo>
                  <a:cubicBezTo>
                    <a:pt x="1" y="15975"/>
                    <a:pt x="1477" y="16106"/>
                    <a:pt x="3165" y="16106"/>
                  </a:cubicBezTo>
                  <a:cubicBezTo>
                    <a:pt x="4622" y="16106"/>
                    <a:pt x="6237" y="16009"/>
                    <a:pt x="7092" y="15675"/>
                  </a:cubicBezTo>
                  <a:cubicBezTo>
                    <a:pt x="7028" y="13388"/>
                    <a:pt x="7498" y="7127"/>
                    <a:pt x="10640" y="6658"/>
                  </a:cubicBezTo>
                  <a:cubicBezTo>
                    <a:pt x="10801" y="6634"/>
                    <a:pt x="10954" y="6623"/>
                    <a:pt x="11098" y="6623"/>
                  </a:cubicBezTo>
                  <a:cubicBezTo>
                    <a:pt x="14798" y="6623"/>
                    <a:pt x="13218" y="14261"/>
                    <a:pt x="14193" y="16181"/>
                  </a:cubicBezTo>
                  <a:cubicBezTo>
                    <a:pt x="14193" y="16181"/>
                    <a:pt x="16423" y="16618"/>
                    <a:pt x="18489" y="16618"/>
                  </a:cubicBezTo>
                  <a:cubicBezTo>
                    <a:pt x="19752" y="16618"/>
                    <a:pt x="20954" y="16455"/>
                    <a:pt x="21548" y="15928"/>
                  </a:cubicBezTo>
                  <a:cubicBezTo>
                    <a:pt x="20138" y="12776"/>
                    <a:pt x="21522" y="7643"/>
                    <a:pt x="19270" y="4244"/>
                  </a:cubicBezTo>
                  <a:cubicBezTo>
                    <a:pt x="17735" y="1926"/>
                    <a:pt x="14595" y="0"/>
                    <a:pt x="11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8583602" y="906400"/>
            <a:ext cx="1368639" cy="1219495"/>
            <a:chOff x="5782900" y="1066525"/>
            <a:chExt cx="649475" cy="578700"/>
          </a:xfrm>
        </p:grpSpPr>
        <p:sp>
          <p:nvSpPr>
            <p:cNvPr id="107" name="Google Shape;107;p3"/>
            <p:cNvSpPr/>
            <p:nvPr/>
          </p:nvSpPr>
          <p:spPr>
            <a:xfrm>
              <a:off x="5782900" y="1066525"/>
              <a:ext cx="264000" cy="414075"/>
            </a:xfrm>
            <a:custGeom>
              <a:avLst/>
              <a:gdLst/>
              <a:ahLst/>
              <a:cxnLst/>
              <a:rect l="l" t="t" r="r" b="b"/>
              <a:pathLst>
                <a:path w="10560" h="16563" extrusionOk="0">
                  <a:moveTo>
                    <a:pt x="9883" y="0"/>
                  </a:moveTo>
                  <a:cubicBezTo>
                    <a:pt x="9658" y="0"/>
                    <a:pt x="9442" y="130"/>
                    <a:pt x="9342" y="348"/>
                  </a:cubicBezTo>
                  <a:cubicBezTo>
                    <a:pt x="8516" y="2163"/>
                    <a:pt x="7353" y="3906"/>
                    <a:pt x="6229" y="5593"/>
                  </a:cubicBezTo>
                  <a:cubicBezTo>
                    <a:pt x="5384" y="6860"/>
                    <a:pt x="4509" y="8172"/>
                    <a:pt x="3770" y="9521"/>
                  </a:cubicBezTo>
                  <a:cubicBezTo>
                    <a:pt x="3298" y="10384"/>
                    <a:pt x="2762" y="11236"/>
                    <a:pt x="2245" y="12059"/>
                  </a:cubicBezTo>
                  <a:cubicBezTo>
                    <a:pt x="1515" y="13223"/>
                    <a:pt x="759" y="14425"/>
                    <a:pt x="142" y="15711"/>
                  </a:cubicBezTo>
                  <a:cubicBezTo>
                    <a:pt x="0" y="16008"/>
                    <a:pt x="125" y="16362"/>
                    <a:pt x="421" y="16504"/>
                  </a:cubicBezTo>
                  <a:cubicBezTo>
                    <a:pt x="501" y="16542"/>
                    <a:pt x="589" y="16563"/>
                    <a:pt x="678" y="16563"/>
                  </a:cubicBezTo>
                  <a:cubicBezTo>
                    <a:pt x="906" y="16563"/>
                    <a:pt x="1114" y="16432"/>
                    <a:pt x="1214" y="16225"/>
                  </a:cubicBezTo>
                  <a:cubicBezTo>
                    <a:pt x="1801" y="15001"/>
                    <a:pt x="2538" y="13827"/>
                    <a:pt x="3250" y="12691"/>
                  </a:cubicBezTo>
                  <a:cubicBezTo>
                    <a:pt x="3777" y="11853"/>
                    <a:pt x="4322" y="10986"/>
                    <a:pt x="4811" y="10091"/>
                  </a:cubicBezTo>
                  <a:cubicBezTo>
                    <a:pt x="5525" y="8789"/>
                    <a:pt x="6385" y="7499"/>
                    <a:pt x="7217" y="6251"/>
                  </a:cubicBezTo>
                  <a:cubicBezTo>
                    <a:pt x="8367" y="4526"/>
                    <a:pt x="9557" y="2742"/>
                    <a:pt x="10423" y="840"/>
                  </a:cubicBezTo>
                  <a:cubicBezTo>
                    <a:pt x="10559" y="543"/>
                    <a:pt x="10427" y="190"/>
                    <a:pt x="10129" y="54"/>
                  </a:cubicBezTo>
                  <a:cubicBezTo>
                    <a:pt x="10049" y="18"/>
                    <a:pt x="9965" y="0"/>
                    <a:pt x="9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852475" y="1099525"/>
              <a:ext cx="264925" cy="390275"/>
            </a:xfrm>
            <a:custGeom>
              <a:avLst/>
              <a:gdLst/>
              <a:ahLst/>
              <a:cxnLst/>
              <a:rect l="l" t="t" r="r" b="b"/>
              <a:pathLst>
                <a:path w="10597" h="15611" extrusionOk="0">
                  <a:moveTo>
                    <a:pt x="9922" y="1"/>
                  </a:moveTo>
                  <a:cubicBezTo>
                    <a:pt x="9729" y="1"/>
                    <a:pt x="9541" y="94"/>
                    <a:pt x="9426" y="266"/>
                  </a:cubicBezTo>
                  <a:cubicBezTo>
                    <a:pt x="8588" y="1528"/>
                    <a:pt x="7677" y="2790"/>
                    <a:pt x="6797" y="4009"/>
                  </a:cubicBezTo>
                  <a:cubicBezTo>
                    <a:pt x="5591" y="5679"/>
                    <a:pt x="4345" y="7406"/>
                    <a:pt x="3246" y="9185"/>
                  </a:cubicBezTo>
                  <a:cubicBezTo>
                    <a:pt x="3008" y="9571"/>
                    <a:pt x="2736" y="9982"/>
                    <a:pt x="2450" y="10416"/>
                  </a:cubicBezTo>
                  <a:cubicBezTo>
                    <a:pt x="1529" y="11811"/>
                    <a:pt x="484" y="13392"/>
                    <a:pt x="86" y="14860"/>
                  </a:cubicBezTo>
                  <a:cubicBezTo>
                    <a:pt x="0" y="15177"/>
                    <a:pt x="188" y="15503"/>
                    <a:pt x="503" y="15589"/>
                  </a:cubicBezTo>
                  <a:cubicBezTo>
                    <a:pt x="554" y="15604"/>
                    <a:pt x="607" y="15610"/>
                    <a:pt x="659" y="15610"/>
                  </a:cubicBezTo>
                  <a:cubicBezTo>
                    <a:pt x="927" y="15610"/>
                    <a:pt x="1162" y="15430"/>
                    <a:pt x="1232" y="15172"/>
                  </a:cubicBezTo>
                  <a:cubicBezTo>
                    <a:pt x="1580" y="13887"/>
                    <a:pt x="2568" y="12390"/>
                    <a:pt x="3440" y="11071"/>
                  </a:cubicBezTo>
                  <a:cubicBezTo>
                    <a:pt x="3733" y="10629"/>
                    <a:pt x="4008" y="10210"/>
                    <a:pt x="4257" y="9809"/>
                  </a:cubicBezTo>
                  <a:cubicBezTo>
                    <a:pt x="5332" y="8065"/>
                    <a:pt x="6566" y="6357"/>
                    <a:pt x="7759" y="4705"/>
                  </a:cubicBezTo>
                  <a:cubicBezTo>
                    <a:pt x="8647" y="3475"/>
                    <a:pt x="9565" y="2204"/>
                    <a:pt x="10415" y="923"/>
                  </a:cubicBezTo>
                  <a:cubicBezTo>
                    <a:pt x="10597" y="650"/>
                    <a:pt x="10522" y="282"/>
                    <a:pt x="10250" y="100"/>
                  </a:cubicBezTo>
                  <a:cubicBezTo>
                    <a:pt x="10149" y="33"/>
                    <a:pt x="10034" y="1"/>
                    <a:pt x="9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893050" y="1131375"/>
              <a:ext cx="288200" cy="433225"/>
            </a:xfrm>
            <a:custGeom>
              <a:avLst/>
              <a:gdLst/>
              <a:ahLst/>
              <a:cxnLst/>
              <a:rect l="l" t="t" r="r" b="b"/>
              <a:pathLst>
                <a:path w="11528" h="17329" extrusionOk="0">
                  <a:moveTo>
                    <a:pt x="10851" y="0"/>
                  </a:moveTo>
                  <a:cubicBezTo>
                    <a:pt x="10632" y="0"/>
                    <a:pt x="10422" y="121"/>
                    <a:pt x="10318" y="330"/>
                  </a:cubicBezTo>
                  <a:cubicBezTo>
                    <a:pt x="9195" y="2594"/>
                    <a:pt x="7610" y="4680"/>
                    <a:pt x="6078" y="6696"/>
                  </a:cubicBezTo>
                  <a:cubicBezTo>
                    <a:pt x="5291" y="7730"/>
                    <a:pt x="4477" y="8800"/>
                    <a:pt x="3734" y="9884"/>
                  </a:cubicBezTo>
                  <a:cubicBezTo>
                    <a:pt x="3537" y="10171"/>
                    <a:pt x="3310" y="10486"/>
                    <a:pt x="3069" y="10823"/>
                  </a:cubicBezTo>
                  <a:cubicBezTo>
                    <a:pt x="1807" y="12583"/>
                    <a:pt x="235" y="14773"/>
                    <a:pt x="35" y="16672"/>
                  </a:cubicBezTo>
                  <a:cubicBezTo>
                    <a:pt x="0" y="16998"/>
                    <a:pt x="237" y="17291"/>
                    <a:pt x="563" y="17325"/>
                  </a:cubicBezTo>
                  <a:cubicBezTo>
                    <a:pt x="584" y="17327"/>
                    <a:pt x="606" y="17328"/>
                    <a:pt x="626" y="17328"/>
                  </a:cubicBezTo>
                  <a:cubicBezTo>
                    <a:pt x="930" y="17327"/>
                    <a:pt x="1183" y="17098"/>
                    <a:pt x="1216" y="16797"/>
                  </a:cubicBezTo>
                  <a:cubicBezTo>
                    <a:pt x="1383" y="15210"/>
                    <a:pt x="2914" y="13074"/>
                    <a:pt x="4034" y="11516"/>
                  </a:cubicBezTo>
                  <a:cubicBezTo>
                    <a:pt x="4280" y="11172"/>
                    <a:pt x="4511" y="10849"/>
                    <a:pt x="4713" y="10556"/>
                  </a:cubicBezTo>
                  <a:cubicBezTo>
                    <a:pt x="5441" y="9496"/>
                    <a:pt x="6245" y="8438"/>
                    <a:pt x="7023" y="7414"/>
                  </a:cubicBezTo>
                  <a:cubicBezTo>
                    <a:pt x="8589" y="5354"/>
                    <a:pt x="10209" y="3223"/>
                    <a:pt x="11382" y="858"/>
                  </a:cubicBezTo>
                  <a:cubicBezTo>
                    <a:pt x="11527" y="564"/>
                    <a:pt x="11408" y="209"/>
                    <a:pt x="11114" y="62"/>
                  </a:cubicBezTo>
                  <a:cubicBezTo>
                    <a:pt x="11029" y="20"/>
                    <a:pt x="10939" y="0"/>
                    <a:pt x="10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956900" y="1170325"/>
              <a:ext cx="313150" cy="419400"/>
            </a:xfrm>
            <a:custGeom>
              <a:avLst/>
              <a:gdLst/>
              <a:ahLst/>
              <a:cxnLst/>
              <a:rect l="l" t="t" r="r" b="b"/>
              <a:pathLst>
                <a:path w="12526" h="16776" extrusionOk="0">
                  <a:moveTo>
                    <a:pt x="11853" y="1"/>
                  </a:moveTo>
                  <a:cubicBezTo>
                    <a:pt x="11669" y="1"/>
                    <a:pt x="11488" y="86"/>
                    <a:pt x="11372" y="245"/>
                  </a:cubicBezTo>
                  <a:cubicBezTo>
                    <a:pt x="10167" y="1901"/>
                    <a:pt x="8901" y="3559"/>
                    <a:pt x="7674" y="5161"/>
                  </a:cubicBezTo>
                  <a:cubicBezTo>
                    <a:pt x="6537" y="6649"/>
                    <a:pt x="5361" y="8186"/>
                    <a:pt x="4233" y="9725"/>
                  </a:cubicBezTo>
                  <a:cubicBezTo>
                    <a:pt x="3909" y="10167"/>
                    <a:pt x="3556" y="10616"/>
                    <a:pt x="3183" y="11092"/>
                  </a:cubicBezTo>
                  <a:cubicBezTo>
                    <a:pt x="1973" y="12635"/>
                    <a:pt x="720" y="14231"/>
                    <a:pt x="109" y="15986"/>
                  </a:cubicBezTo>
                  <a:cubicBezTo>
                    <a:pt x="1" y="16295"/>
                    <a:pt x="164" y="16634"/>
                    <a:pt x="474" y="16741"/>
                  </a:cubicBezTo>
                  <a:cubicBezTo>
                    <a:pt x="537" y="16764"/>
                    <a:pt x="603" y="16775"/>
                    <a:pt x="669" y="16775"/>
                  </a:cubicBezTo>
                  <a:cubicBezTo>
                    <a:pt x="922" y="16775"/>
                    <a:pt x="1148" y="16615"/>
                    <a:pt x="1231" y="16376"/>
                  </a:cubicBezTo>
                  <a:cubicBezTo>
                    <a:pt x="1778" y="14808"/>
                    <a:pt x="2968" y="13291"/>
                    <a:pt x="4118" y="11825"/>
                  </a:cubicBezTo>
                  <a:cubicBezTo>
                    <a:pt x="4498" y="11341"/>
                    <a:pt x="4856" y="10885"/>
                    <a:pt x="5192" y="10427"/>
                  </a:cubicBezTo>
                  <a:cubicBezTo>
                    <a:pt x="6312" y="8899"/>
                    <a:pt x="7483" y="7365"/>
                    <a:pt x="8617" y="5883"/>
                  </a:cubicBezTo>
                  <a:cubicBezTo>
                    <a:pt x="9848" y="4275"/>
                    <a:pt x="11120" y="2611"/>
                    <a:pt x="12333" y="943"/>
                  </a:cubicBezTo>
                  <a:cubicBezTo>
                    <a:pt x="12526" y="678"/>
                    <a:pt x="12467" y="307"/>
                    <a:pt x="12202" y="115"/>
                  </a:cubicBezTo>
                  <a:cubicBezTo>
                    <a:pt x="12097" y="38"/>
                    <a:pt x="11974" y="1"/>
                    <a:pt x="1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019375" y="1214350"/>
              <a:ext cx="320700" cy="413925"/>
            </a:xfrm>
            <a:custGeom>
              <a:avLst/>
              <a:gdLst/>
              <a:ahLst/>
              <a:cxnLst/>
              <a:rect l="l" t="t" r="r" b="b"/>
              <a:pathLst>
                <a:path w="12828" h="16557" extrusionOk="0">
                  <a:moveTo>
                    <a:pt x="12153" y="1"/>
                  </a:moveTo>
                  <a:cubicBezTo>
                    <a:pt x="11965" y="1"/>
                    <a:pt x="11781" y="90"/>
                    <a:pt x="11665" y="256"/>
                  </a:cubicBezTo>
                  <a:cubicBezTo>
                    <a:pt x="10465" y="1988"/>
                    <a:pt x="9111" y="3678"/>
                    <a:pt x="7802" y="5312"/>
                  </a:cubicBezTo>
                  <a:cubicBezTo>
                    <a:pt x="6790" y="6574"/>
                    <a:pt x="5744" y="7879"/>
                    <a:pt x="4769" y="9203"/>
                  </a:cubicBezTo>
                  <a:cubicBezTo>
                    <a:pt x="3852" y="10447"/>
                    <a:pt x="2957" y="11714"/>
                    <a:pt x="2111" y="12971"/>
                  </a:cubicBezTo>
                  <a:cubicBezTo>
                    <a:pt x="1955" y="13202"/>
                    <a:pt x="1800" y="13466"/>
                    <a:pt x="1635" y="13745"/>
                  </a:cubicBezTo>
                  <a:cubicBezTo>
                    <a:pt x="1247" y="14406"/>
                    <a:pt x="807" y="15155"/>
                    <a:pt x="341" y="15472"/>
                  </a:cubicBezTo>
                  <a:cubicBezTo>
                    <a:pt x="71" y="15657"/>
                    <a:pt x="1" y="16026"/>
                    <a:pt x="186" y="16297"/>
                  </a:cubicBezTo>
                  <a:cubicBezTo>
                    <a:pt x="296" y="16460"/>
                    <a:pt x="480" y="16557"/>
                    <a:pt x="676" y="16557"/>
                  </a:cubicBezTo>
                  <a:cubicBezTo>
                    <a:pt x="796" y="16557"/>
                    <a:pt x="912" y="16521"/>
                    <a:pt x="1011" y="16454"/>
                  </a:cubicBezTo>
                  <a:cubicBezTo>
                    <a:pt x="1697" y="15987"/>
                    <a:pt x="2209" y="15117"/>
                    <a:pt x="2660" y="14349"/>
                  </a:cubicBezTo>
                  <a:cubicBezTo>
                    <a:pt x="2815" y="14085"/>
                    <a:pt x="2961" y="13837"/>
                    <a:pt x="3096" y="13635"/>
                  </a:cubicBezTo>
                  <a:cubicBezTo>
                    <a:pt x="3933" y="12393"/>
                    <a:pt x="4819" y="11139"/>
                    <a:pt x="5725" y="9908"/>
                  </a:cubicBezTo>
                  <a:cubicBezTo>
                    <a:pt x="6686" y="8603"/>
                    <a:pt x="7725" y="7308"/>
                    <a:pt x="8729" y="6055"/>
                  </a:cubicBezTo>
                  <a:cubicBezTo>
                    <a:pt x="10050" y="4405"/>
                    <a:pt x="11417" y="2699"/>
                    <a:pt x="12642" y="933"/>
                  </a:cubicBezTo>
                  <a:cubicBezTo>
                    <a:pt x="12828" y="663"/>
                    <a:pt x="12761" y="293"/>
                    <a:pt x="12492" y="107"/>
                  </a:cubicBezTo>
                  <a:cubicBezTo>
                    <a:pt x="12389" y="35"/>
                    <a:pt x="12270" y="1"/>
                    <a:pt x="12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109450" y="1233125"/>
              <a:ext cx="322925" cy="412100"/>
            </a:xfrm>
            <a:custGeom>
              <a:avLst/>
              <a:gdLst/>
              <a:ahLst/>
              <a:cxnLst/>
              <a:rect l="l" t="t" r="r" b="b"/>
              <a:pathLst>
                <a:path w="12917" h="16484" extrusionOk="0">
                  <a:moveTo>
                    <a:pt x="12248" y="0"/>
                  </a:moveTo>
                  <a:cubicBezTo>
                    <a:pt x="12072" y="0"/>
                    <a:pt x="11898" y="77"/>
                    <a:pt x="11781" y="226"/>
                  </a:cubicBezTo>
                  <a:cubicBezTo>
                    <a:pt x="10665" y="1639"/>
                    <a:pt x="9507" y="3061"/>
                    <a:pt x="8387" y="4436"/>
                  </a:cubicBezTo>
                  <a:cubicBezTo>
                    <a:pt x="7098" y="6018"/>
                    <a:pt x="5765" y="7654"/>
                    <a:pt x="4485" y="9292"/>
                  </a:cubicBezTo>
                  <a:cubicBezTo>
                    <a:pt x="4193" y="9665"/>
                    <a:pt x="3875" y="10053"/>
                    <a:pt x="3547" y="10453"/>
                  </a:cubicBezTo>
                  <a:cubicBezTo>
                    <a:pt x="2247" y="12041"/>
                    <a:pt x="774" y="13840"/>
                    <a:pt x="112" y="15690"/>
                  </a:cubicBezTo>
                  <a:cubicBezTo>
                    <a:pt x="1" y="15999"/>
                    <a:pt x="162" y="16338"/>
                    <a:pt x="471" y="16449"/>
                  </a:cubicBezTo>
                  <a:cubicBezTo>
                    <a:pt x="536" y="16472"/>
                    <a:pt x="603" y="16484"/>
                    <a:pt x="671" y="16484"/>
                  </a:cubicBezTo>
                  <a:cubicBezTo>
                    <a:pt x="922" y="16484"/>
                    <a:pt x="1146" y="16327"/>
                    <a:pt x="1230" y="16090"/>
                  </a:cubicBezTo>
                  <a:cubicBezTo>
                    <a:pt x="1823" y="14435"/>
                    <a:pt x="3228" y="12719"/>
                    <a:pt x="4467" y="11206"/>
                  </a:cubicBezTo>
                  <a:cubicBezTo>
                    <a:pt x="4801" y="10799"/>
                    <a:pt x="5124" y="10404"/>
                    <a:pt x="5421" y="10023"/>
                  </a:cubicBezTo>
                  <a:cubicBezTo>
                    <a:pt x="6694" y="8395"/>
                    <a:pt x="8024" y="6763"/>
                    <a:pt x="9308" y="5186"/>
                  </a:cubicBezTo>
                  <a:cubicBezTo>
                    <a:pt x="10431" y="3808"/>
                    <a:pt x="11592" y="2382"/>
                    <a:pt x="12713" y="962"/>
                  </a:cubicBezTo>
                  <a:cubicBezTo>
                    <a:pt x="12916" y="704"/>
                    <a:pt x="12872" y="331"/>
                    <a:pt x="12615" y="128"/>
                  </a:cubicBezTo>
                  <a:cubicBezTo>
                    <a:pt x="12506" y="42"/>
                    <a:pt x="12377" y="0"/>
                    <a:pt x="12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3"/>
          <p:cNvSpPr/>
          <p:nvPr/>
        </p:nvSpPr>
        <p:spPr>
          <a:xfrm>
            <a:off x="1021882" y="2125905"/>
            <a:ext cx="398725" cy="385050"/>
          </a:xfrm>
          <a:custGeom>
            <a:avLst/>
            <a:gdLst/>
            <a:ahLst/>
            <a:cxnLst/>
            <a:rect l="l" t="t" r="r" b="b"/>
            <a:pathLst>
              <a:path w="15949" h="15402" extrusionOk="0">
                <a:moveTo>
                  <a:pt x="10079" y="0"/>
                </a:moveTo>
                <a:cubicBezTo>
                  <a:pt x="7887" y="0"/>
                  <a:pt x="6417" y="4108"/>
                  <a:pt x="6940" y="5741"/>
                </a:cubicBezTo>
                <a:cubicBezTo>
                  <a:pt x="6496" y="4627"/>
                  <a:pt x="4227" y="1369"/>
                  <a:pt x="2544" y="1369"/>
                </a:cubicBezTo>
                <a:cubicBezTo>
                  <a:pt x="2207" y="1369"/>
                  <a:pt x="1893" y="1499"/>
                  <a:pt x="1622" y="1803"/>
                </a:cubicBezTo>
                <a:cubicBezTo>
                  <a:pt x="1" y="3624"/>
                  <a:pt x="3648" y="8265"/>
                  <a:pt x="5838" y="8410"/>
                </a:cubicBezTo>
                <a:cubicBezTo>
                  <a:pt x="4012" y="9192"/>
                  <a:pt x="414" y="11513"/>
                  <a:pt x="1414" y="14126"/>
                </a:cubicBezTo>
                <a:cubicBezTo>
                  <a:pt x="1761" y="15035"/>
                  <a:pt x="2388" y="15401"/>
                  <a:pt x="3118" y="15401"/>
                </a:cubicBezTo>
                <a:cubicBezTo>
                  <a:pt x="5212" y="15401"/>
                  <a:pt x="8158" y="12399"/>
                  <a:pt x="7828" y="10569"/>
                </a:cubicBezTo>
                <a:lnTo>
                  <a:pt x="7828" y="10569"/>
                </a:lnTo>
                <a:cubicBezTo>
                  <a:pt x="8159" y="11942"/>
                  <a:pt x="11165" y="15160"/>
                  <a:pt x="13263" y="15160"/>
                </a:cubicBezTo>
                <a:cubicBezTo>
                  <a:pt x="13894" y="15160"/>
                  <a:pt x="14442" y="14869"/>
                  <a:pt x="14811" y="14150"/>
                </a:cubicBezTo>
                <a:cubicBezTo>
                  <a:pt x="15948" y="11934"/>
                  <a:pt x="11410" y="9251"/>
                  <a:pt x="10158" y="8410"/>
                </a:cubicBezTo>
                <a:cubicBezTo>
                  <a:pt x="11142" y="6488"/>
                  <a:pt x="14298" y="1638"/>
                  <a:pt x="10837" y="162"/>
                </a:cubicBezTo>
                <a:cubicBezTo>
                  <a:pt x="10577" y="51"/>
                  <a:pt x="10323" y="0"/>
                  <a:pt x="10079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rot="5400000">
            <a:off x="-613537" y="-9619"/>
            <a:ext cx="1598862" cy="1233130"/>
          </a:xfrm>
          <a:custGeom>
            <a:avLst/>
            <a:gdLst/>
            <a:ahLst/>
            <a:cxnLst/>
            <a:rect l="l" t="t" r="r" b="b"/>
            <a:pathLst>
              <a:path w="21548" h="16619" extrusionOk="0">
                <a:moveTo>
                  <a:pt x="11759" y="0"/>
                </a:moveTo>
                <a:cubicBezTo>
                  <a:pt x="11694" y="0"/>
                  <a:pt x="11630" y="1"/>
                  <a:pt x="11566" y="3"/>
                </a:cubicBezTo>
                <a:cubicBezTo>
                  <a:pt x="8784" y="91"/>
                  <a:pt x="5820" y="1466"/>
                  <a:pt x="3797" y="3478"/>
                </a:cubicBezTo>
                <a:cubicBezTo>
                  <a:pt x="408" y="6845"/>
                  <a:pt x="164" y="15928"/>
                  <a:pt x="164" y="15928"/>
                </a:cubicBezTo>
                <a:cubicBezTo>
                  <a:pt x="1" y="15975"/>
                  <a:pt x="1477" y="16106"/>
                  <a:pt x="3165" y="16106"/>
                </a:cubicBezTo>
                <a:cubicBezTo>
                  <a:pt x="4622" y="16106"/>
                  <a:pt x="6237" y="16009"/>
                  <a:pt x="7092" y="15675"/>
                </a:cubicBezTo>
                <a:cubicBezTo>
                  <a:pt x="7028" y="13388"/>
                  <a:pt x="7498" y="7127"/>
                  <a:pt x="10640" y="6658"/>
                </a:cubicBezTo>
                <a:cubicBezTo>
                  <a:pt x="10801" y="6634"/>
                  <a:pt x="10954" y="6623"/>
                  <a:pt x="11098" y="6623"/>
                </a:cubicBezTo>
                <a:cubicBezTo>
                  <a:pt x="14798" y="6623"/>
                  <a:pt x="13218" y="14261"/>
                  <a:pt x="14193" y="16181"/>
                </a:cubicBezTo>
                <a:cubicBezTo>
                  <a:pt x="14193" y="16181"/>
                  <a:pt x="16423" y="16618"/>
                  <a:pt x="18489" y="16618"/>
                </a:cubicBezTo>
                <a:cubicBezTo>
                  <a:pt x="19752" y="16618"/>
                  <a:pt x="20954" y="16455"/>
                  <a:pt x="21548" y="15928"/>
                </a:cubicBezTo>
                <a:cubicBezTo>
                  <a:pt x="20138" y="12776"/>
                  <a:pt x="21522" y="7643"/>
                  <a:pt x="19270" y="4244"/>
                </a:cubicBezTo>
                <a:cubicBezTo>
                  <a:pt x="17735" y="1926"/>
                  <a:pt x="14595" y="0"/>
                  <a:pt x="11759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7960089" y="3345961"/>
            <a:ext cx="2251531" cy="2414850"/>
            <a:chOff x="2021725" y="443875"/>
            <a:chExt cx="892650" cy="957400"/>
          </a:xfrm>
        </p:grpSpPr>
        <p:sp>
          <p:nvSpPr>
            <p:cNvPr id="116" name="Google Shape;116;p3"/>
            <p:cNvSpPr/>
            <p:nvPr/>
          </p:nvSpPr>
          <p:spPr>
            <a:xfrm>
              <a:off x="2021725" y="443875"/>
              <a:ext cx="892650" cy="957400"/>
            </a:xfrm>
            <a:custGeom>
              <a:avLst/>
              <a:gdLst/>
              <a:ahLst/>
              <a:cxnLst/>
              <a:rect l="l" t="t" r="r" b="b"/>
              <a:pathLst>
                <a:path w="35706" h="38296" extrusionOk="0">
                  <a:moveTo>
                    <a:pt x="11128" y="0"/>
                  </a:moveTo>
                  <a:cubicBezTo>
                    <a:pt x="9991" y="0"/>
                    <a:pt x="9046" y="82"/>
                    <a:pt x="8459" y="270"/>
                  </a:cubicBezTo>
                  <a:cubicBezTo>
                    <a:pt x="7397" y="609"/>
                    <a:pt x="6438" y="1167"/>
                    <a:pt x="5406" y="1578"/>
                  </a:cubicBezTo>
                  <a:cubicBezTo>
                    <a:pt x="4442" y="1962"/>
                    <a:pt x="3693" y="2365"/>
                    <a:pt x="2894" y="3045"/>
                  </a:cubicBezTo>
                  <a:cubicBezTo>
                    <a:pt x="1352" y="4356"/>
                    <a:pt x="663" y="6370"/>
                    <a:pt x="314" y="8320"/>
                  </a:cubicBezTo>
                  <a:cubicBezTo>
                    <a:pt x="27" y="9925"/>
                    <a:pt x="1" y="11883"/>
                    <a:pt x="429" y="13454"/>
                  </a:cubicBezTo>
                  <a:cubicBezTo>
                    <a:pt x="947" y="15355"/>
                    <a:pt x="1082" y="17352"/>
                    <a:pt x="1523" y="19271"/>
                  </a:cubicBezTo>
                  <a:cubicBezTo>
                    <a:pt x="2043" y="21533"/>
                    <a:pt x="2146" y="23802"/>
                    <a:pt x="2123" y="26112"/>
                  </a:cubicBezTo>
                  <a:cubicBezTo>
                    <a:pt x="2112" y="27331"/>
                    <a:pt x="2086" y="28579"/>
                    <a:pt x="2295" y="29785"/>
                  </a:cubicBezTo>
                  <a:cubicBezTo>
                    <a:pt x="2597" y="31534"/>
                    <a:pt x="3892" y="33311"/>
                    <a:pt x="4952" y="34701"/>
                  </a:cubicBezTo>
                  <a:cubicBezTo>
                    <a:pt x="5870" y="35903"/>
                    <a:pt x="6991" y="36880"/>
                    <a:pt x="8335" y="37576"/>
                  </a:cubicBezTo>
                  <a:cubicBezTo>
                    <a:pt x="9479" y="38169"/>
                    <a:pt x="10494" y="38295"/>
                    <a:pt x="11704" y="38295"/>
                  </a:cubicBezTo>
                  <a:cubicBezTo>
                    <a:pt x="11829" y="38295"/>
                    <a:pt x="11956" y="38294"/>
                    <a:pt x="12085" y="38292"/>
                  </a:cubicBezTo>
                  <a:cubicBezTo>
                    <a:pt x="15559" y="38231"/>
                    <a:pt x="18489" y="37229"/>
                    <a:pt x="21467" y="35444"/>
                  </a:cubicBezTo>
                  <a:cubicBezTo>
                    <a:pt x="22746" y="34678"/>
                    <a:pt x="23676" y="33491"/>
                    <a:pt x="24754" y="32487"/>
                  </a:cubicBezTo>
                  <a:cubicBezTo>
                    <a:pt x="25807" y="31507"/>
                    <a:pt x="26179" y="30174"/>
                    <a:pt x="26632" y="28859"/>
                  </a:cubicBezTo>
                  <a:cubicBezTo>
                    <a:pt x="27089" y="27534"/>
                    <a:pt x="28202" y="26354"/>
                    <a:pt x="29002" y="25221"/>
                  </a:cubicBezTo>
                  <a:cubicBezTo>
                    <a:pt x="30299" y="23387"/>
                    <a:pt x="32006" y="21755"/>
                    <a:pt x="33141" y="19829"/>
                  </a:cubicBezTo>
                  <a:cubicBezTo>
                    <a:pt x="34213" y="18012"/>
                    <a:pt x="35024" y="15878"/>
                    <a:pt x="35418" y="13799"/>
                  </a:cubicBezTo>
                  <a:cubicBezTo>
                    <a:pt x="35572" y="12994"/>
                    <a:pt x="35559" y="12202"/>
                    <a:pt x="35551" y="11385"/>
                  </a:cubicBezTo>
                  <a:cubicBezTo>
                    <a:pt x="35542" y="10290"/>
                    <a:pt x="35706" y="9087"/>
                    <a:pt x="35548" y="8010"/>
                  </a:cubicBezTo>
                  <a:cubicBezTo>
                    <a:pt x="35335" y="6545"/>
                    <a:pt x="33626" y="5090"/>
                    <a:pt x="32380" y="4395"/>
                  </a:cubicBezTo>
                  <a:cubicBezTo>
                    <a:pt x="30796" y="3513"/>
                    <a:pt x="29099" y="3322"/>
                    <a:pt x="27382" y="2879"/>
                  </a:cubicBezTo>
                  <a:cubicBezTo>
                    <a:pt x="25767" y="2461"/>
                    <a:pt x="23988" y="2319"/>
                    <a:pt x="22441" y="1691"/>
                  </a:cubicBezTo>
                  <a:cubicBezTo>
                    <a:pt x="20324" y="830"/>
                    <a:pt x="14752" y="0"/>
                    <a:pt x="11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85100" y="735525"/>
              <a:ext cx="357150" cy="303700"/>
            </a:xfrm>
            <a:custGeom>
              <a:avLst/>
              <a:gdLst/>
              <a:ahLst/>
              <a:cxnLst/>
              <a:rect l="l" t="t" r="r" b="b"/>
              <a:pathLst>
                <a:path w="14286" h="12148" extrusionOk="0">
                  <a:moveTo>
                    <a:pt x="6889" y="0"/>
                  </a:moveTo>
                  <a:cubicBezTo>
                    <a:pt x="6855" y="0"/>
                    <a:pt x="6819" y="1"/>
                    <a:pt x="6784" y="2"/>
                  </a:cubicBezTo>
                  <a:cubicBezTo>
                    <a:pt x="6348" y="20"/>
                    <a:pt x="4022" y="889"/>
                    <a:pt x="3090" y="1598"/>
                  </a:cubicBezTo>
                  <a:cubicBezTo>
                    <a:pt x="1989" y="2437"/>
                    <a:pt x="1060" y="3249"/>
                    <a:pt x="524" y="4556"/>
                  </a:cubicBezTo>
                  <a:cubicBezTo>
                    <a:pt x="0" y="5827"/>
                    <a:pt x="102" y="7886"/>
                    <a:pt x="917" y="9063"/>
                  </a:cubicBezTo>
                  <a:cubicBezTo>
                    <a:pt x="2218" y="10940"/>
                    <a:pt x="4452" y="12148"/>
                    <a:pt x="6698" y="12148"/>
                  </a:cubicBezTo>
                  <a:cubicBezTo>
                    <a:pt x="7445" y="12148"/>
                    <a:pt x="8194" y="12014"/>
                    <a:pt x="8910" y="11727"/>
                  </a:cubicBezTo>
                  <a:cubicBezTo>
                    <a:pt x="12853" y="10146"/>
                    <a:pt x="14286" y="4697"/>
                    <a:pt x="11126" y="1728"/>
                  </a:cubicBezTo>
                  <a:cubicBezTo>
                    <a:pt x="10737" y="1361"/>
                    <a:pt x="10158" y="671"/>
                    <a:pt x="9656" y="461"/>
                  </a:cubicBezTo>
                  <a:cubicBezTo>
                    <a:pt x="9199" y="271"/>
                    <a:pt x="8593" y="290"/>
                    <a:pt x="8109" y="191"/>
                  </a:cubicBezTo>
                  <a:cubicBezTo>
                    <a:pt x="7688" y="104"/>
                    <a:pt x="7316" y="0"/>
                    <a:pt x="6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 rot="-1712987">
            <a:off x="5886614" y="3924882"/>
            <a:ext cx="2251461" cy="2125882"/>
            <a:chOff x="3158150" y="3052900"/>
            <a:chExt cx="861025" cy="813000"/>
          </a:xfrm>
        </p:grpSpPr>
        <p:sp>
          <p:nvSpPr>
            <p:cNvPr id="119" name="Google Shape;119;p3"/>
            <p:cNvSpPr/>
            <p:nvPr/>
          </p:nvSpPr>
          <p:spPr>
            <a:xfrm>
              <a:off x="3158150" y="3052900"/>
              <a:ext cx="861025" cy="804750"/>
            </a:xfrm>
            <a:custGeom>
              <a:avLst/>
              <a:gdLst/>
              <a:ahLst/>
              <a:cxnLst/>
              <a:rect l="l" t="t" r="r" b="b"/>
              <a:pathLst>
                <a:path w="34441" h="32190" extrusionOk="0">
                  <a:moveTo>
                    <a:pt x="31529" y="0"/>
                  </a:moveTo>
                  <a:cubicBezTo>
                    <a:pt x="29590" y="0"/>
                    <a:pt x="26271" y="6347"/>
                    <a:pt x="24514" y="6758"/>
                  </a:cubicBezTo>
                  <a:cubicBezTo>
                    <a:pt x="24407" y="5706"/>
                    <a:pt x="24652" y="1614"/>
                    <a:pt x="22678" y="1614"/>
                  </a:cubicBezTo>
                  <a:cubicBezTo>
                    <a:pt x="22657" y="1614"/>
                    <a:pt x="22636" y="1614"/>
                    <a:pt x="22615" y="1615"/>
                  </a:cubicBezTo>
                  <a:cubicBezTo>
                    <a:pt x="20771" y="1694"/>
                    <a:pt x="20653" y="6857"/>
                    <a:pt x="20243" y="8126"/>
                  </a:cubicBezTo>
                  <a:cubicBezTo>
                    <a:pt x="19691" y="9831"/>
                    <a:pt x="19132" y="10378"/>
                    <a:pt x="18536" y="10378"/>
                  </a:cubicBezTo>
                  <a:cubicBezTo>
                    <a:pt x="17473" y="10378"/>
                    <a:pt x="16295" y="8632"/>
                    <a:pt x="14841" y="8632"/>
                  </a:cubicBezTo>
                  <a:cubicBezTo>
                    <a:pt x="14335" y="8632"/>
                    <a:pt x="13795" y="8844"/>
                    <a:pt x="13215" y="9416"/>
                  </a:cubicBezTo>
                  <a:cubicBezTo>
                    <a:pt x="11259" y="11343"/>
                    <a:pt x="12698" y="15772"/>
                    <a:pt x="10195" y="17431"/>
                  </a:cubicBezTo>
                  <a:cubicBezTo>
                    <a:pt x="9690" y="17766"/>
                    <a:pt x="9324" y="17897"/>
                    <a:pt x="9035" y="17897"/>
                  </a:cubicBezTo>
                  <a:cubicBezTo>
                    <a:pt x="8060" y="17897"/>
                    <a:pt x="7958" y="16405"/>
                    <a:pt x="6345" y="16182"/>
                  </a:cubicBezTo>
                  <a:cubicBezTo>
                    <a:pt x="6227" y="16166"/>
                    <a:pt x="6110" y="16158"/>
                    <a:pt x="5995" y="16158"/>
                  </a:cubicBezTo>
                  <a:cubicBezTo>
                    <a:pt x="1535" y="16158"/>
                    <a:pt x="0" y="28228"/>
                    <a:pt x="385" y="31020"/>
                  </a:cubicBezTo>
                  <a:cubicBezTo>
                    <a:pt x="3060" y="31621"/>
                    <a:pt x="5409" y="32190"/>
                    <a:pt x="7797" y="32190"/>
                  </a:cubicBezTo>
                  <a:cubicBezTo>
                    <a:pt x="9765" y="32190"/>
                    <a:pt x="11758" y="31803"/>
                    <a:pt x="13982" y="30730"/>
                  </a:cubicBezTo>
                  <a:cubicBezTo>
                    <a:pt x="15583" y="29957"/>
                    <a:pt x="16447" y="29584"/>
                    <a:pt x="16300" y="27743"/>
                  </a:cubicBezTo>
                  <a:cubicBezTo>
                    <a:pt x="16231" y="26875"/>
                    <a:pt x="14935" y="25965"/>
                    <a:pt x="15056" y="25110"/>
                  </a:cubicBezTo>
                  <a:cubicBezTo>
                    <a:pt x="15274" y="23591"/>
                    <a:pt x="16453" y="23215"/>
                    <a:pt x="17986" y="23215"/>
                  </a:cubicBezTo>
                  <a:cubicBezTo>
                    <a:pt x="19486" y="23215"/>
                    <a:pt x="21324" y="23575"/>
                    <a:pt x="22929" y="23575"/>
                  </a:cubicBezTo>
                  <a:cubicBezTo>
                    <a:pt x="24657" y="23575"/>
                    <a:pt x="26114" y="23157"/>
                    <a:pt x="26588" y="21424"/>
                  </a:cubicBezTo>
                  <a:cubicBezTo>
                    <a:pt x="27076" y="19636"/>
                    <a:pt x="24783" y="19014"/>
                    <a:pt x="25071" y="17722"/>
                  </a:cubicBezTo>
                  <a:cubicBezTo>
                    <a:pt x="25349" y="16467"/>
                    <a:pt x="28258" y="15869"/>
                    <a:pt x="29245" y="15231"/>
                  </a:cubicBezTo>
                  <a:cubicBezTo>
                    <a:pt x="30272" y="14565"/>
                    <a:pt x="32661" y="13174"/>
                    <a:pt x="32540" y="11763"/>
                  </a:cubicBezTo>
                  <a:cubicBezTo>
                    <a:pt x="32408" y="10230"/>
                    <a:pt x="31454" y="9856"/>
                    <a:pt x="30388" y="9856"/>
                  </a:cubicBezTo>
                  <a:cubicBezTo>
                    <a:pt x="29708" y="9856"/>
                    <a:pt x="28982" y="10008"/>
                    <a:pt x="28394" y="10108"/>
                  </a:cubicBezTo>
                  <a:cubicBezTo>
                    <a:pt x="28337" y="8749"/>
                    <a:pt x="34440" y="1155"/>
                    <a:pt x="31841" y="62"/>
                  </a:cubicBezTo>
                  <a:cubicBezTo>
                    <a:pt x="31742" y="20"/>
                    <a:pt x="31638" y="0"/>
                    <a:pt x="31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173250" y="3743300"/>
              <a:ext cx="119325" cy="122600"/>
            </a:xfrm>
            <a:custGeom>
              <a:avLst/>
              <a:gdLst/>
              <a:ahLst/>
              <a:cxnLst/>
              <a:rect l="l" t="t" r="r" b="b"/>
              <a:pathLst>
                <a:path w="4773" h="4904" extrusionOk="0">
                  <a:moveTo>
                    <a:pt x="0" y="0"/>
                  </a:moveTo>
                  <a:cubicBezTo>
                    <a:pt x="1706" y="1514"/>
                    <a:pt x="2964" y="3515"/>
                    <a:pt x="4773" y="490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1" name="Google Shape;121;p3"/>
            <p:cNvSpPr/>
            <p:nvPr/>
          </p:nvSpPr>
          <p:spPr>
            <a:xfrm>
              <a:off x="3173250" y="3678675"/>
              <a:ext cx="162400" cy="169000"/>
            </a:xfrm>
            <a:custGeom>
              <a:avLst/>
              <a:gdLst/>
              <a:ahLst/>
              <a:cxnLst/>
              <a:rect l="l" t="t" r="r" b="b"/>
              <a:pathLst>
                <a:path w="6496" h="6760" extrusionOk="0">
                  <a:moveTo>
                    <a:pt x="0" y="0"/>
                  </a:moveTo>
                  <a:cubicBezTo>
                    <a:pt x="2077" y="2335"/>
                    <a:pt x="4161" y="4683"/>
                    <a:pt x="6496" y="676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" name="Google Shape;122;p3"/>
            <p:cNvSpPr/>
            <p:nvPr/>
          </p:nvSpPr>
          <p:spPr>
            <a:xfrm>
              <a:off x="3191500" y="3622325"/>
              <a:ext cx="223700" cy="235300"/>
            </a:xfrm>
            <a:custGeom>
              <a:avLst/>
              <a:gdLst/>
              <a:ahLst/>
              <a:cxnLst/>
              <a:rect l="l" t="t" r="r" b="b"/>
              <a:pathLst>
                <a:path w="8948" h="9412" extrusionOk="0">
                  <a:moveTo>
                    <a:pt x="0" y="0"/>
                  </a:moveTo>
                  <a:cubicBezTo>
                    <a:pt x="2546" y="3501"/>
                    <a:pt x="5711" y="6538"/>
                    <a:pt x="8948" y="941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" name="Google Shape;123;p3"/>
            <p:cNvSpPr/>
            <p:nvPr/>
          </p:nvSpPr>
          <p:spPr>
            <a:xfrm>
              <a:off x="3208050" y="3565975"/>
              <a:ext cx="265150" cy="278400"/>
            </a:xfrm>
            <a:custGeom>
              <a:avLst/>
              <a:gdLst/>
              <a:ahLst/>
              <a:cxnLst/>
              <a:rect l="l" t="t" r="r" b="b"/>
              <a:pathLst>
                <a:path w="10606" h="11136" extrusionOk="0">
                  <a:moveTo>
                    <a:pt x="0" y="0"/>
                  </a:moveTo>
                  <a:cubicBezTo>
                    <a:pt x="3232" y="3979"/>
                    <a:pt x="7199" y="7306"/>
                    <a:pt x="10606" y="1113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4" name="Google Shape;124;p3"/>
            <p:cNvSpPr/>
            <p:nvPr/>
          </p:nvSpPr>
          <p:spPr>
            <a:xfrm>
              <a:off x="3227950" y="3517925"/>
              <a:ext cx="288325" cy="288325"/>
            </a:xfrm>
            <a:custGeom>
              <a:avLst/>
              <a:gdLst/>
              <a:ahLst/>
              <a:cxnLst/>
              <a:rect l="l" t="t" r="r" b="b"/>
              <a:pathLst>
                <a:path w="11533" h="11533" extrusionOk="0">
                  <a:moveTo>
                    <a:pt x="0" y="0"/>
                  </a:moveTo>
                  <a:cubicBezTo>
                    <a:pt x="4244" y="3398"/>
                    <a:pt x="7920" y="7470"/>
                    <a:pt x="11533" y="1153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5" name="Google Shape;125;p3"/>
            <p:cNvSpPr/>
            <p:nvPr/>
          </p:nvSpPr>
          <p:spPr>
            <a:xfrm>
              <a:off x="3264400" y="3474850"/>
              <a:ext cx="293300" cy="268450"/>
            </a:xfrm>
            <a:custGeom>
              <a:avLst/>
              <a:gdLst/>
              <a:ahLst/>
              <a:cxnLst/>
              <a:rect l="l" t="t" r="r" b="b"/>
              <a:pathLst>
                <a:path w="11732" h="10738" extrusionOk="0">
                  <a:moveTo>
                    <a:pt x="0" y="0"/>
                  </a:moveTo>
                  <a:cubicBezTo>
                    <a:pt x="4288" y="3117"/>
                    <a:pt x="7771" y="7215"/>
                    <a:pt x="11732" y="1073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6" name="Google Shape;126;p3"/>
            <p:cNvSpPr/>
            <p:nvPr/>
          </p:nvSpPr>
          <p:spPr>
            <a:xfrm>
              <a:off x="3388675" y="3503025"/>
              <a:ext cx="134225" cy="135875"/>
            </a:xfrm>
            <a:custGeom>
              <a:avLst/>
              <a:gdLst/>
              <a:ahLst/>
              <a:cxnLst/>
              <a:rect l="l" t="t" r="r" b="b"/>
              <a:pathLst>
                <a:path w="5369" h="5435" extrusionOk="0">
                  <a:moveTo>
                    <a:pt x="0" y="0"/>
                  </a:moveTo>
                  <a:cubicBezTo>
                    <a:pt x="1802" y="1800"/>
                    <a:pt x="3568" y="3634"/>
                    <a:pt x="5369" y="543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Google Shape;127;p3"/>
            <p:cNvSpPr/>
            <p:nvPr/>
          </p:nvSpPr>
          <p:spPr>
            <a:xfrm>
              <a:off x="3425125" y="3484800"/>
              <a:ext cx="142525" cy="145800"/>
            </a:xfrm>
            <a:custGeom>
              <a:avLst/>
              <a:gdLst/>
              <a:ahLst/>
              <a:cxnLst/>
              <a:rect l="l" t="t" r="r" b="b"/>
              <a:pathLst>
                <a:path w="5701" h="5832" extrusionOk="0">
                  <a:moveTo>
                    <a:pt x="0" y="0"/>
                  </a:moveTo>
                  <a:cubicBezTo>
                    <a:pt x="2013" y="1828"/>
                    <a:pt x="3777" y="3911"/>
                    <a:pt x="5701" y="583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" name="Google Shape;128;p3"/>
            <p:cNvSpPr/>
            <p:nvPr/>
          </p:nvSpPr>
          <p:spPr>
            <a:xfrm>
              <a:off x="3453300" y="3435075"/>
              <a:ext cx="200500" cy="195525"/>
            </a:xfrm>
            <a:custGeom>
              <a:avLst/>
              <a:gdLst/>
              <a:ahLst/>
              <a:cxnLst/>
              <a:rect l="l" t="t" r="r" b="b"/>
              <a:pathLst>
                <a:path w="8020" h="7821" extrusionOk="0">
                  <a:moveTo>
                    <a:pt x="0" y="0"/>
                  </a:moveTo>
                  <a:cubicBezTo>
                    <a:pt x="2754" y="2522"/>
                    <a:pt x="5243" y="5325"/>
                    <a:pt x="8020" y="782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9" name="Google Shape;129;p3"/>
            <p:cNvSpPr/>
            <p:nvPr/>
          </p:nvSpPr>
          <p:spPr>
            <a:xfrm>
              <a:off x="3459925" y="3367125"/>
              <a:ext cx="280050" cy="270100"/>
            </a:xfrm>
            <a:custGeom>
              <a:avLst/>
              <a:gdLst/>
              <a:ahLst/>
              <a:cxnLst/>
              <a:rect l="l" t="t" r="r" b="b"/>
              <a:pathLst>
                <a:path w="11202" h="10804" extrusionOk="0">
                  <a:moveTo>
                    <a:pt x="0" y="0"/>
                  </a:moveTo>
                  <a:cubicBezTo>
                    <a:pt x="4316" y="2879"/>
                    <a:pt x="7531" y="7139"/>
                    <a:pt x="11202" y="1080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Google Shape;130;p3"/>
            <p:cNvSpPr/>
            <p:nvPr/>
          </p:nvSpPr>
          <p:spPr>
            <a:xfrm>
              <a:off x="3476500" y="3310800"/>
              <a:ext cx="323125" cy="286675"/>
            </a:xfrm>
            <a:custGeom>
              <a:avLst/>
              <a:gdLst/>
              <a:ahLst/>
              <a:cxnLst/>
              <a:rect l="l" t="t" r="r" b="b"/>
              <a:pathLst>
                <a:path w="12925" h="11467" extrusionOk="0">
                  <a:moveTo>
                    <a:pt x="0" y="0"/>
                  </a:moveTo>
                  <a:cubicBezTo>
                    <a:pt x="4307" y="3824"/>
                    <a:pt x="8430" y="7867"/>
                    <a:pt x="12925" y="1146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1" name="Google Shape;131;p3"/>
            <p:cNvSpPr/>
            <p:nvPr/>
          </p:nvSpPr>
          <p:spPr>
            <a:xfrm>
              <a:off x="3517925" y="3272675"/>
              <a:ext cx="280050" cy="258500"/>
            </a:xfrm>
            <a:custGeom>
              <a:avLst/>
              <a:gdLst/>
              <a:ahLst/>
              <a:cxnLst/>
              <a:rect l="l" t="t" r="r" b="b"/>
              <a:pathLst>
                <a:path w="11202" h="10340" extrusionOk="0">
                  <a:moveTo>
                    <a:pt x="0" y="0"/>
                  </a:moveTo>
                  <a:cubicBezTo>
                    <a:pt x="3857" y="3308"/>
                    <a:pt x="7134" y="7294"/>
                    <a:pt x="11202" y="1034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2" name="Google Shape;132;p3"/>
            <p:cNvSpPr/>
            <p:nvPr/>
          </p:nvSpPr>
          <p:spPr>
            <a:xfrm>
              <a:off x="3628950" y="3309150"/>
              <a:ext cx="169025" cy="150775"/>
            </a:xfrm>
            <a:custGeom>
              <a:avLst/>
              <a:gdLst/>
              <a:ahLst/>
              <a:cxnLst/>
              <a:rect l="l" t="t" r="r" b="b"/>
              <a:pathLst>
                <a:path w="6761" h="6031" extrusionOk="0">
                  <a:moveTo>
                    <a:pt x="0" y="0"/>
                  </a:moveTo>
                  <a:cubicBezTo>
                    <a:pt x="2338" y="1912"/>
                    <a:pt x="4740" y="3787"/>
                    <a:pt x="6761" y="603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" name="Google Shape;133;p3"/>
            <p:cNvSpPr/>
            <p:nvPr/>
          </p:nvSpPr>
          <p:spPr>
            <a:xfrm>
              <a:off x="3662100" y="3274350"/>
              <a:ext cx="197175" cy="178950"/>
            </a:xfrm>
            <a:custGeom>
              <a:avLst/>
              <a:gdLst/>
              <a:ahLst/>
              <a:cxnLst/>
              <a:rect l="l" t="t" r="r" b="b"/>
              <a:pathLst>
                <a:path w="7887" h="7158" extrusionOk="0">
                  <a:moveTo>
                    <a:pt x="0" y="0"/>
                  </a:moveTo>
                  <a:cubicBezTo>
                    <a:pt x="2756" y="2238"/>
                    <a:pt x="5377" y="4648"/>
                    <a:pt x="7887" y="715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4" name="Google Shape;134;p3"/>
            <p:cNvSpPr/>
            <p:nvPr/>
          </p:nvSpPr>
          <p:spPr>
            <a:xfrm>
              <a:off x="3673700" y="3204750"/>
              <a:ext cx="240275" cy="207125"/>
            </a:xfrm>
            <a:custGeom>
              <a:avLst/>
              <a:gdLst/>
              <a:ahLst/>
              <a:cxnLst/>
              <a:rect l="l" t="t" r="r" b="b"/>
              <a:pathLst>
                <a:path w="9611" h="8285" extrusionOk="0">
                  <a:moveTo>
                    <a:pt x="0" y="0"/>
                  </a:moveTo>
                  <a:cubicBezTo>
                    <a:pt x="3478" y="2407"/>
                    <a:pt x="6618" y="5297"/>
                    <a:pt x="9611" y="828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" name="Google Shape;135;p3"/>
            <p:cNvSpPr/>
            <p:nvPr/>
          </p:nvSpPr>
          <p:spPr>
            <a:xfrm>
              <a:off x="3688600" y="3150050"/>
              <a:ext cx="72925" cy="51375"/>
            </a:xfrm>
            <a:custGeom>
              <a:avLst/>
              <a:gdLst/>
              <a:ahLst/>
              <a:cxnLst/>
              <a:rect l="l" t="t" r="r" b="b"/>
              <a:pathLst>
                <a:path w="2917" h="2055" extrusionOk="0">
                  <a:moveTo>
                    <a:pt x="0" y="0"/>
                  </a:moveTo>
                  <a:cubicBezTo>
                    <a:pt x="1003" y="639"/>
                    <a:pt x="1988" y="1312"/>
                    <a:pt x="2917" y="20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" name="Google Shape;136;p3"/>
            <p:cNvSpPr/>
            <p:nvPr/>
          </p:nvSpPr>
          <p:spPr>
            <a:xfrm>
              <a:off x="3784725" y="3214700"/>
              <a:ext cx="76225" cy="57975"/>
            </a:xfrm>
            <a:custGeom>
              <a:avLst/>
              <a:gdLst/>
              <a:ahLst/>
              <a:cxnLst/>
              <a:rect l="l" t="t" r="r" b="b"/>
              <a:pathLst>
                <a:path w="3049" h="2319" extrusionOk="0">
                  <a:moveTo>
                    <a:pt x="0" y="0"/>
                  </a:moveTo>
                  <a:cubicBezTo>
                    <a:pt x="1033" y="751"/>
                    <a:pt x="2145" y="1417"/>
                    <a:pt x="3049" y="231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137;p3"/>
            <p:cNvSpPr/>
            <p:nvPr/>
          </p:nvSpPr>
          <p:spPr>
            <a:xfrm>
              <a:off x="3889100" y="3300850"/>
              <a:ext cx="66300" cy="76225"/>
            </a:xfrm>
            <a:custGeom>
              <a:avLst/>
              <a:gdLst/>
              <a:ahLst/>
              <a:cxnLst/>
              <a:rect l="l" t="t" r="r" b="b"/>
              <a:pathLst>
                <a:path w="2652" h="3049" extrusionOk="0">
                  <a:moveTo>
                    <a:pt x="0" y="0"/>
                  </a:moveTo>
                  <a:cubicBezTo>
                    <a:pt x="887" y="1014"/>
                    <a:pt x="1751" y="2048"/>
                    <a:pt x="2652" y="304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8" name="Google Shape;138;p3"/>
            <p:cNvSpPr/>
            <p:nvPr/>
          </p:nvSpPr>
          <p:spPr>
            <a:xfrm>
              <a:off x="3829450" y="3174925"/>
              <a:ext cx="76225" cy="53025"/>
            </a:xfrm>
            <a:custGeom>
              <a:avLst/>
              <a:gdLst/>
              <a:ahLst/>
              <a:cxnLst/>
              <a:rect l="l" t="t" r="r" b="b"/>
              <a:pathLst>
                <a:path w="3049" h="2121" extrusionOk="0">
                  <a:moveTo>
                    <a:pt x="0" y="0"/>
                  </a:moveTo>
                  <a:cubicBezTo>
                    <a:pt x="1087" y="592"/>
                    <a:pt x="2059" y="1378"/>
                    <a:pt x="3049" y="212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9" name="Google Shape;139;p3"/>
            <p:cNvSpPr/>
            <p:nvPr/>
          </p:nvSpPr>
          <p:spPr>
            <a:xfrm>
              <a:off x="3857625" y="3138475"/>
              <a:ext cx="74575" cy="51350"/>
            </a:xfrm>
            <a:custGeom>
              <a:avLst/>
              <a:gdLst/>
              <a:ahLst/>
              <a:cxnLst/>
              <a:rect l="l" t="t" r="r" b="b"/>
              <a:pathLst>
                <a:path w="2983" h="2054" extrusionOk="0">
                  <a:moveTo>
                    <a:pt x="0" y="0"/>
                  </a:moveTo>
                  <a:cubicBezTo>
                    <a:pt x="1016" y="652"/>
                    <a:pt x="2040" y="1300"/>
                    <a:pt x="2983" y="205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" name="Google Shape;140;p3"/>
            <p:cNvSpPr/>
            <p:nvPr/>
          </p:nvSpPr>
          <p:spPr>
            <a:xfrm>
              <a:off x="3884150" y="3088750"/>
              <a:ext cx="67925" cy="59650"/>
            </a:xfrm>
            <a:custGeom>
              <a:avLst/>
              <a:gdLst/>
              <a:ahLst/>
              <a:cxnLst/>
              <a:rect l="l" t="t" r="r" b="b"/>
              <a:pathLst>
                <a:path w="2717" h="2386" extrusionOk="0">
                  <a:moveTo>
                    <a:pt x="0" y="0"/>
                  </a:moveTo>
                  <a:cubicBezTo>
                    <a:pt x="975" y="709"/>
                    <a:pt x="1776" y="1633"/>
                    <a:pt x="2717" y="238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1" name="Google Shape;141;p3"/>
          <p:cNvGrpSpPr/>
          <p:nvPr/>
        </p:nvGrpSpPr>
        <p:grpSpPr>
          <a:xfrm rot="10084045">
            <a:off x="7443329" y="1685905"/>
            <a:ext cx="2521074" cy="2806031"/>
            <a:chOff x="1720871" y="-1444157"/>
            <a:chExt cx="3153410" cy="3784376"/>
          </a:xfrm>
        </p:grpSpPr>
        <p:sp>
          <p:nvSpPr>
            <p:cNvPr id="142" name="Google Shape;142;p3"/>
            <p:cNvSpPr/>
            <p:nvPr/>
          </p:nvSpPr>
          <p:spPr>
            <a:xfrm rot="9632177">
              <a:off x="2251812" y="-1160811"/>
              <a:ext cx="2144580" cy="3236203"/>
            </a:xfrm>
            <a:custGeom>
              <a:avLst/>
              <a:gdLst/>
              <a:ahLst/>
              <a:cxnLst/>
              <a:rect l="l" t="t" r="r" b="b"/>
              <a:pathLst>
                <a:path w="39215" h="59176" extrusionOk="0">
                  <a:moveTo>
                    <a:pt x="26210" y="1"/>
                  </a:moveTo>
                  <a:cubicBezTo>
                    <a:pt x="25579" y="1"/>
                    <a:pt x="24901" y="852"/>
                    <a:pt x="24476" y="2573"/>
                  </a:cubicBezTo>
                  <a:cubicBezTo>
                    <a:pt x="23602" y="6110"/>
                    <a:pt x="24935" y="13140"/>
                    <a:pt x="22561" y="18939"/>
                  </a:cubicBezTo>
                  <a:cubicBezTo>
                    <a:pt x="18074" y="16382"/>
                    <a:pt x="22250" y="1473"/>
                    <a:pt x="17661" y="590"/>
                  </a:cubicBezTo>
                  <a:cubicBezTo>
                    <a:pt x="17615" y="581"/>
                    <a:pt x="17571" y="577"/>
                    <a:pt x="17529" y="577"/>
                  </a:cubicBezTo>
                  <a:cubicBezTo>
                    <a:pt x="14945" y="577"/>
                    <a:pt x="19658" y="17048"/>
                    <a:pt x="19350" y="18813"/>
                  </a:cubicBezTo>
                  <a:cubicBezTo>
                    <a:pt x="19294" y="18817"/>
                    <a:pt x="19237" y="18818"/>
                    <a:pt x="19180" y="18818"/>
                  </a:cubicBezTo>
                  <a:cubicBezTo>
                    <a:pt x="16379" y="18818"/>
                    <a:pt x="13262" y="14272"/>
                    <a:pt x="11958" y="12162"/>
                  </a:cubicBezTo>
                  <a:cubicBezTo>
                    <a:pt x="9100" y="7539"/>
                    <a:pt x="8573" y="3161"/>
                    <a:pt x="7061" y="3161"/>
                  </a:cubicBezTo>
                  <a:cubicBezTo>
                    <a:pt x="6826" y="3161"/>
                    <a:pt x="6566" y="3267"/>
                    <a:pt x="6271" y="3495"/>
                  </a:cubicBezTo>
                  <a:cubicBezTo>
                    <a:pt x="4386" y="4948"/>
                    <a:pt x="9320" y="13017"/>
                    <a:pt x="10130" y="14333"/>
                  </a:cubicBezTo>
                  <a:cubicBezTo>
                    <a:pt x="12026" y="17417"/>
                    <a:pt x="17619" y="21960"/>
                    <a:pt x="17619" y="21960"/>
                  </a:cubicBezTo>
                  <a:cubicBezTo>
                    <a:pt x="13951" y="21054"/>
                    <a:pt x="9531" y="18434"/>
                    <a:pt x="6986" y="15705"/>
                  </a:cubicBezTo>
                  <a:cubicBezTo>
                    <a:pt x="4362" y="12892"/>
                    <a:pt x="2540" y="9867"/>
                    <a:pt x="844" y="5575"/>
                  </a:cubicBezTo>
                  <a:cubicBezTo>
                    <a:pt x="0" y="5621"/>
                    <a:pt x="105" y="6698"/>
                    <a:pt x="182" y="7452"/>
                  </a:cubicBezTo>
                  <a:cubicBezTo>
                    <a:pt x="1438" y="19797"/>
                    <a:pt x="10799" y="23502"/>
                    <a:pt x="19729" y="25579"/>
                  </a:cubicBezTo>
                  <a:cubicBezTo>
                    <a:pt x="21473" y="29250"/>
                    <a:pt x="21393" y="34853"/>
                    <a:pt x="22346" y="39062"/>
                  </a:cubicBezTo>
                  <a:cubicBezTo>
                    <a:pt x="23916" y="45992"/>
                    <a:pt x="26851" y="53333"/>
                    <a:pt x="30634" y="59125"/>
                  </a:cubicBezTo>
                  <a:cubicBezTo>
                    <a:pt x="30780" y="59159"/>
                    <a:pt x="30914" y="59176"/>
                    <a:pt x="31037" y="59176"/>
                  </a:cubicBezTo>
                  <a:cubicBezTo>
                    <a:pt x="34490" y="59176"/>
                    <a:pt x="29318" y="46169"/>
                    <a:pt x="28658" y="44329"/>
                  </a:cubicBezTo>
                  <a:cubicBezTo>
                    <a:pt x="26480" y="38258"/>
                    <a:pt x="23470" y="29999"/>
                    <a:pt x="25917" y="23572"/>
                  </a:cubicBezTo>
                  <a:cubicBezTo>
                    <a:pt x="28622" y="21727"/>
                    <a:pt x="39215" y="4191"/>
                    <a:pt x="34086" y="3589"/>
                  </a:cubicBezTo>
                  <a:lnTo>
                    <a:pt x="34086" y="3589"/>
                  </a:lnTo>
                  <a:cubicBezTo>
                    <a:pt x="31121" y="6255"/>
                    <a:pt x="29562" y="17384"/>
                    <a:pt x="25772" y="19064"/>
                  </a:cubicBezTo>
                  <a:cubicBezTo>
                    <a:pt x="25346" y="14958"/>
                    <a:pt x="28177" y="6622"/>
                    <a:pt x="27695" y="2727"/>
                  </a:cubicBezTo>
                  <a:cubicBezTo>
                    <a:pt x="27470" y="916"/>
                    <a:pt x="26865" y="1"/>
                    <a:pt x="26210" y="1"/>
                  </a:cubicBezTo>
                  <a:close/>
                </a:path>
              </a:pathLst>
            </a:custGeom>
            <a:solidFill>
              <a:srgbClr val="EDB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9632177">
              <a:off x="2198760" y="-1179329"/>
              <a:ext cx="2144580" cy="3236203"/>
            </a:xfrm>
            <a:custGeom>
              <a:avLst/>
              <a:gdLst/>
              <a:ahLst/>
              <a:cxnLst/>
              <a:rect l="l" t="t" r="r" b="b"/>
              <a:pathLst>
                <a:path w="39215" h="59176" extrusionOk="0">
                  <a:moveTo>
                    <a:pt x="26210" y="1"/>
                  </a:moveTo>
                  <a:cubicBezTo>
                    <a:pt x="25579" y="1"/>
                    <a:pt x="24901" y="852"/>
                    <a:pt x="24476" y="2573"/>
                  </a:cubicBezTo>
                  <a:cubicBezTo>
                    <a:pt x="23602" y="6110"/>
                    <a:pt x="24935" y="13140"/>
                    <a:pt x="22561" y="18939"/>
                  </a:cubicBezTo>
                  <a:cubicBezTo>
                    <a:pt x="18074" y="16382"/>
                    <a:pt x="22250" y="1473"/>
                    <a:pt x="17661" y="590"/>
                  </a:cubicBezTo>
                  <a:cubicBezTo>
                    <a:pt x="17615" y="581"/>
                    <a:pt x="17571" y="577"/>
                    <a:pt x="17529" y="577"/>
                  </a:cubicBezTo>
                  <a:cubicBezTo>
                    <a:pt x="14945" y="577"/>
                    <a:pt x="19658" y="17048"/>
                    <a:pt x="19350" y="18813"/>
                  </a:cubicBezTo>
                  <a:cubicBezTo>
                    <a:pt x="19294" y="18817"/>
                    <a:pt x="19237" y="18818"/>
                    <a:pt x="19180" y="18818"/>
                  </a:cubicBezTo>
                  <a:cubicBezTo>
                    <a:pt x="16379" y="18818"/>
                    <a:pt x="13262" y="14272"/>
                    <a:pt x="11958" y="12162"/>
                  </a:cubicBezTo>
                  <a:cubicBezTo>
                    <a:pt x="9100" y="7539"/>
                    <a:pt x="8573" y="3161"/>
                    <a:pt x="7061" y="3161"/>
                  </a:cubicBezTo>
                  <a:cubicBezTo>
                    <a:pt x="6826" y="3161"/>
                    <a:pt x="6566" y="3267"/>
                    <a:pt x="6271" y="3495"/>
                  </a:cubicBezTo>
                  <a:cubicBezTo>
                    <a:pt x="4386" y="4948"/>
                    <a:pt x="9320" y="13017"/>
                    <a:pt x="10130" y="14333"/>
                  </a:cubicBezTo>
                  <a:cubicBezTo>
                    <a:pt x="12026" y="17417"/>
                    <a:pt x="17619" y="21960"/>
                    <a:pt x="17619" y="21960"/>
                  </a:cubicBezTo>
                  <a:cubicBezTo>
                    <a:pt x="13951" y="21054"/>
                    <a:pt x="9531" y="18434"/>
                    <a:pt x="6986" y="15705"/>
                  </a:cubicBezTo>
                  <a:cubicBezTo>
                    <a:pt x="4362" y="12892"/>
                    <a:pt x="2540" y="9867"/>
                    <a:pt x="844" y="5575"/>
                  </a:cubicBezTo>
                  <a:cubicBezTo>
                    <a:pt x="0" y="5621"/>
                    <a:pt x="105" y="6698"/>
                    <a:pt x="182" y="7452"/>
                  </a:cubicBezTo>
                  <a:cubicBezTo>
                    <a:pt x="1438" y="19797"/>
                    <a:pt x="10799" y="23502"/>
                    <a:pt x="19729" y="25579"/>
                  </a:cubicBezTo>
                  <a:cubicBezTo>
                    <a:pt x="21473" y="29250"/>
                    <a:pt x="21393" y="34853"/>
                    <a:pt x="22346" y="39062"/>
                  </a:cubicBezTo>
                  <a:cubicBezTo>
                    <a:pt x="23916" y="45992"/>
                    <a:pt x="26851" y="53333"/>
                    <a:pt x="30634" y="59125"/>
                  </a:cubicBezTo>
                  <a:cubicBezTo>
                    <a:pt x="30780" y="59159"/>
                    <a:pt x="30914" y="59176"/>
                    <a:pt x="31037" y="59176"/>
                  </a:cubicBezTo>
                  <a:cubicBezTo>
                    <a:pt x="34490" y="59176"/>
                    <a:pt x="29318" y="46169"/>
                    <a:pt x="28658" y="44329"/>
                  </a:cubicBezTo>
                  <a:cubicBezTo>
                    <a:pt x="26480" y="38258"/>
                    <a:pt x="23470" y="29999"/>
                    <a:pt x="25917" y="23572"/>
                  </a:cubicBezTo>
                  <a:cubicBezTo>
                    <a:pt x="28622" y="21727"/>
                    <a:pt x="39215" y="4191"/>
                    <a:pt x="34086" y="3589"/>
                  </a:cubicBezTo>
                  <a:lnTo>
                    <a:pt x="34086" y="3589"/>
                  </a:lnTo>
                  <a:cubicBezTo>
                    <a:pt x="31121" y="6255"/>
                    <a:pt x="29562" y="17384"/>
                    <a:pt x="25772" y="19064"/>
                  </a:cubicBezTo>
                  <a:cubicBezTo>
                    <a:pt x="25346" y="14958"/>
                    <a:pt x="28177" y="6622"/>
                    <a:pt x="27695" y="2727"/>
                  </a:cubicBezTo>
                  <a:cubicBezTo>
                    <a:pt x="27470" y="916"/>
                    <a:pt x="26865" y="1"/>
                    <a:pt x="2621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5"/>
          <p:cNvSpPr/>
          <p:nvPr/>
        </p:nvSpPr>
        <p:spPr>
          <a:xfrm rot="-900045">
            <a:off x="7143619" y="4029685"/>
            <a:ext cx="165569" cy="267995"/>
          </a:xfrm>
          <a:custGeom>
            <a:avLst/>
            <a:gdLst/>
            <a:ahLst/>
            <a:cxnLst/>
            <a:rect l="l" t="t" r="r" b="b"/>
            <a:pathLst>
              <a:path w="6912" h="11188" extrusionOk="0">
                <a:moveTo>
                  <a:pt x="4161" y="0"/>
                </a:moveTo>
                <a:cubicBezTo>
                  <a:pt x="3958" y="0"/>
                  <a:pt x="3759" y="94"/>
                  <a:pt x="3480" y="356"/>
                </a:cubicBezTo>
                <a:cubicBezTo>
                  <a:pt x="2740" y="1050"/>
                  <a:pt x="2326" y="1856"/>
                  <a:pt x="1963" y="2756"/>
                </a:cubicBezTo>
                <a:lnTo>
                  <a:pt x="1963" y="2756"/>
                </a:lnTo>
                <a:lnTo>
                  <a:pt x="2242" y="2040"/>
                </a:lnTo>
                <a:lnTo>
                  <a:pt x="2242" y="2040"/>
                </a:lnTo>
                <a:cubicBezTo>
                  <a:pt x="1271" y="4451"/>
                  <a:pt x="0" y="7098"/>
                  <a:pt x="445" y="9770"/>
                </a:cubicBezTo>
                <a:cubicBezTo>
                  <a:pt x="591" y="10648"/>
                  <a:pt x="1011" y="11188"/>
                  <a:pt x="1555" y="11188"/>
                </a:cubicBezTo>
                <a:cubicBezTo>
                  <a:pt x="1848" y="11188"/>
                  <a:pt x="2177" y="11031"/>
                  <a:pt x="2519" y="10687"/>
                </a:cubicBezTo>
                <a:cubicBezTo>
                  <a:pt x="3138" y="10064"/>
                  <a:pt x="3587" y="9380"/>
                  <a:pt x="4268" y="8823"/>
                </a:cubicBezTo>
                <a:cubicBezTo>
                  <a:pt x="5173" y="8081"/>
                  <a:pt x="5849" y="7174"/>
                  <a:pt x="6368" y="6118"/>
                </a:cubicBezTo>
                <a:cubicBezTo>
                  <a:pt x="6911" y="5011"/>
                  <a:pt x="6730" y="3284"/>
                  <a:pt x="6444" y="2107"/>
                </a:cubicBezTo>
                <a:cubicBezTo>
                  <a:pt x="6215" y="1162"/>
                  <a:pt x="5902" y="589"/>
                  <a:pt x="5022" y="268"/>
                </a:cubicBezTo>
                <a:cubicBezTo>
                  <a:pt x="4641" y="129"/>
                  <a:pt x="4399" y="0"/>
                  <a:pt x="4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5"/>
          <p:cNvSpPr/>
          <p:nvPr/>
        </p:nvSpPr>
        <p:spPr>
          <a:xfrm rot="-900045">
            <a:off x="7087067" y="4613969"/>
            <a:ext cx="122955" cy="206482"/>
          </a:xfrm>
          <a:custGeom>
            <a:avLst/>
            <a:gdLst/>
            <a:ahLst/>
            <a:cxnLst/>
            <a:rect l="l" t="t" r="r" b="b"/>
            <a:pathLst>
              <a:path w="5133" h="8620" extrusionOk="0">
                <a:moveTo>
                  <a:pt x="3368" y="0"/>
                </a:moveTo>
                <a:cubicBezTo>
                  <a:pt x="3287" y="0"/>
                  <a:pt x="3202" y="7"/>
                  <a:pt x="3114" y="23"/>
                </a:cubicBezTo>
                <a:cubicBezTo>
                  <a:pt x="1757" y="261"/>
                  <a:pt x="1440" y="1480"/>
                  <a:pt x="712" y="2434"/>
                </a:cubicBezTo>
                <a:lnTo>
                  <a:pt x="770" y="2198"/>
                </a:lnTo>
                <a:lnTo>
                  <a:pt x="770" y="2198"/>
                </a:lnTo>
                <a:cubicBezTo>
                  <a:pt x="0" y="2896"/>
                  <a:pt x="97" y="4085"/>
                  <a:pt x="100" y="5027"/>
                </a:cubicBezTo>
                <a:cubicBezTo>
                  <a:pt x="104" y="6034"/>
                  <a:pt x="44" y="7362"/>
                  <a:pt x="766" y="8181"/>
                </a:cubicBezTo>
                <a:cubicBezTo>
                  <a:pt x="1046" y="8499"/>
                  <a:pt x="1343" y="8619"/>
                  <a:pt x="1645" y="8619"/>
                </a:cubicBezTo>
                <a:cubicBezTo>
                  <a:pt x="2232" y="8619"/>
                  <a:pt x="2837" y="8166"/>
                  <a:pt x="3370" y="7835"/>
                </a:cubicBezTo>
                <a:cubicBezTo>
                  <a:pt x="5095" y="6761"/>
                  <a:pt x="5094" y="4842"/>
                  <a:pt x="5118" y="3022"/>
                </a:cubicBezTo>
                <a:cubicBezTo>
                  <a:pt x="5133" y="1918"/>
                  <a:pt x="4680" y="0"/>
                  <a:pt x="3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5"/>
          <p:cNvSpPr/>
          <p:nvPr/>
        </p:nvSpPr>
        <p:spPr>
          <a:xfrm rot="-900045">
            <a:off x="7322920" y="4394931"/>
            <a:ext cx="153592" cy="250581"/>
          </a:xfrm>
          <a:custGeom>
            <a:avLst/>
            <a:gdLst/>
            <a:ahLst/>
            <a:cxnLst/>
            <a:rect l="l" t="t" r="r" b="b"/>
            <a:pathLst>
              <a:path w="6412" h="10461" extrusionOk="0">
                <a:moveTo>
                  <a:pt x="4967" y="1"/>
                </a:moveTo>
                <a:cubicBezTo>
                  <a:pt x="4911" y="1"/>
                  <a:pt x="4852" y="5"/>
                  <a:pt x="4791" y="13"/>
                </a:cubicBezTo>
                <a:cubicBezTo>
                  <a:pt x="3361" y="201"/>
                  <a:pt x="2761" y="1674"/>
                  <a:pt x="1804" y="2791"/>
                </a:cubicBezTo>
                <a:lnTo>
                  <a:pt x="1916" y="2506"/>
                </a:lnTo>
                <a:lnTo>
                  <a:pt x="1916" y="2506"/>
                </a:lnTo>
                <a:cubicBezTo>
                  <a:pt x="976" y="3305"/>
                  <a:pt x="803" y="4771"/>
                  <a:pt x="591" y="5928"/>
                </a:cubicBezTo>
                <a:cubicBezTo>
                  <a:pt x="365" y="7166"/>
                  <a:pt x="0" y="8794"/>
                  <a:pt x="545" y="9853"/>
                </a:cubicBezTo>
                <a:cubicBezTo>
                  <a:pt x="774" y="10298"/>
                  <a:pt x="1076" y="10460"/>
                  <a:pt x="1412" y="10460"/>
                </a:cubicBezTo>
                <a:cubicBezTo>
                  <a:pt x="1992" y="10460"/>
                  <a:pt x="2675" y="9977"/>
                  <a:pt x="3266" y="9626"/>
                </a:cubicBezTo>
                <a:cubicBezTo>
                  <a:pt x="5260" y="8440"/>
                  <a:pt x="5699" y="6080"/>
                  <a:pt x="6139" y="3848"/>
                </a:cubicBezTo>
                <a:cubicBezTo>
                  <a:pt x="6411" y="2464"/>
                  <a:pt x="6383" y="1"/>
                  <a:pt x="49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5"/>
          <p:cNvSpPr/>
          <p:nvPr/>
        </p:nvSpPr>
        <p:spPr>
          <a:xfrm rot="2700000">
            <a:off x="8389669" y="1252983"/>
            <a:ext cx="1014560" cy="1194968"/>
          </a:xfrm>
          <a:custGeom>
            <a:avLst/>
            <a:gdLst/>
            <a:ahLst/>
            <a:cxnLst/>
            <a:rect l="l" t="t" r="r" b="b"/>
            <a:pathLst>
              <a:path w="24255" h="28568" extrusionOk="0">
                <a:moveTo>
                  <a:pt x="9204" y="18854"/>
                </a:moveTo>
                <a:cubicBezTo>
                  <a:pt x="9211" y="18858"/>
                  <a:pt x="9218" y="18862"/>
                  <a:pt x="9226" y="18866"/>
                </a:cubicBezTo>
                <a:cubicBezTo>
                  <a:pt x="9209" y="18869"/>
                  <a:pt x="9191" y="18872"/>
                  <a:pt x="9174" y="18875"/>
                </a:cubicBezTo>
                <a:lnTo>
                  <a:pt x="9174" y="18875"/>
                </a:lnTo>
                <a:cubicBezTo>
                  <a:pt x="9088" y="18932"/>
                  <a:pt x="8980" y="18963"/>
                  <a:pt x="8844" y="18963"/>
                </a:cubicBezTo>
                <a:cubicBezTo>
                  <a:pt x="8782" y="18963"/>
                  <a:pt x="8714" y="18957"/>
                  <a:pt x="8640" y="18943"/>
                </a:cubicBezTo>
                <a:cubicBezTo>
                  <a:pt x="8645" y="18915"/>
                  <a:pt x="8650" y="18888"/>
                  <a:pt x="8657" y="18862"/>
                </a:cubicBezTo>
                <a:lnTo>
                  <a:pt x="8657" y="18862"/>
                </a:lnTo>
                <a:cubicBezTo>
                  <a:pt x="8752" y="18882"/>
                  <a:pt x="8850" y="18893"/>
                  <a:pt x="8949" y="18893"/>
                </a:cubicBezTo>
                <a:cubicBezTo>
                  <a:pt x="9023" y="18893"/>
                  <a:pt x="9098" y="18887"/>
                  <a:pt x="9174" y="18875"/>
                </a:cubicBezTo>
                <a:lnTo>
                  <a:pt x="9174" y="18875"/>
                </a:lnTo>
                <a:cubicBezTo>
                  <a:pt x="9185" y="18868"/>
                  <a:pt x="9195" y="18861"/>
                  <a:pt x="9204" y="18854"/>
                </a:cubicBezTo>
                <a:close/>
                <a:moveTo>
                  <a:pt x="19199" y="0"/>
                </a:moveTo>
                <a:cubicBezTo>
                  <a:pt x="18860" y="0"/>
                  <a:pt x="18527" y="157"/>
                  <a:pt x="18234" y="549"/>
                </a:cubicBezTo>
                <a:cubicBezTo>
                  <a:pt x="17189" y="1949"/>
                  <a:pt x="16845" y="4066"/>
                  <a:pt x="16752" y="5745"/>
                </a:cubicBezTo>
                <a:cubicBezTo>
                  <a:pt x="16686" y="6963"/>
                  <a:pt x="16796" y="7816"/>
                  <a:pt x="16140" y="8937"/>
                </a:cubicBezTo>
                <a:cubicBezTo>
                  <a:pt x="15683" y="9718"/>
                  <a:pt x="15055" y="10386"/>
                  <a:pt x="14301" y="10386"/>
                </a:cubicBezTo>
                <a:cubicBezTo>
                  <a:pt x="13979" y="10386"/>
                  <a:pt x="13633" y="10264"/>
                  <a:pt x="13269" y="9977"/>
                </a:cubicBezTo>
                <a:cubicBezTo>
                  <a:pt x="12272" y="9192"/>
                  <a:pt x="11808" y="7808"/>
                  <a:pt x="11161" y="6772"/>
                </a:cubicBezTo>
                <a:cubicBezTo>
                  <a:pt x="10542" y="5782"/>
                  <a:pt x="9870" y="4825"/>
                  <a:pt x="9227" y="3850"/>
                </a:cubicBezTo>
                <a:cubicBezTo>
                  <a:pt x="8644" y="2964"/>
                  <a:pt x="8082" y="2070"/>
                  <a:pt x="7235" y="1409"/>
                </a:cubicBezTo>
                <a:cubicBezTo>
                  <a:pt x="6760" y="1037"/>
                  <a:pt x="6008" y="449"/>
                  <a:pt x="5351" y="449"/>
                </a:cubicBezTo>
                <a:cubicBezTo>
                  <a:pt x="5300" y="449"/>
                  <a:pt x="5250" y="452"/>
                  <a:pt x="5201" y="460"/>
                </a:cubicBezTo>
                <a:cubicBezTo>
                  <a:pt x="4716" y="533"/>
                  <a:pt x="3942" y="1067"/>
                  <a:pt x="3639" y="1450"/>
                </a:cubicBezTo>
                <a:cubicBezTo>
                  <a:pt x="3042" y="2203"/>
                  <a:pt x="3126" y="3423"/>
                  <a:pt x="3145" y="4313"/>
                </a:cubicBezTo>
                <a:cubicBezTo>
                  <a:pt x="3179" y="6018"/>
                  <a:pt x="3873" y="7332"/>
                  <a:pt x="4600" y="8831"/>
                </a:cubicBezTo>
                <a:cubicBezTo>
                  <a:pt x="5265" y="10206"/>
                  <a:pt x="5898" y="11549"/>
                  <a:pt x="6768" y="12818"/>
                </a:cubicBezTo>
                <a:cubicBezTo>
                  <a:pt x="7222" y="13477"/>
                  <a:pt x="7989" y="13766"/>
                  <a:pt x="8338" y="14507"/>
                </a:cubicBezTo>
                <a:cubicBezTo>
                  <a:pt x="8595" y="15052"/>
                  <a:pt x="8861" y="15626"/>
                  <a:pt x="9050" y="16196"/>
                </a:cubicBezTo>
                <a:cubicBezTo>
                  <a:pt x="9190" y="16622"/>
                  <a:pt x="9798" y="18394"/>
                  <a:pt x="9204" y="18854"/>
                </a:cubicBezTo>
                <a:lnTo>
                  <a:pt x="9204" y="18854"/>
                </a:lnTo>
                <a:cubicBezTo>
                  <a:pt x="9021" y="18751"/>
                  <a:pt x="8900" y="18711"/>
                  <a:pt x="8820" y="18711"/>
                </a:cubicBezTo>
                <a:cubicBezTo>
                  <a:pt x="8715" y="18711"/>
                  <a:pt x="8678" y="18779"/>
                  <a:pt x="8657" y="18862"/>
                </a:cubicBezTo>
                <a:lnTo>
                  <a:pt x="8657" y="18862"/>
                </a:lnTo>
                <a:cubicBezTo>
                  <a:pt x="7196" y="18559"/>
                  <a:pt x="6183" y="16065"/>
                  <a:pt x="5372" y="15153"/>
                </a:cubicBezTo>
                <a:cubicBezTo>
                  <a:pt x="4780" y="14488"/>
                  <a:pt x="3638" y="13923"/>
                  <a:pt x="2611" y="13923"/>
                </a:cubicBezTo>
                <a:cubicBezTo>
                  <a:pt x="2090" y="13923"/>
                  <a:pt x="1599" y="14068"/>
                  <a:pt x="1224" y="14420"/>
                </a:cubicBezTo>
                <a:cubicBezTo>
                  <a:pt x="1" y="15571"/>
                  <a:pt x="514" y="17338"/>
                  <a:pt x="1023" y="18733"/>
                </a:cubicBezTo>
                <a:cubicBezTo>
                  <a:pt x="1886" y="21093"/>
                  <a:pt x="3677" y="23285"/>
                  <a:pt x="5449" y="25039"/>
                </a:cubicBezTo>
                <a:cubicBezTo>
                  <a:pt x="6601" y="26181"/>
                  <a:pt x="8030" y="26958"/>
                  <a:pt x="9521" y="27585"/>
                </a:cubicBezTo>
                <a:cubicBezTo>
                  <a:pt x="10201" y="27870"/>
                  <a:pt x="10884" y="28279"/>
                  <a:pt x="11629" y="28330"/>
                </a:cubicBezTo>
                <a:cubicBezTo>
                  <a:pt x="12551" y="28392"/>
                  <a:pt x="13439" y="28384"/>
                  <a:pt x="14367" y="28506"/>
                </a:cubicBezTo>
                <a:cubicBezTo>
                  <a:pt x="14685" y="28548"/>
                  <a:pt x="15005" y="28568"/>
                  <a:pt x="15325" y="28568"/>
                </a:cubicBezTo>
                <a:cubicBezTo>
                  <a:pt x="16879" y="28568"/>
                  <a:pt x="18437" y="28097"/>
                  <a:pt x="19770" y="27342"/>
                </a:cubicBezTo>
                <a:cubicBezTo>
                  <a:pt x="20491" y="26934"/>
                  <a:pt x="21135" y="26694"/>
                  <a:pt x="21587" y="25983"/>
                </a:cubicBezTo>
                <a:cubicBezTo>
                  <a:pt x="22145" y="25106"/>
                  <a:pt x="22398" y="24120"/>
                  <a:pt x="22599" y="23116"/>
                </a:cubicBezTo>
                <a:cubicBezTo>
                  <a:pt x="22780" y="22212"/>
                  <a:pt x="23133" y="21346"/>
                  <a:pt x="23396" y="20463"/>
                </a:cubicBezTo>
                <a:cubicBezTo>
                  <a:pt x="23760" y="19235"/>
                  <a:pt x="23941" y="18060"/>
                  <a:pt x="24069" y="16790"/>
                </a:cubicBezTo>
                <a:cubicBezTo>
                  <a:pt x="24190" y="15597"/>
                  <a:pt x="24237" y="14453"/>
                  <a:pt x="24244" y="13256"/>
                </a:cubicBezTo>
                <a:cubicBezTo>
                  <a:pt x="24254" y="11763"/>
                  <a:pt x="24001" y="10586"/>
                  <a:pt x="23631" y="9155"/>
                </a:cubicBezTo>
                <a:cubicBezTo>
                  <a:pt x="22972" y="6609"/>
                  <a:pt x="22661" y="4014"/>
                  <a:pt x="21333" y="1681"/>
                </a:cubicBezTo>
                <a:cubicBezTo>
                  <a:pt x="20931" y="973"/>
                  <a:pt x="20045" y="0"/>
                  <a:pt x="19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5"/>
          <p:cNvGrpSpPr/>
          <p:nvPr/>
        </p:nvGrpSpPr>
        <p:grpSpPr>
          <a:xfrm rot="-5400000">
            <a:off x="6978339" y="3155671"/>
            <a:ext cx="3614727" cy="2222513"/>
            <a:chOff x="4619425" y="1203125"/>
            <a:chExt cx="1217900" cy="748825"/>
          </a:xfrm>
        </p:grpSpPr>
        <p:sp>
          <p:nvSpPr>
            <p:cNvPr id="789" name="Google Shape;789;p25"/>
            <p:cNvSpPr/>
            <p:nvPr/>
          </p:nvSpPr>
          <p:spPr>
            <a:xfrm>
              <a:off x="4619425" y="1203125"/>
              <a:ext cx="1217900" cy="699975"/>
            </a:xfrm>
            <a:custGeom>
              <a:avLst/>
              <a:gdLst/>
              <a:ahLst/>
              <a:cxnLst/>
              <a:rect l="l" t="t" r="r" b="b"/>
              <a:pathLst>
                <a:path w="48716" h="27999" extrusionOk="0">
                  <a:moveTo>
                    <a:pt x="25210" y="1"/>
                  </a:moveTo>
                  <a:cubicBezTo>
                    <a:pt x="17852" y="1"/>
                    <a:pt x="10746" y="2733"/>
                    <a:pt x="6242" y="8729"/>
                  </a:cubicBezTo>
                  <a:cubicBezTo>
                    <a:pt x="4029" y="11677"/>
                    <a:pt x="1955" y="15177"/>
                    <a:pt x="956" y="18744"/>
                  </a:cubicBezTo>
                  <a:cubicBezTo>
                    <a:pt x="543" y="20217"/>
                    <a:pt x="0" y="27998"/>
                    <a:pt x="843" y="27998"/>
                  </a:cubicBezTo>
                  <a:cubicBezTo>
                    <a:pt x="855" y="27998"/>
                    <a:pt x="867" y="27997"/>
                    <a:pt x="879" y="27994"/>
                  </a:cubicBezTo>
                  <a:lnTo>
                    <a:pt x="7812" y="27986"/>
                  </a:lnTo>
                  <a:cubicBezTo>
                    <a:pt x="9093" y="22656"/>
                    <a:pt x="7911" y="18581"/>
                    <a:pt x="11277" y="13844"/>
                  </a:cubicBezTo>
                  <a:cubicBezTo>
                    <a:pt x="14264" y="9640"/>
                    <a:pt x="18148" y="7545"/>
                    <a:pt x="23193" y="7094"/>
                  </a:cubicBezTo>
                  <a:cubicBezTo>
                    <a:pt x="24415" y="6985"/>
                    <a:pt x="25569" y="6891"/>
                    <a:pt x="26681" y="6891"/>
                  </a:cubicBezTo>
                  <a:cubicBezTo>
                    <a:pt x="28923" y="6891"/>
                    <a:pt x="31000" y="7272"/>
                    <a:pt x="33143" y="8681"/>
                  </a:cubicBezTo>
                  <a:cubicBezTo>
                    <a:pt x="42215" y="14640"/>
                    <a:pt x="39182" y="20397"/>
                    <a:pt x="40694" y="27234"/>
                  </a:cubicBezTo>
                  <a:cubicBezTo>
                    <a:pt x="41022" y="27409"/>
                    <a:pt x="41643" y="27477"/>
                    <a:pt x="42400" y="27477"/>
                  </a:cubicBezTo>
                  <a:cubicBezTo>
                    <a:pt x="44847" y="27477"/>
                    <a:pt x="48716" y="26775"/>
                    <a:pt x="48716" y="26775"/>
                  </a:cubicBezTo>
                  <a:cubicBezTo>
                    <a:pt x="48716" y="26775"/>
                    <a:pt x="48062" y="20132"/>
                    <a:pt x="47545" y="18149"/>
                  </a:cubicBezTo>
                  <a:cubicBezTo>
                    <a:pt x="46850" y="15480"/>
                    <a:pt x="45578" y="13246"/>
                    <a:pt x="44188" y="10891"/>
                  </a:cubicBezTo>
                  <a:cubicBezTo>
                    <a:pt x="40465" y="4588"/>
                    <a:pt x="35513" y="814"/>
                    <a:pt x="27965" y="127"/>
                  </a:cubicBezTo>
                  <a:cubicBezTo>
                    <a:pt x="27046" y="43"/>
                    <a:pt x="26126" y="1"/>
                    <a:pt x="25210" y="1"/>
                  </a:cubicBezTo>
                  <a:close/>
                </a:path>
              </a:pathLst>
            </a:custGeom>
            <a:solidFill>
              <a:srgbClr val="E1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4958625" y="1536475"/>
              <a:ext cx="538700" cy="415475"/>
            </a:xfrm>
            <a:custGeom>
              <a:avLst/>
              <a:gdLst/>
              <a:ahLst/>
              <a:cxnLst/>
              <a:rect l="l" t="t" r="r" b="b"/>
              <a:pathLst>
                <a:path w="21548" h="16619" extrusionOk="0">
                  <a:moveTo>
                    <a:pt x="11759" y="0"/>
                  </a:moveTo>
                  <a:cubicBezTo>
                    <a:pt x="11694" y="0"/>
                    <a:pt x="11630" y="1"/>
                    <a:pt x="11566" y="3"/>
                  </a:cubicBezTo>
                  <a:cubicBezTo>
                    <a:pt x="8784" y="91"/>
                    <a:pt x="5820" y="1466"/>
                    <a:pt x="3797" y="3478"/>
                  </a:cubicBezTo>
                  <a:cubicBezTo>
                    <a:pt x="408" y="6845"/>
                    <a:pt x="164" y="15928"/>
                    <a:pt x="164" y="15928"/>
                  </a:cubicBezTo>
                  <a:cubicBezTo>
                    <a:pt x="1" y="15975"/>
                    <a:pt x="1477" y="16106"/>
                    <a:pt x="3165" y="16106"/>
                  </a:cubicBezTo>
                  <a:cubicBezTo>
                    <a:pt x="4622" y="16106"/>
                    <a:pt x="6237" y="16009"/>
                    <a:pt x="7092" y="15675"/>
                  </a:cubicBezTo>
                  <a:cubicBezTo>
                    <a:pt x="7028" y="13388"/>
                    <a:pt x="7498" y="7127"/>
                    <a:pt x="10640" y="6658"/>
                  </a:cubicBezTo>
                  <a:cubicBezTo>
                    <a:pt x="10801" y="6634"/>
                    <a:pt x="10954" y="6623"/>
                    <a:pt x="11098" y="6623"/>
                  </a:cubicBezTo>
                  <a:cubicBezTo>
                    <a:pt x="14798" y="6623"/>
                    <a:pt x="13218" y="14261"/>
                    <a:pt x="14193" y="16181"/>
                  </a:cubicBezTo>
                  <a:cubicBezTo>
                    <a:pt x="14193" y="16181"/>
                    <a:pt x="16423" y="16618"/>
                    <a:pt x="18489" y="16618"/>
                  </a:cubicBezTo>
                  <a:cubicBezTo>
                    <a:pt x="19752" y="16618"/>
                    <a:pt x="20954" y="16455"/>
                    <a:pt x="21548" y="15928"/>
                  </a:cubicBezTo>
                  <a:cubicBezTo>
                    <a:pt x="20138" y="12776"/>
                    <a:pt x="21522" y="7643"/>
                    <a:pt x="19270" y="4244"/>
                  </a:cubicBezTo>
                  <a:cubicBezTo>
                    <a:pt x="17735" y="1926"/>
                    <a:pt x="14595" y="0"/>
                    <a:pt x="11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25"/>
          <p:cNvGrpSpPr/>
          <p:nvPr/>
        </p:nvGrpSpPr>
        <p:grpSpPr>
          <a:xfrm flipH="1">
            <a:off x="1750812" y="-544225"/>
            <a:ext cx="1368639" cy="1219495"/>
            <a:chOff x="5782900" y="1066525"/>
            <a:chExt cx="649475" cy="578700"/>
          </a:xfrm>
        </p:grpSpPr>
        <p:sp>
          <p:nvSpPr>
            <p:cNvPr id="792" name="Google Shape;792;p25"/>
            <p:cNvSpPr/>
            <p:nvPr/>
          </p:nvSpPr>
          <p:spPr>
            <a:xfrm>
              <a:off x="5782900" y="1066525"/>
              <a:ext cx="264000" cy="414075"/>
            </a:xfrm>
            <a:custGeom>
              <a:avLst/>
              <a:gdLst/>
              <a:ahLst/>
              <a:cxnLst/>
              <a:rect l="l" t="t" r="r" b="b"/>
              <a:pathLst>
                <a:path w="10560" h="16563" extrusionOk="0">
                  <a:moveTo>
                    <a:pt x="9883" y="0"/>
                  </a:moveTo>
                  <a:cubicBezTo>
                    <a:pt x="9658" y="0"/>
                    <a:pt x="9442" y="130"/>
                    <a:pt x="9342" y="348"/>
                  </a:cubicBezTo>
                  <a:cubicBezTo>
                    <a:pt x="8516" y="2163"/>
                    <a:pt x="7353" y="3906"/>
                    <a:pt x="6229" y="5593"/>
                  </a:cubicBezTo>
                  <a:cubicBezTo>
                    <a:pt x="5384" y="6860"/>
                    <a:pt x="4509" y="8172"/>
                    <a:pt x="3770" y="9521"/>
                  </a:cubicBezTo>
                  <a:cubicBezTo>
                    <a:pt x="3298" y="10384"/>
                    <a:pt x="2762" y="11236"/>
                    <a:pt x="2245" y="12059"/>
                  </a:cubicBezTo>
                  <a:cubicBezTo>
                    <a:pt x="1515" y="13223"/>
                    <a:pt x="759" y="14425"/>
                    <a:pt x="142" y="15711"/>
                  </a:cubicBezTo>
                  <a:cubicBezTo>
                    <a:pt x="0" y="16008"/>
                    <a:pt x="125" y="16362"/>
                    <a:pt x="421" y="16504"/>
                  </a:cubicBezTo>
                  <a:cubicBezTo>
                    <a:pt x="501" y="16542"/>
                    <a:pt x="589" y="16563"/>
                    <a:pt x="678" y="16563"/>
                  </a:cubicBezTo>
                  <a:cubicBezTo>
                    <a:pt x="906" y="16563"/>
                    <a:pt x="1114" y="16432"/>
                    <a:pt x="1214" y="16225"/>
                  </a:cubicBezTo>
                  <a:cubicBezTo>
                    <a:pt x="1801" y="15001"/>
                    <a:pt x="2538" y="13827"/>
                    <a:pt x="3250" y="12691"/>
                  </a:cubicBezTo>
                  <a:cubicBezTo>
                    <a:pt x="3777" y="11853"/>
                    <a:pt x="4322" y="10986"/>
                    <a:pt x="4811" y="10091"/>
                  </a:cubicBezTo>
                  <a:cubicBezTo>
                    <a:pt x="5525" y="8789"/>
                    <a:pt x="6385" y="7499"/>
                    <a:pt x="7217" y="6251"/>
                  </a:cubicBezTo>
                  <a:cubicBezTo>
                    <a:pt x="8367" y="4526"/>
                    <a:pt x="9557" y="2742"/>
                    <a:pt x="10423" y="840"/>
                  </a:cubicBezTo>
                  <a:cubicBezTo>
                    <a:pt x="10559" y="543"/>
                    <a:pt x="10427" y="190"/>
                    <a:pt x="10129" y="54"/>
                  </a:cubicBezTo>
                  <a:cubicBezTo>
                    <a:pt x="10049" y="18"/>
                    <a:pt x="9965" y="0"/>
                    <a:pt x="9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5852475" y="1099525"/>
              <a:ext cx="264925" cy="390275"/>
            </a:xfrm>
            <a:custGeom>
              <a:avLst/>
              <a:gdLst/>
              <a:ahLst/>
              <a:cxnLst/>
              <a:rect l="l" t="t" r="r" b="b"/>
              <a:pathLst>
                <a:path w="10597" h="15611" extrusionOk="0">
                  <a:moveTo>
                    <a:pt x="9922" y="1"/>
                  </a:moveTo>
                  <a:cubicBezTo>
                    <a:pt x="9729" y="1"/>
                    <a:pt x="9541" y="94"/>
                    <a:pt x="9426" y="266"/>
                  </a:cubicBezTo>
                  <a:cubicBezTo>
                    <a:pt x="8588" y="1528"/>
                    <a:pt x="7677" y="2790"/>
                    <a:pt x="6797" y="4009"/>
                  </a:cubicBezTo>
                  <a:cubicBezTo>
                    <a:pt x="5591" y="5679"/>
                    <a:pt x="4345" y="7406"/>
                    <a:pt x="3246" y="9185"/>
                  </a:cubicBezTo>
                  <a:cubicBezTo>
                    <a:pt x="3008" y="9571"/>
                    <a:pt x="2736" y="9982"/>
                    <a:pt x="2450" y="10416"/>
                  </a:cubicBezTo>
                  <a:cubicBezTo>
                    <a:pt x="1529" y="11811"/>
                    <a:pt x="484" y="13392"/>
                    <a:pt x="86" y="14860"/>
                  </a:cubicBezTo>
                  <a:cubicBezTo>
                    <a:pt x="0" y="15177"/>
                    <a:pt x="188" y="15503"/>
                    <a:pt x="503" y="15589"/>
                  </a:cubicBezTo>
                  <a:cubicBezTo>
                    <a:pt x="554" y="15604"/>
                    <a:pt x="607" y="15610"/>
                    <a:pt x="659" y="15610"/>
                  </a:cubicBezTo>
                  <a:cubicBezTo>
                    <a:pt x="927" y="15610"/>
                    <a:pt x="1162" y="15430"/>
                    <a:pt x="1232" y="15172"/>
                  </a:cubicBezTo>
                  <a:cubicBezTo>
                    <a:pt x="1580" y="13887"/>
                    <a:pt x="2568" y="12390"/>
                    <a:pt x="3440" y="11071"/>
                  </a:cubicBezTo>
                  <a:cubicBezTo>
                    <a:pt x="3733" y="10629"/>
                    <a:pt x="4008" y="10210"/>
                    <a:pt x="4257" y="9809"/>
                  </a:cubicBezTo>
                  <a:cubicBezTo>
                    <a:pt x="5332" y="8065"/>
                    <a:pt x="6566" y="6357"/>
                    <a:pt x="7759" y="4705"/>
                  </a:cubicBezTo>
                  <a:cubicBezTo>
                    <a:pt x="8647" y="3475"/>
                    <a:pt x="9565" y="2204"/>
                    <a:pt x="10415" y="923"/>
                  </a:cubicBezTo>
                  <a:cubicBezTo>
                    <a:pt x="10597" y="650"/>
                    <a:pt x="10522" y="282"/>
                    <a:pt x="10250" y="100"/>
                  </a:cubicBezTo>
                  <a:cubicBezTo>
                    <a:pt x="10149" y="33"/>
                    <a:pt x="10034" y="1"/>
                    <a:pt x="9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5893050" y="1131375"/>
              <a:ext cx="288200" cy="433225"/>
            </a:xfrm>
            <a:custGeom>
              <a:avLst/>
              <a:gdLst/>
              <a:ahLst/>
              <a:cxnLst/>
              <a:rect l="l" t="t" r="r" b="b"/>
              <a:pathLst>
                <a:path w="11528" h="17329" extrusionOk="0">
                  <a:moveTo>
                    <a:pt x="10851" y="0"/>
                  </a:moveTo>
                  <a:cubicBezTo>
                    <a:pt x="10632" y="0"/>
                    <a:pt x="10422" y="121"/>
                    <a:pt x="10318" y="330"/>
                  </a:cubicBezTo>
                  <a:cubicBezTo>
                    <a:pt x="9195" y="2594"/>
                    <a:pt x="7610" y="4680"/>
                    <a:pt x="6078" y="6696"/>
                  </a:cubicBezTo>
                  <a:cubicBezTo>
                    <a:pt x="5291" y="7730"/>
                    <a:pt x="4477" y="8800"/>
                    <a:pt x="3734" y="9884"/>
                  </a:cubicBezTo>
                  <a:cubicBezTo>
                    <a:pt x="3537" y="10171"/>
                    <a:pt x="3310" y="10486"/>
                    <a:pt x="3069" y="10823"/>
                  </a:cubicBezTo>
                  <a:cubicBezTo>
                    <a:pt x="1807" y="12583"/>
                    <a:pt x="235" y="14773"/>
                    <a:pt x="35" y="16672"/>
                  </a:cubicBezTo>
                  <a:cubicBezTo>
                    <a:pt x="0" y="16998"/>
                    <a:pt x="237" y="17291"/>
                    <a:pt x="563" y="17325"/>
                  </a:cubicBezTo>
                  <a:cubicBezTo>
                    <a:pt x="584" y="17327"/>
                    <a:pt x="606" y="17328"/>
                    <a:pt x="626" y="17328"/>
                  </a:cubicBezTo>
                  <a:cubicBezTo>
                    <a:pt x="930" y="17327"/>
                    <a:pt x="1183" y="17098"/>
                    <a:pt x="1216" y="16797"/>
                  </a:cubicBezTo>
                  <a:cubicBezTo>
                    <a:pt x="1383" y="15210"/>
                    <a:pt x="2914" y="13074"/>
                    <a:pt x="4034" y="11516"/>
                  </a:cubicBezTo>
                  <a:cubicBezTo>
                    <a:pt x="4280" y="11172"/>
                    <a:pt x="4511" y="10849"/>
                    <a:pt x="4713" y="10556"/>
                  </a:cubicBezTo>
                  <a:cubicBezTo>
                    <a:pt x="5441" y="9496"/>
                    <a:pt x="6245" y="8438"/>
                    <a:pt x="7023" y="7414"/>
                  </a:cubicBezTo>
                  <a:cubicBezTo>
                    <a:pt x="8589" y="5354"/>
                    <a:pt x="10209" y="3223"/>
                    <a:pt x="11382" y="858"/>
                  </a:cubicBezTo>
                  <a:cubicBezTo>
                    <a:pt x="11527" y="564"/>
                    <a:pt x="11408" y="209"/>
                    <a:pt x="11114" y="62"/>
                  </a:cubicBezTo>
                  <a:cubicBezTo>
                    <a:pt x="11029" y="20"/>
                    <a:pt x="10939" y="0"/>
                    <a:pt x="10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5956900" y="1170325"/>
              <a:ext cx="313150" cy="419400"/>
            </a:xfrm>
            <a:custGeom>
              <a:avLst/>
              <a:gdLst/>
              <a:ahLst/>
              <a:cxnLst/>
              <a:rect l="l" t="t" r="r" b="b"/>
              <a:pathLst>
                <a:path w="12526" h="16776" extrusionOk="0">
                  <a:moveTo>
                    <a:pt x="11853" y="1"/>
                  </a:moveTo>
                  <a:cubicBezTo>
                    <a:pt x="11669" y="1"/>
                    <a:pt x="11488" y="86"/>
                    <a:pt x="11372" y="245"/>
                  </a:cubicBezTo>
                  <a:cubicBezTo>
                    <a:pt x="10167" y="1901"/>
                    <a:pt x="8901" y="3559"/>
                    <a:pt x="7674" y="5161"/>
                  </a:cubicBezTo>
                  <a:cubicBezTo>
                    <a:pt x="6537" y="6649"/>
                    <a:pt x="5361" y="8186"/>
                    <a:pt x="4233" y="9725"/>
                  </a:cubicBezTo>
                  <a:cubicBezTo>
                    <a:pt x="3909" y="10167"/>
                    <a:pt x="3556" y="10616"/>
                    <a:pt x="3183" y="11092"/>
                  </a:cubicBezTo>
                  <a:cubicBezTo>
                    <a:pt x="1973" y="12635"/>
                    <a:pt x="720" y="14231"/>
                    <a:pt x="109" y="15986"/>
                  </a:cubicBezTo>
                  <a:cubicBezTo>
                    <a:pt x="1" y="16295"/>
                    <a:pt x="164" y="16634"/>
                    <a:pt x="474" y="16741"/>
                  </a:cubicBezTo>
                  <a:cubicBezTo>
                    <a:pt x="537" y="16764"/>
                    <a:pt x="603" y="16775"/>
                    <a:pt x="669" y="16775"/>
                  </a:cubicBezTo>
                  <a:cubicBezTo>
                    <a:pt x="922" y="16775"/>
                    <a:pt x="1148" y="16615"/>
                    <a:pt x="1231" y="16376"/>
                  </a:cubicBezTo>
                  <a:cubicBezTo>
                    <a:pt x="1778" y="14808"/>
                    <a:pt x="2968" y="13291"/>
                    <a:pt x="4118" y="11825"/>
                  </a:cubicBezTo>
                  <a:cubicBezTo>
                    <a:pt x="4498" y="11341"/>
                    <a:pt x="4856" y="10885"/>
                    <a:pt x="5192" y="10427"/>
                  </a:cubicBezTo>
                  <a:cubicBezTo>
                    <a:pt x="6312" y="8899"/>
                    <a:pt x="7483" y="7365"/>
                    <a:pt x="8617" y="5883"/>
                  </a:cubicBezTo>
                  <a:cubicBezTo>
                    <a:pt x="9848" y="4275"/>
                    <a:pt x="11120" y="2611"/>
                    <a:pt x="12333" y="943"/>
                  </a:cubicBezTo>
                  <a:cubicBezTo>
                    <a:pt x="12526" y="678"/>
                    <a:pt x="12467" y="307"/>
                    <a:pt x="12202" y="115"/>
                  </a:cubicBezTo>
                  <a:cubicBezTo>
                    <a:pt x="12097" y="38"/>
                    <a:pt x="11974" y="1"/>
                    <a:pt x="1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6019375" y="1214350"/>
              <a:ext cx="320700" cy="413925"/>
            </a:xfrm>
            <a:custGeom>
              <a:avLst/>
              <a:gdLst/>
              <a:ahLst/>
              <a:cxnLst/>
              <a:rect l="l" t="t" r="r" b="b"/>
              <a:pathLst>
                <a:path w="12828" h="16557" extrusionOk="0">
                  <a:moveTo>
                    <a:pt x="12153" y="1"/>
                  </a:moveTo>
                  <a:cubicBezTo>
                    <a:pt x="11965" y="1"/>
                    <a:pt x="11781" y="90"/>
                    <a:pt x="11665" y="256"/>
                  </a:cubicBezTo>
                  <a:cubicBezTo>
                    <a:pt x="10465" y="1988"/>
                    <a:pt x="9111" y="3678"/>
                    <a:pt x="7802" y="5312"/>
                  </a:cubicBezTo>
                  <a:cubicBezTo>
                    <a:pt x="6790" y="6574"/>
                    <a:pt x="5744" y="7879"/>
                    <a:pt x="4769" y="9203"/>
                  </a:cubicBezTo>
                  <a:cubicBezTo>
                    <a:pt x="3852" y="10447"/>
                    <a:pt x="2957" y="11714"/>
                    <a:pt x="2111" y="12971"/>
                  </a:cubicBezTo>
                  <a:cubicBezTo>
                    <a:pt x="1955" y="13202"/>
                    <a:pt x="1800" y="13466"/>
                    <a:pt x="1635" y="13745"/>
                  </a:cubicBezTo>
                  <a:cubicBezTo>
                    <a:pt x="1247" y="14406"/>
                    <a:pt x="807" y="15155"/>
                    <a:pt x="341" y="15472"/>
                  </a:cubicBezTo>
                  <a:cubicBezTo>
                    <a:pt x="71" y="15657"/>
                    <a:pt x="1" y="16026"/>
                    <a:pt x="186" y="16297"/>
                  </a:cubicBezTo>
                  <a:cubicBezTo>
                    <a:pt x="296" y="16460"/>
                    <a:pt x="480" y="16557"/>
                    <a:pt x="676" y="16557"/>
                  </a:cubicBezTo>
                  <a:cubicBezTo>
                    <a:pt x="796" y="16557"/>
                    <a:pt x="912" y="16521"/>
                    <a:pt x="1011" y="16454"/>
                  </a:cubicBezTo>
                  <a:cubicBezTo>
                    <a:pt x="1697" y="15987"/>
                    <a:pt x="2209" y="15117"/>
                    <a:pt x="2660" y="14349"/>
                  </a:cubicBezTo>
                  <a:cubicBezTo>
                    <a:pt x="2815" y="14085"/>
                    <a:pt x="2961" y="13837"/>
                    <a:pt x="3096" y="13635"/>
                  </a:cubicBezTo>
                  <a:cubicBezTo>
                    <a:pt x="3933" y="12393"/>
                    <a:pt x="4819" y="11139"/>
                    <a:pt x="5725" y="9908"/>
                  </a:cubicBezTo>
                  <a:cubicBezTo>
                    <a:pt x="6686" y="8603"/>
                    <a:pt x="7725" y="7308"/>
                    <a:pt x="8729" y="6055"/>
                  </a:cubicBezTo>
                  <a:cubicBezTo>
                    <a:pt x="10050" y="4405"/>
                    <a:pt x="11417" y="2699"/>
                    <a:pt x="12642" y="933"/>
                  </a:cubicBezTo>
                  <a:cubicBezTo>
                    <a:pt x="12828" y="663"/>
                    <a:pt x="12761" y="293"/>
                    <a:pt x="12492" y="107"/>
                  </a:cubicBezTo>
                  <a:cubicBezTo>
                    <a:pt x="12389" y="35"/>
                    <a:pt x="12270" y="1"/>
                    <a:pt x="12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6109450" y="1233125"/>
              <a:ext cx="322925" cy="412100"/>
            </a:xfrm>
            <a:custGeom>
              <a:avLst/>
              <a:gdLst/>
              <a:ahLst/>
              <a:cxnLst/>
              <a:rect l="l" t="t" r="r" b="b"/>
              <a:pathLst>
                <a:path w="12917" h="16484" extrusionOk="0">
                  <a:moveTo>
                    <a:pt x="12248" y="0"/>
                  </a:moveTo>
                  <a:cubicBezTo>
                    <a:pt x="12072" y="0"/>
                    <a:pt x="11898" y="77"/>
                    <a:pt x="11781" y="226"/>
                  </a:cubicBezTo>
                  <a:cubicBezTo>
                    <a:pt x="10665" y="1639"/>
                    <a:pt x="9507" y="3061"/>
                    <a:pt x="8387" y="4436"/>
                  </a:cubicBezTo>
                  <a:cubicBezTo>
                    <a:pt x="7098" y="6018"/>
                    <a:pt x="5765" y="7654"/>
                    <a:pt x="4485" y="9292"/>
                  </a:cubicBezTo>
                  <a:cubicBezTo>
                    <a:pt x="4193" y="9665"/>
                    <a:pt x="3875" y="10053"/>
                    <a:pt x="3547" y="10453"/>
                  </a:cubicBezTo>
                  <a:cubicBezTo>
                    <a:pt x="2247" y="12041"/>
                    <a:pt x="774" y="13840"/>
                    <a:pt x="112" y="15690"/>
                  </a:cubicBezTo>
                  <a:cubicBezTo>
                    <a:pt x="1" y="15999"/>
                    <a:pt x="162" y="16338"/>
                    <a:pt x="471" y="16449"/>
                  </a:cubicBezTo>
                  <a:cubicBezTo>
                    <a:pt x="536" y="16472"/>
                    <a:pt x="603" y="16484"/>
                    <a:pt x="671" y="16484"/>
                  </a:cubicBezTo>
                  <a:cubicBezTo>
                    <a:pt x="922" y="16484"/>
                    <a:pt x="1146" y="16327"/>
                    <a:pt x="1230" y="16090"/>
                  </a:cubicBezTo>
                  <a:cubicBezTo>
                    <a:pt x="1823" y="14435"/>
                    <a:pt x="3228" y="12719"/>
                    <a:pt x="4467" y="11206"/>
                  </a:cubicBezTo>
                  <a:cubicBezTo>
                    <a:pt x="4801" y="10799"/>
                    <a:pt x="5124" y="10404"/>
                    <a:pt x="5421" y="10023"/>
                  </a:cubicBezTo>
                  <a:cubicBezTo>
                    <a:pt x="6694" y="8395"/>
                    <a:pt x="8024" y="6763"/>
                    <a:pt x="9308" y="5186"/>
                  </a:cubicBezTo>
                  <a:cubicBezTo>
                    <a:pt x="10431" y="3808"/>
                    <a:pt x="11592" y="2382"/>
                    <a:pt x="12713" y="962"/>
                  </a:cubicBezTo>
                  <a:cubicBezTo>
                    <a:pt x="12916" y="704"/>
                    <a:pt x="12872" y="331"/>
                    <a:pt x="12615" y="128"/>
                  </a:cubicBezTo>
                  <a:cubicBezTo>
                    <a:pt x="12506" y="42"/>
                    <a:pt x="12377" y="0"/>
                    <a:pt x="12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25"/>
          <p:cNvSpPr/>
          <p:nvPr/>
        </p:nvSpPr>
        <p:spPr>
          <a:xfrm rot="10800000">
            <a:off x="8004643" y="2321892"/>
            <a:ext cx="398725" cy="385050"/>
          </a:xfrm>
          <a:custGeom>
            <a:avLst/>
            <a:gdLst/>
            <a:ahLst/>
            <a:cxnLst/>
            <a:rect l="l" t="t" r="r" b="b"/>
            <a:pathLst>
              <a:path w="15949" h="15402" extrusionOk="0">
                <a:moveTo>
                  <a:pt x="10079" y="0"/>
                </a:moveTo>
                <a:cubicBezTo>
                  <a:pt x="7887" y="0"/>
                  <a:pt x="6417" y="4108"/>
                  <a:pt x="6940" y="5741"/>
                </a:cubicBezTo>
                <a:cubicBezTo>
                  <a:pt x="6496" y="4627"/>
                  <a:pt x="4227" y="1369"/>
                  <a:pt x="2544" y="1369"/>
                </a:cubicBezTo>
                <a:cubicBezTo>
                  <a:pt x="2207" y="1369"/>
                  <a:pt x="1893" y="1499"/>
                  <a:pt x="1622" y="1803"/>
                </a:cubicBezTo>
                <a:cubicBezTo>
                  <a:pt x="1" y="3624"/>
                  <a:pt x="3648" y="8265"/>
                  <a:pt x="5838" y="8410"/>
                </a:cubicBezTo>
                <a:cubicBezTo>
                  <a:pt x="4012" y="9192"/>
                  <a:pt x="414" y="11513"/>
                  <a:pt x="1414" y="14126"/>
                </a:cubicBezTo>
                <a:cubicBezTo>
                  <a:pt x="1761" y="15035"/>
                  <a:pt x="2388" y="15401"/>
                  <a:pt x="3118" y="15401"/>
                </a:cubicBezTo>
                <a:cubicBezTo>
                  <a:pt x="5212" y="15401"/>
                  <a:pt x="8158" y="12399"/>
                  <a:pt x="7828" y="10569"/>
                </a:cubicBezTo>
                <a:lnTo>
                  <a:pt x="7828" y="10569"/>
                </a:lnTo>
                <a:cubicBezTo>
                  <a:pt x="8159" y="11942"/>
                  <a:pt x="11165" y="15160"/>
                  <a:pt x="13263" y="15160"/>
                </a:cubicBezTo>
                <a:cubicBezTo>
                  <a:pt x="13894" y="15160"/>
                  <a:pt x="14442" y="14869"/>
                  <a:pt x="14811" y="14150"/>
                </a:cubicBezTo>
                <a:cubicBezTo>
                  <a:pt x="15948" y="11934"/>
                  <a:pt x="11410" y="9251"/>
                  <a:pt x="10158" y="8410"/>
                </a:cubicBezTo>
                <a:cubicBezTo>
                  <a:pt x="11142" y="6488"/>
                  <a:pt x="14298" y="1638"/>
                  <a:pt x="10837" y="162"/>
                </a:cubicBezTo>
                <a:cubicBezTo>
                  <a:pt x="10577" y="51"/>
                  <a:pt x="10323" y="0"/>
                  <a:pt x="10079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5"/>
          <p:cNvSpPr/>
          <p:nvPr/>
        </p:nvSpPr>
        <p:spPr>
          <a:xfrm rot="-5400000">
            <a:off x="8439925" y="3609336"/>
            <a:ext cx="1598862" cy="1233130"/>
          </a:xfrm>
          <a:custGeom>
            <a:avLst/>
            <a:gdLst/>
            <a:ahLst/>
            <a:cxnLst/>
            <a:rect l="l" t="t" r="r" b="b"/>
            <a:pathLst>
              <a:path w="21548" h="16619" extrusionOk="0">
                <a:moveTo>
                  <a:pt x="11759" y="0"/>
                </a:moveTo>
                <a:cubicBezTo>
                  <a:pt x="11694" y="0"/>
                  <a:pt x="11630" y="1"/>
                  <a:pt x="11566" y="3"/>
                </a:cubicBezTo>
                <a:cubicBezTo>
                  <a:pt x="8784" y="91"/>
                  <a:pt x="5820" y="1466"/>
                  <a:pt x="3797" y="3478"/>
                </a:cubicBezTo>
                <a:cubicBezTo>
                  <a:pt x="408" y="6845"/>
                  <a:pt x="164" y="15928"/>
                  <a:pt x="164" y="15928"/>
                </a:cubicBezTo>
                <a:cubicBezTo>
                  <a:pt x="1" y="15975"/>
                  <a:pt x="1477" y="16106"/>
                  <a:pt x="3165" y="16106"/>
                </a:cubicBezTo>
                <a:cubicBezTo>
                  <a:pt x="4622" y="16106"/>
                  <a:pt x="6237" y="16009"/>
                  <a:pt x="7092" y="15675"/>
                </a:cubicBezTo>
                <a:cubicBezTo>
                  <a:pt x="7028" y="13388"/>
                  <a:pt x="7498" y="7127"/>
                  <a:pt x="10640" y="6658"/>
                </a:cubicBezTo>
                <a:cubicBezTo>
                  <a:pt x="10801" y="6634"/>
                  <a:pt x="10954" y="6623"/>
                  <a:pt x="11098" y="6623"/>
                </a:cubicBezTo>
                <a:cubicBezTo>
                  <a:pt x="14798" y="6623"/>
                  <a:pt x="13218" y="14261"/>
                  <a:pt x="14193" y="16181"/>
                </a:cubicBezTo>
                <a:cubicBezTo>
                  <a:pt x="14193" y="16181"/>
                  <a:pt x="16423" y="16618"/>
                  <a:pt x="18489" y="16618"/>
                </a:cubicBezTo>
                <a:cubicBezTo>
                  <a:pt x="19752" y="16618"/>
                  <a:pt x="20954" y="16455"/>
                  <a:pt x="21548" y="15928"/>
                </a:cubicBezTo>
                <a:cubicBezTo>
                  <a:pt x="20138" y="12776"/>
                  <a:pt x="21522" y="7643"/>
                  <a:pt x="19270" y="4244"/>
                </a:cubicBezTo>
                <a:cubicBezTo>
                  <a:pt x="17735" y="1926"/>
                  <a:pt x="14595" y="0"/>
                  <a:pt x="11759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" name="Google Shape;800;p25"/>
          <p:cNvGrpSpPr/>
          <p:nvPr/>
        </p:nvGrpSpPr>
        <p:grpSpPr>
          <a:xfrm flipH="1">
            <a:off x="-661817" y="-1101339"/>
            <a:ext cx="2251531" cy="2414850"/>
            <a:chOff x="2021725" y="443875"/>
            <a:chExt cx="892650" cy="957400"/>
          </a:xfrm>
        </p:grpSpPr>
        <p:sp>
          <p:nvSpPr>
            <p:cNvPr id="801" name="Google Shape;801;p25"/>
            <p:cNvSpPr/>
            <p:nvPr/>
          </p:nvSpPr>
          <p:spPr>
            <a:xfrm>
              <a:off x="2021725" y="443875"/>
              <a:ext cx="892650" cy="957400"/>
            </a:xfrm>
            <a:custGeom>
              <a:avLst/>
              <a:gdLst/>
              <a:ahLst/>
              <a:cxnLst/>
              <a:rect l="l" t="t" r="r" b="b"/>
              <a:pathLst>
                <a:path w="35706" h="38296" extrusionOk="0">
                  <a:moveTo>
                    <a:pt x="11128" y="0"/>
                  </a:moveTo>
                  <a:cubicBezTo>
                    <a:pt x="9991" y="0"/>
                    <a:pt x="9046" y="82"/>
                    <a:pt x="8459" y="270"/>
                  </a:cubicBezTo>
                  <a:cubicBezTo>
                    <a:pt x="7397" y="609"/>
                    <a:pt x="6438" y="1167"/>
                    <a:pt x="5406" y="1578"/>
                  </a:cubicBezTo>
                  <a:cubicBezTo>
                    <a:pt x="4442" y="1962"/>
                    <a:pt x="3693" y="2365"/>
                    <a:pt x="2894" y="3045"/>
                  </a:cubicBezTo>
                  <a:cubicBezTo>
                    <a:pt x="1352" y="4356"/>
                    <a:pt x="663" y="6370"/>
                    <a:pt x="314" y="8320"/>
                  </a:cubicBezTo>
                  <a:cubicBezTo>
                    <a:pt x="27" y="9925"/>
                    <a:pt x="1" y="11883"/>
                    <a:pt x="429" y="13454"/>
                  </a:cubicBezTo>
                  <a:cubicBezTo>
                    <a:pt x="947" y="15355"/>
                    <a:pt x="1082" y="17352"/>
                    <a:pt x="1523" y="19271"/>
                  </a:cubicBezTo>
                  <a:cubicBezTo>
                    <a:pt x="2043" y="21533"/>
                    <a:pt x="2146" y="23802"/>
                    <a:pt x="2123" y="26112"/>
                  </a:cubicBezTo>
                  <a:cubicBezTo>
                    <a:pt x="2112" y="27331"/>
                    <a:pt x="2086" y="28579"/>
                    <a:pt x="2295" y="29785"/>
                  </a:cubicBezTo>
                  <a:cubicBezTo>
                    <a:pt x="2597" y="31534"/>
                    <a:pt x="3892" y="33311"/>
                    <a:pt x="4952" y="34701"/>
                  </a:cubicBezTo>
                  <a:cubicBezTo>
                    <a:pt x="5870" y="35903"/>
                    <a:pt x="6991" y="36880"/>
                    <a:pt x="8335" y="37576"/>
                  </a:cubicBezTo>
                  <a:cubicBezTo>
                    <a:pt x="9479" y="38169"/>
                    <a:pt x="10494" y="38295"/>
                    <a:pt x="11704" y="38295"/>
                  </a:cubicBezTo>
                  <a:cubicBezTo>
                    <a:pt x="11829" y="38295"/>
                    <a:pt x="11956" y="38294"/>
                    <a:pt x="12085" y="38292"/>
                  </a:cubicBezTo>
                  <a:cubicBezTo>
                    <a:pt x="15559" y="38231"/>
                    <a:pt x="18489" y="37229"/>
                    <a:pt x="21467" y="35444"/>
                  </a:cubicBezTo>
                  <a:cubicBezTo>
                    <a:pt x="22746" y="34678"/>
                    <a:pt x="23676" y="33491"/>
                    <a:pt x="24754" y="32487"/>
                  </a:cubicBezTo>
                  <a:cubicBezTo>
                    <a:pt x="25807" y="31507"/>
                    <a:pt x="26179" y="30174"/>
                    <a:pt x="26632" y="28859"/>
                  </a:cubicBezTo>
                  <a:cubicBezTo>
                    <a:pt x="27089" y="27534"/>
                    <a:pt x="28202" y="26354"/>
                    <a:pt x="29002" y="25221"/>
                  </a:cubicBezTo>
                  <a:cubicBezTo>
                    <a:pt x="30299" y="23387"/>
                    <a:pt x="32006" y="21755"/>
                    <a:pt x="33141" y="19829"/>
                  </a:cubicBezTo>
                  <a:cubicBezTo>
                    <a:pt x="34213" y="18012"/>
                    <a:pt x="35024" y="15878"/>
                    <a:pt x="35418" y="13799"/>
                  </a:cubicBezTo>
                  <a:cubicBezTo>
                    <a:pt x="35572" y="12994"/>
                    <a:pt x="35559" y="12202"/>
                    <a:pt x="35551" y="11385"/>
                  </a:cubicBezTo>
                  <a:cubicBezTo>
                    <a:pt x="35542" y="10290"/>
                    <a:pt x="35706" y="9087"/>
                    <a:pt x="35548" y="8010"/>
                  </a:cubicBezTo>
                  <a:cubicBezTo>
                    <a:pt x="35335" y="6545"/>
                    <a:pt x="33626" y="5090"/>
                    <a:pt x="32380" y="4395"/>
                  </a:cubicBezTo>
                  <a:cubicBezTo>
                    <a:pt x="30796" y="3513"/>
                    <a:pt x="29099" y="3322"/>
                    <a:pt x="27382" y="2879"/>
                  </a:cubicBezTo>
                  <a:cubicBezTo>
                    <a:pt x="25767" y="2461"/>
                    <a:pt x="23988" y="2319"/>
                    <a:pt x="22441" y="1691"/>
                  </a:cubicBezTo>
                  <a:cubicBezTo>
                    <a:pt x="20324" y="830"/>
                    <a:pt x="14752" y="0"/>
                    <a:pt x="11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2285100" y="735525"/>
              <a:ext cx="357150" cy="303700"/>
            </a:xfrm>
            <a:custGeom>
              <a:avLst/>
              <a:gdLst/>
              <a:ahLst/>
              <a:cxnLst/>
              <a:rect l="l" t="t" r="r" b="b"/>
              <a:pathLst>
                <a:path w="14286" h="12148" extrusionOk="0">
                  <a:moveTo>
                    <a:pt x="6889" y="0"/>
                  </a:moveTo>
                  <a:cubicBezTo>
                    <a:pt x="6855" y="0"/>
                    <a:pt x="6819" y="1"/>
                    <a:pt x="6784" y="2"/>
                  </a:cubicBezTo>
                  <a:cubicBezTo>
                    <a:pt x="6348" y="20"/>
                    <a:pt x="4022" y="889"/>
                    <a:pt x="3090" y="1598"/>
                  </a:cubicBezTo>
                  <a:cubicBezTo>
                    <a:pt x="1989" y="2437"/>
                    <a:pt x="1060" y="3249"/>
                    <a:pt x="524" y="4556"/>
                  </a:cubicBezTo>
                  <a:cubicBezTo>
                    <a:pt x="0" y="5827"/>
                    <a:pt x="102" y="7886"/>
                    <a:pt x="917" y="9063"/>
                  </a:cubicBezTo>
                  <a:cubicBezTo>
                    <a:pt x="2218" y="10940"/>
                    <a:pt x="4452" y="12148"/>
                    <a:pt x="6698" y="12148"/>
                  </a:cubicBezTo>
                  <a:cubicBezTo>
                    <a:pt x="7445" y="12148"/>
                    <a:pt x="8194" y="12014"/>
                    <a:pt x="8910" y="11727"/>
                  </a:cubicBezTo>
                  <a:cubicBezTo>
                    <a:pt x="12853" y="10146"/>
                    <a:pt x="14286" y="4697"/>
                    <a:pt x="11126" y="1728"/>
                  </a:cubicBezTo>
                  <a:cubicBezTo>
                    <a:pt x="10737" y="1361"/>
                    <a:pt x="10158" y="671"/>
                    <a:pt x="9656" y="461"/>
                  </a:cubicBezTo>
                  <a:cubicBezTo>
                    <a:pt x="9199" y="271"/>
                    <a:pt x="8593" y="290"/>
                    <a:pt x="8109" y="191"/>
                  </a:cubicBezTo>
                  <a:cubicBezTo>
                    <a:pt x="7688" y="104"/>
                    <a:pt x="7316" y="0"/>
                    <a:pt x="6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5"/>
          <p:cNvGrpSpPr/>
          <p:nvPr/>
        </p:nvGrpSpPr>
        <p:grpSpPr>
          <a:xfrm rot="1712987" flipH="1">
            <a:off x="-661772" y="3751007"/>
            <a:ext cx="2251461" cy="2125882"/>
            <a:chOff x="3158150" y="3052900"/>
            <a:chExt cx="861025" cy="813000"/>
          </a:xfrm>
        </p:grpSpPr>
        <p:sp>
          <p:nvSpPr>
            <p:cNvPr id="804" name="Google Shape;804;p25"/>
            <p:cNvSpPr/>
            <p:nvPr/>
          </p:nvSpPr>
          <p:spPr>
            <a:xfrm>
              <a:off x="3158150" y="3052900"/>
              <a:ext cx="861025" cy="804750"/>
            </a:xfrm>
            <a:custGeom>
              <a:avLst/>
              <a:gdLst/>
              <a:ahLst/>
              <a:cxnLst/>
              <a:rect l="l" t="t" r="r" b="b"/>
              <a:pathLst>
                <a:path w="34441" h="32190" extrusionOk="0">
                  <a:moveTo>
                    <a:pt x="31529" y="0"/>
                  </a:moveTo>
                  <a:cubicBezTo>
                    <a:pt x="29590" y="0"/>
                    <a:pt x="26271" y="6347"/>
                    <a:pt x="24514" y="6758"/>
                  </a:cubicBezTo>
                  <a:cubicBezTo>
                    <a:pt x="24407" y="5706"/>
                    <a:pt x="24652" y="1614"/>
                    <a:pt x="22678" y="1614"/>
                  </a:cubicBezTo>
                  <a:cubicBezTo>
                    <a:pt x="22657" y="1614"/>
                    <a:pt x="22636" y="1614"/>
                    <a:pt x="22615" y="1615"/>
                  </a:cubicBezTo>
                  <a:cubicBezTo>
                    <a:pt x="20771" y="1694"/>
                    <a:pt x="20653" y="6857"/>
                    <a:pt x="20243" y="8126"/>
                  </a:cubicBezTo>
                  <a:cubicBezTo>
                    <a:pt x="19691" y="9831"/>
                    <a:pt x="19132" y="10378"/>
                    <a:pt x="18536" y="10378"/>
                  </a:cubicBezTo>
                  <a:cubicBezTo>
                    <a:pt x="17473" y="10378"/>
                    <a:pt x="16295" y="8632"/>
                    <a:pt x="14841" y="8632"/>
                  </a:cubicBezTo>
                  <a:cubicBezTo>
                    <a:pt x="14335" y="8632"/>
                    <a:pt x="13795" y="8844"/>
                    <a:pt x="13215" y="9416"/>
                  </a:cubicBezTo>
                  <a:cubicBezTo>
                    <a:pt x="11259" y="11343"/>
                    <a:pt x="12698" y="15772"/>
                    <a:pt x="10195" y="17431"/>
                  </a:cubicBezTo>
                  <a:cubicBezTo>
                    <a:pt x="9690" y="17766"/>
                    <a:pt x="9324" y="17897"/>
                    <a:pt x="9035" y="17897"/>
                  </a:cubicBezTo>
                  <a:cubicBezTo>
                    <a:pt x="8060" y="17897"/>
                    <a:pt x="7958" y="16405"/>
                    <a:pt x="6345" y="16182"/>
                  </a:cubicBezTo>
                  <a:cubicBezTo>
                    <a:pt x="6227" y="16166"/>
                    <a:pt x="6110" y="16158"/>
                    <a:pt x="5995" y="16158"/>
                  </a:cubicBezTo>
                  <a:cubicBezTo>
                    <a:pt x="1535" y="16158"/>
                    <a:pt x="0" y="28228"/>
                    <a:pt x="385" y="31020"/>
                  </a:cubicBezTo>
                  <a:cubicBezTo>
                    <a:pt x="3060" y="31621"/>
                    <a:pt x="5409" y="32190"/>
                    <a:pt x="7797" y="32190"/>
                  </a:cubicBezTo>
                  <a:cubicBezTo>
                    <a:pt x="9765" y="32190"/>
                    <a:pt x="11758" y="31803"/>
                    <a:pt x="13982" y="30730"/>
                  </a:cubicBezTo>
                  <a:cubicBezTo>
                    <a:pt x="15583" y="29957"/>
                    <a:pt x="16447" y="29584"/>
                    <a:pt x="16300" y="27743"/>
                  </a:cubicBezTo>
                  <a:cubicBezTo>
                    <a:pt x="16231" y="26875"/>
                    <a:pt x="14935" y="25965"/>
                    <a:pt x="15056" y="25110"/>
                  </a:cubicBezTo>
                  <a:cubicBezTo>
                    <a:pt x="15274" y="23591"/>
                    <a:pt x="16453" y="23215"/>
                    <a:pt x="17986" y="23215"/>
                  </a:cubicBezTo>
                  <a:cubicBezTo>
                    <a:pt x="19486" y="23215"/>
                    <a:pt x="21324" y="23575"/>
                    <a:pt x="22929" y="23575"/>
                  </a:cubicBezTo>
                  <a:cubicBezTo>
                    <a:pt x="24657" y="23575"/>
                    <a:pt x="26114" y="23157"/>
                    <a:pt x="26588" y="21424"/>
                  </a:cubicBezTo>
                  <a:cubicBezTo>
                    <a:pt x="27076" y="19636"/>
                    <a:pt x="24783" y="19014"/>
                    <a:pt x="25071" y="17722"/>
                  </a:cubicBezTo>
                  <a:cubicBezTo>
                    <a:pt x="25349" y="16467"/>
                    <a:pt x="28258" y="15869"/>
                    <a:pt x="29245" y="15231"/>
                  </a:cubicBezTo>
                  <a:cubicBezTo>
                    <a:pt x="30272" y="14565"/>
                    <a:pt x="32661" y="13174"/>
                    <a:pt x="32540" y="11763"/>
                  </a:cubicBezTo>
                  <a:cubicBezTo>
                    <a:pt x="32408" y="10230"/>
                    <a:pt x="31454" y="9856"/>
                    <a:pt x="30388" y="9856"/>
                  </a:cubicBezTo>
                  <a:cubicBezTo>
                    <a:pt x="29708" y="9856"/>
                    <a:pt x="28982" y="10008"/>
                    <a:pt x="28394" y="10108"/>
                  </a:cubicBezTo>
                  <a:cubicBezTo>
                    <a:pt x="28337" y="8749"/>
                    <a:pt x="34440" y="1155"/>
                    <a:pt x="31841" y="62"/>
                  </a:cubicBezTo>
                  <a:cubicBezTo>
                    <a:pt x="31742" y="20"/>
                    <a:pt x="31638" y="0"/>
                    <a:pt x="31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3173250" y="3743300"/>
              <a:ext cx="119325" cy="122600"/>
            </a:xfrm>
            <a:custGeom>
              <a:avLst/>
              <a:gdLst/>
              <a:ahLst/>
              <a:cxnLst/>
              <a:rect l="l" t="t" r="r" b="b"/>
              <a:pathLst>
                <a:path w="4773" h="4904" extrusionOk="0">
                  <a:moveTo>
                    <a:pt x="0" y="0"/>
                  </a:moveTo>
                  <a:cubicBezTo>
                    <a:pt x="1706" y="1514"/>
                    <a:pt x="2964" y="3515"/>
                    <a:pt x="4773" y="490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06" name="Google Shape;806;p25"/>
            <p:cNvSpPr/>
            <p:nvPr/>
          </p:nvSpPr>
          <p:spPr>
            <a:xfrm>
              <a:off x="3173250" y="3678675"/>
              <a:ext cx="162400" cy="169000"/>
            </a:xfrm>
            <a:custGeom>
              <a:avLst/>
              <a:gdLst/>
              <a:ahLst/>
              <a:cxnLst/>
              <a:rect l="l" t="t" r="r" b="b"/>
              <a:pathLst>
                <a:path w="6496" h="6760" extrusionOk="0">
                  <a:moveTo>
                    <a:pt x="0" y="0"/>
                  </a:moveTo>
                  <a:cubicBezTo>
                    <a:pt x="2077" y="2335"/>
                    <a:pt x="4161" y="4683"/>
                    <a:pt x="6496" y="676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07" name="Google Shape;807;p25"/>
            <p:cNvSpPr/>
            <p:nvPr/>
          </p:nvSpPr>
          <p:spPr>
            <a:xfrm>
              <a:off x="3191500" y="3622325"/>
              <a:ext cx="223700" cy="235300"/>
            </a:xfrm>
            <a:custGeom>
              <a:avLst/>
              <a:gdLst/>
              <a:ahLst/>
              <a:cxnLst/>
              <a:rect l="l" t="t" r="r" b="b"/>
              <a:pathLst>
                <a:path w="8948" h="9412" extrusionOk="0">
                  <a:moveTo>
                    <a:pt x="0" y="0"/>
                  </a:moveTo>
                  <a:cubicBezTo>
                    <a:pt x="2546" y="3501"/>
                    <a:pt x="5711" y="6538"/>
                    <a:pt x="8948" y="941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08" name="Google Shape;808;p25"/>
            <p:cNvSpPr/>
            <p:nvPr/>
          </p:nvSpPr>
          <p:spPr>
            <a:xfrm>
              <a:off x="3208050" y="3565975"/>
              <a:ext cx="265150" cy="278400"/>
            </a:xfrm>
            <a:custGeom>
              <a:avLst/>
              <a:gdLst/>
              <a:ahLst/>
              <a:cxnLst/>
              <a:rect l="l" t="t" r="r" b="b"/>
              <a:pathLst>
                <a:path w="10606" h="11136" extrusionOk="0">
                  <a:moveTo>
                    <a:pt x="0" y="0"/>
                  </a:moveTo>
                  <a:cubicBezTo>
                    <a:pt x="3232" y="3979"/>
                    <a:pt x="7199" y="7306"/>
                    <a:pt x="10606" y="1113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09" name="Google Shape;809;p25"/>
            <p:cNvSpPr/>
            <p:nvPr/>
          </p:nvSpPr>
          <p:spPr>
            <a:xfrm>
              <a:off x="3227950" y="3517925"/>
              <a:ext cx="288325" cy="288325"/>
            </a:xfrm>
            <a:custGeom>
              <a:avLst/>
              <a:gdLst/>
              <a:ahLst/>
              <a:cxnLst/>
              <a:rect l="l" t="t" r="r" b="b"/>
              <a:pathLst>
                <a:path w="11533" h="11533" extrusionOk="0">
                  <a:moveTo>
                    <a:pt x="0" y="0"/>
                  </a:moveTo>
                  <a:cubicBezTo>
                    <a:pt x="4244" y="3398"/>
                    <a:pt x="7920" y="7470"/>
                    <a:pt x="11533" y="1153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0" name="Google Shape;810;p25"/>
            <p:cNvSpPr/>
            <p:nvPr/>
          </p:nvSpPr>
          <p:spPr>
            <a:xfrm>
              <a:off x="3264400" y="3474850"/>
              <a:ext cx="293300" cy="268450"/>
            </a:xfrm>
            <a:custGeom>
              <a:avLst/>
              <a:gdLst/>
              <a:ahLst/>
              <a:cxnLst/>
              <a:rect l="l" t="t" r="r" b="b"/>
              <a:pathLst>
                <a:path w="11732" h="10738" extrusionOk="0">
                  <a:moveTo>
                    <a:pt x="0" y="0"/>
                  </a:moveTo>
                  <a:cubicBezTo>
                    <a:pt x="4288" y="3117"/>
                    <a:pt x="7771" y="7215"/>
                    <a:pt x="11732" y="1073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1" name="Google Shape;811;p25"/>
            <p:cNvSpPr/>
            <p:nvPr/>
          </p:nvSpPr>
          <p:spPr>
            <a:xfrm>
              <a:off x="3388675" y="3503025"/>
              <a:ext cx="134225" cy="135875"/>
            </a:xfrm>
            <a:custGeom>
              <a:avLst/>
              <a:gdLst/>
              <a:ahLst/>
              <a:cxnLst/>
              <a:rect l="l" t="t" r="r" b="b"/>
              <a:pathLst>
                <a:path w="5369" h="5435" extrusionOk="0">
                  <a:moveTo>
                    <a:pt x="0" y="0"/>
                  </a:moveTo>
                  <a:cubicBezTo>
                    <a:pt x="1802" y="1800"/>
                    <a:pt x="3568" y="3634"/>
                    <a:pt x="5369" y="543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2" name="Google Shape;812;p25"/>
            <p:cNvSpPr/>
            <p:nvPr/>
          </p:nvSpPr>
          <p:spPr>
            <a:xfrm>
              <a:off x="3425125" y="3484800"/>
              <a:ext cx="142525" cy="145800"/>
            </a:xfrm>
            <a:custGeom>
              <a:avLst/>
              <a:gdLst/>
              <a:ahLst/>
              <a:cxnLst/>
              <a:rect l="l" t="t" r="r" b="b"/>
              <a:pathLst>
                <a:path w="5701" h="5832" extrusionOk="0">
                  <a:moveTo>
                    <a:pt x="0" y="0"/>
                  </a:moveTo>
                  <a:cubicBezTo>
                    <a:pt x="2013" y="1828"/>
                    <a:pt x="3777" y="3911"/>
                    <a:pt x="5701" y="583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3" name="Google Shape;813;p25"/>
            <p:cNvSpPr/>
            <p:nvPr/>
          </p:nvSpPr>
          <p:spPr>
            <a:xfrm>
              <a:off x="3453300" y="3435075"/>
              <a:ext cx="200500" cy="195525"/>
            </a:xfrm>
            <a:custGeom>
              <a:avLst/>
              <a:gdLst/>
              <a:ahLst/>
              <a:cxnLst/>
              <a:rect l="l" t="t" r="r" b="b"/>
              <a:pathLst>
                <a:path w="8020" h="7821" extrusionOk="0">
                  <a:moveTo>
                    <a:pt x="0" y="0"/>
                  </a:moveTo>
                  <a:cubicBezTo>
                    <a:pt x="2754" y="2522"/>
                    <a:pt x="5243" y="5325"/>
                    <a:pt x="8020" y="782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4" name="Google Shape;814;p25"/>
            <p:cNvSpPr/>
            <p:nvPr/>
          </p:nvSpPr>
          <p:spPr>
            <a:xfrm>
              <a:off x="3459925" y="3367125"/>
              <a:ext cx="280050" cy="270100"/>
            </a:xfrm>
            <a:custGeom>
              <a:avLst/>
              <a:gdLst/>
              <a:ahLst/>
              <a:cxnLst/>
              <a:rect l="l" t="t" r="r" b="b"/>
              <a:pathLst>
                <a:path w="11202" h="10804" extrusionOk="0">
                  <a:moveTo>
                    <a:pt x="0" y="0"/>
                  </a:moveTo>
                  <a:cubicBezTo>
                    <a:pt x="4316" y="2879"/>
                    <a:pt x="7531" y="7139"/>
                    <a:pt x="11202" y="1080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5" name="Google Shape;815;p25"/>
            <p:cNvSpPr/>
            <p:nvPr/>
          </p:nvSpPr>
          <p:spPr>
            <a:xfrm>
              <a:off x="3476500" y="3310800"/>
              <a:ext cx="323125" cy="286675"/>
            </a:xfrm>
            <a:custGeom>
              <a:avLst/>
              <a:gdLst/>
              <a:ahLst/>
              <a:cxnLst/>
              <a:rect l="l" t="t" r="r" b="b"/>
              <a:pathLst>
                <a:path w="12925" h="11467" extrusionOk="0">
                  <a:moveTo>
                    <a:pt x="0" y="0"/>
                  </a:moveTo>
                  <a:cubicBezTo>
                    <a:pt x="4307" y="3824"/>
                    <a:pt x="8430" y="7867"/>
                    <a:pt x="12925" y="1146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6" name="Google Shape;816;p25"/>
            <p:cNvSpPr/>
            <p:nvPr/>
          </p:nvSpPr>
          <p:spPr>
            <a:xfrm>
              <a:off x="3517925" y="3272675"/>
              <a:ext cx="280050" cy="258500"/>
            </a:xfrm>
            <a:custGeom>
              <a:avLst/>
              <a:gdLst/>
              <a:ahLst/>
              <a:cxnLst/>
              <a:rect l="l" t="t" r="r" b="b"/>
              <a:pathLst>
                <a:path w="11202" h="10340" extrusionOk="0">
                  <a:moveTo>
                    <a:pt x="0" y="0"/>
                  </a:moveTo>
                  <a:cubicBezTo>
                    <a:pt x="3857" y="3308"/>
                    <a:pt x="7134" y="7294"/>
                    <a:pt x="11202" y="1034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7" name="Google Shape;817;p25"/>
            <p:cNvSpPr/>
            <p:nvPr/>
          </p:nvSpPr>
          <p:spPr>
            <a:xfrm>
              <a:off x="3628950" y="3309150"/>
              <a:ext cx="169025" cy="150775"/>
            </a:xfrm>
            <a:custGeom>
              <a:avLst/>
              <a:gdLst/>
              <a:ahLst/>
              <a:cxnLst/>
              <a:rect l="l" t="t" r="r" b="b"/>
              <a:pathLst>
                <a:path w="6761" h="6031" extrusionOk="0">
                  <a:moveTo>
                    <a:pt x="0" y="0"/>
                  </a:moveTo>
                  <a:cubicBezTo>
                    <a:pt x="2338" y="1912"/>
                    <a:pt x="4740" y="3787"/>
                    <a:pt x="6761" y="603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8" name="Google Shape;818;p25"/>
            <p:cNvSpPr/>
            <p:nvPr/>
          </p:nvSpPr>
          <p:spPr>
            <a:xfrm>
              <a:off x="3662100" y="3274350"/>
              <a:ext cx="197175" cy="178950"/>
            </a:xfrm>
            <a:custGeom>
              <a:avLst/>
              <a:gdLst/>
              <a:ahLst/>
              <a:cxnLst/>
              <a:rect l="l" t="t" r="r" b="b"/>
              <a:pathLst>
                <a:path w="7887" h="7158" extrusionOk="0">
                  <a:moveTo>
                    <a:pt x="0" y="0"/>
                  </a:moveTo>
                  <a:cubicBezTo>
                    <a:pt x="2756" y="2238"/>
                    <a:pt x="5377" y="4648"/>
                    <a:pt x="7887" y="715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9" name="Google Shape;819;p25"/>
            <p:cNvSpPr/>
            <p:nvPr/>
          </p:nvSpPr>
          <p:spPr>
            <a:xfrm>
              <a:off x="3673700" y="3204750"/>
              <a:ext cx="240275" cy="207125"/>
            </a:xfrm>
            <a:custGeom>
              <a:avLst/>
              <a:gdLst/>
              <a:ahLst/>
              <a:cxnLst/>
              <a:rect l="l" t="t" r="r" b="b"/>
              <a:pathLst>
                <a:path w="9611" h="8285" extrusionOk="0">
                  <a:moveTo>
                    <a:pt x="0" y="0"/>
                  </a:moveTo>
                  <a:cubicBezTo>
                    <a:pt x="3478" y="2407"/>
                    <a:pt x="6618" y="5297"/>
                    <a:pt x="9611" y="828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0" name="Google Shape;820;p25"/>
            <p:cNvSpPr/>
            <p:nvPr/>
          </p:nvSpPr>
          <p:spPr>
            <a:xfrm>
              <a:off x="3688600" y="3150050"/>
              <a:ext cx="72925" cy="51375"/>
            </a:xfrm>
            <a:custGeom>
              <a:avLst/>
              <a:gdLst/>
              <a:ahLst/>
              <a:cxnLst/>
              <a:rect l="l" t="t" r="r" b="b"/>
              <a:pathLst>
                <a:path w="2917" h="2055" extrusionOk="0">
                  <a:moveTo>
                    <a:pt x="0" y="0"/>
                  </a:moveTo>
                  <a:cubicBezTo>
                    <a:pt x="1003" y="639"/>
                    <a:pt x="1988" y="1312"/>
                    <a:pt x="2917" y="20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1" name="Google Shape;821;p25"/>
            <p:cNvSpPr/>
            <p:nvPr/>
          </p:nvSpPr>
          <p:spPr>
            <a:xfrm>
              <a:off x="3784725" y="3214700"/>
              <a:ext cx="76225" cy="57975"/>
            </a:xfrm>
            <a:custGeom>
              <a:avLst/>
              <a:gdLst/>
              <a:ahLst/>
              <a:cxnLst/>
              <a:rect l="l" t="t" r="r" b="b"/>
              <a:pathLst>
                <a:path w="3049" h="2319" extrusionOk="0">
                  <a:moveTo>
                    <a:pt x="0" y="0"/>
                  </a:moveTo>
                  <a:cubicBezTo>
                    <a:pt x="1033" y="751"/>
                    <a:pt x="2145" y="1417"/>
                    <a:pt x="3049" y="231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2" name="Google Shape;822;p25"/>
            <p:cNvSpPr/>
            <p:nvPr/>
          </p:nvSpPr>
          <p:spPr>
            <a:xfrm>
              <a:off x="3889100" y="3300850"/>
              <a:ext cx="66300" cy="76225"/>
            </a:xfrm>
            <a:custGeom>
              <a:avLst/>
              <a:gdLst/>
              <a:ahLst/>
              <a:cxnLst/>
              <a:rect l="l" t="t" r="r" b="b"/>
              <a:pathLst>
                <a:path w="2652" h="3049" extrusionOk="0">
                  <a:moveTo>
                    <a:pt x="0" y="0"/>
                  </a:moveTo>
                  <a:cubicBezTo>
                    <a:pt x="887" y="1014"/>
                    <a:pt x="1751" y="2048"/>
                    <a:pt x="2652" y="304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3" name="Google Shape;823;p25"/>
            <p:cNvSpPr/>
            <p:nvPr/>
          </p:nvSpPr>
          <p:spPr>
            <a:xfrm>
              <a:off x="3829450" y="3174925"/>
              <a:ext cx="76225" cy="53025"/>
            </a:xfrm>
            <a:custGeom>
              <a:avLst/>
              <a:gdLst/>
              <a:ahLst/>
              <a:cxnLst/>
              <a:rect l="l" t="t" r="r" b="b"/>
              <a:pathLst>
                <a:path w="3049" h="2121" extrusionOk="0">
                  <a:moveTo>
                    <a:pt x="0" y="0"/>
                  </a:moveTo>
                  <a:cubicBezTo>
                    <a:pt x="1087" y="592"/>
                    <a:pt x="2059" y="1378"/>
                    <a:pt x="3049" y="212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4" name="Google Shape;824;p25"/>
            <p:cNvSpPr/>
            <p:nvPr/>
          </p:nvSpPr>
          <p:spPr>
            <a:xfrm>
              <a:off x="3857625" y="3138475"/>
              <a:ext cx="74575" cy="51350"/>
            </a:xfrm>
            <a:custGeom>
              <a:avLst/>
              <a:gdLst/>
              <a:ahLst/>
              <a:cxnLst/>
              <a:rect l="l" t="t" r="r" b="b"/>
              <a:pathLst>
                <a:path w="2983" h="2054" extrusionOk="0">
                  <a:moveTo>
                    <a:pt x="0" y="0"/>
                  </a:moveTo>
                  <a:cubicBezTo>
                    <a:pt x="1016" y="652"/>
                    <a:pt x="2040" y="1300"/>
                    <a:pt x="2983" y="205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5" name="Google Shape;825;p25"/>
            <p:cNvSpPr/>
            <p:nvPr/>
          </p:nvSpPr>
          <p:spPr>
            <a:xfrm>
              <a:off x="3884150" y="3088750"/>
              <a:ext cx="67925" cy="59650"/>
            </a:xfrm>
            <a:custGeom>
              <a:avLst/>
              <a:gdLst/>
              <a:ahLst/>
              <a:cxnLst/>
              <a:rect l="l" t="t" r="r" b="b"/>
              <a:pathLst>
                <a:path w="2717" h="2386" extrusionOk="0">
                  <a:moveTo>
                    <a:pt x="0" y="0"/>
                  </a:moveTo>
                  <a:cubicBezTo>
                    <a:pt x="975" y="709"/>
                    <a:pt x="1776" y="1633"/>
                    <a:pt x="2717" y="238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26" name="Google Shape;826;p25"/>
          <p:cNvGrpSpPr/>
          <p:nvPr/>
        </p:nvGrpSpPr>
        <p:grpSpPr>
          <a:xfrm rot="-10084045" flipH="1">
            <a:off x="-949925" y="1272230"/>
            <a:ext cx="2521074" cy="2806031"/>
            <a:chOff x="1720871" y="-1444157"/>
            <a:chExt cx="3153410" cy="3784376"/>
          </a:xfrm>
        </p:grpSpPr>
        <p:sp>
          <p:nvSpPr>
            <p:cNvPr id="827" name="Google Shape;827;p25"/>
            <p:cNvSpPr/>
            <p:nvPr/>
          </p:nvSpPr>
          <p:spPr>
            <a:xfrm rot="9632177">
              <a:off x="2251812" y="-1160811"/>
              <a:ext cx="2144580" cy="3236203"/>
            </a:xfrm>
            <a:custGeom>
              <a:avLst/>
              <a:gdLst/>
              <a:ahLst/>
              <a:cxnLst/>
              <a:rect l="l" t="t" r="r" b="b"/>
              <a:pathLst>
                <a:path w="39215" h="59176" extrusionOk="0">
                  <a:moveTo>
                    <a:pt x="26210" y="1"/>
                  </a:moveTo>
                  <a:cubicBezTo>
                    <a:pt x="25579" y="1"/>
                    <a:pt x="24901" y="852"/>
                    <a:pt x="24476" y="2573"/>
                  </a:cubicBezTo>
                  <a:cubicBezTo>
                    <a:pt x="23602" y="6110"/>
                    <a:pt x="24935" y="13140"/>
                    <a:pt x="22561" y="18939"/>
                  </a:cubicBezTo>
                  <a:cubicBezTo>
                    <a:pt x="18074" y="16382"/>
                    <a:pt x="22250" y="1473"/>
                    <a:pt x="17661" y="590"/>
                  </a:cubicBezTo>
                  <a:cubicBezTo>
                    <a:pt x="17615" y="581"/>
                    <a:pt x="17571" y="577"/>
                    <a:pt x="17529" y="577"/>
                  </a:cubicBezTo>
                  <a:cubicBezTo>
                    <a:pt x="14945" y="577"/>
                    <a:pt x="19658" y="17048"/>
                    <a:pt x="19350" y="18813"/>
                  </a:cubicBezTo>
                  <a:cubicBezTo>
                    <a:pt x="19294" y="18817"/>
                    <a:pt x="19237" y="18818"/>
                    <a:pt x="19180" y="18818"/>
                  </a:cubicBezTo>
                  <a:cubicBezTo>
                    <a:pt x="16379" y="18818"/>
                    <a:pt x="13262" y="14272"/>
                    <a:pt x="11958" y="12162"/>
                  </a:cubicBezTo>
                  <a:cubicBezTo>
                    <a:pt x="9100" y="7539"/>
                    <a:pt x="8573" y="3161"/>
                    <a:pt x="7061" y="3161"/>
                  </a:cubicBezTo>
                  <a:cubicBezTo>
                    <a:pt x="6826" y="3161"/>
                    <a:pt x="6566" y="3267"/>
                    <a:pt x="6271" y="3495"/>
                  </a:cubicBezTo>
                  <a:cubicBezTo>
                    <a:pt x="4386" y="4948"/>
                    <a:pt x="9320" y="13017"/>
                    <a:pt x="10130" y="14333"/>
                  </a:cubicBezTo>
                  <a:cubicBezTo>
                    <a:pt x="12026" y="17417"/>
                    <a:pt x="17619" y="21960"/>
                    <a:pt x="17619" y="21960"/>
                  </a:cubicBezTo>
                  <a:cubicBezTo>
                    <a:pt x="13951" y="21054"/>
                    <a:pt x="9531" y="18434"/>
                    <a:pt x="6986" y="15705"/>
                  </a:cubicBezTo>
                  <a:cubicBezTo>
                    <a:pt x="4362" y="12892"/>
                    <a:pt x="2540" y="9867"/>
                    <a:pt x="844" y="5575"/>
                  </a:cubicBezTo>
                  <a:cubicBezTo>
                    <a:pt x="0" y="5621"/>
                    <a:pt x="105" y="6698"/>
                    <a:pt x="182" y="7452"/>
                  </a:cubicBezTo>
                  <a:cubicBezTo>
                    <a:pt x="1438" y="19797"/>
                    <a:pt x="10799" y="23502"/>
                    <a:pt x="19729" y="25579"/>
                  </a:cubicBezTo>
                  <a:cubicBezTo>
                    <a:pt x="21473" y="29250"/>
                    <a:pt x="21393" y="34853"/>
                    <a:pt x="22346" y="39062"/>
                  </a:cubicBezTo>
                  <a:cubicBezTo>
                    <a:pt x="23916" y="45992"/>
                    <a:pt x="26851" y="53333"/>
                    <a:pt x="30634" y="59125"/>
                  </a:cubicBezTo>
                  <a:cubicBezTo>
                    <a:pt x="30780" y="59159"/>
                    <a:pt x="30914" y="59176"/>
                    <a:pt x="31037" y="59176"/>
                  </a:cubicBezTo>
                  <a:cubicBezTo>
                    <a:pt x="34490" y="59176"/>
                    <a:pt x="29318" y="46169"/>
                    <a:pt x="28658" y="44329"/>
                  </a:cubicBezTo>
                  <a:cubicBezTo>
                    <a:pt x="26480" y="38258"/>
                    <a:pt x="23470" y="29999"/>
                    <a:pt x="25917" y="23572"/>
                  </a:cubicBezTo>
                  <a:cubicBezTo>
                    <a:pt x="28622" y="21727"/>
                    <a:pt x="39215" y="4191"/>
                    <a:pt x="34086" y="3589"/>
                  </a:cubicBezTo>
                  <a:lnTo>
                    <a:pt x="34086" y="3589"/>
                  </a:lnTo>
                  <a:cubicBezTo>
                    <a:pt x="31121" y="6255"/>
                    <a:pt x="29562" y="17384"/>
                    <a:pt x="25772" y="19064"/>
                  </a:cubicBezTo>
                  <a:cubicBezTo>
                    <a:pt x="25346" y="14958"/>
                    <a:pt x="28177" y="6622"/>
                    <a:pt x="27695" y="2727"/>
                  </a:cubicBezTo>
                  <a:cubicBezTo>
                    <a:pt x="27470" y="916"/>
                    <a:pt x="26865" y="1"/>
                    <a:pt x="26210" y="1"/>
                  </a:cubicBezTo>
                  <a:close/>
                </a:path>
              </a:pathLst>
            </a:custGeom>
            <a:solidFill>
              <a:srgbClr val="EDB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5"/>
            <p:cNvSpPr/>
            <p:nvPr/>
          </p:nvSpPr>
          <p:spPr>
            <a:xfrm rot="9632177">
              <a:off x="2198760" y="-1179329"/>
              <a:ext cx="2144580" cy="3236203"/>
            </a:xfrm>
            <a:custGeom>
              <a:avLst/>
              <a:gdLst/>
              <a:ahLst/>
              <a:cxnLst/>
              <a:rect l="l" t="t" r="r" b="b"/>
              <a:pathLst>
                <a:path w="39215" h="59176" extrusionOk="0">
                  <a:moveTo>
                    <a:pt x="26210" y="1"/>
                  </a:moveTo>
                  <a:cubicBezTo>
                    <a:pt x="25579" y="1"/>
                    <a:pt x="24901" y="852"/>
                    <a:pt x="24476" y="2573"/>
                  </a:cubicBezTo>
                  <a:cubicBezTo>
                    <a:pt x="23602" y="6110"/>
                    <a:pt x="24935" y="13140"/>
                    <a:pt x="22561" y="18939"/>
                  </a:cubicBezTo>
                  <a:cubicBezTo>
                    <a:pt x="18074" y="16382"/>
                    <a:pt x="22250" y="1473"/>
                    <a:pt x="17661" y="590"/>
                  </a:cubicBezTo>
                  <a:cubicBezTo>
                    <a:pt x="17615" y="581"/>
                    <a:pt x="17571" y="577"/>
                    <a:pt x="17529" y="577"/>
                  </a:cubicBezTo>
                  <a:cubicBezTo>
                    <a:pt x="14945" y="577"/>
                    <a:pt x="19658" y="17048"/>
                    <a:pt x="19350" y="18813"/>
                  </a:cubicBezTo>
                  <a:cubicBezTo>
                    <a:pt x="19294" y="18817"/>
                    <a:pt x="19237" y="18818"/>
                    <a:pt x="19180" y="18818"/>
                  </a:cubicBezTo>
                  <a:cubicBezTo>
                    <a:pt x="16379" y="18818"/>
                    <a:pt x="13262" y="14272"/>
                    <a:pt x="11958" y="12162"/>
                  </a:cubicBezTo>
                  <a:cubicBezTo>
                    <a:pt x="9100" y="7539"/>
                    <a:pt x="8573" y="3161"/>
                    <a:pt x="7061" y="3161"/>
                  </a:cubicBezTo>
                  <a:cubicBezTo>
                    <a:pt x="6826" y="3161"/>
                    <a:pt x="6566" y="3267"/>
                    <a:pt x="6271" y="3495"/>
                  </a:cubicBezTo>
                  <a:cubicBezTo>
                    <a:pt x="4386" y="4948"/>
                    <a:pt x="9320" y="13017"/>
                    <a:pt x="10130" y="14333"/>
                  </a:cubicBezTo>
                  <a:cubicBezTo>
                    <a:pt x="12026" y="17417"/>
                    <a:pt x="17619" y="21960"/>
                    <a:pt x="17619" y="21960"/>
                  </a:cubicBezTo>
                  <a:cubicBezTo>
                    <a:pt x="13951" y="21054"/>
                    <a:pt x="9531" y="18434"/>
                    <a:pt x="6986" y="15705"/>
                  </a:cubicBezTo>
                  <a:cubicBezTo>
                    <a:pt x="4362" y="12892"/>
                    <a:pt x="2540" y="9867"/>
                    <a:pt x="844" y="5575"/>
                  </a:cubicBezTo>
                  <a:cubicBezTo>
                    <a:pt x="0" y="5621"/>
                    <a:pt x="105" y="6698"/>
                    <a:pt x="182" y="7452"/>
                  </a:cubicBezTo>
                  <a:cubicBezTo>
                    <a:pt x="1438" y="19797"/>
                    <a:pt x="10799" y="23502"/>
                    <a:pt x="19729" y="25579"/>
                  </a:cubicBezTo>
                  <a:cubicBezTo>
                    <a:pt x="21473" y="29250"/>
                    <a:pt x="21393" y="34853"/>
                    <a:pt x="22346" y="39062"/>
                  </a:cubicBezTo>
                  <a:cubicBezTo>
                    <a:pt x="23916" y="45992"/>
                    <a:pt x="26851" y="53333"/>
                    <a:pt x="30634" y="59125"/>
                  </a:cubicBezTo>
                  <a:cubicBezTo>
                    <a:pt x="30780" y="59159"/>
                    <a:pt x="30914" y="59176"/>
                    <a:pt x="31037" y="59176"/>
                  </a:cubicBezTo>
                  <a:cubicBezTo>
                    <a:pt x="34490" y="59176"/>
                    <a:pt x="29318" y="46169"/>
                    <a:pt x="28658" y="44329"/>
                  </a:cubicBezTo>
                  <a:cubicBezTo>
                    <a:pt x="26480" y="38258"/>
                    <a:pt x="23470" y="29999"/>
                    <a:pt x="25917" y="23572"/>
                  </a:cubicBezTo>
                  <a:cubicBezTo>
                    <a:pt x="28622" y="21727"/>
                    <a:pt x="39215" y="4191"/>
                    <a:pt x="34086" y="3589"/>
                  </a:cubicBezTo>
                  <a:lnTo>
                    <a:pt x="34086" y="3589"/>
                  </a:lnTo>
                  <a:cubicBezTo>
                    <a:pt x="31121" y="6255"/>
                    <a:pt x="29562" y="17384"/>
                    <a:pt x="25772" y="19064"/>
                  </a:cubicBezTo>
                  <a:cubicBezTo>
                    <a:pt x="25346" y="14958"/>
                    <a:pt x="28177" y="6622"/>
                    <a:pt x="27695" y="2727"/>
                  </a:cubicBezTo>
                  <a:cubicBezTo>
                    <a:pt x="27470" y="916"/>
                    <a:pt x="26865" y="1"/>
                    <a:pt x="2621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1_1_1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6"/>
          <p:cNvSpPr/>
          <p:nvPr/>
        </p:nvSpPr>
        <p:spPr>
          <a:xfrm rot="9899955">
            <a:off x="4922787" y="623467"/>
            <a:ext cx="165569" cy="267995"/>
          </a:xfrm>
          <a:custGeom>
            <a:avLst/>
            <a:gdLst/>
            <a:ahLst/>
            <a:cxnLst/>
            <a:rect l="l" t="t" r="r" b="b"/>
            <a:pathLst>
              <a:path w="6912" h="11188" extrusionOk="0">
                <a:moveTo>
                  <a:pt x="4161" y="0"/>
                </a:moveTo>
                <a:cubicBezTo>
                  <a:pt x="3958" y="0"/>
                  <a:pt x="3759" y="94"/>
                  <a:pt x="3480" y="356"/>
                </a:cubicBezTo>
                <a:cubicBezTo>
                  <a:pt x="2740" y="1050"/>
                  <a:pt x="2326" y="1856"/>
                  <a:pt x="1963" y="2756"/>
                </a:cubicBezTo>
                <a:lnTo>
                  <a:pt x="1963" y="2756"/>
                </a:lnTo>
                <a:lnTo>
                  <a:pt x="2242" y="2040"/>
                </a:lnTo>
                <a:lnTo>
                  <a:pt x="2242" y="2040"/>
                </a:lnTo>
                <a:cubicBezTo>
                  <a:pt x="1271" y="4451"/>
                  <a:pt x="0" y="7098"/>
                  <a:pt x="445" y="9770"/>
                </a:cubicBezTo>
                <a:cubicBezTo>
                  <a:pt x="591" y="10648"/>
                  <a:pt x="1011" y="11188"/>
                  <a:pt x="1555" y="11188"/>
                </a:cubicBezTo>
                <a:cubicBezTo>
                  <a:pt x="1848" y="11188"/>
                  <a:pt x="2177" y="11031"/>
                  <a:pt x="2519" y="10687"/>
                </a:cubicBezTo>
                <a:cubicBezTo>
                  <a:pt x="3138" y="10064"/>
                  <a:pt x="3587" y="9380"/>
                  <a:pt x="4268" y="8823"/>
                </a:cubicBezTo>
                <a:cubicBezTo>
                  <a:pt x="5173" y="8081"/>
                  <a:pt x="5849" y="7174"/>
                  <a:pt x="6368" y="6118"/>
                </a:cubicBezTo>
                <a:cubicBezTo>
                  <a:pt x="6911" y="5011"/>
                  <a:pt x="6730" y="3284"/>
                  <a:pt x="6444" y="2107"/>
                </a:cubicBezTo>
                <a:cubicBezTo>
                  <a:pt x="6215" y="1162"/>
                  <a:pt x="5902" y="589"/>
                  <a:pt x="5022" y="268"/>
                </a:cubicBezTo>
                <a:cubicBezTo>
                  <a:pt x="4641" y="129"/>
                  <a:pt x="4399" y="0"/>
                  <a:pt x="4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6"/>
          <p:cNvSpPr/>
          <p:nvPr/>
        </p:nvSpPr>
        <p:spPr>
          <a:xfrm rot="9899955">
            <a:off x="5021952" y="100696"/>
            <a:ext cx="122955" cy="206482"/>
          </a:xfrm>
          <a:custGeom>
            <a:avLst/>
            <a:gdLst/>
            <a:ahLst/>
            <a:cxnLst/>
            <a:rect l="l" t="t" r="r" b="b"/>
            <a:pathLst>
              <a:path w="5133" h="8620" extrusionOk="0">
                <a:moveTo>
                  <a:pt x="3368" y="0"/>
                </a:moveTo>
                <a:cubicBezTo>
                  <a:pt x="3287" y="0"/>
                  <a:pt x="3202" y="7"/>
                  <a:pt x="3114" y="23"/>
                </a:cubicBezTo>
                <a:cubicBezTo>
                  <a:pt x="1757" y="261"/>
                  <a:pt x="1440" y="1480"/>
                  <a:pt x="712" y="2434"/>
                </a:cubicBezTo>
                <a:lnTo>
                  <a:pt x="770" y="2198"/>
                </a:lnTo>
                <a:lnTo>
                  <a:pt x="770" y="2198"/>
                </a:lnTo>
                <a:cubicBezTo>
                  <a:pt x="0" y="2896"/>
                  <a:pt x="97" y="4085"/>
                  <a:pt x="100" y="5027"/>
                </a:cubicBezTo>
                <a:cubicBezTo>
                  <a:pt x="104" y="6034"/>
                  <a:pt x="44" y="7362"/>
                  <a:pt x="766" y="8181"/>
                </a:cubicBezTo>
                <a:cubicBezTo>
                  <a:pt x="1046" y="8499"/>
                  <a:pt x="1343" y="8619"/>
                  <a:pt x="1645" y="8619"/>
                </a:cubicBezTo>
                <a:cubicBezTo>
                  <a:pt x="2232" y="8619"/>
                  <a:pt x="2837" y="8166"/>
                  <a:pt x="3370" y="7835"/>
                </a:cubicBezTo>
                <a:cubicBezTo>
                  <a:pt x="5095" y="6761"/>
                  <a:pt x="5094" y="4842"/>
                  <a:pt x="5118" y="3022"/>
                </a:cubicBezTo>
                <a:cubicBezTo>
                  <a:pt x="5133" y="1918"/>
                  <a:pt x="4680" y="0"/>
                  <a:pt x="3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6"/>
          <p:cNvSpPr/>
          <p:nvPr/>
        </p:nvSpPr>
        <p:spPr>
          <a:xfrm rot="9899955">
            <a:off x="4755462" y="275635"/>
            <a:ext cx="153592" cy="250581"/>
          </a:xfrm>
          <a:custGeom>
            <a:avLst/>
            <a:gdLst/>
            <a:ahLst/>
            <a:cxnLst/>
            <a:rect l="l" t="t" r="r" b="b"/>
            <a:pathLst>
              <a:path w="6412" h="10461" extrusionOk="0">
                <a:moveTo>
                  <a:pt x="4967" y="1"/>
                </a:moveTo>
                <a:cubicBezTo>
                  <a:pt x="4911" y="1"/>
                  <a:pt x="4852" y="5"/>
                  <a:pt x="4791" y="13"/>
                </a:cubicBezTo>
                <a:cubicBezTo>
                  <a:pt x="3361" y="201"/>
                  <a:pt x="2761" y="1674"/>
                  <a:pt x="1804" y="2791"/>
                </a:cubicBezTo>
                <a:lnTo>
                  <a:pt x="1916" y="2506"/>
                </a:lnTo>
                <a:lnTo>
                  <a:pt x="1916" y="2506"/>
                </a:lnTo>
                <a:cubicBezTo>
                  <a:pt x="976" y="3305"/>
                  <a:pt x="803" y="4771"/>
                  <a:pt x="591" y="5928"/>
                </a:cubicBezTo>
                <a:cubicBezTo>
                  <a:pt x="365" y="7166"/>
                  <a:pt x="0" y="8794"/>
                  <a:pt x="545" y="9853"/>
                </a:cubicBezTo>
                <a:cubicBezTo>
                  <a:pt x="774" y="10298"/>
                  <a:pt x="1076" y="10460"/>
                  <a:pt x="1412" y="10460"/>
                </a:cubicBezTo>
                <a:cubicBezTo>
                  <a:pt x="1992" y="10460"/>
                  <a:pt x="2675" y="9977"/>
                  <a:pt x="3266" y="9626"/>
                </a:cubicBezTo>
                <a:cubicBezTo>
                  <a:pt x="5260" y="8440"/>
                  <a:pt x="5699" y="6080"/>
                  <a:pt x="6139" y="3848"/>
                </a:cubicBezTo>
                <a:cubicBezTo>
                  <a:pt x="6411" y="2464"/>
                  <a:pt x="6383" y="1"/>
                  <a:pt x="49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6"/>
          <p:cNvGrpSpPr/>
          <p:nvPr/>
        </p:nvGrpSpPr>
        <p:grpSpPr>
          <a:xfrm>
            <a:off x="5332149" y="-789623"/>
            <a:ext cx="1968983" cy="1723072"/>
            <a:chOff x="2713250" y="4085700"/>
            <a:chExt cx="551675" cy="482775"/>
          </a:xfrm>
        </p:grpSpPr>
        <p:sp>
          <p:nvSpPr>
            <p:cNvPr id="834" name="Google Shape;834;p26"/>
            <p:cNvSpPr/>
            <p:nvPr/>
          </p:nvSpPr>
          <p:spPr>
            <a:xfrm>
              <a:off x="2713250" y="4085700"/>
              <a:ext cx="551675" cy="482775"/>
            </a:xfrm>
            <a:custGeom>
              <a:avLst/>
              <a:gdLst/>
              <a:ahLst/>
              <a:cxnLst/>
              <a:rect l="l" t="t" r="r" b="b"/>
              <a:pathLst>
                <a:path w="22067" h="19311" extrusionOk="0">
                  <a:moveTo>
                    <a:pt x="10187" y="755"/>
                  </a:moveTo>
                  <a:cubicBezTo>
                    <a:pt x="12564" y="755"/>
                    <a:pt x="15325" y="1650"/>
                    <a:pt x="17068" y="3188"/>
                  </a:cubicBezTo>
                  <a:cubicBezTo>
                    <a:pt x="18023" y="4029"/>
                    <a:pt x="19320" y="5409"/>
                    <a:pt x="20067" y="7207"/>
                  </a:cubicBezTo>
                  <a:cubicBezTo>
                    <a:pt x="21224" y="9989"/>
                    <a:pt x="18624" y="14121"/>
                    <a:pt x="16714" y="16074"/>
                  </a:cubicBezTo>
                  <a:cubicBezTo>
                    <a:pt x="15120" y="17699"/>
                    <a:pt x="13070" y="18558"/>
                    <a:pt x="10779" y="18558"/>
                  </a:cubicBezTo>
                  <a:lnTo>
                    <a:pt x="10753" y="18558"/>
                  </a:lnTo>
                  <a:cubicBezTo>
                    <a:pt x="8084" y="18550"/>
                    <a:pt x="5422" y="17375"/>
                    <a:pt x="3447" y="15335"/>
                  </a:cubicBezTo>
                  <a:cubicBezTo>
                    <a:pt x="1312" y="13129"/>
                    <a:pt x="806" y="9017"/>
                    <a:pt x="2294" y="5973"/>
                  </a:cubicBezTo>
                  <a:cubicBezTo>
                    <a:pt x="3410" y="3692"/>
                    <a:pt x="5845" y="2126"/>
                    <a:pt x="7196" y="1396"/>
                  </a:cubicBezTo>
                  <a:lnTo>
                    <a:pt x="7197" y="1396"/>
                  </a:lnTo>
                  <a:cubicBezTo>
                    <a:pt x="8004" y="959"/>
                    <a:pt x="9052" y="755"/>
                    <a:pt x="10187" y="755"/>
                  </a:cubicBezTo>
                  <a:close/>
                  <a:moveTo>
                    <a:pt x="10206" y="1"/>
                  </a:moveTo>
                  <a:cubicBezTo>
                    <a:pt x="8940" y="1"/>
                    <a:pt x="7761" y="236"/>
                    <a:pt x="6838" y="735"/>
                  </a:cubicBezTo>
                  <a:cubicBezTo>
                    <a:pt x="5408" y="1507"/>
                    <a:pt x="2827" y="3173"/>
                    <a:pt x="1619" y="5643"/>
                  </a:cubicBezTo>
                  <a:cubicBezTo>
                    <a:pt x="1" y="8952"/>
                    <a:pt x="567" y="13439"/>
                    <a:pt x="2907" y="15857"/>
                  </a:cubicBezTo>
                  <a:cubicBezTo>
                    <a:pt x="5021" y="18043"/>
                    <a:pt x="7880" y="19301"/>
                    <a:pt x="10749" y="19310"/>
                  </a:cubicBezTo>
                  <a:lnTo>
                    <a:pt x="10779" y="19310"/>
                  </a:lnTo>
                  <a:cubicBezTo>
                    <a:pt x="13277" y="19310"/>
                    <a:pt x="15514" y="18373"/>
                    <a:pt x="17251" y="16599"/>
                  </a:cubicBezTo>
                  <a:cubicBezTo>
                    <a:pt x="19377" y="14428"/>
                    <a:pt x="22066" y="10058"/>
                    <a:pt x="20760" y="6918"/>
                  </a:cubicBezTo>
                  <a:cubicBezTo>
                    <a:pt x="19957" y="4989"/>
                    <a:pt x="18579" y="3517"/>
                    <a:pt x="17564" y="2624"/>
                  </a:cubicBezTo>
                  <a:cubicBezTo>
                    <a:pt x="15673" y="956"/>
                    <a:pt x="12761" y="1"/>
                    <a:pt x="10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2816750" y="4163475"/>
              <a:ext cx="332275" cy="310625"/>
            </a:xfrm>
            <a:custGeom>
              <a:avLst/>
              <a:gdLst/>
              <a:ahLst/>
              <a:cxnLst/>
              <a:rect l="l" t="t" r="r" b="b"/>
              <a:pathLst>
                <a:path w="13291" h="12425" extrusionOk="0">
                  <a:moveTo>
                    <a:pt x="6740" y="748"/>
                  </a:moveTo>
                  <a:cubicBezTo>
                    <a:pt x="7946" y="748"/>
                    <a:pt x="9127" y="1127"/>
                    <a:pt x="10264" y="1880"/>
                  </a:cubicBezTo>
                  <a:cubicBezTo>
                    <a:pt x="10879" y="2287"/>
                    <a:pt x="11359" y="3151"/>
                    <a:pt x="11733" y="4521"/>
                  </a:cubicBezTo>
                  <a:cubicBezTo>
                    <a:pt x="12458" y="7173"/>
                    <a:pt x="11172" y="10167"/>
                    <a:pt x="8867" y="11198"/>
                  </a:cubicBezTo>
                  <a:cubicBezTo>
                    <a:pt x="8162" y="11512"/>
                    <a:pt x="7336" y="11666"/>
                    <a:pt x="6488" y="11666"/>
                  </a:cubicBezTo>
                  <a:cubicBezTo>
                    <a:pt x="5322" y="11666"/>
                    <a:pt x="4116" y="11375"/>
                    <a:pt x="3130" y="10810"/>
                  </a:cubicBezTo>
                  <a:cubicBezTo>
                    <a:pt x="2237" y="10298"/>
                    <a:pt x="1135" y="9345"/>
                    <a:pt x="957" y="7714"/>
                  </a:cubicBezTo>
                  <a:cubicBezTo>
                    <a:pt x="769" y="5991"/>
                    <a:pt x="1507" y="3943"/>
                    <a:pt x="2324" y="2677"/>
                  </a:cubicBezTo>
                  <a:cubicBezTo>
                    <a:pt x="2589" y="2267"/>
                    <a:pt x="3758" y="1244"/>
                    <a:pt x="5511" y="877"/>
                  </a:cubicBezTo>
                  <a:cubicBezTo>
                    <a:pt x="5923" y="791"/>
                    <a:pt x="6333" y="748"/>
                    <a:pt x="6740" y="748"/>
                  </a:cubicBezTo>
                  <a:close/>
                  <a:moveTo>
                    <a:pt x="6718" y="0"/>
                  </a:moveTo>
                  <a:cubicBezTo>
                    <a:pt x="6264" y="0"/>
                    <a:pt x="5809" y="47"/>
                    <a:pt x="5356" y="142"/>
                  </a:cubicBezTo>
                  <a:cubicBezTo>
                    <a:pt x="3528" y="524"/>
                    <a:pt x="2113" y="1617"/>
                    <a:pt x="1691" y="2270"/>
                  </a:cubicBezTo>
                  <a:cubicBezTo>
                    <a:pt x="804" y="3647"/>
                    <a:pt x="1" y="5890"/>
                    <a:pt x="210" y="7796"/>
                  </a:cubicBezTo>
                  <a:cubicBezTo>
                    <a:pt x="376" y="9313"/>
                    <a:pt x="1281" y="10616"/>
                    <a:pt x="2756" y="11461"/>
                  </a:cubicBezTo>
                  <a:cubicBezTo>
                    <a:pt x="3865" y="12098"/>
                    <a:pt x="5189" y="12425"/>
                    <a:pt x="6478" y="12425"/>
                  </a:cubicBezTo>
                  <a:cubicBezTo>
                    <a:pt x="7430" y="12425"/>
                    <a:pt x="8362" y="12246"/>
                    <a:pt x="9174" y="11884"/>
                  </a:cubicBezTo>
                  <a:cubicBezTo>
                    <a:pt x="11848" y="10689"/>
                    <a:pt x="13290" y="7368"/>
                    <a:pt x="12458" y="4324"/>
                  </a:cubicBezTo>
                  <a:cubicBezTo>
                    <a:pt x="12187" y="3332"/>
                    <a:pt x="11708" y="1936"/>
                    <a:pt x="10679" y="1254"/>
                  </a:cubicBezTo>
                  <a:cubicBezTo>
                    <a:pt x="9426" y="424"/>
                    <a:pt x="8078" y="0"/>
                    <a:pt x="6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2887600" y="4239600"/>
              <a:ext cx="179575" cy="172250"/>
            </a:xfrm>
            <a:custGeom>
              <a:avLst/>
              <a:gdLst/>
              <a:ahLst/>
              <a:cxnLst/>
              <a:rect l="l" t="t" r="r" b="b"/>
              <a:pathLst>
                <a:path w="7183" h="6890" extrusionOk="0">
                  <a:moveTo>
                    <a:pt x="3703" y="753"/>
                  </a:moveTo>
                  <a:cubicBezTo>
                    <a:pt x="3789" y="753"/>
                    <a:pt x="3876" y="758"/>
                    <a:pt x="3962" y="766"/>
                  </a:cubicBezTo>
                  <a:cubicBezTo>
                    <a:pt x="5063" y="875"/>
                    <a:pt x="5810" y="1446"/>
                    <a:pt x="6065" y="2374"/>
                  </a:cubicBezTo>
                  <a:cubicBezTo>
                    <a:pt x="6371" y="3490"/>
                    <a:pt x="5872" y="4831"/>
                    <a:pt x="4878" y="5564"/>
                  </a:cubicBezTo>
                  <a:cubicBezTo>
                    <a:pt x="4366" y="5941"/>
                    <a:pt x="3783" y="6137"/>
                    <a:pt x="3217" y="6137"/>
                  </a:cubicBezTo>
                  <a:cubicBezTo>
                    <a:pt x="2917" y="6137"/>
                    <a:pt x="2622" y="6082"/>
                    <a:pt x="2344" y="5970"/>
                  </a:cubicBezTo>
                  <a:cubicBezTo>
                    <a:pt x="1586" y="5667"/>
                    <a:pt x="1081" y="5004"/>
                    <a:pt x="923" y="4102"/>
                  </a:cubicBezTo>
                  <a:cubicBezTo>
                    <a:pt x="782" y="3298"/>
                    <a:pt x="1105" y="2332"/>
                    <a:pt x="1743" y="1643"/>
                  </a:cubicBezTo>
                  <a:cubicBezTo>
                    <a:pt x="2282" y="1063"/>
                    <a:pt x="2970" y="753"/>
                    <a:pt x="3703" y="753"/>
                  </a:cubicBezTo>
                  <a:close/>
                  <a:moveTo>
                    <a:pt x="3695" y="1"/>
                  </a:moveTo>
                  <a:cubicBezTo>
                    <a:pt x="2753" y="1"/>
                    <a:pt x="1876" y="396"/>
                    <a:pt x="1193" y="1132"/>
                  </a:cubicBezTo>
                  <a:cubicBezTo>
                    <a:pt x="387" y="2001"/>
                    <a:pt x="1" y="3188"/>
                    <a:pt x="183" y="4232"/>
                  </a:cubicBezTo>
                  <a:cubicBezTo>
                    <a:pt x="385" y="5383"/>
                    <a:pt x="1070" y="6270"/>
                    <a:pt x="2064" y="6668"/>
                  </a:cubicBezTo>
                  <a:cubicBezTo>
                    <a:pt x="2431" y="6815"/>
                    <a:pt x="2822" y="6889"/>
                    <a:pt x="3218" y="6889"/>
                  </a:cubicBezTo>
                  <a:cubicBezTo>
                    <a:pt x="3942" y="6889"/>
                    <a:pt x="4681" y="6644"/>
                    <a:pt x="5324" y="6169"/>
                  </a:cubicBezTo>
                  <a:cubicBezTo>
                    <a:pt x="6578" y="5244"/>
                    <a:pt x="7182" y="3602"/>
                    <a:pt x="6790" y="2174"/>
                  </a:cubicBezTo>
                  <a:cubicBezTo>
                    <a:pt x="6451" y="944"/>
                    <a:pt x="5449" y="158"/>
                    <a:pt x="4037" y="18"/>
                  </a:cubicBezTo>
                  <a:cubicBezTo>
                    <a:pt x="3922" y="6"/>
                    <a:pt x="3808" y="1"/>
                    <a:pt x="3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26"/>
          <p:cNvGrpSpPr/>
          <p:nvPr/>
        </p:nvGrpSpPr>
        <p:grpSpPr>
          <a:xfrm rot="10800000">
            <a:off x="7463740" y="-228727"/>
            <a:ext cx="2364918" cy="1454068"/>
            <a:chOff x="4619425" y="1203125"/>
            <a:chExt cx="1217900" cy="748825"/>
          </a:xfrm>
        </p:grpSpPr>
        <p:sp>
          <p:nvSpPr>
            <p:cNvPr id="838" name="Google Shape;838;p26"/>
            <p:cNvSpPr/>
            <p:nvPr/>
          </p:nvSpPr>
          <p:spPr>
            <a:xfrm>
              <a:off x="4619425" y="1203125"/>
              <a:ext cx="1217900" cy="699975"/>
            </a:xfrm>
            <a:custGeom>
              <a:avLst/>
              <a:gdLst/>
              <a:ahLst/>
              <a:cxnLst/>
              <a:rect l="l" t="t" r="r" b="b"/>
              <a:pathLst>
                <a:path w="48716" h="27999" extrusionOk="0">
                  <a:moveTo>
                    <a:pt x="25210" y="1"/>
                  </a:moveTo>
                  <a:cubicBezTo>
                    <a:pt x="17852" y="1"/>
                    <a:pt x="10746" y="2733"/>
                    <a:pt x="6242" y="8729"/>
                  </a:cubicBezTo>
                  <a:cubicBezTo>
                    <a:pt x="4029" y="11677"/>
                    <a:pt x="1955" y="15177"/>
                    <a:pt x="956" y="18744"/>
                  </a:cubicBezTo>
                  <a:cubicBezTo>
                    <a:pt x="543" y="20217"/>
                    <a:pt x="0" y="27998"/>
                    <a:pt x="843" y="27998"/>
                  </a:cubicBezTo>
                  <a:cubicBezTo>
                    <a:pt x="855" y="27998"/>
                    <a:pt x="867" y="27997"/>
                    <a:pt x="879" y="27994"/>
                  </a:cubicBezTo>
                  <a:lnTo>
                    <a:pt x="7812" y="27986"/>
                  </a:lnTo>
                  <a:cubicBezTo>
                    <a:pt x="9093" y="22656"/>
                    <a:pt x="7911" y="18581"/>
                    <a:pt x="11277" y="13844"/>
                  </a:cubicBezTo>
                  <a:cubicBezTo>
                    <a:pt x="14264" y="9640"/>
                    <a:pt x="18148" y="7545"/>
                    <a:pt x="23193" y="7094"/>
                  </a:cubicBezTo>
                  <a:cubicBezTo>
                    <a:pt x="24415" y="6985"/>
                    <a:pt x="25569" y="6891"/>
                    <a:pt x="26681" y="6891"/>
                  </a:cubicBezTo>
                  <a:cubicBezTo>
                    <a:pt x="28923" y="6891"/>
                    <a:pt x="31000" y="7272"/>
                    <a:pt x="33143" y="8681"/>
                  </a:cubicBezTo>
                  <a:cubicBezTo>
                    <a:pt x="42215" y="14640"/>
                    <a:pt x="39182" y="20397"/>
                    <a:pt x="40694" y="27234"/>
                  </a:cubicBezTo>
                  <a:cubicBezTo>
                    <a:pt x="41022" y="27409"/>
                    <a:pt x="41643" y="27477"/>
                    <a:pt x="42400" y="27477"/>
                  </a:cubicBezTo>
                  <a:cubicBezTo>
                    <a:pt x="44847" y="27477"/>
                    <a:pt x="48716" y="26775"/>
                    <a:pt x="48716" y="26775"/>
                  </a:cubicBezTo>
                  <a:cubicBezTo>
                    <a:pt x="48716" y="26775"/>
                    <a:pt x="48062" y="20132"/>
                    <a:pt x="47545" y="18149"/>
                  </a:cubicBezTo>
                  <a:cubicBezTo>
                    <a:pt x="46850" y="15480"/>
                    <a:pt x="45578" y="13246"/>
                    <a:pt x="44188" y="10891"/>
                  </a:cubicBezTo>
                  <a:cubicBezTo>
                    <a:pt x="40465" y="4588"/>
                    <a:pt x="35513" y="814"/>
                    <a:pt x="27965" y="127"/>
                  </a:cubicBezTo>
                  <a:cubicBezTo>
                    <a:pt x="27046" y="43"/>
                    <a:pt x="26126" y="1"/>
                    <a:pt x="25210" y="1"/>
                  </a:cubicBezTo>
                  <a:close/>
                </a:path>
              </a:pathLst>
            </a:custGeom>
            <a:solidFill>
              <a:srgbClr val="E1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4958625" y="1536475"/>
              <a:ext cx="538700" cy="415475"/>
            </a:xfrm>
            <a:custGeom>
              <a:avLst/>
              <a:gdLst/>
              <a:ahLst/>
              <a:cxnLst/>
              <a:rect l="l" t="t" r="r" b="b"/>
              <a:pathLst>
                <a:path w="21548" h="16619" extrusionOk="0">
                  <a:moveTo>
                    <a:pt x="11759" y="0"/>
                  </a:moveTo>
                  <a:cubicBezTo>
                    <a:pt x="11694" y="0"/>
                    <a:pt x="11630" y="1"/>
                    <a:pt x="11566" y="3"/>
                  </a:cubicBezTo>
                  <a:cubicBezTo>
                    <a:pt x="8784" y="91"/>
                    <a:pt x="5820" y="1466"/>
                    <a:pt x="3797" y="3478"/>
                  </a:cubicBezTo>
                  <a:cubicBezTo>
                    <a:pt x="408" y="6845"/>
                    <a:pt x="164" y="15928"/>
                    <a:pt x="164" y="15928"/>
                  </a:cubicBezTo>
                  <a:cubicBezTo>
                    <a:pt x="1" y="15975"/>
                    <a:pt x="1477" y="16106"/>
                    <a:pt x="3165" y="16106"/>
                  </a:cubicBezTo>
                  <a:cubicBezTo>
                    <a:pt x="4622" y="16106"/>
                    <a:pt x="6237" y="16009"/>
                    <a:pt x="7092" y="15675"/>
                  </a:cubicBezTo>
                  <a:cubicBezTo>
                    <a:pt x="7028" y="13388"/>
                    <a:pt x="7498" y="7127"/>
                    <a:pt x="10640" y="6658"/>
                  </a:cubicBezTo>
                  <a:cubicBezTo>
                    <a:pt x="10801" y="6634"/>
                    <a:pt x="10954" y="6623"/>
                    <a:pt x="11098" y="6623"/>
                  </a:cubicBezTo>
                  <a:cubicBezTo>
                    <a:pt x="14798" y="6623"/>
                    <a:pt x="13218" y="14261"/>
                    <a:pt x="14193" y="16181"/>
                  </a:cubicBezTo>
                  <a:cubicBezTo>
                    <a:pt x="14193" y="16181"/>
                    <a:pt x="16423" y="16618"/>
                    <a:pt x="18489" y="16618"/>
                  </a:cubicBezTo>
                  <a:cubicBezTo>
                    <a:pt x="19752" y="16618"/>
                    <a:pt x="20954" y="16455"/>
                    <a:pt x="21548" y="15928"/>
                  </a:cubicBezTo>
                  <a:cubicBezTo>
                    <a:pt x="20138" y="12776"/>
                    <a:pt x="21522" y="7643"/>
                    <a:pt x="19270" y="4244"/>
                  </a:cubicBezTo>
                  <a:cubicBezTo>
                    <a:pt x="17735" y="1926"/>
                    <a:pt x="14595" y="0"/>
                    <a:pt x="11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26"/>
          <p:cNvSpPr/>
          <p:nvPr/>
        </p:nvSpPr>
        <p:spPr>
          <a:xfrm rot="10800000">
            <a:off x="8139171" y="-207487"/>
            <a:ext cx="1046048" cy="806769"/>
          </a:xfrm>
          <a:custGeom>
            <a:avLst/>
            <a:gdLst/>
            <a:ahLst/>
            <a:cxnLst/>
            <a:rect l="l" t="t" r="r" b="b"/>
            <a:pathLst>
              <a:path w="21548" h="16619" extrusionOk="0">
                <a:moveTo>
                  <a:pt x="11759" y="0"/>
                </a:moveTo>
                <a:cubicBezTo>
                  <a:pt x="11694" y="0"/>
                  <a:pt x="11630" y="1"/>
                  <a:pt x="11566" y="3"/>
                </a:cubicBezTo>
                <a:cubicBezTo>
                  <a:pt x="8784" y="91"/>
                  <a:pt x="5820" y="1466"/>
                  <a:pt x="3797" y="3478"/>
                </a:cubicBezTo>
                <a:cubicBezTo>
                  <a:pt x="408" y="6845"/>
                  <a:pt x="164" y="15928"/>
                  <a:pt x="164" y="15928"/>
                </a:cubicBezTo>
                <a:cubicBezTo>
                  <a:pt x="1" y="15975"/>
                  <a:pt x="1477" y="16106"/>
                  <a:pt x="3165" y="16106"/>
                </a:cubicBezTo>
                <a:cubicBezTo>
                  <a:pt x="4622" y="16106"/>
                  <a:pt x="6237" y="16009"/>
                  <a:pt x="7092" y="15675"/>
                </a:cubicBezTo>
                <a:cubicBezTo>
                  <a:pt x="7028" y="13388"/>
                  <a:pt x="7498" y="7127"/>
                  <a:pt x="10640" y="6658"/>
                </a:cubicBezTo>
                <a:cubicBezTo>
                  <a:pt x="10801" y="6634"/>
                  <a:pt x="10954" y="6623"/>
                  <a:pt x="11098" y="6623"/>
                </a:cubicBezTo>
                <a:cubicBezTo>
                  <a:pt x="14798" y="6623"/>
                  <a:pt x="13218" y="14261"/>
                  <a:pt x="14193" y="16181"/>
                </a:cubicBezTo>
                <a:cubicBezTo>
                  <a:pt x="14193" y="16181"/>
                  <a:pt x="16423" y="16618"/>
                  <a:pt x="18489" y="16618"/>
                </a:cubicBezTo>
                <a:cubicBezTo>
                  <a:pt x="19752" y="16618"/>
                  <a:pt x="20954" y="16455"/>
                  <a:pt x="21548" y="15928"/>
                </a:cubicBezTo>
                <a:cubicBezTo>
                  <a:pt x="20138" y="12776"/>
                  <a:pt x="21522" y="7643"/>
                  <a:pt x="19270" y="4244"/>
                </a:cubicBezTo>
                <a:cubicBezTo>
                  <a:pt x="17735" y="1926"/>
                  <a:pt x="14595" y="0"/>
                  <a:pt x="11759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6"/>
          <p:cNvSpPr/>
          <p:nvPr/>
        </p:nvSpPr>
        <p:spPr>
          <a:xfrm rot="9899955">
            <a:off x="7153552" y="554221"/>
            <a:ext cx="122955" cy="206482"/>
          </a:xfrm>
          <a:custGeom>
            <a:avLst/>
            <a:gdLst/>
            <a:ahLst/>
            <a:cxnLst/>
            <a:rect l="l" t="t" r="r" b="b"/>
            <a:pathLst>
              <a:path w="5133" h="8620" extrusionOk="0">
                <a:moveTo>
                  <a:pt x="3368" y="0"/>
                </a:moveTo>
                <a:cubicBezTo>
                  <a:pt x="3287" y="0"/>
                  <a:pt x="3202" y="7"/>
                  <a:pt x="3114" y="23"/>
                </a:cubicBezTo>
                <a:cubicBezTo>
                  <a:pt x="1757" y="261"/>
                  <a:pt x="1440" y="1480"/>
                  <a:pt x="712" y="2434"/>
                </a:cubicBezTo>
                <a:lnTo>
                  <a:pt x="770" y="2198"/>
                </a:lnTo>
                <a:lnTo>
                  <a:pt x="770" y="2198"/>
                </a:lnTo>
                <a:cubicBezTo>
                  <a:pt x="0" y="2896"/>
                  <a:pt x="97" y="4085"/>
                  <a:pt x="100" y="5027"/>
                </a:cubicBezTo>
                <a:cubicBezTo>
                  <a:pt x="104" y="6034"/>
                  <a:pt x="44" y="7362"/>
                  <a:pt x="766" y="8181"/>
                </a:cubicBezTo>
                <a:cubicBezTo>
                  <a:pt x="1046" y="8499"/>
                  <a:pt x="1343" y="8619"/>
                  <a:pt x="1645" y="8619"/>
                </a:cubicBezTo>
                <a:cubicBezTo>
                  <a:pt x="2232" y="8619"/>
                  <a:pt x="2837" y="8166"/>
                  <a:pt x="3370" y="7835"/>
                </a:cubicBezTo>
                <a:cubicBezTo>
                  <a:pt x="5095" y="6761"/>
                  <a:pt x="5094" y="4842"/>
                  <a:pt x="5118" y="3022"/>
                </a:cubicBezTo>
                <a:cubicBezTo>
                  <a:pt x="5133" y="1918"/>
                  <a:pt x="4680" y="0"/>
                  <a:pt x="3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2" name="Google Shape;842;p26"/>
          <p:cNvGrpSpPr/>
          <p:nvPr/>
        </p:nvGrpSpPr>
        <p:grpSpPr>
          <a:xfrm>
            <a:off x="-531998" y="4094250"/>
            <a:ext cx="1368639" cy="1219495"/>
            <a:chOff x="5782900" y="1066525"/>
            <a:chExt cx="649475" cy="578700"/>
          </a:xfrm>
        </p:grpSpPr>
        <p:sp>
          <p:nvSpPr>
            <p:cNvPr id="843" name="Google Shape;843;p26"/>
            <p:cNvSpPr/>
            <p:nvPr/>
          </p:nvSpPr>
          <p:spPr>
            <a:xfrm>
              <a:off x="5782900" y="1066525"/>
              <a:ext cx="264000" cy="414075"/>
            </a:xfrm>
            <a:custGeom>
              <a:avLst/>
              <a:gdLst/>
              <a:ahLst/>
              <a:cxnLst/>
              <a:rect l="l" t="t" r="r" b="b"/>
              <a:pathLst>
                <a:path w="10560" h="16563" extrusionOk="0">
                  <a:moveTo>
                    <a:pt x="9883" y="0"/>
                  </a:moveTo>
                  <a:cubicBezTo>
                    <a:pt x="9658" y="0"/>
                    <a:pt x="9442" y="130"/>
                    <a:pt x="9342" y="348"/>
                  </a:cubicBezTo>
                  <a:cubicBezTo>
                    <a:pt x="8516" y="2163"/>
                    <a:pt x="7353" y="3906"/>
                    <a:pt x="6229" y="5593"/>
                  </a:cubicBezTo>
                  <a:cubicBezTo>
                    <a:pt x="5384" y="6860"/>
                    <a:pt x="4509" y="8172"/>
                    <a:pt x="3770" y="9521"/>
                  </a:cubicBezTo>
                  <a:cubicBezTo>
                    <a:pt x="3298" y="10384"/>
                    <a:pt x="2762" y="11236"/>
                    <a:pt x="2245" y="12059"/>
                  </a:cubicBezTo>
                  <a:cubicBezTo>
                    <a:pt x="1515" y="13223"/>
                    <a:pt x="759" y="14425"/>
                    <a:pt x="142" y="15711"/>
                  </a:cubicBezTo>
                  <a:cubicBezTo>
                    <a:pt x="0" y="16008"/>
                    <a:pt x="125" y="16362"/>
                    <a:pt x="421" y="16504"/>
                  </a:cubicBezTo>
                  <a:cubicBezTo>
                    <a:pt x="501" y="16542"/>
                    <a:pt x="589" y="16563"/>
                    <a:pt x="678" y="16563"/>
                  </a:cubicBezTo>
                  <a:cubicBezTo>
                    <a:pt x="906" y="16563"/>
                    <a:pt x="1114" y="16432"/>
                    <a:pt x="1214" y="16225"/>
                  </a:cubicBezTo>
                  <a:cubicBezTo>
                    <a:pt x="1801" y="15001"/>
                    <a:pt x="2538" y="13827"/>
                    <a:pt x="3250" y="12691"/>
                  </a:cubicBezTo>
                  <a:cubicBezTo>
                    <a:pt x="3777" y="11853"/>
                    <a:pt x="4322" y="10986"/>
                    <a:pt x="4811" y="10091"/>
                  </a:cubicBezTo>
                  <a:cubicBezTo>
                    <a:pt x="5525" y="8789"/>
                    <a:pt x="6385" y="7499"/>
                    <a:pt x="7217" y="6251"/>
                  </a:cubicBezTo>
                  <a:cubicBezTo>
                    <a:pt x="8367" y="4526"/>
                    <a:pt x="9557" y="2742"/>
                    <a:pt x="10423" y="840"/>
                  </a:cubicBezTo>
                  <a:cubicBezTo>
                    <a:pt x="10559" y="543"/>
                    <a:pt x="10427" y="190"/>
                    <a:pt x="10129" y="54"/>
                  </a:cubicBezTo>
                  <a:cubicBezTo>
                    <a:pt x="10049" y="18"/>
                    <a:pt x="9965" y="0"/>
                    <a:pt x="9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5852475" y="1099525"/>
              <a:ext cx="264925" cy="390275"/>
            </a:xfrm>
            <a:custGeom>
              <a:avLst/>
              <a:gdLst/>
              <a:ahLst/>
              <a:cxnLst/>
              <a:rect l="l" t="t" r="r" b="b"/>
              <a:pathLst>
                <a:path w="10597" h="15611" extrusionOk="0">
                  <a:moveTo>
                    <a:pt x="9922" y="1"/>
                  </a:moveTo>
                  <a:cubicBezTo>
                    <a:pt x="9729" y="1"/>
                    <a:pt x="9541" y="94"/>
                    <a:pt x="9426" y="266"/>
                  </a:cubicBezTo>
                  <a:cubicBezTo>
                    <a:pt x="8588" y="1528"/>
                    <a:pt x="7677" y="2790"/>
                    <a:pt x="6797" y="4009"/>
                  </a:cubicBezTo>
                  <a:cubicBezTo>
                    <a:pt x="5591" y="5679"/>
                    <a:pt x="4345" y="7406"/>
                    <a:pt x="3246" y="9185"/>
                  </a:cubicBezTo>
                  <a:cubicBezTo>
                    <a:pt x="3008" y="9571"/>
                    <a:pt x="2736" y="9982"/>
                    <a:pt x="2450" y="10416"/>
                  </a:cubicBezTo>
                  <a:cubicBezTo>
                    <a:pt x="1529" y="11811"/>
                    <a:pt x="484" y="13392"/>
                    <a:pt x="86" y="14860"/>
                  </a:cubicBezTo>
                  <a:cubicBezTo>
                    <a:pt x="0" y="15177"/>
                    <a:pt x="188" y="15503"/>
                    <a:pt x="503" y="15589"/>
                  </a:cubicBezTo>
                  <a:cubicBezTo>
                    <a:pt x="554" y="15604"/>
                    <a:pt x="607" y="15610"/>
                    <a:pt x="659" y="15610"/>
                  </a:cubicBezTo>
                  <a:cubicBezTo>
                    <a:pt x="927" y="15610"/>
                    <a:pt x="1162" y="15430"/>
                    <a:pt x="1232" y="15172"/>
                  </a:cubicBezTo>
                  <a:cubicBezTo>
                    <a:pt x="1580" y="13887"/>
                    <a:pt x="2568" y="12390"/>
                    <a:pt x="3440" y="11071"/>
                  </a:cubicBezTo>
                  <a:cubicBezTo>
                    <a:pt x="3733" y="10629"/>
                    <a:pt x="4008" y="10210"/>
                    <a:pt x="4257" y="9809"/>
                  </a:cubicBezTo>
                  <a:cubicBezTo>
                    <a:pt x="5332" y="8065"/>
                    <a:pt x="6566" y="6357"/>
                    <a:pt x="7759" y="4705"/>
                  </a:cubicBezTo>
                  <a:cubicBezTo>
                    <a:pt x="8647" y="3475"/>
                    <a:pt x="9565" y="2204"/>
                    <a:pt x="10415" y="923"/>
                  </a:cubicBezTo>
                  <a:cubicBezTo>
                    <a:pt x="10597" y="650"/>
                    <a:pt x="10522" y="282"/>
                    <a:pt x="10250" y="100"/>
                  </a:cubicBezTo>
                  <a:cubicBezTo>
                    <a:pt x="10149" y="33"/>
                    <a:pt x="10034" y="1"/>
                    <a:pt x="9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5893050" y="1131375"/>
              <a:ext cx="288200" cy="433225"/>
            </a:xfrm>
            <a:custGeom>
              <a:avLst/>
              <a:gdLst/>
              <a:ahLst/>
              <a:cxnLst/>
              <a:rect l="l" t="t" r="r" b="b"/>
              <a:pathLst>
                <a:path w="11528" h="17329" extrusionOk="0">
                  <a:moveTo>
                    <a:pt x="10851" y="0"/>
                  </a:moveTo>
                  <a:cubicBezTo>
                    <a:pt x="10632" y="0"/>
                    <a:pt x="10422" y="121"/>
                    <a:pt x="10318" y="330"/>
                  </a:cubicBezTo>
                  <a:cubicBezTo>
                    <a:pt x="9195" y="2594"/>
                    <a:pt x="7610" y="4680"/>
                    <a:pt x="6078" y="6696"/>
                  </a:cubicBezTo>
                  <a:cubicBezTo>
                    <a:pt x="5291" y="7730"/>
                    <a:pt x="4477" y="8800"/>
                    <a:pt x="3734" y="9884"/>
                  </a:cubicBezTo>
                  <a:cubicBezTo>
                    <a:pt x="3537" y="10171"/>
                    <a:pt x="3310" y="10486"/>
                    <a:pt x="3069" y="10823"/>
                  </a:cubicBezTo>
                  <a:cubicBezTo>
                    <a:pt x="1807" y="12583"/>
                    <a:pt x="235" y="14773"/>
                    <a:pt x="35" y="16672"/>
                  </a:cubicBezTo>
                  <a:cubicBezTo>
                    <a:pt x="0" y="16998"/>
                    <a:pt x="237" y="17291"/>
                    <a:pt x="563" y="17325"/>
                  </a:cubicBezTo>
                  <a:cubicBezTo>
                    <a:pt x="584" y="17327"/>
                    <a:pt x="606" y="17328"/>
                    <a:pt x="626" y="17328"/>
                  </a:cubicBezTo>
                  <a:cubicBezTo>
                    <a:pt x="930" y="17327"/>
                    <a:pt x="1183" y="17098"/>
                    <a:pt x="1216" y="16797"/>
                  </a:cubicBezTo>
                  <a:cubicBezTo>
                    <a:pt x="1383" y="15210"/>
                    <a:pt x="2914" y="13074"/>
                    <a:pt x="4034" y="11516"/>
                  </a:cubicBezTo>
                  <a:cubicBezTo>
                    <a:pt x="4280" y="11172"/>
                    <a:pt x="4511" y="10849"/>
                    <a:pt x="4713" y="10556"/>
                  </a:cubicBezTo>
                  <a:cubicBezTo>
                    <a:pt x="5441" y="9496"/>
                    <a:pt x="6245" y="8438"/>
                    <a:pt x="7023" y="7414"/>
                  </a:cubicBezTo>
                  <a:cubicBezTo>
                    <a:pt x="8589" y="5354"/>
                    <a:pt x="10209" y="3223"/>
                    <a:pt x="11382" y="858"/>
                  </a:cubicBezTo>
                  <a:cubicBezTo>
                    <a:pt x="11527" y="564"/>
                    <a:pt x="11408" y="209"/>
                    <a:pt x="11114" y="62"/>
                  </a:cubicBezTo>
                  <a:cubicBezTo>
                    <a:pt x="11029" y="20"/>
                    <a:pt x="10939" y="0"/>
                    <a:pt x="10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5956900" y="1170325"/>
              <a:ext cx="313150" cy="419400"/>
            </a:xfrm>
            <a:custGeom>
              <a:avLst/>
              <a:gdLst/>
              <a:ahLst/>
              <a:cxnLst/>
              <a:rect l="l" t="t" r="r" b="b"/>
              <a:pathLst>
                <a:path w="12526" h="16776" extrusionOk="0">
                  <a:moveTo>
                    <a:pt x="11853" y="1"/>
                  </a:moveTo>
                  <a:cubicBezTo>
                    <a:pt x="11669" y="1"/>
                    <a:pt x="11488" y="86"/>
                    <a:pt x="11372" y="245"/>
                  </a:cubicBezTo>
                  <a:cubicBezTo>
                    <a:pt x="10167" y="1901"/>
                    <a:pt x="8901" y="3559"/>
                    <a:pt x="7674" y="5161"/>
                  </a:cubicBezTo>
                  <a:cubicBezTo>
                    <a:pt x="6537" y="6649"/>
                    <a:pt x="5361" y="8186"/>
                    <a:pt x="4233" y="9725"/>
                  </a:cubicBezTo>
                  <a:cubicBezTo>
                    <a:pt x="3909" y="10167"/>
                    <a:pt x="3556" y="10616"/>
                    <a:pt x="3183" y="11092"/>
                  </a:cubicBezTo>
                  <a:cubicBezTo>
                    <a:pt x="1973" y="12635"/>
                    <a:pt x="720" y="14231"/>
                    <a:pt x="109" y="15986"/>
                  </a:cubicBezTo>
                  <a:cubicBezTo>
                    <a:pt x="1" y="16295"/>
                    <a:pt x="164" y="16634"/>
                    <a:pt x="474" y="16741"/>
                  </a:cubicBezTo>
                  <a:cubicBezTo>
                    <a:pt x="537" y="16764"/>
                    <a:pt x="603" y="16775"/>
                    <a:pt x="669" y="16775"/>
                  </a:cubicBezTo>
                  <a:cubicBezTo>
                    <a:pt x="922" y="16775"/>
                    <a:pt x="1148" y="16615"/>
                    <a:pt x="1231" y="16376"/>
                  </a:cubicBezTo>
                  <a:cubicBezTo>
                    <a:pt x="1778" y="14808"/>
                    <a:pt x="2968" y="13291"/>
                    <a:pt x="4118" y="11825"/>
                  </a:cubicBezTo>
                  <a:cubicBezTo>
                    <a:pt x="4498" y="11341"/>
                    <a:pt x="4856" y="10885"/>
                    <a:pt x="5192" y="10427"/>
                  </a:cubicBezTo>
                  <a:cubicBezTo>
                    <a:pt x="6312" y="8899"/>
                    <a:pt x="7483" y="7365"/>
                    <a:pt x="8617" y="5883"/>
                  </a:cubicBezTo>
                  <a:cubicBezTo>
                    <a:pt x="9848" y="4275"/>
                    <a:pt x="11120" y="2611"/>
                    <a:pt x="12333" y="943"/>
                  </a:cubicBezTo>
                  <a:cubicBezTo>
                    <a:pt x="12526" y="678"/>
                    <a:pt x="12467" y="307"/>
                    <a:pt x="12202" y="115"/>
                  </a:cubicBezTo>
                  <a:cubicBezTo>
                    <a:pt x="12097" y="38"/>
                    <a:pt x="11974" y="1"/>
                    <a:pt x="11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6019375" y="1214350"/>
              <a:ext cx="320700" cy="413925"/>
            </a:xfrm>
            <a:custGeom>
              <a:avLst/>
              <a:gdLst/>
              <a:ahLst/>
              <a:cxnLst/>
              <a:rect l="l" t="t" r="r" b="b"/>
              <a:pathLst>
                <a:path w="12828" h="16557" extrusionOk="0">
                  <a:moveTo>
                    <a:pt x="12153" y="1"/>
                  </a:moveTo>
                  <a:cubicBezTo>
                    <a:pt x="11965" y="1"/>
                    <a:pt x="11781" y="90"/>
                    <a:pt x="11665" y="256"/>
                  </a:cubicBezTo>
                  <a:cubicBezTo>
                    <a:pt x="10465" y="1988"/>
                    <a:pt x="9111" y="3678"/>
                    <a:pt x="7802" y="5312"/>
                  </a:cubicBezTo>
                  <a:cubicBezTo>
                    <a:pt x="6790" y="6574"/>
                    <a:pt x="5744" y="7879"/>
                    <a:pt x="4769" y="9203"/>
                  </a:cubicBezTo>
                  <a:cubicBezTo>
                    <a:pt x="3852" y="10447"/>
                    <a:pt x="2957" y="11714"/>
                    <a:pt x="2111" y="12971"/>
                  </a:cubicBezTo>
                  <a:cubicBezTo>
                    <a:pt x="1955" y="13202"/>
                    <a:pt x="1800" y="13466"/>
                    <a:pt x="1635" y="13745"/>
                  </a:cubicBezTo>
                  <a:cubicBezTo>
                    <a:pt x="1247" y="14406"/>
                    <a:pt x="807" y="15155"/>
                    <a:pt x="341" y="15472"/>
                  </a:cubicBezTo>
                  <a:cubicBezTo>
                    <a:pt x="71" y="15657"/>
                    <a:pt x="1" y="16026"/>
                    <a:pt x="186" y="16297"/>
                  </a:cubicBezTo>
                  <a:cubicBezTo>
                    <a:pt x="296" y="16460"/>
                    <a:pt x="480" y="16557"/>
                    <a:pt x="676" y="16557"/>
                  </a:cubicBezTo>
                  <a:cubicBezTo>
                    <a:pt x="796" y="16557"/>
                    <a:pt x="912" y="16521"/>
                    <a:pt x="1011" y="16454"/>
                  </a:cubicBezTo>
                  <a:cubicBezTo>
                    <a:pt x="1697" y="15987"/>
                    <a:pt x="2209" y="15117"/>
                    <a:pt x="2660" y="14349"/>
                  </a:cubicBezTo>
                  <a:cubicBezTo>
                    <a:pt x="2815" y="14085"/>
                    <a:pt x="2961" y="13837"/>
                    <a:pt x="3096" y="13635"/>
                  </a:cubicBezTo>
                  <a:cubicBezTo>
                    <a:pt x="3933" y="12393"/>
                    <a:pt x="4819" y="11139"/>
                    <a:pt x="5725" y="9908"/>
                  </a:cubicBezTo>
                  <a:cubicBezTo>
                    <a:pt x="6686" y="8603"/>
                    <a:pt x="7725" y="7308"/>
                    <a:pt x="8729" y="6055"/>
                  </a:cubicBezTo>
                  <a:cubicBezTo>
                    <a:pt x="10050" y="4405"/>
                    <a:pt x="11417" y="2699"/>
                    <a:pt x="12642" y="933"/>
                  </a:cubicBezTo>
                  <a:cubicBezTo>
                    <a:pt x="12828" y="663"/>
                    <a:pt x="12761" y="293"/>
                    <a:pt x="12492" y="107"/>
                  </a:cubicBezTo>
                  <a:cubicBezTo>
                    <a:pt x="12389" y="35"/>
                    <a:pt x="12270" y="1"/>
                    <a:pt x="12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6109450" y="1233125"/>
              <a:ext cx="322925" cy="412100"/>
            </a:xfrm>
            <a:custGeom>
              <a:avLst/>
              <a:gdLst/>
              <a:ahLst/>
              <a:cxnLst/>
              <a:rect l="l" t="t" r="r" b="b"/>
              <a:pathLst>
                <a:path w="12917" h="16484" extrusionOk="0">
                  <a:moveTo>
                    <a:pt x="12248" y="0"/>
                  </a:moveTo>
                  <a:cubicBezTo>
                    <a:pt x="12072" y="0"/>
                    <a:pt x="11898" y="77"/>
                    <a:pt x="11781" y="226"/>
                  </a:cubicBezTo>
                  <a:cubicBezTo>
                    <a:pt x="10665" y="1639"/>
                    <a:pt x="9507" y="3061"/>
                    <a:pt x="8387" y="4436"/>
                  </a:cubicBezTo>
                  <a:cubicBezTo>
                    <a:pt x="7098" y="6018"/>
                    <a:pt x="5765" y="7654"/>
                    <a:pt x="4485" y="9292"/>
                  </a:cubicBezTo>
                  <a:cubicBezTo>
                    <a:pt x="4193" y="9665"/>
                    <a:pt x="3875" y="10053"/>
                    <a:pt x="3547" y="10453"/>
                  </a:cubicBezTo>
                  <a:cubicBezTo>
                    <a:pt x="2247" y="12041"/>
                    <a:pt x="774" y="13840"/>
                    <a:pt x="112" y="15690"/>
                  </a:cubicBezTo>
                  <a:cubicBezTo>
                    <a:pt x="1" y="15999"/>
                    <a:pt x="162" y="16338"/>
                    <a:pt x="471" y="16449"/>
                  </a:cubicBezTo>
                  <a:cubicBezTo>
                    <a:pt x="536" y="16472"/>
                    <a:pt x="603" y="16484"/>
                    <a:pt x="671" y="16484"/>
                  </a:cubicBezTo>
                  <a:cubicBezTo>
                    <a:pt x="922" y="16484"/>
                    <a:pt x="1146" y="16327"/>
                    <a:pt x="1230" y="16090"/>
                  </a:cubicBezTo>
                  <a:cubicBezTo>
                    <a:pt x="1823" y="14435"/>
                    <a:pt x="3228" y="12719"/>
                    <a:pt x="4467" y="11206"/>
                  </a:cubicBezTo>
                  <a:cubicBezTo>
                    <a:pt x="4801" y="10799"/>
                    <a:pt x="5124" y="10404"/>
                    <a:pt x="5421" y="10023"/>
                  </a:cubicBezTo>
                  <a:cubicBezTo>
                    <a:pt x="6694" y="8395"/>
                    <a:pt x="8024" y="6763"/>
                    <a:pt x="9308" y="5186"/>
                  </a:cubicBezTo>
                  <a:cubicBezTo>
                    <a:pt x="10431" y="3808"/>
                    <a:pt x="11592" y="2382"/>
                    <a:pt x="12713" y="962"/>
                  </a:cubicBezTo>
                  <a:cubicBezTo>
                    <a:pt x="12916" y="704"/>
                    <a:pt x="12872" y="331"/>
                    <a:pt x="12615" y="128"/>
                  </a:cubicBezTo>
                  <a:cubicBezTo>
                    <a:pt x="12506" y="42"/>
                    <a:pt x="12377" y="0"/>
                    <a:pt x="12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4"/>
          <p:cNvGrpSpPr/>
          <p:nvPr/>
        </p:nvGrpSpPr>
        <p:grpSpPr>
          <a:xfrm>
            <a:off x="6531580" y="-1064165"/>
            <a:ext cx="3158421" cy="2216638"/>
            <a:chOff x="6531580" y="-1064165"/>
            <a:chExt cx="3158421" cy="2216638"/>
          </a:xfrm>
        </p:grpSpPr>
        <p:sp>
          <p:nvSpPr>
            <p:cNvPr id="146" name="Google Shape;146;p4"/>
            <p:cNvSpPr/>
            <p:nvPr/>
          </p:nvSpPr>
          <p:spPr>
            <a:xfrm rot="1220045">
              <a:off x="7898030" y="851574"/>
              <a:ext cx="128377" cy="215504"/>
            </a:xfrm>
            <a:custGeom>
              <a:avLst/>
              <a:gdLst/>
              <a:ahLst/>
              <a:cxnLst/>
              <a:rect l="l" t="t" r="r" b="b"/>
              <a:pathLst>
                <a:path w="5135" h="8620" extrusionOk="0">
                  <a:moveTo>
                    <a:pt x="3370" y="1"/>
                  </a:moveTo>
                  <a:cubicBezTo>
                    <a:pt x="3289" y="1"/>
                    <a:pt x="3204" y="8"/>
                    <a:pt x="3116" y="24"/>
                  </a:cubicBezTo>
                  <a:cubicBezTo>
                    <a:pt x="1757" y="262"/>
                    <a:pt x="1440" y="1481"/>
                    <a:pt x="712" y="2435"/>
                  </a:cubicBezTo>
                  <a:lnTo>
                    <a:pt x="771" y="2199"/>
                  </a:lnTo>
                  <a:lnTo>
                    <a:pt x="771" y="2199"/>
                  </a:lnTo>
                  <a:cubicBezTo>
                    <a:pt x="0" y="2897"/>
                    <a:pt x="97" y="4086"/>
                    <a:pt x="101" y="5028"/>
                  </a:cubicBezTo>
                  <a:cubicBezTo>
                    <a:pt x="104" y="6035"/>
                    <a:pt x="44" y="7363"/>
                    <a:pt x="766" y="8182"/>
                  </a:cubicBezTo>
                  <a:cubicBezTo>
                    <a:pt x="1047" y="8500"/>
                    <a:pt x="1344" y="8620"/>
                    <a:pt x="1646" y="8620"/>
                  </a:cubicBezTo>
                  <a:cubicBezTo>
                    <a:pt x="2233" y="8620"/>
                    <a:pt x="2838" y="8167"/>
                    <a:pt x="3370" y="7836"/>
                  </a:cubicBezTo>
                  <a:cubicBezTo>
                    <a:pt x="5096" y="6762"/>
                    <a:pt x="5096" y="4841"/>
                    <a:pt x="5119" y="3022"/>
                  </a:cubicBezTo>
                  <a:cubicBezTo>
                    <a:pt x="5134" y="1919"/>
                    <a:pt x="4681" y="1"/>
                    <a:pt x="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5259791">
              <a:off x="8240548" y="-347663"/>
              <a:ext cx="1307219" cy="1539667"/>
            </a:xfrm>
            <a:custGeom>
              <a:avLst/>
              <a:gdLst/>
              <a:ahLst/>
              <a:cxnLst/>
              <a:rect l="l" t="t" r="r" b="b"/>
              <a:pathLst>
                <a:path w="24255" h="28568" extrusionOk="0">
                  <a:moveTo>
                    <a:pt x="9204" y="18854"/>
                  </a:moveTo>
                  <a:cubicBezTo>
                    <a:pt x="9211" y="18858"/>
                    <a:pt x="9218" y="18862"/>
                    <a:pt x="9226" y="18866"/>
                  </a:cubicBezTo>
                  <a:cubicBezTo>
                    <a:pt x="9209" y="18869"/>
                    <a:pt x="9191" y="18872"/>
                    <a:pt x="9174" y="18875"/>
                  </a:cubicBezTo>
                  <a:lnTo>
                    <a:pt x="9174" y="18875"/>
                  </a:lnTo>
                  <a:cubicBezTo>
                    <a:pt x="9088" y="18932"/>
                    <a:pt x="8980" y="18963"/>
                    <a:pt x="8844" y="18963"/>
                  </a:cubicBezTo>
                  <a:cubicBezTo>
                    <a:pt x="8782" y="18963"/>
                    <a:pt x="8714" y="18957"/>
                    <a:pt x="8640" y="18943"/>
                  </a:cubicBezTo>
                  <a:cubicBezTo>
                    <a:pt x="8645" y="18915"/>
                    <a:pt x="8650" y="18888"/>
                    <a:pt x="8657" y="18862"/>
                  </a:cubicBezTo>
                  <a:lnTo>
                    <a:pt x="8657" y="18862"/>
                  </a:lnTo>
                  <a:cubicBezTo>
                    <a:pt x="8752" y="18882"/>
                    <a:pt x="8850" y="18893"/>
                    <a:pt x="8949" y="18893"/>
                  </a:cubicBezTo>
                  <a:cubicBezTo>
                    <a:pt x="9023" y="18893"/>
                    <a:pt x="9098" y="18887"/>
                    <a:pt x="9174" y="18875"/>
                  </a:cubicBezTo>
                  <a:lnTo>
                    <a:pt x="9174" y="18875"/>
                  </a:lnTo>
                  <a:cubicBezTo>
                    <a:pt x="9185" y="18868"/>
                    <a:pt x="9195" y="18861"/>
                    <a:pt x="9204" y="18854"/>
                  </a:cubicBezTo>
                  <a:close/>
                  <a:moveTo>
                    <a:pt x="19199" y="0"/>
                  </a:moveTo>
                  <a:cubicBezTo>
                    <a:pt x="18860" y="0"/>
                    <a:pt x="18527" y="157"/>
                    <a:pt x="18234" y="549"/>
                  </a:cubicBezTo>
                  <a:cubicBezTo>
                    <a:pt x="17189" y="1949"/>
                    <a:pt x="16845" y="4066"/>
                    <a:pt x="16752" y="5745"/>
                  </a:cubicBezTo>
                  <a:cubicBezTo>
                    <a:pt x="16686" y="6963"/>
                    <a:pt x="16796" y="7816"/>
                    <a:pt x="16140" y="8937"/>
                  </a:cubicBezTo>
                  <a:cubicBezTo>
                    <a:pt x="15683" y="9718"/>
                    <a:pt x="15055" y="10386"/>
                    <a:pt x="14301" y="10386"/>
                  </a:cubicBezTo>
                  <a:cubicBezTo>
                    <a:pt x="13979" y="10386"/>
                    <a:pt x="13633" y="10264"/>
                    <a:pt x="13269" y="9977"/>
                  </a:cubicBezTo>
                  <a:cubicBezTo>
                    <a:pt x="12272" y="9192"/>
                    <a:pt x="11808" y="7808"/>
                    <a:pt x="11161" y="6772"/>
                  </a:cubicBezTo>
                  <a:cubicBezTo>
                    <a:pt x="10542" y="5782"/>
                    <a:pt x="9870" y="4825"/>
                    <a:pt x="9227" y="3850"/>
                  </a:cubicBezTo>
                  <a:cubicBezTo>
                    <a:pt x="8644" y="2964"/>
                    <a:pt x="8082" y="2070"/>
                    <a:pt x="7235" y="1409"/>
                  </a:cubicBezTo>
                  <a:cubicBezTo>
                    <a:pt x="6760" y="1037"/>
                    <a:pt x="6008" y="449"/>
                    <a:pt x="5351" y="449"/>
                  </a:cubicBezTo>
                  <a:cubicBezTo>
                    <a:pt x="5300" y="449"/>
                    <a:pt x="5250" y="452"/>
                    <a:pt x="5201" y="460"/>
                  </a:cubicBezTo>
                  <a:cubicBezTo>
                    <a:pt x="4716" y="533"/>
                    <a:pt x="3942" y="1067"/>
                    <a:pt x="3639" y="1450"/>
                  </a:cubicBezTo>
                  <a:cubicBezTo>
                    <a:pt x="3042" y="2203"/>
                    <a:pt x="3126" y="3423"/>
                    <a:pt x="3145" y="4313"/>
                  </a:cubicBezTo>
                  <a:cubicBezTo>
                    <a:pt x="3179" y="6018"/>
                    <a:pt x="3873" y="7332"/>
                    <a:pt x="4600" y="8831"/>
                  </a:cubicBezTo>
                  <a:cubicBezTo>
                    <a:pt x="5265" y="10206"/>
                    <a:pt x="5898" y="11549"/>
                    <a:pt x="6768" y="12818"/>
                  </a:cubicBezTo>
                  <a:cubicBezTo>
                    <a:pt x="7222" y="13477"/>
                    <a:pt x="7989" y="13766"/>
                    <a:pt x="8338" y="14507"/>
                  </a:cubicBezTo>
                  <a:cubicBezTo>
                    <a:pt x="8595" y="15052"/>
                    <a:pt x="8861" y="15626"/>
                    <a:pt x="9050" y="16196"/>
                  </a:cubicBezTo>
                  <a:cubicBezTo>
                    <a:pt x="9190" y="16622"/>
                    <a:pt x="9798" y="18394"/>
                    <a:pt x="9204" y="18854"/>
                  </a:cubicBezTo>
                  <a:lnTo>
                    <a:pt x="9204" y="18854"/>
                  </a:lnTo>
                  <a:cubicBezTo>
                    <a:pt x="9021" y="18751"/>
                    <a:pt x="8900" y="18711"/>
                    <a:pt x="8820" y="18711"/>
                  </a:cubicBezTo>
                  <a:cubicBezTo>
                    <a:pt x="8715" y="18711"/>
                    <a:pt x="8678" y="18779"/>
                    <a:pt x="8657" y="18862"/>
                  </a:cubicBezTo>
                  <a:lnTo>
                    <a:pt x="8657" y="18862"/>
                  </a:lnTo>
                  <a:cubicBezTo>
                    <a:pt x="7196" y="18559"/>
                    <a:pt x="6183" y="16065"/>
                    <a:pt x="5372" y="15153"/>
                  </a:cubicBezTo>
                  <a:cubicBezTo>
                    <a:pt x="4780" y="14488"/>
                    <a:pt x="3638" y="13923"/>
                    <a:pt x="2611" y="13923"/>
                  </a:cubicBezTo>
                  <a:cubicBezTo>
                    <a:pt x="2090" y="13923"/>
                    <a:pt x="1599" y="14068"/>
                    <a:pt x="1224" y="14420"/>
                  </a:cubicBezTo>
                  <a:cubicBezTo>
                    <a:pt x="1" y="15571"/>
                    <a:pt x="514" y="17338"/>
                    <a:pt x="1023" y="18733"/>
                  </a:cubicBezTo>
                  <a:cubicBezTo>
                    <a:pt x="1886" y="21093"/>
                    <a:pt x="3677" y="23285"/>
                    <a:pt x="5449" y="25039"/>
                  </a:cubicBezTo>
                  <a:cubicBezTo>
                    <a:pt x="6601" y="26181"/>
                    <a:pt x="8030" y="26958"/>
                    <a:pt x="9521" y="27585"/>
                  </a:cubicBezTo>
                  <a:cubicBezTo>
                    <a:pt x="10201" y="27870"/>
                    <a:pt x="10884" y="28279"/>
                    <a:pt x="11629" y="28330"/>
                  </a:cubicBezTo>
                  <a:cubicBezTo>
                    <a:pt x="12551" y="28392"/>
                    <a:pt x="13439" y="28384"/>
                    <a:pt x="14367" y="28506"/>
                  </a:cubicBezTo>
                  <a:cubicBezTo>
                    <a:pt x="14685" y="28548"/>
                    <a:pt x="15005" y="28568"/>
                    <a:pt x="15325" y="28568"/>
                  </a:cubicBezTo>
                  <a:cubicBezTo>
                    <a:pt x="16879" y="28568"/>
                    <a:pt x="18437" y="28097"/>
                    <a:pt x="19770" y="27342"/>
                  </a:cubicBezTo>
                  <a:cubicBezTo>
                    <a:pt x="20491" y="26934"/>
                    <a:pt x="21135" y="26694"/>
                    <a:pt x="21587" y="25983"/>
                  </a:cubicBezTo>
                  <a:cubicBezTo>
                    <a:pt x="22145" y="25106"/>
                    <a:pt x="22398" y="24120"/>
                    <a:pt x="22599" y="23116"/>
                  </a:cubicBezTo>
                  <a:cubicBezTo>
                    <a:pt x="22780" y="22212"/>
                    <a:pt x="23133" y="21346"/>
                    <a:pt x="23396" y="20463"/>
                  </a:cubicBezTo>
                  <a:cubicBezTo>
                    <a:pt x="23760" y="19235"/>
                    <a:pt x="23941" y="18060"/>
                    <a:pt x="24069" y="16790"/>
                  </a:cubicBezTo>
                  <a:cubicBezTo>
                    <a:pt x="24190" y="15597"/>
                    <a:pt x="24237" y="14453"/>
                    <a:pt x="24244" y="13256"/>
                  </a:cubicBezTo>
                  <a:cubicBezTo>
                    <a:pt x="24254" y="11763"/>
                    <a:pt x="24001" y="10586"/>
                    <a:pt x="23631" y="9155"/>
                  </a:cubicBezTo>
                  <a:cubicBezTo>
                    <a:pt x="22972" y="6609"/>
                    <a:pt x="22661" y="4014"/>
                    <a:pt x="21333" y="1681"/>
                  </a:cubicBezTo>
                  <a:cubicBezTo>
                    <a:pt x="20931" y="973"/>
                    <a:pt x="20045" y="0"/>
                    <a:pt x="19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220041">
              <a:off x="6750519" y="-841236"/>
              <a:ext cx="1559197" cy="1539726"/>
            </a:xfrm>
            <a:custGeom>
              <a:avLst/>
              <a:gdLst/>
              <a:ahLst/>
              <a:cxnLst/>
              <a:rect l="l" t="t" r="r" b="b"/>
              <a:pathLst>
                <a:path w="37476" h="37008" extrusionOk="0">
                  <a:moveTo>
                    <a:pt x="16691" y="0"/>
                  </a:moveTo>
                  <a:cubicBezTo>
                    <a:pt x="16416" y="0"/>
                    <a:pt x="16110" y="66"/>
                    <a:pt x="15769" y="205"/>
                  </a:cubicBezTo>
                  <a:cubicBezTo>
                    <a:pt x="11696" y="1873"/>
                    <a:pt x="16897" y="15112"/>
                    <a:pt x="12659" y="15112"/>
                  </a:cubicBezTo>
                  <a:cubicBezTo>
                    <a:pt x="11896" y="15112"/>
                    <a:pt x="10829" y="14683"/>
                    <a:pt x="9346" y="13682"/>
                  </a:cubicBezTo>
                  <a:cubicBezTo>
                    <a:pt x="8258" y="12947"/>
                    <a:pt x="6027" y="11251"/>
                    <a:pt x="4477" y="11251"/>
                  </a:cubicBezTo>
                  <a:cubicBezTo>
                    <a:pt x="3728" y="11251"/>
                    <a:pt x="3138" y="11647"/>
                    <a:pt x="2914" y="12739"/>
                  </a:cubicBezTo>
                  <a:cubicBezTo>
                    <a:pt x="2449" y="14999"/>
                    <a:pt x="5731" y="17346"/>
                    <a:pt x="8594" y="18993"/>
                  </a:cubicBezTo>
                  <a:cubicBezTo>
                    <a:pt x="9548" y="19542"/>
                    <a:pt x="9112" y="20552"/>
                    <a:pt x="8210" y="21184"/>
                  </a:cubicBezTo>
                  <a:cubicBezTo>
                    <a:pt x="4055" y="24091"/>
                    <a:pt x="1" y="25634"/>
                    <a:pt x="297" y="27446"/>
                  </a:cubicBezTo>
                  <a:cubicBezTo>
                    <a:pt x="431" y="28263"/>
                    <a:pt x="1064" y="28560"/>
                    <a:pt x="1984" y="28560"/>
                  </a:cubicBezTo>
                  <a:cubicBezTo>
                    <a:pt x="4452" y="28560"/>
                    <a:pt x="8990" y="26423"/>
                    <a:pt x="11526" y="26423"/>
                  </a:cubicBezTo>
                  <a:cubicBezTo>
                    <a:pt x="12342" y="26423"/>
                    <a:pt x="12951" y="26644"/>
                    <a:pt x="13217" y="27230"/>
                  </a:cubicBezTo>
                  <a:cubicBezTo>
                    <a:pt x="13926" y="28791"/>
                    <a:pt x="8486" y="37008"/>
                    <a:pt x="11413" y="37008"/>
                  </a:cubicBezTo>
                  <a:cubicBezTo>
                    <a:pt x="11757" y="37008"/>
                    <a:pt x="12218" y="36894"/>
                    <a:pt x="12818" y="36642"/>
                  </a:cubicBezTo>
                  <a:cubicBezTo>
                    <a:pt x="15154" y="35661"/>
                    <a:pt x="17943" y="28675"/>
                    <a:pt x="19961" y="28675"/>
                  </a:cubicBezTo>
                  <a:cubicBezTo>
                    <a:pt x="20444" y="28675"/>
                    <a:pt x="20883" y="29076"/>
                    <a:pt x="21261" y="30056"/>
                  </a:cubicBezTo>
                  <a:cubicBezTo>
                    <a:pt x="21669" y="31114"/>
                    <a:pt x="25984" y="36642"/>
                    <a:pt x="28572" y="36642"/>
                  </a:cubicBezTo>
                  <a:cubicBezTo>
                    <a:pt x="29306" y="36642"/>
                    <a:pt x="29901" y="36198"/>
                    <a:pt x="30228" y="35081"/>
                  </a:cubicBezTo>
                  <a:cubicBezTo>
                    <a:pt x="31199" y="31775"/>
                    <a:pt x="24199" y="27561"/>
                    <a:pt x="25400" y="24274"/>
                  </a:cubicBezTo>
                  <a:cubicBezTo>
                    <a:pt x="25972" y="22711"/>
                    <a:pt x="27737" y="22393"/>
                    <a:pt x="29737" y="22393"/>
                  </a:cubicBezTo>
                  <a:cubicBezTo>
                    <a:pt x="31107" y="22393"/>
                    <a:pt x="32587" y="22542"/>
                    <a:pt x="33869" y="22542"/>
                  </a:cubicBezTo>
                  <a:cubicBezTo>
                    <a:pt x="35692" y="22542"/>
                    <a:pt x="37114" y="22240"/>
                    <a:pt x="37246" y="20778"/>
                  </a:cubicBezTo>
                  <a:cubicBezTo>
                    <a:pt x="37476" y="18261"/>
                    <a:pt x="33051" y="17688"/>
                    <a:pt x="31370" y="17688"/>
                  </a:cubicBezTo>
                  <a:cubicBezTo>
                    <a:pt x="31350" y="17688"/>
                    <a:pt x="31331" y="17688"/>
                    <a:pt x="31312" y="17688"/>
                  </a:cubicBezTo>
                  <a:cubicBezTo>
                    <a:pt x="30079" y="17699"/>
                    <a:pt x="28705" y="18160"/>
                    <a:pt x="27689" y="18160"/>
                  </a:cubicBezTo>
                  <a:cubicBezTo>
                    <a:pt x="26777" y="18160"/>
                    <a:pt x="26153" y="17788"/>
                    <a:pt x="26177" y="16382"/>
                  </a:cubicBezTo>
                  <a:cubicBezTo>
                    <a:pt x="26227" y="13526"/>
                    <a:pt x="28277" y="11468"/>
                    <a:pt x="29118" y="8891"/>
                  </a:cubicBezTo>
                  <a:cubicBezTo>
                    <a:pt x="29767" y="6902"/>
                    <a:pt x="30383" y="4070"/>
                    <a:pt x="28429" y="4070"/>
                  </a:cubicBezTo>
                  <a:cubicBezTo>
                    <a:pt x="28241" y="4070"/>
                    <a:pt x="28030" y="4096"/>
                    <a:pt x="27793" y="4151"/>
                  </a:cubicBezTo>
                  <a:cubicBezTo>
                    <a:pt x="24094" y="5015"/>
                    <a:pt x="22842" y="14193"/>
                    <a:pt x="20497" y="14193"/>
                  </a:cubicBezTo>
                  <a:cubicBezTo>
                    <a:pt x="20466" y="14193"/>
                    <a:pt x="20434" y="14192"/>
                    <a:pt x="20402" y="14188"/>
                  </a:cubicBezTo>
                  <a:cubicBezTo>
                    <a:pt x="18117" y="13947"/>
                    <a:pt x="20710" y="0"/>
                    <a:pt x="16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-5259791">
              <a:off x="8240240" y="-426773"/>
              <a:ext cx="1307219" cy="1539667"/>
            </a:xfrm>
            <a:custGeom>
              <a:avLst/>
              <a:gdLst/>
              <a:ahLst/>
              <a:cxnLst/>
              <a:rect l="l" t="t" r="r" b="b"/>
              <a:pathLst>
                <a:path w="24255" h="28568" extrusionOk="0">
                  <a:moveTo>
                    <a:pt x="9204" y="18854"/>
                  </a:moveTo>
                  <a:cubicBezTo>
                    <a:pt x="9211" y="18858"/>
                    <a:pt x="9218" y="18862"/>
                    <a:pt x="9226" y="18866"/>
                  </a:cubicBezTo>
                  <a:cubicBezTo>
                    <a:pt x="9209" y="18869"/>
                    <a:pt x="9191" y="18872"/>
                    <a:pt x="9174" y="18875"/>
                  </a:cubicBezTo>
                  <a:lnTo>
                    <a:pt x="9174" y="18875"/>
                  </a:lnTo>
                  <a:cubicBezTo>
                    <a:pt x="9088" y="18932"/>
                    <a:pt x="8980" y="18963"/>
                    <a:pt x="8844" y="18963"/>
                  </a:cubicBezTo>
                  <a:cubicBezTo>
                    <a:pt x="8782" y="18963"/>
                    <a:pt x="8714" y="18957"/>
                    <a:pt x="8640" y="18943"/>
                  </a:cubicBezTo>
                  <a:cubicBezTo>
                    <a:pt x="8645" y="18915"/>
                    <a:pt x="8650" y="18888"/>
                    <a:pt x="8657" y="18862"/>
                  </a:cubicBezTo>
                  <a:lnTo>
                    <a:pt x="8657" y="18862"/>
                  </a:lnTo>
                  <a:cubicBezTo>
                    <a:pt x="8752" y="18882"/>
                    <a:pt x="8850" y="18893"/>
                    <a:pt x="8949" y="18893"/>
                  </a:cubicBezTo>
                  <a:cubicBezTo>
                    <a:pt x="9023" y="18893"/>
                    <a:pt x="9098" y="18887"/>
                    <a:pt x="9174" y="18875"/>
                  </a:cubicBezTo>
                  <a:lnTo>
                    <a:pt x="9174" y="18875"/>
                  </a:lnTo>
                  <a:cubicBezTo>
                    <a:pt x="9185" y="18868"/>
                    <a:pt x="9195" y="18861"/>
                    <a:pt x="9204" y="18854"/>
                  </a:cubicBezTo>
                  <a:close/>
                  <a:moveTo>
                    <a:pt x="19199" y="0"/>
                  </a:moveTo>
                  <a:cubicBezTo>
                    <a:pt x="18860" y="0"/>
                    <a:pt x="18527" y="157"/>
                    <a:pt x="18234" y="549"/>
                  </a:cubicBezTo>
                  <a:cubicBezTo>
                    <a:pt x="17189" y="1949"/>
                    <a:pt x="16845" y="4066"/>
                    <a:pt x="16752" y="5745"/>
                  </a:cubicBezTo>
                  <a:cubicBezTo>
                    <a:pt x="16686" y="6963"/>
                    <a:pt x="16796" y="7816"/>
                    <a:pt x="16140" y="8937"/>
                  </a:cubicBezTo>
                  <a:cubicBezTo>
                    <a:pt x="15683" y="9718"/>
                    <a:pt x="15055" y="10386"/>
                    <a:pt x="14301" y="10386"/>
                  </a:cubicBezTo>
                  <a:cubicBezTo>
                    <a:pt x="13979" y="10386"/>
                    <a:pt x="13633" y="10264"/>
                    <a:pt x="13269" y="9977"/>
                  </a:cubicBezTo>
                  <a:cubicBezTo>
                    <a:pt x="12272" y="9192"/>
                    <a:pt x="11808" y="7808"/>
                    <a:pt x="11161" y="6772"/>
                  </a:cubicBezTo>
                  <a:cubicBezTo>
                    <a:pt x="10542" y="5782"/>
                    <a:pt x="9870" y="4825"/>
                    <a:pt x="9227" y="3850"/>
                  </a:cubicBezTo>
                  <a:cubicBezTo>
                    <a:pt x="8644" y="2964"/>
                    <a:pt x="8082" y="2070"/>
                    <a:pt x="7235" y="1409"/>
                  </a:cubicBezTo>
                  <a:cubicBezTo>
                    <a:pt x="6760" y="1037"/>
                    <a:pt x="6008" y="449"/>
                    <a:pt x="5351" y="449"/>
                  </a:cubicBezTo>
                  <a:cubicBezTo>
                    <a:pt x="5300" y="449"/>
                    <a:pt x="5250" y="452"/>
                    <a:pt x="5201" y="460"/>
                  </a:cubicBezTo>
                  <a:cubicBezTo>
                    <a:pt x="4716" y="533"/>
                    <a:pt x="3942" y="1067"/>
                    <a:pt x="3639" y="1450"/>
                  </a:cubicBezTo>
                  <a:cubicBezTo>
                    <a:pt x="3042" y="2203"/>
                    <a:pt x="3126" y="3423"/>
                    <a:pt x="3145" y="4313"/>
                  </a:cubicBezTo>
                  <a:cubicBezTo>
                    <a:pt x="3179" y="6018"/>
                    <a:pt x="3873" y="7332"/>
                    <a:pt x="4600" y="8831"/>
                  </a:cubicBezTo>
                  <a:cubicBezTo>
                    <a:pt x="5265" y="10206"/>
                    <a:pt x="5898" y="11549"/>
                    <a:pt x="6768" y="12818"/>
                  </a:cubicBezTo>
                  <a:cubicBezTo>
                    <a:pt x="7222" y="13477"/>
                    <a:pt x="7989" y="13766"/>
                    <a:pt x="8338" y="14507"/>
                  </a:cubicBezTo>
                  <a:cubicBezTo>
                    <a:pt x="8595" y="15052"/>
                    <a:pt x="8861" y="15626"/>
                    <a:pt x="9050" y="16196"/>
                  </a:cubicBezTo>
                  <a:cubicBezTo>
                    <a:pt x="9190" y="16622"/>
                    <a:pt x="9798" y="18394"/>
                    <a:pt x="9204" y="18854"/>
                  </a:cubicBezTo>
                  <a:lnTo>
                    <a:pt x="9204" y="18854"/>
                  </a:lnTo>
                  <a:cubicBezTo>
                    <a:pt x="9021" y="18751"/>
                    <a:pt x="8900" y="18711"/>
                    <a:pt x="8820" y="18711"/>
                  </a:cubicBezTo>
                  <a:cubicBezTo>
                    <a:pt x="8715" y="18711"/>
                    <a:pt x="8678" y="18779"/>
                    <a:pt x="8657" y="18862"/>
                  </a:cubicBezTo>
                  <a:lnTo>
                    <a:pt x="8657" y="18862"/>
                  </a:lnTo>
                  <a:cubicBezTo>
                    <a:pt x="7196" y="18559"/>
                    <a:pt x="6183" y="16065"/>
                    <a:pt x="5372" y="15153"/>
                  </a:cubicBezTo>
                  <a:cubicBezTo>
                    <a:pt x="4780" y="14488"/>
                    <a:pt x="3638" y="13923"/>
                    <a:pt x="2611" y="13923"/>
                  </a:cubicBezTo>
                  <a:cubicBezTo>
                    <a:pt x="2090" y="13923"/>
                    <a:pt x="1599" y="14068"/>
                    <a:pt x="1224" y="14420"/>
                  </a:cubicBezTo>
                  <a:cubicBezTo>
                    <a:pt x="1" y="15571"/>
                    <a:pt x="514" y="17338"/>
                    <a:pt x="1023" y="18733"/>
                  </a:cubicBezTo>
                  <a:cubicBezTo>
                    <a:pt x="1886" y="21093"/>
                    <a:pt x="3677" y="23285"/>
                    <a:pt x="5449" y="25039"/>
                  </a:cubicBezTo>
                  <a:cubicBezTo>
                    <a:pt x="6601" y="26181"/>
                    <a:pt x="8030" y="26958"/>
                    <a:pt x="9521" y="27585"/>
                  </a:cubicBezTo>
                  <a:cubicBezTo>
                    <a:pt x="10201" y="27870"/>
                    <a:pt x="10884" y="28279"/>
                    <a:pt x="11629" y="28330"/>
                  </a:cubicBezTo>
                  <a:cubicBezTo>
                    <a:pt x="12551" y="28392"/>
                    <a:pt x="13439" y="28384"/>
                    <a:pt x="14367" y="28506"/>
                  </a:cubicBezTo>
                  <a:cubicBezTo>
                    <a:pt x="14685" y="28548"/>
                    <a:pt x="15005" y="28568"/>
                    <a:pt x="15325" y="28568"/>
                  </a:cubicBezTo>
                  <a:cubicBezTo>
                    <a:pt x="16879" y="28568"/>
                    <a:pt x="18437" y="28097"/>
                    <a:pt x="19770" y="27342"/>
                  </a:cubicBezTo>
                  <a:cubicBezTo>
                    <a:pt x="20491" y="26934"/>
                    <a:pt x="21135" y="26694"/>
                    <a:pt x="21587" y="25983"/>
                  </a:cubicBezTo>
                  <a:cubicBezTo>
                    <a:pt x="22145" y="25106"/>
                    <a:pt x="22398" y="24120"/>
                    <a:pt x="22599" y="23116"/>
                  </a:cubicBezTo>
                  <a:cubicBezTo>
                    <a:pt x="22780" y="22212"/>
                    <a:pt x="23133" y="21346"/>
                    <a:pt x="23396" y="20463"/>
                  </a:cubicBezTo>
                  <a:cubicBezTo>
                    <a:pt x="23760" y="19235"/>
                    <a:pt x="23941" y="18060"/>
                    <a:pt x="24069" y="16790"/>
                  </a:cubicBezTo>
                  <a:cubicBezTo>
                    <a:pt x="24190" y="15597"/>
                    <a:pt x="24237" y="14453"/>
                    <a:pt x="24244" y="13256"/>
                  </a:cubicBezTo>
                  <a:cubicBezTo>
                    <a:pt x="24254" y="11763"/>
                    <a:pt x="24001" y="10586"/>
                    <a:pt x="23631" y="9155"/>
                  </a:cubicBezTo>
                  <a:cubicBezTo>
                    <a:pt x="22972" y="6609"/>
                    <a:pt x="22661" y="4014"/>
                    <a:pt x="21333" y="1681"/>
                  </a:cubicBezTo>
                  <a:cubicBezTo>
                    <a:pt x="20931" y="973"/>
                    <a:pt x="20045" y="0"/>
                    <a:pt x="1919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220041">
              <a:off x="6760479" y="-788173"/>
              <a:ext cx="1559197" cy="1539726"/>
            </a:xfrm>
            <a:custGeom>
              <a:avLst/>
              <a:gdLst/>
              <a:ahLst/>
              <a:cxnLst/>
              <a:rect l="l" t="t" r="r" b="b"/>
              <a:pathLst>
                <a:path w="37476" h="37008" extrusionOk="0">
                  <a:moveTo>
                    <a:pt x="16691" y="0"/>
                  </a:moveTo>
                  <a:cubicBezTo>
                    <a:pt x="16416" y="0"/>
                    <a:pt x="16110" y="66"/>
                    <a:pt x="15769" y="205"/>
                  </a:cubicBezTo>
                  <a:cubicBezTo>
                    <a:pt x="11696" y="1873"/>
                    <a:pt x="16897" y="15112"/>
                    <a:pt x="12659" y="15112"/>
                  </a:cubicBezTo>
                  <a:cubicBezTo>
                    <a:pt x="11896" y="15112"/>
                    <a:pt x="10829" y="14683"/>
                    <a:pt x="9346" y="13682"/>
                  </a:cubicBezTo>
                  <a:cubicBezTo>
                    <a:pt x="8258" y="12947"/>
                    <a:pt x="6027" y="11251"/>
                    <a:pt x="4477" y="11251"/>
                  </a:cubicBezTo>
                  <a:cubicBezTo>
                    <a:pt x="3728" y="11251"/>
                    <a:pt x="3138" y="11647"/>
                    <a:pt x="2914" y="12739"/>
                  </a:cubicBezTo>
                  <a:cubicBezTo>
                    <a:pt x="2449" y="14999"/>
                    <a:pt x="5731" y="17346"/>
                    <a:pt x="8594" y="18993"/>
                  </a:cubicBezTo>
                  <a:cubicBezTo>
                    <a:pt x="9548" y="19542"/>
                    <a:pt x="9112" y="20552"/>
                    <a:pt x="8210" y="21184"/>
                  </a:cubicBezTo>
                  <a:cubicBezTo>
                    <a:pt x="4055" y="24091"/>
                    <a:pt x="1" y="25634"/>
                    <a:pt x="297" y="27446"/>
                  </a:cubicBezTo>
                  <a:cubicBezTo>
                    <a:pt x="431" y="28263"/>
                    <a:pt x="1064" y="28560"/>
                    <a:pt x="1984" y="28560"/>
                  </a:cubicBezTo>
                  <a:cubicBezTo>
                    <a:pt x="4452" y="28560"/>
                    <a:pt x="8990" y="26423"/>
                    <a:pt x="11526" y="26423"/>
                  </a:cubicBezTo>
                  <a:cubicBezTo>
                    <a:pt x="12342" y="26423"/>
                    <a:pt x="12951" y="26644"/>
                    <a:pt x="13217" y="27230"/>
                  </a:cubicBezTo>
                  <a:cubicBezTo>
                    <a:pt x="13926" y="28791"/>
                    <a:pt x="8486" y="37008"/>
                    <a:pt x="11413" y="37008"/>
                  </a:cubicBezTo>
                  <a:cubicBezTo>
                    <a:pt x="11757" y="37008"/>
                    <a:pt x="12218" y="36894"/>
                    <a:pt x="12818" y="36642"/>
                  </a:cubicBezTo>
                  <a:cubicBezTo>
                    <a:pt x="15154" y="35661"/>
                    <a:pt x="17943" y="28675"/>
                    <a:pt x="19961" y="28675"/>
                  </a:cubicBezTo>
                  <a:cubicBezTo>
                    <a:pt x="20444" y="28675"/>
                    <a:pt x="20883" y="29076"/>
                    <a:pt x="21261" y="30056"/>
                  </a:cubicBezTo>
                  <a:cubicBezTo>
                    <a:pt x="21669" y="31114"/>
                    <a:pt x="25984" y="36642"/>
                    <a:pt x="28572" y="36642"/>
                  </a:cubicBezTo>
                  <a:cubicBezTo>
                    <a:pt x="29306" y="36642"/>
                    <a:pt x="29901" y="36198"/>
                    <a:pt x="30228" y="35081"/>
                  </a:cubicBezTo>
                  <a:cubicBezTo>
                    <a:pt x="31199" y="31775"/>
                    <a:pt x="24199" y="27561"/>
                    <a:pt x="25400" y="24274"/>
                  </a:cubicBezTo>
                  <a:cubicBezTo>
                    <a:pt x="25972" y="22711"/>
                    <a:pt x="27737" y="22393"/>
                    <a:pt x="29737" y="22393"/>
                  </a:cubicBezTo>
                  <a:cubicBezTo>
                    <a:pt x="31107" y="22393"/>
                    <a:pt x="32587" y="22542"/>
                    <a:pt x="33869" y="22542"/>
                  </a:cubicBezTo>
                  <a:cubicBezTo>
                    <a:pt x="35692" y="22542"/>
                    <a:pt x="37114" y="22240"/>
                    <a:pt x="37246" y="20778"/>
                  </a:cubicBezTo>
                  <a:cubicBezTo>
                    <a:pt x="37476" y="18261"/>
                    <a:pt x="33051" y="17688"/>
                    <a:pt x="31370" y="17688"/>
                  </a:cubicBezTo>
                  <a:cubicBezTo>
                    <a:pt x="31350" y="17688"/>
                    <a:pt x="31331" y="17688"/>
                    <a:pt x="31312" y="17688"/>
                  </a:cubicBezTo>
                  <a:cubicBezTo>
                    <a:pt x="30079" y="17699"/>
                    <a:pt x="28705" y="18160"/>
                    <a:pt x="27689" y="18160"/>
                  </a:cubicBezTo>
                  <a:cubicBezTo>
                    <a:pt x="26777" y="18160"/>
                    <a:pt x="26153" y="17788"/>
                    <a:pt x="26177" y="16382"/>
                  </a:cubicBezTo>
                  <a:cubicBezTo>
                    <a:pt x="26227" y="13526"/>
                    <a:pt x="28277" y="11468"/>
                    <a:pt x="29118" y="8891"/>
                  </a:cubicBezTo>
                  <a:cubicBezTo>
                    <a:pt x="29767" y="6902"/>
                    <a:pt x="30383" y="4070"/>
                    <a:pt x="28429" y="4070"/>
                  </a:cubicBezTo>
                  <a:cubicBezTo>
                    <a:pt x="28241" y="4070"/>
                    <a:pt x="28030" y="4096"/>
                    <a:pt x="27793" y="4151"/>
                  </a:cubicBezTo>
                  <a:cubicBezTo>
                    <a:pt x="24094" y="5015"/>
                    <a:pt x="22842" y="14193"/>
                    <a:pt x="20497" y="14193"/>
                  </a:cubicBezTo>
                  <a:cubicBezTo>
                    <a:pt x="20466" y="14193"/>
                    <a:pt x="20434" y="14192"/>
                    <a:pt x="20402" y="14188"/>
                  </a:cubicBezTo>
                  <a:cubicBezTo>
                    <a:pt x="18117" y="13947"/>
                    <a:pt x="20710" y="0"/>
                    <a:pt x="1669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220045">
              <a:off x="8169783" y="921378"/>
              <a:ext cx="128377" cy="215504"/>
            </a:xfrm>
            <a:custGeom>
              <a:avLst/>
              <a:gdLst/>
              <a:ahLst/>
              <a:cxnLst/>
              <a:rect l="l" t="t" r="r" b="b"/>
              <a:pathLst>
                <a:path w="5135" h="8620" extrusionOk="0">
                  <a:moveTo>
                    <a:pt x="3370" y="1"/>
                  </a:moveTo>
                  <a:cubicBezTo>
                    <a:pt x="3289" y="1"/>
                    <a:pt x="3204" y="8"/>
                    <a:pt x="3116" y="24"/>
                  </a:cubicBezTo>
                  <a:cubicBezTo>
                    <a:pt x="1757" y="262"/>
                    <a:pt x="1440" y="1481"/>
                    <a:pt x="712" y="2435"/>
                  </a:cubicBezTo>
                  <a:lnTo>
                    <a:pt x="771" y="2199"/>
                  </a:lnTo>
                  <a:lnTo>
                    <a:pt x="771" y="2199"/>
                  </a:lnTo>
                  <a:cubicBezTo>
                    <a:pt x="0" y="2897"/>
                    <a:pt x="97" y="4086"/>
                    <a:pt x="101" y="5028"/>
                  </a:cubicBezTo>
                  <a:cubicBezTo>
                    <a:pt x="104" y="6035"/>
                    <a:pt x="44" y="7363"/>
                    <a:pt x="766" y="8182"/>
                  </a:cubicBezTo>
                  <a:cubicBezTo>
                    <a:pt x="1047" y="8500"/>
                    <a:pt x="1344" y="8620"/>
                    <a:pt x="1646" y="8620"/>
                  </a:cubicBezTo>
                  <a:cubicBezTo>
                    <a:pt x="2233" y="8620"/>
                    <a:pt x="2838" y="8167"/>
                    <a:pt x="3370" y="7836"/>
                  </a:cubicBezTo>
                  <a:cubicBezTo>
                    <a:pt x="5096" y="6762"/>
                    <a:pt x="5096" y="4841"/>
                    <a:pt x="5119" y="3022"/>
                  </a:cubicBezTo>
                  <a:cubicBezTo>
                    <a:pt x="5134" y="1919"/>
                    <a:pt x="4681" y="1"/>
                    <a:pt x="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4"/>
          <p:cNvSpPr txBox="1">
            <a:spLocks noGrp="1"/>
          </p:cNvSpPr>
          <p:nvPr>
            <p:ph type="body" idx="1"/>
          </p:nvPr>
        </p:nvSpPr>
        <p:spPr>
          <a:xfrm>
            <a:off x="761175" y="1152475"/>
            <a:ext cx="781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761175" y="412550"/>
            <a:ext cx="7103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4165525" y="11955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body" idx="1"/>
          </p:nvPr>
        </p:nvSpPr>
        <p:spPr>
          <a:xfrm>
            <a:off x="4165525" y="2029500"/>
            <a:ext cx="28080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8273225" y="1161687"/>
            <a:ext cx="1556180" cy="1245830"/>
          </a:xfrm>
          <a:custGeom>
            <a:avLst/>
            <a:gdLst/>
            <a:ahLst/>
            <a:cxnLst/>
            <a:rect l="l" t="t" r="r" b="b"/>
            <a:pathLst>
              <a:path w="46377" h="37128" extrusionOk="0">
                <a:moveTo>
                  <a:pt x="6025" y="0"/>
                </a:moveTo>
                <a:cubicBezTo>
                  <a:pt x="5736" y="0"/>
                  <a:pt x="5441" y="83"/>
                  <a:pt x="5219" y="202"/>
                </a:cubicBezTo>
                <a:cubicBezTo>
                  <a:pt x="4879" y="383"/>
                  <a:pt x="4588" y="681"/>
                  <a:pt x="4331" y="961"/>
                </a:cubicBezTo>
                <a:cubicBezTo>
                  <a:pt x="3424" y="1943"/>
                  <a:pt x="2598" y="2960"/>
                  <a:pt x="2366" y="3179"/>
                </a:cubicBezTo>
                <a:cubicBezTo>
                  <a:pt x="1570" y="5683"/>
                  <a:pt x="672" y="8217"/>
                  <a:pt x="288" y="10824"/>
                </a:cubicBezTo>
                <a:cubicBezTo>
                  <a:pt x="13" y="12387"/>
                  <a:pt x="0" y="13984"/>
                  <a:pt x="252" y="15551"/>
                </a:cubicBezTo>
                <a:cubicBezTo>
                  <a:pt x="712" y="17397"/>
                  <a:pt x="1314" y="19204"/>
                  <a:pt x="2052" y="20956"/>
                </a:cubicBezTo>
                <a:cubicBezTo>
                  <a:pt x="3106" y="23867"/>
                  <a:pt x="3827" y="26486"/>
                  <a:pt x="6054" y="28720"/>
                </a:cubicBezTo>
                <a:cubicBezTo>
                  <a:pt x="7323" y="29993"/>
                  <a:pt x="8734" y="31520"/>
                  <a:pt x="10298" y="32432"/>
                </a:cubicBezTo>
                <a:cubicBezTo>
                  <a:pt x="14034" y="34610"/>
                  <a:pt x="18159" y="35450"/>
                  <a:pt x="22257" y="36616"/>
                </a:cubicBezTo>
                <a:cubicBezTo>
                  <a:pt x="23379" y="36936"/>
                  <a:pt x="24465" y="37127"/>
                  <a:pt x="25624" y="37127"/>
                </a:cubicBezTo>
                <a:cubicBezTo>
                  <a:pt x="25714" y="37127"/>
                  <a:pt x="25805" y="37126"/>
                  <a:pt x="25896" y="37124"/>
                </a:cubicBezTo>
                <a:cubicBezTo>
                  <a:pt x="28227" y="37063"/>
                  <a:pt x="30458" y="36213"/>
                  <a:pt x="32693" y="35634"/>
                </a:cubicBezTo>
                <a:cubicBezTo>
                  <a:pt x="35129" y="35004"/>
                  <a:pt x="37520" y="34392"/>
                  <a:pt x="39791" y="33276"/>
                </a:cubicBezTo>
                <a:cubicBezTo>
                  <a:pt x="41183" y="32591"/>
                  <a:pt x="42303" y="31578"/>
                  <a:pt x="43593" y="30740"/>
                </a:cubicBezTo>
                <a:cubicBezTo>
                  <a:pt x="44638" y="30061"/>
                  <a:pt x="46127" y="29183"/>
                  <a:pt x="46274" y="27813"/>
                </a:cubicBezTo>
                <a:cubicBezTo>
                  <a:pt x="46376" y="26844"/>
                  <a:pt x="46287" y="25916"/>
                  <a:pt x="45185" y="25914"/>
                </a:cubicBezTo>
                <a:cubicBezTo>
                  <a:pt x="45168" y="25914"/>
                  <a:pt x="45150" y="25914"/>
                  <a:pt x="45133" y="25914"/>
                </a:cubicBezTo>
                <a:cubicBezTo>
                  <a:pt x="44143" y="25914"/>
                  <a:pt x="43555" y="26010"/>
                  <a:pt x="42604" y="26393"/>
                </a:cubicBezTo>
                <a:cubicBezTo>
                  <a:pt x="40740" y="27145"/>
                  <a:pt x="38780" y="27637"/>
                  <a:pt x="36863" y="28236"/>
                </a:cubicBezTo>
                <a:cubicBezTo>
                  <a:pt x="34746" y="28898"/>
                  <a:pt x="32658" y="29421"/>
                  <a:pt x="30480" y="29827"/>
                </a:cubicBezTo>
                <a:cubicBezTo>
                  <a:pt x="28349" y="30224"/>
                  <a:pt x="26315" y="30250"/>
                  <a:pt x="24159" y="30295"/>
                </a:cubicBezTo>
                <a:cubicBezTo>
                  <a:pt x="23257" y="30315"/>
                  <a:pt x="22283" y="30577"/>
                  <a:pt x="21354" y="30577"/>
                </a:cubicBezTo>
                <a:cubicBezTo>
                  <a:pt x="21039" y="30577"/>
                  <a:pt x="20729" y="30547"/>
                  <a:pt x="20429" y="30467"/>
                </a:cubicBezTo>
                <a:cubicBezTo>
                  <a:pt x="19099" y="30111"/>
                  <a:pt x="17614" y="29563"/>
                  <a:pt x="16354" y="29008"/>
                </a:cubicBezTo>
                <a:cubicBezTo>
                  <a:pt x="14978" y="28402"/>
                  <a:pt x="13817" y="27521"/>
                  <a:pt x="12788" y="26441"/>
                </a:cubicBezTo>
                <a:cubicBezTo>
                  <a:pt x="11784" y="25387"/>
                  <a:pt x="10503" y="24568"/>
                  <a:pt x="9576" y="23452"/>
                </a:cubicBezTo>
                <a:cubicBezTo>
                  <a:pt x="9193" y="22977"/>
                  <a:pt x="8878" y="22449"/>
                  <a:pt x="8641" y="21885"/>
                </a:cubicBezTo>
                <a:cubicBezTo>
                  <a:pt x="8496" y="21622"/>
                  <a:pt x="8278" y="21452"/>
                  <a:pt x="7987" y="21378"/>
                </a:cubicBezTo>
                <a:cubicBezTo>
                  <a:pt x="7181" y="20460"/>
                  <a:pt x="7492" y="19207"/>
                  <a:pt x="7465" y="18051"/>
                </a:cubicBezTo>
                <a:cubicBezTo>
                  <a:pt x="7437" y="16859"/>
                  <a:pt x="7039" y="15748"/>
                  <a:pt x="6961" y="14561"/>
                </a:cubicBezTo>
                <a:cubicBezTo>
                  <a:pt x="6879" y="13292"/>
                  <a:pt x="6650" y="12042"/>
                  <a:pt x="6531" y="10776"/>
                </a:cubicBezTo>
                <a:cubicBezTo>
                  <a:pt x="6346" y="8790"/>
                  <a:pt x="6340" y="6611"/>
                  <a:pt x="6466" y="4620"/>
                </a:cubicBezTo>
                <a:cubicBezTo>
                  <a:pt x="6517" y="3821"/>
                  <a:pt x="6949" y="3131"/>
                  <a:pt x="6986" y="2313"/>
                </a:cubicBezTo>
                <a:cubicBezTo>
                  <a:pt x="7007" y="1852"/>
                  <a:pt x="7152" y="882"/>
                  <a:pt x="6932" y="480"/>
                </a:cubicBezTo>
                <a:cubicBezTo>
                  <a:pt x="6739" y="130"/>
                  <a:pt x="6387" y="0"/>
                  <a:pt x="60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7"/>
          <p:cNvGrpSpPr/>
          <p:nvPr/>
        </p:nvGrpSpPr>
        <p:grpSpPr>
          <a:xfrm>
            <a:off x="8694950" y="888556"/>
            <a:ext cx="1020676" cy="1019904"/>
            <a:chOff x="1573200" y="1402725"/>
            <a:chExt cx="760450" cy="759875"/>
          </a:xfrm>
        </p:grpSpPr>
        <p:sp>
          <p:nvSpPr>
            <p:cNvPr id="224" name="Google Shape;224;p7"/>
            <p:cNvSpPr/>
            <p:nvPr/>
          </p:nvSpPr>
          <p:spPr>
            <a:xfrm>
              <a:off x="1710750" y="1445100"/>
              <a:ext cx="73200" cy="693275"/>
            </a:xfrm>
            <a:custGeom>
              <a:avLst/>
              <a:gdLst/>
              <a:ahLst/>
              <a:cxnLst/>
              <a:rect l="l" t="t" r="r" b="b"/>
              <a:pathLst>
                <a:path w="2928" h="27731" extrusionOk="0">
                  <a:moveTo>
                    <a:pt x="528" y="1"/>
                  </a:moveTo>
                  <a:cubicBezTo>
                    <a:pt x="299" y="1"/>
                    <a:pt x="110" y="180"/>
                    <a:pt x="100" y="409"/>
                  </a:cubicBezTo>
                  <a:cubicBezTo>
                    <a:pt x="1" y="3178"/>
                    <a:pt x="231" y="6001"/>
                    <a:pt x="455" y="8731"/>
                  </a:cubicBezTo>
                  <a:cubicBezTo>
                    <a:pt x="601" y="10521"/>
                    <a:pt x="753" y="12371"/>
                    <a:pt x="808" y="14174"/>
                  </a:cubicBezTo>
                  <a:cubicBezTo>
                    <a:pt x="832" y="14953"/>
                    <a:pt x="820" y="15754"/>
                    <a:pt x="809" y="16527"/>
                  </a:cubicBezTo>
                  <a:cubicBezTo>
                    <a:pt x="791" y="17949"/>
                    <a:pt x="770" y="19421"/>
                    <a:pt x="960" y="20867"/>
                  </a:cubicBezTo>
                  <a:cubicBezTo>
                    <a:pt x="1278" y="23303"/>
                    <a:pt x="1561" y="25331"/>
                    <a:pt x="2047" y="27403"/>
                  </a:cubicBezTo>
                  <a:cubicBezTo>
                    <a:pt x="2093" y="27595"/>
                    <a:pt x="2263" y="27731"/>
                    <a:pt x="2459" y="27731"/>
                  </a:cubicBezTo>
                  <a:cubicBezTo>
                    <a:pt x="2493" y="27731"/>
                    <a:pt x="2526" y="27726"/>
                    <a:pt x="2557" y="27719"/>
                  </a:cubicBezTo>
                  <a:cubicBezTo>
                    <a:pt x="2785" y="27665"/>
                    <a:pt x="2927" y="27437"/>
                    <a:pt x="2873" y="27209"/>
                  </a:cubicBezTo>
                  <a:cubicBezTo>
                    <a:pt x="2396" y="25175"/>
                    <a:pt x="2116" y="23169"/>
                    <a:pt x="1800" y="20756"/>
                  </a:cubicBezTo>
                  <a:cubicBezTo>
                    <a:pt x="1619" y="19370"/>
                    <a:pt x="1639" y="17931"/>
                    <a:pt x="1658" y="16539"/>
                  </a:cubicBezTo>
                  <a:cubicBezTo>
                    <a:pt x="1669" y="15755"/>
                    <a:pt x="1680" y="14945"/>
                    <a:pt x="1655" y="14148"/>
                  </a:cubicBezTo>
                  <a:cubicBezTo>
                    <a:pt x="1600" y="12323"/>
                    <a:pt x="1447" y="10461"/>
                    <a:pt x="1300" y="8661"/>
                  </a:cubicBezTo>
                  <a:cubicBezTo>
                    <a:pt x="1079" y="5956"/>
                    <a:pt x="849" y="3159"/>
                    <a:pt x="947" y="440"/>
                  </a:cubicBezTo>
                  <a:cubicBezTo>
                    <a:pt x="955" y="205"/>
                    <a:pt x="772" y="9"/>
                    <a:pt x="538" y="1"/>
                  </a:cubicBezTo>
                  <a:cubicBezTo>
                    <a:pt x="535" y="1"/>
                    <a:pt x="531" y="1"/>
                    <a:pt x="528" y="1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1887775" y="1402725"/>
              <a:ext cx="41000" cy="759875"/>
            </a:xfrm>
            <a:custGeom>
              <a:avLst/>
              <a:gdLst/>
              <a:ahLst/>
              <a:cxnLst/>
              <a:rect l="l" t="t" r="r" b="b"/>
              <a:pathLst>
                <a:path w="1640" h="30395" extrusionOk="0">
                  <a:moveTo>
                    <a:pt x="462" y="1"/>
                  </a:moveTo>
                  <a:cubicBezTo>
                    <a:pt x="230" y="1"/>
                    <a:pt x="41" y="191"/>
                    <a:pt x="40" y="424"/>
                  </a:cubicBezTo>
                  <a:cubicBezTo>
                    <a:pt x="40" y="2590"/>
                    <a:pt x="118" y="4776"/>
                    <a:pt x="193" y="6889"/>
                  </a:cubicBezTo>
                  <a:cubicBezTo>
                    <a:pt x="224" y="7802"/>
                    <a:pt x="257" y="8715"/>
                    <a:pt x="283" y="9631"/>
                  </a:cubicBezTo>
                  <a:cubicBezTo>
                    <a:pt x="304" y="10374"/>
                    <a:pt x="353" y="11129"/>
                    <a:pt x="398" y="11858"/>
                  </a:cubicBezTo>
                  <a:cubicBezTo>
                    <a:pt x="488" y="13287"/>
                    <a:pt x="582" y="14766"/>
                    <a:pt x="478" y="16200"/>
                  </a:cubicBezTo>
                  <a:cubicBezTo>
                    <a:pt x="371" y="17689"/>
                    <a:pt x="309" y="19067"/>
                    <a:pt x="290" y="20415"/>
                  </a:cubicBezTo>
                  <a:cubicBezTo>
                    <a:pt x="283" y="20949"/>
                    <a:pt x="220" y="21467"/>
                    <a:pt x="154" y="22016"/>
                  </a:cubicBezTo>
                  <a:cubicBezTo>
                    <a:pt x="101" y="22460"/>
                    <a:pt x="46" y="22921"/>
                    <a:pt x="23" y="23385"/>
                  </a:cubicBezTo>
                  <a:cubicBezTo>
                    <a:pt x="1" y="23845"/>
                    <a:pt x="82" y="24250"/>
                    <a:pt x="161" y="24643"/>
                  </a:cubicBezTo>
                  <a:cubicBezTo>
                    <a:pt x="200" y="24840"/>
                    <a:pt x="239" y="25027"/>
                    <a:pt x="264" y="25221"/>
                  </a:cubicBezTo>
                  <a:cubicBezTo>
                    <a:pt x="376" y="26100"/>
                    <a:pt x="464" y="27005"/>
                    <a:pt x="549" y="27882"/>
                  </a:cubicBezTo>
                  <a:cubicBezTo>
                    <a:pt x="617" y="28582"/>
                    <a:pt x="686" y="29307"/>
                    <a:pt x="770" y="30020"/>
                  </a:cubicBezTo>
                  <a:cubicBezTo>
                    <a:pt x="795" y="30233"/>
                    <a:pt x="976" y="30393"/>
                    <a:pt x="1191" y="30394"/>
                  </a:cubicBezTo>
                  <a:cubicBezTo>
                    <a:pt x="1208" y="30394"/>
                    <a:pt x="1224" y="30393"/>
                    <a:pt x="1241" y="30392"/>
                  </a:cubicBezTo>
                  <a:cubicBezTo>
                    <a:pt x="1474" y="30364"/>
                    <a:pt x="1639" y="30154"/>
                    <a:pt x="1612" y="29922"/>
                  </a:cubicBezTo>
                  <a:cubicBezTo>
                    <a:pt x="1530" y="29217"/>
                    <a:pt x="1460" y="28497"/>
                    <a:pt x="1392" y="27800"/>
                  </a:cubicBezTo>
                  <a:cubicBezTo>
                    <a:pt x="1308" y="26917"/>
                    <a:pt x="1219" y="26005"/>
                    <a:pt x="1105" y="25113"/>
                  </a:cubicBezTo>
                  <a:cubicBezTo>
                    <a:pt x="1074" y="24890"/>
                    <a:pt x="1033" y="24679"/>
                    <a:pt x="992" y="24476"/>
                  </a:cubicBezTo>
                  <a:cubicBezTo>
                    <a:pt x="920" y="24118"/>
                    <a:pt x="852" y="23782"/>
                    <a:pt x="869" y="23427"/>
                  </a:cubicBezTo>
                  <a:cubicBezTo>
                    <a:pt x="892" y="22992"/>
                    <a:pt x="945" y="22547"/>
                    <a:pt x="997" y="22118"/>
                  </a:cubicBezTo>
                  <a:cubicBezTo>
                    <a:pt x="1061" y="21571"/>
                    <a:pt x="1130" y="21007"/>
                    <a:pt x="1138" y="20427"/>
                  </a:cubicBezTo>
                  <a:cubicBezTo>
                    <a:pt x="1156" y="19096"/>
                    <a:pt x="1217" y="17734"/>
                    <a:pt x="1324" y="16262"/>
                  </a:cubicBezTo>
                  <a:cubicBezTo>
                    <a:pt x="1431" y="14770"/>
                    <a:pt x="1336" y="13263"/>
                    <a:pt x="1244" y="11805"/>
                  </a:cubicBezTo>
                  <a:cubicBezTo>
                    <a:pt x="1198" y="11082"/>
                    <a:pt x="1151" y="10336"/>
                    <a:pt x="1131" y="9606"/>
                  </a:cubicBezTo>
                  <a:cubicBezTo>
                    <a:pt x="1104" y="8689"/>
                    <a:pt x="1071" y="7773"/>
                    <a:pt x="1039" y="6860"/>
                  </a:cubicBezTo>
                  <a:cubicBezTo>
                    <a:pt x="965" y="4753"/>
                    <a:pt x="888" y="2574"/>
                    <a:pt x="888" y="424"/>
                  </a:cubicBezTo>
                  <a:cubicBezTo>
                    <a:pt x="888" y="191"/>
                    <a:pt x="700" y="1"/>
                    <a:pt x="466" y="1"/>
                  </a:cubicBezTo>
                  <a:cubicBezTo>
                    <a:pt x="466" y="1"/>
                    <a:pt x="465" y="1"/>
                    <a:pt x="464" y="1"/>
                  </a:cubicBezTo>
                  <a:cubicBezTo>
                    <a:pt x="464" y="1"/>
                    <a:pt x="463" y="1"/>
                    <a:pt x="462" y="1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033400" y="1408800"/>
              <a:ext cx="51200" cy="729575"/>
            </a:xfrm>
            <a:custGeom>
              <a:avLst/>
              <a:gdLst/>
              <a:ahLst/>
              <a:cxnLst/>
              <a:rect l="l" t="t" r="r" b="b"/>
              <a:pathLst>
                <a:path w="2048" h="29183" extrusionOk="0">
                  <a:moveTo>
                    <a:pt x="452" y="0"/>
                  </a:moveTo>
                  <a:cubicBezTo>
                    <a:pt x="222" y="0"/>
                    <a:pt x="33" y="184"/>
                    <a:pt x="29" y="415"/>
                  </a:cubicBezTo>
                  <a:cubicBezTo>
                    <a:pt x="1" y="1885"/>
                    <a:pt x="178" y="3351"/>
                    <a:pt x="349" y="4770"/>
                  </a:cubicBezTo>
                  <a:cubicBezTo>
                    <a:pt x="410" y="5274"/>
                    <a:pt x="471" y="5777"/>
                    <a:pt x="523" y="6281"/>
                  </a:cubicBezTo>
                  <a:cubicBezTo>
                    <a:pt x="895" y="9898"/>
                    <a:pt x="1197" y="13742"/>
                    <a:pt x="889" y="17360"/>
                  </a:cubicBezTo>
                  <a:lnTo>
                    <a:pt x="856" y="17753"/>
                  </a:lnTo>
                  <a:cubicBezTo>
                    <a:pt x="677" y="19841"/>
                    <a:pt x="508" y="21815"/>
                    <a:pt x="508" y="23889"/>
                  </a:cubicBezTo>
                  <a:cubicBezTo>
                    <a:pt x="508" y="24109"/>
                    <a:pt x="506" y="24327"/>
                    <a:pt x="505" y="24546"/>
                  </a:cubicBezTo>
                  <a:cubicBezTo>
                    <a:pt x="498" y="25319"/>
                    <a:pt x="491" y="26117"/>
                    <a:pt x="569" y="26911"/>
                  </a:cubicBezTo>
                  <a:cubicBezTo>
                    <a:pt x="591" y="27136"/>
                    <a:pt x="628" y="27357"/>
                    <a:pt x="663" y="27571"/>
                  </a:cubicBezTo>
                  <a:cubicBezTo>
                    <a:pt x="728" y="27971"/>
                    <a:pt x="790" y="28351"/>
                    <a:pt x="757" y="28721"/>
                  </a:cubicBezTo>
                  <a:cubicBezTo>
                    <a:pt x="736" y="28954"/>
                    <a:pt x="909" y="29160"/>
                    <a:pt x="1141" y="29180"/>
                  </a:cubicBezTo>
                  <a:cubicBezTo>
                    <a:pt x="1154" y="29181"/>
                    <a:pt x="1167" y="29183"/>
                    <a:pt x="1179" y="29183"/>
                  </a:cubicBezTo>
                  <a:cubicBezTo>
                    <a:pt x="1399" y="29183"/>
                    <a:pt x="1582" y="29014"/>
                    <a:pt x="1601" y="28797"/>
                  </a:cubicBezTo>
                  <a:cubicBezTo>
                    <a:pt x="1644" y="28320"/>
                    <a:pt x="1571" y="27870"/>
                    <a:pt x="1500" y="27433"/>
                  </a:cubicBezTo>
                  <a:cubicBezTo>
                    <a:pt x="1465" y="27224"/>
                    <a:pt x="1432" y="27026"/>
                    <a:pt x="1413" y="26829"/>
                  </a:cubicBezTo>
                  <a:cubicBezTo>
                    <a:pt x="1339" y="26079"/>
                    <a:pt x="1346" y="25303"/>
                    <a:pt x="1352" y="24553"/>
                  </a:cubicBezTo>
                  <a:cubicBezTo>
                    <a:pt x="1354" y="24332"/>
                    <a:pt x="1356" y="24111"/>
                    <a:pt x="1356" y="23889"/>
                  </a:cubicBezTo>
                  <a:cubicBezTo>
                    <a:pt x="1356" y="21851"/>
                    <a:pt x="1523" y="19895"/>
                    <a:pt x="1700" y="17825"/>
                  </a:cubicBezTo>
                  <a:lnTo>
                    <a:pt x="1734" y="17432"/>
                  </a:lnTo>
                  <a:cubicBezTo>
                    <a:pt x="2048" y="13744"/>
                    <a:pt x="1742" y="9851"/>
                    <a:pt x="1365" y="6194"/>
                  </a:cubicBezTo>
                  <a:cubicBezTo>
                    <a:pt x="1313" y="5685"/>
                    <a:pt x="1251" y="5177"/>
                    <a:pt x="1190" y="4668"/>
                  </a:cubicBezTo>
                  <a:cubicBezTo>
                    <a:pt x="1022" y="3279"/>
                    <a:pt x="849" y="1842"/>
                    <a:pt x="876" y="432"/>
                  </a:cubicBezTo>
                  <a:cubicBezTo>
                    <a:pt x="881" y="198"/>
                    <a:pt x="695" y="4"/>
                    <a:pt x="461" y="0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166925" y="1487475"/>
              <a:ext cx="27925" cy="632725"/>
            </a:xfrm>
            <a:custGeom>
              <a:avLst/>
              <a:gdLst/>
              <a:ahLst/>
              <a:cxnLst/>
              <a:rect l="l" t="t" r="r" b="b"/>
              <a:pathLst>
                <a:path w="1117" h="25309" extrusionOk="0">
                  <a:moveTo>
                    <a:pt x="438" y="1"/>
                  </a:moveTo>
                  <a:cubicBezTo>
                    <a:pt x="205" y="1"/>
                    <a:pt x="15" y="190"/>
                    <a:pt x="14" y="425"/>
                  </a:cubicBezTo>
                  <a:cubicBezTo>
                    <a:pt x="14" y="3085"/>
                    <a:pt x="79" y="5783"/>
                    <a:pt x="142" y="8393"/>
                  </a:cubicBezTo>
                  <a:cubicBezTo>
                    <a:pt x="204" y="10967"/>
                    <a:pt x="268" y="13630"/>
                    <a:pt x="268" y="16250"/>
                  </a:cubicBezTo>
                  <a:cubicBezTo>
                    <a:pt x="269" y="17019"/>
                    <a:pt x="203" y="17803"/>
                    <a:pt x="138" y="18561"/>
                  </a:cubicBezTo>
                  <a:cubicBezTo>
                    <a:pt x="71" y="19360"/>
                    <a:pt x="1" y="20188"/>
                    <a:pt x="6" y="21018"/>
                  </a:cubicBezTo>
                  <a:cubicBezTo>
                    <a:pt x="14" y="22307"/>
                    <a:pt x="15" y="23596"/>
                    <a:pt x="15" y="24885"/>
                  </a:cubicBezTo>
                  <a:cubicBezTo>
                    <a:pt x="14" y="25119"/>
                    <a:pt x="205" y="25308"/>
                    <a:pt x="438" y="25308"/>
                  </a:cubicBezTo>
                  <a:cubicBezTo>
                    <a:pt x="673" y="25308"/>
                    <a:pt x="862" y="25119"/>
                    <a:pt x="862" y="24885"/>
                  </a:cubicBezTo>
                  <a:cubicBezTo>
                    <a:pt x="865" y="23594"/>
                    <a:pt x="861" y="22304"/>
                    <a:pt x="853" y="21012"/>
                  </a:cubicBezTo>
                  <a:cubicBezTo>
                    <a:pt x="849" y="20222"/>
                    <a:pt x="918" y="19413"/>
                    <a:pt x="983" y="18632"/>
                  </a:cubicBezTo>
                  <a:cubicBezTo>
                    <a:pt x="1049" y="17857"/>
                    <a:pt x="1116" y="17055"/>
                    <a:pt x="1116" y="16250"/>
                  </a:cubicBezTo>
                  <a:cubicBezTo>
                    <a:pt x="1116" y="13620"/>
                    <a:pt x="1052" y="10953"/>
                    <a:pt x="990" y="8372"/>
                  </a:cubicBezTo>
                  <a:cubicBezTo>
                    <a:pt x="927" y="5768"/>
                    <a:pt x="861" y="3075"/>
                    <a:pt x="862" y="425"/>
                  </a:cubicBezTo>
                  <a:cubicBezTo>
                    <a:pt x="862" y="190"/>
                    <a:pt x="673" y="1"/>
                    <a:pt x="438" y="1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1596925" y="1541575"/>
              <a:ext cx="694575" cy="70225"/>
            </a:xfrm>
            <a:custGeom>
              <a:avLst/>
              <a:gdLst/>
              <a:ahLst/>
              <a:cxnLst/>
              <a:rect l="l" t="t" r="r" b="b"/>
              <a:pathLst>
                <a:path w="27783" h="2809" extrusionOk="0">
                  <a:moveTo>
                    <a:pt x="25999" y="0"/>
                  </a:moveTo>
                  <a:cubicBezTo>
                    <a:pt x="23673" y="0"/>
                    <a:pt x="21325" y="192"/>
                    <a:pt x="19043" y="379"/>
                  </a:cubicBezTo>
                  <a:cubicBezTo>
                    <a:pt x="17253" y="526"/>
                    <a:pt x="15403" y="677"/>
                    <a:pt x="13600" y="732"/>
                  </a:cubicBezTo>
                  <a:cubicBezTo>
                    <a:pt x="13260" y="742"/>
                    <a:pt x="12915" y="746"/>
                    <a:pt x="12570" y="746"/>
                  </a:cubicBezTo>
                  <a:cubicBezTo>
                    <a:pt x="12127" y="746"/>
                    <a:pt x="11683" y="740"/>
                    <a:pt x="11248" y="734"/>
                  </a:cubicBezTo>
                  <a:cubicBezTo>
                    <a:pt x="10810" y="728"/>
                    <a:pt x="10367" y="722"/>
                    <a:pt x="9921" y="722"/>
                  </a:cubicBezTo>
                  <a:cubicBezTo>
                    <a:pt x="8921" y="722"/>
                    <a:pt x="7908" y="753"/>
                    <a:pt x="6907" y="883"/>
                  </a:cubicBezTo>
                  <a:cubicBezTo>
                    <a:pt x="4471" y="1202"/>
                    <a:pt x="2443" y="1485"/>
                    <a:pt x="371" y="1971"/>
                  </a:cubicBezTo>
                  <a:cubicBezTo>
                    <a:pt x="143" y="2024"/>
                    <a:pt x="1" y="2252"/>
                    <a:pt x="55" y="2481"/>
                  </a:cubicBezTo>
                  <a:cubicBezTo>
                    <a:pt x="100" y="2672"/>
                    <a:pt x="270" y="2808"/>
                    <a:pt x="468" y="2808"/>
                  </a:cubicBezTo>
                  <a:cubicBezTo>
                    <a:pt x="500" y="2808"/>
                    <a:pt x="533" y="2805"/>
                    <a:pt x="566" y="2798"/>
                  </a:cubicBezTo>
                  <a:cubicBezTo>
                    <a:pt x="2600" y="2321"/>
                    <a:pt x="4607" y="2041"/>
                    <a:pt x="7018" y="1725"/>
                  </a:cubicBezTo>
                  <a:cubicBezTo>
                    <a:pt x="7975" y="1600"/>
                    <a:pt x="8959" y="1570"/>
                    <a:pt x="9935" y="1570"/>
                  </a:cubicBezTo>
                  <a:cubicBezTo>
                    <a:pt x="10371" y="1570"/>
                    <a:pt x="10806" y="1576"/>
                    <a:pt x="11237" y="1582"/>
                  </a:cubicBezTo>
                  <a:cubicBezTo>
                    <a:pt x="11674" y="1589"/>
                    <a:pt x="12120" y="1595"/>
                    <a:pt x="12568" y="1595"/>
                  </a:cubicBezTo>
                  <a:cubicBezTo>
                    <a:pt x="12921" y="1595"/>
                    <a:pt x="13275" y="1591"/>
                    <a:pt x="13626" y="1580"/>
                  </a:cubicBezTo>
                  <a:cubicBezTo>
                    <a:pt x="15451" y="1525"/>
                    <a:pt x="17313" y="1371"/>
                    <a:pt x="19113" y="1225"/>
                  </a:cubicBezTo>
                  <a:cubicBezTo>
                    <a:pt x="21380" y="1039"/>
                    <a:pt x="23712" y="848"/>
                    <a:pt x="26007" y="848"/>
                  </a:cubicBezTo>
                  <a:cubicBezTo>
                    <a:pt x="26452" y="848"/>
                    <a:pt x="26895" y="855"/>
                    <a:pt x="27336" y="871"/>
                  </a:cubicBezTo>
                  <a:lnTo>
                    <a:pt x="27350" y="871"/>
                  </a:lnTo>
                  <a:cubicBezTo>
                    <a:pt x="27578" y="871"/>
                    <a:pt x="27765" y="690"/>
                    <a:pt x="27773" y="462"/>
                  </a:cubicBezTo>
                  <a:cubicBezTo>
                    <a:pt x="27782" y="228"/>
                    <a:pt x="27598" y="32"/>
                    <a:pt x="27365" y="24"/>
                  </a:cubicBezTo>
                  <a:cubicBezTo>
                    <a:pt x="26911" y="7"/>
                    <a:pt x="26456" y="0"/>
                    <a:pt x="25999" y="0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573200" y="1717175"/>
              <a:ext cx="760450" cy="39925"/>
            </a:xfrm>
            <a:custGeom>
              <a:avLst/>
              <a:gdLst/>
              <a:ahLst/>
              <a:cxnLst/>
              <a:rect l="l" t="t" r="r" b="b"/>
              <a:pathLst>
                <a:path w="30418" h="1597" extrusionOk="0">
                  <a:moveTo>
                    <a:pt x="6876" y="0"/>
                  </a:moveTo>
                  <a:cubicBezTo>
                    <a:pt x="6479" y="0"/>
                    <a:pt x="6123" y="72"/>
                    <a:pt x="5775" y="142"/>
                  </a:cubicBezTo>
                  <a:cubicBezTo>
                    <a:pt x="5578" y="181"/>
                    <a:pt x="5391" y="220"/>
                    <a:pt x="5197" y="244"/>
                  </a:cubicBezTo>
                  <a:cubicBezTo>
                    <a:pt x="4317" y="358"/>
                    <a:pt x="3409" y="446"/>
                    <a:pt x="2532" y="531"/>
                  </a:cubicBezTo>
                  <a:cubicBezTo>
                    <a:pt x="1834" y="599"/>
                    <a:pt x="1110" y="669"/>
                    <a:pt x="399" y="751"/>
                  </a:cubicBezTo>
                  <a:cubicBezTo>
                    <a:pt x="167" y="778"/>
                    <a:pt x="0" y="989"/>
                    <a:pt x="27" y="1221"/>
                  </a:cubicBezTo>
                  <a:cubicBezTo>
                    <a:pt x="52" y="1434"/>
                    <a:pt x="232" y="1596"/>
                    <a:pt x="448" y="1597"/>
                  </a:cubicBezTo>
                  <a:cubicBezTo>
                    <a:pt x="464" y="1596"/>
                    <a:pt x="481" y="1594"/>
                    <a:pt x="496" y="1592"/>
                  </a:cubicBezTo>
                  <a:cubicBezTo>
                    <a:pt x="1199" y="1511"/>
                    <a:pt x="1917" y="1441"/>
                    <a:pt x="2613" y="1373"/>
                  </a:cubicBezTo>
                  <a:cubicBezTo>
                    <a:pt x="3497" y="1289"/>
                    <a:pt x="4411" y="1200"/>
                    <a:pt x="5304" y="1085"/>
                  </a:cubicBezTo>
                  <a:cubicBezTo>
                    <a:pt x="5527" y="1055"/>
                    <a:pt x="5738" y="1014"/>
                    <a:pt x="5941" y="973"/>
                  </a:cubicBezTo>
                  <a:cubicBezTo>
                    <a:pt x="6263" y="908"/>
                    <a:pt x="6569" y="848"/>
                    <a:pt x="6885" y="848"/>
                  </a:cubicBezTo>
                  <a:cubicBezTo>
                    <a:pt x="6920" y="848"/>
                    <a:pt x="6956" y="848"/>
                    <a:pt x="6991" y="850"/>
                  </a:cubicBezTo>
                  <a:cubicBezTo>
                    <a:pt x="7427" y="872"/>
                    <a:pt x="7871" y="925"/>
                    <a:pt x="8301" y="976"/>
                  </a:cubicBezTo>
                  <a:cubicBezTo>
                    <a:pt x="8848" y="1042"/>
                    <a:pt x="9413" y="1109"/>
                    <a:pt x="9990" y="1117"/>
                  </a:cubicBezTo>
                  <a:cubicBezTo>
                    <a:pt x="11317" y="1137"/>
                    <a:pt x="12681" y="1197"/>
                    <a:pt x="14156" y="1303"/>
                  </a:cubicBezTo>
                  <a:cubicBezTo>
                    <a:pt x="14628" y="1338"/>
                    <a:pt x="15101" y="1352"/>
                    <a:pt x="15574" y="1352"/>
                  </a:cubicBezTo>
                  <a:cubicBezTo>
                    <a:pt x="16596" y="1352"/>
                    <a:pt x="17616" y="1287"/>
                    <a:pt x="18613" y="1225"/>
                  </a:cubicBezTo>
                  <a:cubicBezTo>
                    <a:pt x="19335" y="1178"/>
                    <a:pt x="20081" y="1132"/>
                    <a:pt x="20811" y="1111"/>
                  </a:cubicBezTo>
                  <a:cubicBezTo>
                    <a:pt x="21729" y="1085"/>
                    <a:pt x="22645" y="1052"/>
                    <a:pt x="23559" y="1019"/>
                  </a:cubicBezTo>
                  <a:cubicBezTo>
                    <a:pt x="25666" y="945"/>
                    <a:pt x="27833" y="872"/>
                    <a:pt x="29993" y="868"/>
                  </a:cubicBezTo>
                  <a:cubicBezTo>
                    <a:pt x="29994" y="868"/>
                    <a:pt x="29995" y="868"/>
                    <a:pt x="29995" y="868"/>
                  </a:cubicBezTo>
                  <a:cubicBezTo>
                    <a:pt x="30229" y="868"/>
                    <a:pt x="30417" y="679"/>
                    <a:pt x="30417" y="445"/>
                  </a:cubicBezTo>
                  <a:cubicBezTo>
                    <a:pt x="30417" y="207"/>
                    <a:pt x="30221" y="22"/>
                    <a:pt x="29979" y="22"/>
                  </a:cubicBezTo>
                  <a:cubicBezTo>
                    <a:pt x="29977" y="22"/>
                    <a:pt x="29975" y="22"/>
                    <a:pt x="29973" y="22"/>
                  </a:cubicBezTo>
                  <a:cubicBezTo>
                    <a:pt x="27814" y="22"/>
                    <a:pt x="25637" y="99"/>
                    <a:pt x="23530" y="173"/>
                  </a:cubicBezTo>
                  <a:cubicBezTo>
                    <a:pt x="22616" y="205"/>
                    <a:pt x="21703" y="238"/>
                    <a:pt x="20787" y="264"/>
                  </a:cubicBezTo>
                  <a:cubicBezTo>
                    <a:pt x="20043" y="286"/>
                    <a:pt x="19289" y="334"/>
                    <a:pt x="18560" y="379"/>
                  </a:cubicBezTo>
                  <a:cubicBezTo>
                    <a:pt x="17578" y="441"/>
                    <a:pt x="16572" y="504"/>
                    <a:pt x="15573" y="504"/>
                  </a:cubicBezTo>
                  <a:cubicBezTo>
                    <a:pt x="15119" y="504"/>
                    <a:pt x="14666" y="491"/>
                    <a:pt x="14218" y="459"/>
                  </a:cubicBezTo>
                  <a:cubicBezTo>
                    <a:pt x="12726" y="352"/>
                    <a:pt x="11348" y="290"/>
                    <a:pt x="10003" y="270"/>
                  </a:cubicBezTo>
                  <a:cubicBezTo>
                    <a:pt x="9470" y="264"/>
                    <a:pt x="8951" y="202"/>
                    <a:pt x="8403" y="135"/>
                  </a:cubicBezTo>
                  <a:cubicBezTo>
                    <a:pt x="7959" y="82"/>
                    <a:pt x="7499" y="27"/>
                    <a:pt x="7033" y="4"/>
                  </a:cubicBezTo>
                  <a:cubicBezTo>
                    <a:pt x="6980" y="2"/>
                    <a:pt x="6927" y="0"/>
                    <a:pt x="6876" y="0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1597550" y="1862975"/>
              <a:ext cx="730175" cy="45950"/>
            </a:xfrm>
            <a:custGeom>
              <a:avLst/>
              <a:gdLst/>
              <a:ahLst/>
              <a:cxnLst/>
              <a:rect l="l" t="t" r="r" b="b"/>
              <a:pathLst>
                <a:path w="29207" h="1838" extrusionOk="0">
                  <a:moveTo>
                    <a:pt x="28470" y="1"/>
                  </a:moveTo>
                  <a:cubicBezTo>
                    <a:pt x="27108" y="1"/>
                    <a:pt x="25748" y="164"/>
                    <a:pt x="24431" y="323"/>
                  </a:cubicBezTo>
                  <a:cubicBezTo>
                    <a:pt x="23927" y="384"/>
                    <a:pt x="23424" y="445"/>
                    <a:pt x="22920" y="497"/>
                  </a:cubicBezTo>
                  <a:cubicBezTo>
                    <a:pt x="20350" y="761"/>
                    <a:pt x="17664" y="990"/>
                    <a:pt x="15028" y="990"/>
                  </a:cubicBezTo>
                  <a:cubicBezTo>
                    <a:pt x="13954" y="990"/>
                    <a:pt x="12888" y="952"/>
                    <a:pt x="11842" y="863"/>
                  </a:cubicBezTo>
                  <a:lnTo>
                    <a:pt x="11444" y="829"/>
                  </a:lnTo>
                  <a:cubicBezTo>
                    <a:pt x="9357" y="651"/>
                    <a:pt x="7384" y="482"/>
                    <a:pt x="5312" y="482"/>
                  </a:cubicBezTo>
                  <a:cubicBezTo>
                    <a:pt x="5092" y="482"/>
                    <a:pt x="4873" y="481"/>
                    <a:pt x="4654" y="479"/>
                  </a:cubicBezTo>
                  <a:cubicBezTo>
                    <a:pt x="4436" y="477"/>
                    <a:pt x="4215" y="475"/>
                    <a:pt x="3993" y="475"/>
                  </a:cubicBezTo>
                  <a:cubicBezTo>
                    <a:pt x="3431" y="475"/>
                    <a:pt x="2859" y="487"/>
                    <a:pt x="2290" y="543"/>
                  </a:cubicBezTo>
                  <a:cubicBezTo>
                    <a:pt x="2066" y="566"/>
                    <a:pt x="1846" y="602"/>
                    <a:pt x="1631" y="637"/>
                  </a:cubicBezTo>
                  <a:cubicBezTo>
                    <a:pt x="1306" y="690"/>
                    <a:pt x="996" y="740"/>
                    <a:pt x="693" y="740"/>
                  </a:cubicBezTo>
                  <a:cubicBezTo>
                    <a:pt x="622" y="740"/>
                    <a:pt x="552" y="738"/>
                    <a:pt x="481" y="731"/>
                  </a:cubicBezTo>
                  <a:cubicBezTo>
                    <a:pt x="469" y="730"/>
                    <a:pt x="457" y="730"/>
                    <a:pt x="446" y="730"/>
                  </a:cubicBezTo>
                  <a:cubicBezTo>
                    <a:pt x="228" y="730"/>
                    <a:pt x="42" y="896"/>
                    <a:pt x="21" y="1116"/>
                  </a:cubicBezTo>
                  <a:cubicBezTo>
                    <a:pt x="1" y="1348"/>
                    <a:pt x="172" y="1555"/>
                    <a:pt x="405" y="1575"/>
                  </a:cubicBezTo>
                  <a:cubicBezTo>
                    <a:pt x="503" y="1584"/>
                    <a:pt x="600" y="1588"/>
                    <a:pt x="696" y="1588"/>
                  </a:cubicBezTo>
                  <a:cubicBezTo>
                    <a:pt x="1066" y="1588"/>
                    <a:pt x="1422" y="1530"/>
                    <a:pt x="1769" y="1472"/>
                  </a:cubicBezTo>
                  <a:cubicBezTo>
                    <a:pt x="1979" y="1438"/>
                    <a:pt x="2176" y="1406"/>
                    <a:pt x="2373" y="1387"/>
                  </a:cubicBezTo>
                  <a:cubicBezTo>
                    <a:pt x="2905" y="1335"/>
                    <a:pt x="3449" y="1323"/>
                    <a:pt x="3987" y="1323"/>
                  </a:cubicBezTo>
                  <a:cubicBezTo>
                    <a:pt x="4208" y="1323"/>
                    <a:pt x="4428" y="1325"/>
                    <a:pt x="4646" y="1327"/>
                  </a:cubicBezTo>
                  <a:cubicBezTo>
                    <a:pt x="4868" y="1328"/>
                    <a:pt x="5090" y="1330"/>
                    <a:pt x="5312" y="1330"/>
                  </a:cubicBezTo>
                  <a:cubicBezTo>
                    <a:pt x="7349" y="1330"/>
                    <a:pt x="9304" y="1497"/>
                    <a:pt x="11372" y="1674"/>
                  </a:cubicBezTo>
                  <a:lnTo>
                    <a:pt x="11770" y="1708"/>
                  </a:lnTo>
                  <a:cubicBezTo>
                    <a:pt x="12842" y="1799"/>
                    <a:pt x="13932" y="1838"/>
                    <a:pt x="15028" y="1838"/>
                  </a:cubicBezTo>
                  <a:cubicBezTo>
                    <a:pt x="17701" y="1838"/>
                    <a:pt x="20413" y="1607"/>
                    <a:pt x="23007" y="1340"/>
                  </a:cubicBezTo>
                  <a:cubicBezTo>
                    <a:pt x="23516" y="1287"/>
                    <a:pt x="24024" y="1226"/>
                    <a:pt x="24533" y="1164"/>
                  </a:cubicBezTo>
                  <a:cubicBezTo>
                    <a:pt x="25823" y="1010"/>
                    <a:pt x="27158" y="848"/>
                    <a:pt x="28465" y="848"/>
                  </a:cubicBezTo>
                  <a:cubicBezTo>
                    <a:pt x="28566" y="848"/>
                    <a:pt x="28668" y="849"/>
                    <a:pt x="28769" y="851"/>
                  </a:cubicBezTo>
                  <a:cubicBezTo>
                    <a:pt x="28774" y="851"/>
                    <a:pt x="28778" y="851"/>
                    <a:pt x="28783" y="851"/>
                  </a:cubicBezTo>
                  <a:cubicBezTo>
                    <a:pt x="29012" y="851"/>
                    <a:pt x="29200" y="666"/>
                    <a:pt x="29201" y="436"/>
                  </a:cubicBezTo>
                  <a:cubicBezTo>
                    <a:pt x="29206" y="201"/>
                    <a:pt x="29020" y="8"/>
                    <a:pt x="28786" y="4"/>
                  </a:cubicBezTo>
                  <a:cubicBezTo>
                    <a:pt x="28680" y="2"/>
                    <a:pt x="28575" y="1"/>
                    <a:pt x="28470" y="1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1616200" y="1995975"/>
              <a:ext cx="632700" cy="27800"/>
            </a:xfrm>
            <a:custGeom>
              <a:avLst/>
              <a:gdLst/>
              <a:ahLst/>
              <a:cxnLst/>
              <a:rect l="l" t="t" r="r" b="b"/>
              <a:pathLst>
                <a:path w="25308" h="1112" extrusionOk="0">
                  <a:moveTo>
                    <a:pt x="4431" y="1"/>
                  </a:moveTo>
                  <a:cubicBezTo>
                    <a:pt x="4384" y="1"/>
                    <a:pt x="4337" y="1"/>
                    <a:pt x="4290" y="1"/>
                  </a:cubicBezTo>
                  <a:cubicBezTo>
                    <a:pt x="3001" y="7"/>
                    <a:pt x="1712" y="10"/>
                    <a:pt x="424" y="10"/>
                  </a:cubicBezTo>
                  <a:cubicBezTo>
                    <a:pt x="189" y="10"/>
                    <a:pt x="0" y="200"/>
                    <a:pt x="0" y="434"/>
                  </a:cubicBezTo>
                  <a:cubicBezTo>
                    <a:pt x="0" y="668"/>
                    <a:pt x="189" y="857"/>
                    <a:pt x="424" y="857"/>
                  </a:cubicBezTo>
                  <a:cubicBezTo>
                    <a:pt x="687" y="858"/>
                    <a:pt x="951" y="858"/>
                    <a:pt x="1214" y="858"/>
                  </a:cubicBezTo>
                  <a:cubicBezTo>
                    <a:pt x="2241" y="858"/>
                    <a:pt x="3268" y="855"/>
                    <a:pt x="4296" y="848"/>
                  </a:cubicBezTo>
                  <a:cubicBezTo>
                    <a:pt x="4326" y="848"/>
                    <a:pt x="4356" y="848"/>
                    <a:pt x="4387" y="848"/>
                  </a:cubicBezTo>
                  <a:cubicBezTo>
                    <a:pt x="5141" y="848"/>
                    <a:pt x="5925" y="914"/>
                    <a:pt x="6676" y="978"/>
                  </a:cubicBezTo>
                  <a:cubicBezTo>
                    <a:pt x="7451" y="1043"/>
                    <a:pt x="8251" y="1111"/>
                    <a:pt x="9055" y="1111"/>
                  </a:cubicBezTo>
                  <a:lnTo>
                    <a:pt x="9058" y="1110"/>
                  </a:lnTo>
                  <a:cubicBezTo>
                    <a:pt x="11688" y="1110"/>
                    <a:pt x="14356" y="1046"/>
                    <a:pt x="16936" y="984"/>
                  </a:cubicBezTo>
                  <a:cubicBezTo>
                    <a:pt x="19541" y="921"/>
                    <a:pt x="22241" y="865"/>
                    <a:pt x="24883" y="856"/>
                  </a:cubicBezTo>
                  <a:cubicBezTo>
                    <a:pt x="25118" y="856"/>
                    <a:pt x="25307" y="668"/>
                    <a:pt x="25307" y="433"/>
                  </a:cubicBezTo>
                  <a:cubicBezTo>
                    <a:pt x="25307" y="201"/>
                    <a:pt x="25119" y="10"/>
                    <a:pt x="24885" y="10"/>
                  </a:cubicBezTo>
                  <a:cubicBezTo>
                    <a:pt x="24884" y="10"/>
                    <a:pt x="24884" y="10"/>
                    <a:pt x="24883" y="10"/>
                  </a:cubicBezTo>
                  <a:lnTo>
                    <a:pt x="24830" y="10"/>
                  </a:lnTo>
                  <a:cubicBezTo>
                    <a:pt x="22188" y="10"/>
                    <a:pt x="19507" y="75"/>
                    <a:pt x="16915" y="137"/>
                  </a:cubicBezTo>
                  <a:cubicBezTo>
                    <a:pt x="14341" y="199"/>
                    <a:pt x="11678" y="264"/>
                    <a:pt x="9058" y="264"/>
                  </a:cubicBezTo>
                  <a:lnTo>
                    <a:pt x="9055" y="264"/>
                  </a:lnTo>
                  <a:cubicBezTo>
                    <a:pt x="8287" y="264"/>
                    <a:pt x="7504" y="198"/>
                    <a:pt x="6747" y="133"/>
                  </a:cubicBezTo>
                  <a:cubicBezTo>
                    <a:pt x="5993" y="70"/>
                    <a:pt x="5217" y="1"/>
                    <a:pt x="4431" y="1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7"/>
          <p:cNvGrpSpPr/>
          <p:nvPr/>
        </p:nvGrpSpPr>
        <p:grpSpPr>
          <a:xfrm>
            <a:off x="7556081" y="-560667"/>
            <a:ext cx="1615691" cy="1413903"/>
            <a:chOff x="2713250" y="4085700"/>
            <a:chExt cx="551675" cy="482775"/>
          </a:xfrm>
        </p:grpSpPr>
        <p:sp>
          <p:nvSpPr>
            <p:cNvPr id="233" name="Google Shape;233;p7"/>
            <p:cNvSpPr/>
            <p:nvPr/>
          </p:nvSpPr>
          <p:spPr>
            <a:xfrm>
              <a:off x="2713250" y="4085700"/>
              <a:ext cx="551675" cy="482775"/>
            </a:xfrm>
            <a:custGeom>
              <a:avLst/>
              <a:gdLst/>
              <a:ahLst/>
              <a:cxnLst/>
              <a:rect l="l" t="t" r="r" b="b"/>
              <a:pathLst>
                <a:path w="22067" h="19311" extrusionOk="0">
                  <a:moveTo>
                    <a:pt x="10187" y="755"/>
                  </a:moveTo>
                  <a:cubicBezTo>
                    <a:pt x="12564" y="755"/>
                    <a:pt x="15325" y="1650"/>
                    <a:pt x="17068" y="3188"/>
                  </a:cubicBezTo>
                  <a:cubicBezTo>
                    <a:pt x="18023" y="4029"/>
                    <a:pt x="19320" y="5409"/>
                    <a:pt x="20067" y="7207"/>
                  </a:cubicBezTo>
                  <a:cubicBezTo>
                    <a:pt x="21224" y="9989"/>
                    <a:pt x="18624" y="14121"/>
                    <a:pt x="16714" y="16074"/>
                  </a:cubicBezTo>
                  <a:cubicBezTo>
                    <a:pt x="15120" y="17699"/>
                    <a:pt x="13070" y="18558"/>
                    <a:pt x="10779" y="18558"/>
                  </a:cubicBezTo>
                  <a:lnTo>
                    <a:pt x="10753" y="18558"/>
                  </a:lnTo>
                  <a:cubicBezTo>
                    <a:pt x="8084" y="18550"/>
                    <a:pt x="5422" y="17375"/>
                    <a:pt x="3447" y="15335"/>
                  </a:cubicBezTo>
                  <a:cubicBezTo>
                    <a:pt x="1312" y="13129"/>
                    <a:pt x="806" y="9017"/>
                    <a:pt x="2294" y="5973"/>
                  </a:cubicBezTo>
                  <a:cubicBezTo>
                    <a:pt x="3410" y="3692"/>
                    <a:pt x="5845" y="2126"/>
                    <a:pt x="7196" y="1396"/>
                  </a:cubicBezTo>
                  <a:lnTo>
                    <a:pt x="7197" y="1396"/>
                  </a:lnTo>
                  <a:cubicBezTo>
                    <a:pt x="8004" y="959"/>
                    <a:pt x="9052" y="755"/>
                    <a:pt x="10187" y="755"/>
                  </a:cubicBezTo>
                  <a:close/>
                  <a:moveTo>
                    <a:pt x="10206" y="1"/>
                  </a:moveTo>
                  <a:cubicBezTo>
                    <a:pt x="8940" y="1"/>
                    <a:pt x="7761" y="236"/>
                    <a:pt x="6838" y="735"/>
                  </a:cubicBezTo>
                  <a:cubicBezTo>
                    <a:pt x="5408" y="1507"/>
                    <a:pt x="2827" y="3173"/>
                    <a:pt x="1619" y="5643"/>
                  </a:cubicBezTo>
                  <a:cubicBezTo>
                    <a:pt x="1" y="8952"/>
                    <a:pt x="567" y="13439"/>
                    <a:pt x="2907" y="15857"/>
                  </a:cubicBezTo>
                  <a:cubicBezTo>
                    <a:pt x="5021" y="18043"/>
                    <a:pt x="7880" y="19301"/>
                    <a:pt x="10749" y="19310"/>
                  </a:cubicBezTo>
                  <a:lnTo>
                    <a:pt x="10779" y="19310"/>
                  </a:lnTo>
                  <a:cubicBezTo>
                    <a:pt x="13277" y="19310"/>
                    <a:pt x="15514" y="18373"/>
                    <a:pt x="17251" y="16599"/>
                  </a:cubicBezTo>
                  <a:cubicBezTo>
                    <a:pt x="19377" y="14428"/>
                    <a:pt x="22066" y="10058"/>
                    <a:pt x="20760" y="6918"/>
                  </a:cubicBezTo>
                  <a:cubicBezTo>
                    <a:pt x="19957" y="4989"/>
                    <a:pt x="18579" y="3517"/>
                    <a:pt x="17564" y="2624"/>
                  </a:cubicBezTo>
                  <a:cubicBezTo>
                    <a:pt x="15673" y="956"/>
                    <a:pt x="12761" y="1"/>
                    <a:pt x="10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16750" y="4163475"/>
              <a:ext cx="332275" cy="310625"/>
            </a:xfrm>
            <a:custGeom>
              <a:avLst/>
              <a:gdLst/>
              <a:ahLst/>
              <a:cxnLst/>
              <a:rect l="l" t="t" r="r" b="b"/>
              <a:pathLst>
                <a:path w="13291" h="12425" extrusionOk="0">
                  <a:moveTo>
                    <a:pt x="6740" y="748"/>
                  </a:moveTo>
                  <a:cubicBezTo>
                    <a:pt x="7946" y="748"/>
                    <a:pt x="9127" y="1127"/>
                    <a:pt x="10264" y="1880"/>
                  </a:cubicBezTo>
                  <a:cubicBezTo>
                    <a:pt x="10879" y="2287"/>
                    <a:pt x="11359" y="3151"/>
                    <a:pt x="11733" y="4521"/>
                  </a:cubicBezTo>
                  <a:cubicBezTo>
                    <a:pt x="12458" y="7173"/>
                    <a:pt x="11172" y="10167"/>
                    <a:pt x="8867" y="11198"/>
                  </a:cubicBezTo>
                  <a:cubicBezTo>
                    <a:pt x="8162" y="11512"/>
                    <a:pt x="7336" y="11666"/>
                    <a:pt x="6488" y="11666"/>
                  </a:cubicBezTo>
                  <a:cubicBezTo>
                    <a:pt x="5322" y="11666"/>
                    <a:pt x="4116" y="11375"/>
                    <a:pt x="3130" y="10810"/>
                  </a:cubicBezTo>
                  <a:cubicBezTo>
                    <a:pt x="2237" y="10298"/>
                    <a:pt x="1135" y="9345"/>
                    <a:pt x="957" y="7714"/>
                  </a:cubicBezTo>
                  <a:cubicBezTo>
                    <a:pt x="769" y="5991"/>
                    <a:pt x="1507" y="3943"/>
                    <a:pt x="2324" y="2677"/>
                  </a:cubicBezTo>
                  <a:cubicBezTo>
                    <a:pt x="2589" y="2267"/>
                    <a:pt x="3758" y="1244"/>
                    <a:pt x="5511" y="877"/>
                  </a:cubicBezTo>
                  <a:cubicBezTo>
                    <a:pt x="5923" y="791"/>
                    <a:pt x="6333" y="748"/>
                    <a:pt x="6740" y="748"/>
                  </a:cubicBezTo>
                  <a:close/>
                  <a:moveTo>
                    <a:pt x="6718" y="0"/>
                  </a:moveTo>
                  <a:cubicBezTo>
                    <a:pt x="6264" y="0"/>
                    <a:pt x="5809" y="47"/>
                    <a:pt x="5356" y="142"/>
                  </a:cubicBezTo>
                  <a:cubicBezTo>
                    <a:pt x="3528" y="524"/>
                    <a:pt x="2113" y="1617"/>
                    <a:pt x="1691" y="2270"/>
                  </a:cubicBezTo>
                  <a:cubicBezTo>
                    <a:pt x="804" y="3647"/>
                    <a:pt x="1" y="5890"/>
                    <a:pt x="210" y="7796"/>
                  </a:cubicBezTo>
                  <a:cubicBezTo>
                    <a:pt x="376" y="9313"/>
                    <a:pt x="1281" y="10616"/>
                    <a:pt x="2756" y="11461"/>
                  </a:cubicBezTo>
                  <a:cubicBezTo>
                    <a:pt x="3865" y="12098"/>
                    <a:pt x="5189" y="12425"/>
                    <a:pt x="6478" y="12425"/>
                  </a:cubicBezTo>
                  <a:cubicBezTo>
                    <a:pt x="7430" y="12425"/>
                    <a:pt x="8362" y="12246"/>
                    <a:pt x="9174" y="11884"/>
                  </a:cubicBezTo>
                  <a:cubicBezTo>
                    <a:pt x="11848" y="10689"/>
                    <a:pt x="13290" y="7368"/>
                    <a:pt x="12458" y="4324"/>
                  </a:cubicBezTo>
                  <a:cubicBezTo>
                    <a:pt x="12187" y="3332"/>
                    <a:pt x="11708" y="1936"/>
                    <a:pt x="10679" y="1254"/>
                  </a:cubicBezTo>
                  <a:cubicBezTo>
                    <a:pt x="9426" y="424"/>
                    <a:pt x="8078" y="0"/>
                    <a:pt x="6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887600" y="4239600"/>
              <a:ext cx="179575" cy="172250"/>
            </a:xfrm>
            <a:custGeom>
              <a:avLst/>
              <a:gdLst/>
              <a:ahLst/>
              <a:cxnLst/>
              <a:rect l="l" t="t" r="r" b="b"/>
              <a:pathLst>
                <a:path w="7183" h="6890" extrusionOk="0">
                  <a:moveTo>
                    <a:pt x="3703" y="753"/>
                  </a:moveTo>
                  <a:cubicBezTo>
                    <a:pt x="3789" y="753"/>
                    <a:pt x="3876" y="758"/>
                    <a:pt x="3962" y="766"/>
                  </a:cubicBezTo>
                  <a:cubicBezTo>
                    <a:pt x="5063" y="875"/>
                    <a:pt x="5810" y="1446"/>
                    <a:pt x="6065" y="2374"/>
                  </a:cubicBezTo>
                  <a:cubicBezTo>
                    <a:pt x="6371" y="3490"/>
                    <a:pt x="5872" y="4831"/>
                    <a:pt x="4878" y="5564"/>
                  </a:cubicBezTo>
                  <a:cubicBezTo>
                    <a:pt x="4366" y="5941"/>
                    <a:pt x="3783" y="6137"/>
                    <a:pt x="3217" y="6137"/>
                  </a:cubicBezTo>
                  <a:cubicBezTo>
                    <a:pt x="2917" y="6137"/>
                    <a:pt x="2622" y="6082"/>
                    <a:pt x="2344" y="5970"/>
                  </a:cubicBezTo>
                  <a:cubicBezTo>
                    <a:pt x="1586" y="5667"/>
                    <a:pt x="1081" y="5004"/>
                    <a:pt x="923" y="4102"/>
                  </a:cubicBezTo>
                  <a:cubicBezTo>
                    <a:pt x="782" y="3298"/>
                    <a:pt x="1105" y="2332"/>
                    <a:pt x="1743" y="1643"/>
                  </a:cubicBezTo>
                  <a:cubicBezTo>
                    <a:pt x="2282" y="1063"/>
                    <a:pt x="2970" y="753"/>
                    <a:pt x="3703" y="753"/>
                  </a:cubicBezTo>
                  <a:close/>
                  <a:moveTo>
                    <a:pt x="3695" y="1"/>
                  </a:moveTo>
                  <a:cubicBezTo>
                    <a:pt x="2753" y="1"/>
                    <a:pt x="1876" y="396"/>
                    <a:pt x="1193" y="1132"/>
                  </a:cubicBezTo>
                  <a:cubicBezTo>
                    <a:pt x="387" y="2001"/>
                    <a:pt x="1" y="3188"/>
                    <a:pt x="183" y="4232"/>
                  </a:cubicBezTo>
                  <a:cubicBezTo>
                    <a:pt x="385" y="5383"/>
                    <a:pt x="1070" y="6270"/>
                    <a:pt x="2064" y="6668"/>
                  </a:cubicBezTo>
                  <a:cubicBezTo>
                    <a:pt x="2431" y="6815"/>
                    <a:pt x="2822" y="6889"/>
                    <a:pt x="3218" y="6889"/>
                  </a:cubicBezTo>
                  <a:cubicBezTo>
                    <a:pt x="3942" y="6889"/>
                    <a:pt x="4681" y="6644"/>
                    <a:pt x="5324" y="6169"/>
                  </a:cubicBezTo>
                  <a:cubicBezTo>
                    <a:pt x="6578" y="5244"/>
                    <a:pt x="7182" y="3602"/>
                    <a:pt x="6790" y="2174"/>
                  </a:cubicBezTo>
                  <a:cubicBezTo>
                    <a:pt x="6451" y="944"/>
                    <a:pt x="5449" y="158"/>
                    <a:pt x="4037" y="18"/>
                  </a:cubicBezTo>
                  <a:cubicBezTo>
                    <a:pt x="3922" y="6"/>
                    <a:pt x="3808" y="1"/>
                    <a:pt x="3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7"/>
          <p:cNvSpPr/>
          <p:nvPr/>
        </p:nvSpPr>
        <p:spPr>
          <a:xfrm>
            <a:off x="699602" y="4197288"/>
            <a:ext cx="353193" cy="432965"/>
          </a:xfrm>
          <a:custGeom>
            <a:avLst/>
            <a:gdLst/>
            <a:ahLst/>
            <a:cxnLst/>
            <a:rect l="l" t="t" r="r" b="b"/>
            <a:pathLst>
              <a:path w="8793" h="10779" extrusionOk="0">
                <a:moveTo>
                  <a:pt x="8108" y="0"/>
                </a:moveTo>
                <a:cubicBezTo>
                  <a:pt x="7984" y="0"/>
                  <a:pt x="7857" y="42"/>
                  <a:pt x="7744" y="138"/>
                </a:cubicBezTo>
                <a:lnTo>
                  <a:pt x="7628" y="237"/>
                </a:lnTo>
                <a:cubicBezTo>
                  <a:pt x="6303" y="1430"/>
                  <a:pt x="4896" y="2559"/>
                  <a:pt x="3740" y="3914"/>
                </a:cubicBezTo>
                <a:cubicBezTo>
                  <a:pt x="2495" y="5376"/>
                  <a:pt x="1131" y="7166"/>
                  <a:pt x="539" y="9017"/>
                </a:cubicBezTo>
                <a:cubicBezTo>
                  <a:pt x="252" y="9914"/>
                  <a:pt x="1" y="10591"/>
                  <a:pt x="1188" y="10770"/>
                </a:cubicBezTo>
                <a:cubicBezTo>
                  <a:pt x="1228" y="10776"/>
                  <a:pt x="1268" y="10779"/>
                  <a:pt x="1309" y="10779"/>
                </a:cubicBezTo>
                <a:cubicBezTo>
                  <a:pt x="2420" y="10779"/>
                  <a:pt x="4239" y="8700"/>
                  <a:pt x="4734" y="8037"/>
                </a:cubicBezTo>
                <a:cubicBezTo>
                  <a:pt x="5288" y="7295"/>
                  <a:pt x="5931" y="6377"/>
                  <a:pt x="6390" y="5580"/>
                </a:cubicBezTo>
                <a:cubicBezTo>
                  <a:pt x="6810" y="4847"/>
                  <a:pt x="6801" y="3917"/>
                  <a:pt x="7196" y="3180"/>
                </a:cubicBezTo>
                <a:cubicBezTo>
                  <a:pt x="7591" y="2444"/>
                  <a:pt x="8159" y="2030"/>
                  <a:pt x="8472" y="1225"/>
                </a:cubicBezTo>
                <a:cubicBezTo>
                  <a:pt x="8536" y="1062"/>
                  <a:pt x="8592" y="910"/>
                  <a:pt x="8645" y="766"/>
                </a:cubicBezTo>
                <a:cubicBezTo>
                  <a:pt x="8793" y="357"/>
                  <a:pt x="8467" y="0"/>
                  <a:pt x="81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225826" y="4431870"/>
            <a:ext cx="234833" cy="340000"/>
          </a:xfrm>
          <a:custGeom>
            <a:avLst/>
            <a:gdLst/>
            <a:ahLst/>
            <a:cxnLst/>
            <a:rect l="l" t="t" r="r" b="b"/>
            <a:pathLst>
              <a:path w="8023" h="11616" extrusionOk="0">
                <a:moveTo>
                  <a:pt x="7371" y="0"/>
                </a:moveTo>
                <a:cubicBezTo>
                  <a:pt x="7230" y="0"/>
                  <a:pt x="7086" y="52"/>
                  <a:pt x="6967" y="169"/>
                </a:cubicBezTo>
                <a:cubicBezTo>
                  <a:pt x="5353" y="1750"/>
                  <a:pt x="2384" y="4682"/>
                  <a:pt x="1851" y="5383"/>
                </a:cubicBezTo>
                <a:cubicBezTo>
                  <a:pt x="869" y="6673"/>
                  <a:pt x="0" y="8653"/>
                  <a:pt x="71" y="10346"/>
                </a:cubicBezTo>
                <a:cubicBezTo>
                  <a:pt x="110" y="11261"/>
                  <a:pt x="389" y="11616"/>
                  <a:pt x="796" y="11616"/>
                </a:cubicBezTo>
                <a:cubicBezTo>
                  <a:pt x="2019" y="11616"/>
                  <a:pt x="4401" y="8417"/>
                  <a:pt x="4937" y="7579"/>
                </a:cubicBezTo>
                <a:cubicBezTo>
                  <a:pt x="5767" y="6278"/>
                  <a:pt x="6892" y="4582"/>
                  <a:pt x="7336" y="3095"/>
                </a:cubicBezTo>
                <a:cubicBezTo>
                  <a:pt x="7476" y="2628"/>
                  <a:pt x="7783" y="1612"/>
                  <a:pt x="7951" y="685"/>
                </a:cubicBezTo>
                <a:cubicBezTo>
                  <a:pt x="8023" y="292"/>
                  <a:pt x="7706" y="0"/>
                  <a:pt x="73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/>
          <p:nvPr/>
        </p:nvSpPr>
        <p:spPr>
          <a:xfrm>
            <a:off x="471309" y="3636160"/>
            <a:ext cx="396734" cy="339897"/>
          </a:xfrm>
          <a:custGeom>
            <a:avLst/>
            <a:gdLst/>
            <a:ahLst/>
            <a:cxnLst/>
            <a:rect l="l" t="t" r="r" b="b"/>
            <a:pathLst>
              <a:path w="9877" h="8462" extrusionOk="0">
                <a:moveTo>
                  <a:pt x="8120" y="0"/>
                </a:moveTo>
                <a:cubicBezTo>
                  <a:pt x="7316" y="0"/>
                  <a:pt x="6475" y="596"/>
                  <a:pt x="5836" y="1019"/>
                </a:cubicBezTo>
                <a:cubicBezTo>
                  <a:pt x="4753" y="1734"/>
                  <a:pt x="3673" y="2964"/>
                  <a:pt x="2651" y="4292"/>
                </a:cubicBezTo>
                <a:cubicBezTo>
                  <a:pt x="1847" y="5160"/>
                  <a:pt x="1055" y="6133"/>
                  <a:pt x="494" y="7175"/>
                </a:cubicBezTo>
                <a:cubicBezTo>
                  <a:pt x="280" y="7571"/>
                  <a:pt x="1" y="8051"/>
                  <a:pt x="503" y="8334"/>
                </a:cubicBezTo>
                <a:cubicBezTo>
                  <a:pt x="668" y="8427"/>
                  <a:pt x="873" y="8462"/>
                  <a:pt x="1091" y="8462"/>
                </a:cubicBezTo>
                <a:cubicBezTo>
                  <a:pt x="1541" y="8462"/>
                  <a:pt x="2052" y="8312"/>
                  <a:pt x="2411" y="8210"/>
                </a:cubicBezTo>
                <a:cubicBezTo>
                  <a:pt x="3075" y="8020"/>
                  <a:pt x="3700" y="7539"/>
                  <a:pt x="4263" y="7152"/>
                </a:cubicBezTo>
                <a:cubicBezTo>
                  <a:pt x="5329" y="6420"/>
                  <a:pt x="6331" y="5526"/>
                  <a:pt x="7278" y="4645"/>
                </a:cubicBezTo>
                <a:cubicBezTo>
                  <a:pt x="8080" y="3899"/>
                  <a:pt x="8877" y="3246"/>
                  <a:pt x="9419" y="2302"/>
                </a:cubicBezTo>
                <a:cubicBezTo>
                  <a:pt x="9877" y="1502"/>
                  <a:pt x="9641" y="657"/>
                  <a:pt x="8853" y="196"/>
                </a:cubicBezTo>
                <a:cubicBezTo>
                  <a:pt x="8617" y="58"/>
                  <a:pt x="8370" y="0"/>
                  <a:pt x="81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7"/>
          <p:cNvSpPr/>
          <p:nvPr/>
        </p:nvSpPr>
        <p:spPr>
          <a:xfrm>
            <a:off x="6973517" y="-190052"/>
            <a:ext cx="560050" cy="406335"/>
          </a:xfrm>
          <a:custGeom>
            <a:avLst/>
            <a:gdLst/>
            <a:ahLst/>
            <a:cxnLst/>
            <a:rect l="l" t="t" r="r" b="b"/>
            <a:pathLst>
              <a:path w="10923" h="7925" extrusionOk="0">
                <a:moveTo>
                  <a:pt x="8981" y="300"/>
                </a:moveTo>
                <a:cubicBezTo>
                  <a:pt x="9273" y="300"/>
                  <a:pt x="9552" y="373"/>
                  <a:pt x="9797" y="557"/>
                </a:cubicBezTo>
                <a:cubicBezTo>
                  <a:pt x="10462" y="1057"/>
                  <a:pt x="10578" y="1841"/>
                  <a:pt x="10088" y="2507"/>
                </a:cubicBezTo>
                <a:cubicBezTo>
                  <a:pt x="9550" y="3238"/>
                  <a:pt x="8848" y="3744"/>
                  <a:pt x="8107" y="4280"/>
                </a:cubicBezTo>
                <a:cubicBezTo>
                  <a:pt x="7981" y="4371"/>
                  <a:pt x="7852" y="4464"/>
                  <a:pt x="7725" y="4557"/>
                </a:cubicBezTo>
                <a:cubicBezTo>
                  <a:pt x="6703" y="5310"/>
                  <a:pt x="5600" y="6089"/>
                  <a:pt x="4460" y="6691"/>
                </a:cubicBezTo>
                <a:lnTo>
                  <a:pt x="4204" y="6829"/>
                </a:lnTo>
                <a:cubicBezTo>
                  <a:pt x="3664" y="7121"/>
                  <a:pt x="3107" y="7422"/>
                  <a:pt x="2518" y="7520"/>
                </a:cubicBezTo>
                <a:cubicBezTo>
                  <a:pt x="2242" y="7565"/>
                  <a:pt x="1866" y="7628"/>
                  <a:pt x="1514" y="7628"/>
                </a:cubicBezTo>
                <a:cubicBezTo>
                  <a:pt x="1216" y="7628"/>
                  <a:pt x="935" y="7583"/>
                  <a:pt x="745" y="7446"/>
                </a:cubicBezTo>
                <a:cubicBezTo>
                  <a:pt x="459" y="7238"/>
                  <a:pt x="549" y="7008"/>
                  <a:pt x="878" y="6537"/>
                </a:cubicBezTo>
                <a:lnTo>
                  <a:pt x="904" y="6501"/>
                </a:lnTo>
                <a:cubicBezTo>
                  <a:pt x="1475" y="5681"/>
                  <a:pt x="2276" y="4833"/>
                  <a:pt x="3351" y="3910"/>
                </a:cubicBezTo>
                <a:lnTo>
                  <a:pt x="3362" y="3900"/>
                </a:lnTo>
                <a:cubicBezTo>
                  <a:pt x="4780" y="2442"/>
                  <a:pt x="5892" y="1534"/>
                  <a:pt x="6862" y="1043"/>
                </a:cubicBezTo>
                <a:lnTo>
                  <a:pt x="6996" y="974"/>
                </a:lnTo>
                <a:cubicBezTo>
                  <a:pt x="7582" y="676"/>
                  <a:pt x="8318" y="300"/>
                  <a:pt x="8981" y="300"/>
                </a:cubicBezTo>
                <a:close/>
                <a:moveTo>
                  <a:pt x="8982" y="0"/>
                </a:moveTo>
                <a:cubicBezTo>
                  <a:pt x="8253" y="0"/>
                  <a:pt x="7480" y="394"/>
                  <a:pt x="6861" y="711"/>
                </a:cubicBezTo>
                <a:lnTo>
                  <a:pt x="6728" y="778"/>
                </a:lnTo>
                <a:cubicBezTo>
                  <a:pt x="5729" y="1285"/>
                  <a:pt x="4593" y="2208"/>
                  <a:pt x="3154" y="3689"/>
                </a:cubicBezTo>
                <a:cubicBezTo>
                  <a:pt x="2061" y="4627"/>
                  <a:pt x="1246" y="5491"/>
                  <a:pt x="661" y="6330"/>
                </a:cubicBezTo>
                <a:lnTo>
                  <a:pt x="636" y="6366"/>
                </a:lnTo>
                <a:cubicBezTo>
                  <a:pt x="383" y="6727"/>
                  <a:pt x="1" y="7273"/>
                  <a:pt x="571" y="7686"/>
                </a:cubicBezTo>
                <a:cubicBezTo>
                  <a:pt x="822" y="7867"/>
                  <a:pt x="1161" y="7925"/>
                  <a:pt x="1514" y="7925"/>
                </a:cubicBezTo>
                <a:cubicBezTo>
                  <a:pt x="1888" y="7925"/>
                  <a:pt x="2277" y="7861"/>
                  <a:pt x="2592" y="7809"/>
                </a:cubicBezTo>
                <a:cubicBezTo>
                  <a:pt x="3203" y="7707"/>
                  <a:pt x="3809" y="7380"/>
                  <a:pt x="4345" y="7090"/>
                </a:cubicBezTo>
                <a:lnTo>
                  <a:pt x="4599" y="6955"/>
                </a:lnTo>
                <a:cubicBezTo>
                  <a:pt x="5757" y="6343"/>
                  <a:pt x="6870" y="5555"/>
                  <a:pt x="7900" y="4796"/>
                </a:cubicBezTo>
                <a:cubicBezTo>
                  <a:pt x="8027" y="4704"/>
                  <a:pt x="8155" y="4611"/>
                  <a:pt x="8281" y="4520"/>
                </a:cubicBezTo>
                <a:cubicBezTo>
                  <a:pt x="9042" y="3971"/>
                  <a:pt x="9761" y="3452"/>
                  <a:pt x="10327" y="2684"/>
                </a:cubicBezTo>
                <a:cubicBezTo>
                  <a:pt x="10922" y="1876"/>
                  <a:pt x="10781" y="926"/>
                  <a:pt x="9975" y="320"/>
                </a:cubicBezTo>
                <a:cubicBezTo>
                  <a:pt x="9668" y="90"/>
                  <a:pt x="9330" y="0"/>
                  <a:pt x="89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7"/>
          <p:cNvGrpSpPr/>
          <p:nvPr/>
        </p:nvGrpSpPr>
        <p:grpSpPr>
          <a:xfrm>
            <a:off x="-318437" y="1623300"/>
            <a:ext cx="649475" cy="578700"/>
            <a:chOff x="5782900" y="1066525"/>
            <a:chExt cx="649475" cy="578700"/>
          </a:xfrm>
        </p:grpSpPr>
        <p:sp>
          <p:nvSpPr>
            <p:cNvPr id="241" name="Google Shape;241;p7"/>
            <p:cNvSpPr/>
            <p:nvPr/>
          </p:nvSpPr>
          <p:spPr>
            <a:xfrm>
              <a:off x="5782900" y="1066525"/>
              <a:ext cx="264000" cy="414075"/>
            </a:xfrm>
            <a:custGeom>
              <a:avLst/>
              <a:gdLst/>
              <a:ahLst/>
              <a:cxnLst/>
              <a:rect l="l" t="t" r="r" b="b"/>
              <a:pathLst>
                <a:path w="10560" h="16563" extrusionOk="0">
                  <a:moveTo>
                    <a:pt x="9883" y="0"/>
                  </a:moveTo>
                  <a:cubicBezTo>
                    <a:pt x="9658" y="0"/>
                    <a:pt x="9442" y="130"/>
                    <a:pt x="9342" y="348"/>
                  </a:cubicBezTo>
                  <a:cubicBezTo>
                    <a:pt x="8516" y="2163"/>
                    <a:pt x="7353" y="3906"/>
                    <a:pt x="6229" y="5593"/>
                  </a:cubicBezTo>
                  <a:cubicBezTo>
                    <a:pt x="5384" y="6860"/>
                    <a:pt x="4509" y="8172"/>
                    <a:pt x="3770" y="9521"/>
                  </a:cubicBezTo>
                  <a:cubicBezTo>
                    <a:pt x="3298" y="10384"/>
                    <a:pt x="2762" y="11236"/>
                    <a:pt x="2245" y="12059"/>
                  </a:cubicBezTo>
                  <a:cubicBezTo>
                    <a:pt x="1515" y="13223"/>
                    <a:pt x="759" y="14425"/>
                    <a:pt x="142" y="15711"/>
                  </a:cubicBezTo>
                  <a:cubicBezTo>
                    <a:pt x="0" y="16008"/>
                    <a:pt x="125" y="16362"/>
                    <a:pt x="421" y="16504"/>
                  </a:cubicBezTo>
                  <a:cubicBezTo>
                    <a:pt x="501" y="16542"/>
                    <a:pt x="589" y="16563"/>
                    <a:pt x="678" y="16563"/>
                  </a:cubicBezTo>
                  <a:cubicBezTo>
                    <a:pt x="906" y="16563"/>
                    <a:pt x="1114" y="16432"/>
                    <a:pt x="1214" y="16225"/>
                  </a:cubicBezTo>
                  <a:cubicBezTo>
                    <a:pt x="1801" y="15001"/>
                    <a:pt x="2538" y="13827"/>
                    <a:pt x="3250" y="12691"/>
                  </a:cubicBezTo>
                  <a:cubicBezTo>
                    <a:pt x="3777" y="11853"/>
                    <a:pt x="4322" y="10986"/>
                    <a:pt x="4811" y="10091"/>
                  </a:cubicBezTo>
                  <a:cubicBezTo>
                    <a:pt x="5525" y="8789"/>
                    <a:pt x="6385" y="7499"/>
                    <a:pt x="7217" y="6251"/>
                  </a:cubicBezTo>
                  <a:cubicBezTo>
                    <a:pt x="8367" y="4526"/>
                    <a:pt x="9557" y="2742"/>
                    <a:pt x="10423" y="840"/>
                  </a:cubicBezTo>
                  <a:cubicBezTo>
                    <a:pt x="10559" y="543"/>
                    <a:pt x="10427" y="190"/>
                    <a:pt x="10129" y="54"/>
                  </a:cubicBezTo>
                  <a:cubicBezTo>
                    <a:pt x="10049" y="18"/>
                    <a:pt x="9965" y="0"/>
                    <a:pt x="9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5852475" y="1099525"/>
              <a:ext cx="264925" cy="390275"/>
            </a:xfrm>
            <a:custGeom>
              <a:avLst/>
              <a:gdLst/>
              <a:ahLst/>
              <a:cxnLst/>
              <a:rect l="l" t="t" r="r" b="b"/>
              <a:pathLst>
                <a:path w="10597" h="15611" extrusionOk="0">
                  <a:moveTo>
                    <a:pt x="9922" y="1"/>
                  </a:moveTo>
                  <a:cubicBezTo>
                    <a:pt x="9729" y="1"/>
                    <a:pt x="9541" y="94"/>
                    <a:pt x="9426" y="266"/>
                  </a:cubicBezTo>
                  <a:cubicBezTo>
                    <a:pt x="8588" y="1528"/>
                    <a:pt x="7677" y="2790"/>
                    <a:pt x="6797" y="4009"/>
                  </a:cubicBezTo>
                  <a:cubicBezTo>
                    <a:pt x="5591" y="5679"/>
                    <a:pt x="4345" y="7406"/>
                    <a:pt x="3246" y="9185"/>
                  </a:cubicBezTo>
                  <a:cubicBezTo>
                    <a:pt x="3008" y="9571"/>
                    <a:pt x="2736" y="9982"/>
                    <a:pt x="2450" y="10416"/>
                  </a:cubicBezTo>
                  <a:cubicBezTo>
                    <a:pt x="1529" y="11811"/>
                    <a:pt x="484" y="13392"/>
                    <a:pt x="86" y="14860"/>
                  </a:cubicBezTo>
                  <a:cubicBezTo>
                    <a:pt x="0" y="15177"/>
                    <a:pt x="188" y="15503"/>
                    <a:pt x="503" y="15589"/>
                  </a:cubicBezTo>
                  <a:cubicBezTo>
                    <a:pt x="554" y="15604"/>
                    <a:pt x="607" y="15610"/>
                    <a:pt x="659" y="15610"/>
                  </a:cubicBezTo>
                  <a:cubicBezTo>
                    <a:pt x="927" y="15610"/>
                    <a:pt x="1162" y="15430"/>
                    <a:pt x="1232" y="15172"/>
                  </a:cubicBezTo>
                  <a:cubicBezTo>
                    <a:pt x="1580" y="13887"/>
                    <a:pt x="2568" y="12390"/>
                    <a:pt x="3440" y="11071"/>
                  </a:cubicBezTo>
                  <a:cubicBezTo>
                    <a:pt x="3733" y="10629"/>
                    <a:pt x="4008" y="10210"/>
                    <a:pt x="4257" y="9809"/>
                  </a:cubicBezTo>
                  <a:cubicBezTo>
                    <a:pt x="5332" y="8065"/>
                    <a:pt x="6566" y="6357"/>
                    <a:pt x="7759" y="4705"/>
                  </a:cubicBezTo>
                  <a:cubicBezTo>
                    <a:pt x="8647" y="3475"/>
                    <a:pt x="9565" y="2204"/>
                    <a:pt x="10415" y="923"/>
                  </a:cubicBezTo>
                  <a:cubicBezTo>
                    <a:pt x="10597" y="650"/>
                    <a:pt x="10522" y="282"/>
                    <a:pt x="10250" y="100"/>
                  </a:cubicBezTo>
                  <a:cubicBezTo>
                    <a:pt x="10149" y="33"/>
                    <a:pt x="10034" y="1"/>
                    <a:pt x="9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5893050" y="1131375"/>
              <a:ext cx="288200" cy="433225"/>
            </a:xfrm>
            <a:custGeom>
              <a:avLst/>
              <a:gdLst/>
              <a:ahLst/>
              <a:cxnLst/>
              <a:rect l="l" t="t" r="r" b="b"/>
              <a:pathLst>
                <a:path w="11528" h="17329" extrusionOk="0">
                  <a:moveTo>
                    <a:pt x="10851" y="0"/>
                  </a:moveTo>
                  <a:cubicBezTo>
                    <a:pt x="10632" y="0"/>
                    <a:pt x="10422" y="121"/>
                    <a:pt x="10318" y="330"/>
                  </a:cubicBezTo>
                  <a:cubicBezTo>
                    <a:pt x="9195" y="2594"/>
                    <a:pt x="7610" y="4680"/>
                    <a:pt x="6078" y="6696"/>
                  </a:cubicBezTo>
                  <a:cubicBezTo>
                    <a:pt x="5291" y="7730"/>
                    <a:pt x="4477" y="8800"/>
                    <a:pt x="3734" y="9884"/>
                  </a:cubicBezTo>
                  <a:cubicBezTo>
                    <a:pt x="3537" y="10171"/>
                    <a:pt x="3310" y="10486"/>
                    <a:pt x="3069" y="10823"/>
                  </a:cubicBezTo>
                  <a:cubicBezTo>
                    <a:pt x="1807" y="12583"/>
                    <a:pt x="235" y="14773"/>
                    <a:pt x="35" y="16672"/>
                  </a:cubicBezTo>
                  <a:cubicBezTo>
                    <a:pt x="0" y="16998"/>
                    <a:pt x="237" y="17291"/>
                    <a:pt x="563" y="17325"/>
                  </a:cubicBezTo>
                  <a:cubicBezTo>
                    <a:pt x="584" y="17327"/>
                    <a:pt x="606" y="17328"/>
                    <a:pt x="626" y="17328"/>
                  </a:cubicBezTo>
                  <a:cubicBezTo>
                    <a:pt x="930" y="17327"/>
                    <a:pt x="1183" y="17098"/>
                    <a:pt x="1216" y="16797"/>
                  </a:cubicBezTo>
                  <a:cubicBezTo>
                    <a:pt x="1383" y="15210"/>
                    <a:pt x="2914" y="13074"/>
                    <a:pt x="4034" y="11516"/>
                  </a:cubicBezTo>
                  <a:cubicBezTo>
                    <a:pt x="4280" y="11172"/>
                    <a:pt x="4511" y="10849"/>
                    <a:pt x="4713" y="10556"/>
                  </a:cubicBezTo>
                  <a:cubicBezTo>
                    <a:pt x="5441" y="9496"/>
                    <a:pt x="6245" y="8438"/>
                    <a:pt x="7023" y="7414"/>
                  </a:cubicBezTo>
                  <a:cubicBezTo>
                    <a:pt x="8589" y="5354"/>
                    <a:pt x="10209" y="3223"/>
                    <a:pt x="11382" y="858"/>
                  </a:cubicBezTo>
                  <a:cubicBezTo>
                    <a:pt x="11527" y="564"/>
                    <a:pt x="11408" y="209"/>
                    <a:pt x="11114" y="62"/>
                  </a:cubicBezTo>
                  <a:cubicBezTo>
                    <a:pt x="11029" y="20"/>
                    <a:pt x="10939" y="0"/>
                    <a:pt x="10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5956900" y="1170325"/>
              <a:ext cx="313150" cy="419400"/>
            </a:xfrm>
            <a:custGeom>
              <a:avLst/>
              <a:gdLst/>
              <a:ahLst/>
              <a:cxnLst/>
              <a:rect l="l" t="t" r="r" b="b"/>
              <a:pathLst>
                <a:path w="12526" h="16776" extrusionOk="0">
                  <a:moveTo>
                    <a:pt x="11853" y="1"/>
                  </a:moveTo>
                  <a:cubicBezTo>
                    <a:pt x="11669" y="1"/>
                    <a:pt x="11488" y="86"/>
                    <a:pt x="11372" y="245"/>
                  </a:cubicBezTo>
                  <a:cubicBezTo>
                    <a:pt x="10167" y="1901"/>
                    <a:pt x="8901" y="3559"/>
                    <a:pt x="7674" y="5161"/>
                  </a:cubicBezTo>
                  <a:cubicBezTo>
                    <a:pt x="6537" y="6649"/>
                    <a:pt x="5361" y="8186"/>
                    <a:pt x="4233" y="9725"/>
                  </a:cubicBezTo>
                  <a:cubicBezTo>
                    <a:pt x="3909" y="10167"/>
                    <a:pt x="3556" y="10616"/>
                    <a:pt x="3183" y="11092"/>
                  </a:cubicBezTo>
                  <a:cubicBezTo>
                    <a:pt x="1973" y="12635"/>
                    <a:pt x="720" y="14231"/>
                    <a:pt x="109" y="15986"/>
                  </a:cubicBezTo>
                  <a:cubicBezTo>
                    <a:pt x="1" y="16295"/>
                    <a:pt x="164" y="16634"/>
                    <a:pt x="474" y="16741"/>
                  </a:cubicBezTo>
                  <a:cubicBezTo>
                    <a:pt x="537" y="16764"/>
                    <a:pt x="603" y="16775"/>
                    <a:pt x="669" y="16775"/>
                  </a:cubicBezTo>
                  <a:cubicBezTo>
                    <a:pt x="922" y="16775"/>
                    <a:pt x="1148" y="16615"/>
                    <a:pt x="1231" y="16376"/>
                  </a:cubicBezTo>
                  <a:cubicBezTo>
                    <a:pt x="1778" y="14808"/>
                    <a:pt x="2968" y="13291"/>
                    <a:pt x="4118" y="11825"/>
                  </a:cubicBezTo>
                  <a:cubicBezTo>
                    <a:pt x="4498" y="11341"/>
                    <a:pt x="4856" y="10885"/>
                    <a:pt x="5192" y="10427"/>
                  </a:cubicBezTo>
                  <a:cubicBezTo>
                    <a:pt x="6312" y="8899"/>
                    <a:pt x="7483" y="7365"/>
                    <a:pt x="8617" y="5883"/>
                  </a:cubicBezTo>
                  <a:cubicBezTo>
                    <a:pt x="9848" y="4275"/>
                    <a:pt x="11120" y="2611"/>
                    <a:pt x="12333" y="943"/>
                  </a:cubicBezTo>
                  <a:cubicBezTo>
                    <a:pt x="12526" y="678"/>
                    <a:pt x="12467" y="307"/>
                    <a:pt x="12202" y="115"/>
                  </a:cubicBezTo>
                  <a:cubicBezTo>
                    <a:pt x="12097" y="38"/>
                    <a:pt x="11974" y="1"/>
                    <a:pt x="1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6019375" y="1214350"/>
              <a:ext cx="320700" cy="413925"/>
            </a:xfrm>
            <a:custGeom>
              <a:avLst/>
              <a:gdLst/>
              <a:ahLst/>
              <a:cxnLst/>
              <a:rect l="l" t="t" r="r" b="b"/>
              <a:pathLst>
                <a:path w="12828" h="16557" extrusionOk="0">
                  <a:moveTo>
                    <a:pt x="12153" y="1"/>
                  </a:moveTo>
                  <a:cubicBezTo>
                    <a:pt x="11965" y="1"/>
                    <a:pt x="11781" y="90"/>
                    <a:pt x="11665" y="256"/>
                  </a:cubicBezTo>
                  <a:cubicBezTo>
                    <a:pt x="10465" y="1988"/>
                    <a:pt x="9111" y="3678"/>
                    <a:pt x="7802" y="5312"/>
                  </a:cubicBezTo>
                  <a:cubicBezTo>
                    <a:pt x="6790" y="6574"/>
                    <a:pt x="5744" y="7879"/>
                    <a:pt x="4769" y="9203"/>
                  </a:cubicBezTo>
                  <a:cubicBezTo>
                    <a:pt x="3852" y="10447"/>
                    <a:pt x="2957" y="11714"/>
                    <a:pt x="2111" y="12971"/>
                  </a:cubicBezTo>
                  <a:cubicBezTo>
                    <a:pt x="1955" y="13202"/>
                    <a:pt x="1800" y="13466"/>
                    <a:pt x="1635" y="13745"/>
                  </a:cubicBezTo>
                  <a:cubicBezTo>
                    <a:pt x="1247" y="14406"/>
                    <a:pt x="807" y="15155"/>
                    <a:pt x="341" y="15472"/>
                  </a:cubicBezTo>
                  <a:cubicBezTo>
                    <a:pt x="71" y="15657"/>
                    <a:pt x="1" y="16026"/>
                    <a:pt x="186" y="16297"/>
                  </a:cubicBezTo>
                  <a:cubicBezTo>
                    <a:pt x="296" y="16460"/>
                    <a:pt x="480" y="16557"/>
                    <a:pt x="676" y="16557"/>
                  </a:cubicBezTo>
                  <a:cubicBezTo>
                    <a:pt x="796" y="16557"/>
                    <a:pt x="912" y="16521"/>
                    <a:pt x="1011" y="16454"/>
                  </a:cubicBezTo>
                  <a:cubicBezTo>
                    <a:pt x="1697" y="15987"/>
                    <a:pt x="2209" y="15117"/>
                    <a:pt x="2660" y="14349"/>
                  </a:cubicBezTo>
                  <a:cubicBezTo>
                    <a:pt x="2815" y="14085"/>
                    <a:pt x="2961" y="13837"/>
                    <a:pt x="3096" y="13635"/>
                  </a:cubicBezTo>
                  <a:cubicBezTo>
                    <a:pt x="3933" y="12393"/>
                    <a:pt x="4819" y="11139"/>
                    <a:pt x="5725" y="9908"/>
                  </a:cubicBezTo>
                  <a:cubicBezTo>
                    <a:pt x="6686" y="8603"/>
                    <a:pt x="7725" y="7308"/>
                    <a:pt x="8729" y="6055"/>
                  </a:cubicBezTo>
                  <a:cubicBezTo>
                    <a:pt x="10050" y="4405"/>
                    <a:pt x="11417" y="2699"/>
                    <a:pt x="12642" y="933"/>
                  </a:cubicBezTo>
                  <a:cubicBezTo>
                    <a:pt x="12828" y="663"/>
                    <a:pt x="12761" y="293"/>
                    <a:pt x="12492" y="107"/>
                  </a:cubicBezTo>
                  <a:cubicBezTo>
                    <a:pt x="12389" y="35"/>
                    <a:pt x="12270" y="1"/>
                    <a:pt x="12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109450" y="1233125"/>
              <a:ext cx="322925" cy="412100"/>
            </a:xfrm>
            <a:custGeom>
              <a:avLst/>
              <a:gdLst/>
              <a:ahLst/>
              <a:cxnLst/>
              <a:rect l="l" t="t" r="r" b="b"/>
              <a:pathLst>
                <a:path w="12917" h="16484" extrusionOk="0">
                  <a:moveTo>
                    <a:pt x="12248" y="0"/>
                  </a:moveTo>
                  <a:cubicBezTo>
                    <a:pt x="12072" y="0"/>
                    <a:pt x="11898" y="77"/>
                    <a:pt x="11781" y="226"/>
                  </a:cubicBezTo>
                  <a:cubicBezTo>
                    <a:pt x="10665" y="1639"/>
                    <a:pt x="9507" y="3061"/>
                    <a:pt x="8387" y="4436"/>
                  </a:cubicBezTo>
                  <a:cubicBezTo>
                    <a:pt x="7098" y="6018"/>
                    <a:pt x="5765" y="7654"/>
                    <a:pt x="4485" y="9292"/>
                  </a:cubicBezTo>
                  <a:cubicBezTo>
                    <a:pt x="4193" y="9665"/>
                    <a:pt x="3875" y="10053"/>
                    <a:pt x="3547" y="10453"/>
                  </a:cubicBezTo>
                  <a:cubicBezTo>
                    <a:pt x="2247" y="12041"/>
                    <a:pt x="774" y="13840"/>
                    <a:pt x="112" y="15690"/>
                  </a:cubicBezTo>
                  <a:cubicBezTo>
                    <a:pt x="1" y="15999"/>
                    <a:pt x="162" y="16338"/>
                    <a:pt x="471" y="16449"/>
                  </a:cubicBezTo>
                  <a:cubicBezTo>
                    <a:pt x="536" y="16472"/>
                    <a:pt x="603" y="16484"/>
                    <a:pt x="671" y="16484"/>
                  </a:cubicBezTo>
                  <a:cubicBezTo>
                    <a:pt x="922" y="16484"/>
                    <a:pt x="1146" y="16327"/>
                    <a:pt x="1230" y="16090"/>
                  </a:cubicBezTo>
                  <a:cubicBezTo>
                    <a:pt x="1823" y="14435"/>
                    <a:pt x="3228" y="12719"/>
                    <a:pt x="4467" y="11206"/>
                  </a:cubicBezTo>
                  <a:cubicBezTo>
                    <a:pt x="4801" y="10799"/>
                    <a:pt x="5124" y="10404"/>
                    <a:pt x="5421" y="10023"/>
                  </a:cubicBezTo>
                  <a:cubicBezTo>
                    <a:pt x="6694" y="8395"/>
                    <a:pt x="8024" y="6763"/>
                    <a:pt x="9308" y="5186"/>
                  </a:cubicBezTo>
                  <a:cubicBezTo>
                    <a:pt x="10431" y="3808"/>
                    <a:pt x="11592" y="2382"/>
                    <a:pt x="12713" y="962"/>
                  </a:cubicBezTo>
                  <a:cubicBezTo>
                    <a:pt x="12916" y="704"/>
                    <a:pt x="12872" y="331"/>
                    <a:pt x="12615" y="128"/>
                  </a:cubicBezTo>
                  <a:cubicBezTo>
                    <a:pt x="12506" y="42"/>
                    <a:pt x="12377" y="0"/>
                    <a:pt x="12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7"/>
          <p:cNvSpPr/>
          <p:nvPr/>
        </p:nvSpPr>
        <p:spPr>
          <a:xfrm>
            <a:off x="1015494" y="4630252"/>
            <a:ext cx="547170" cy="528404"/>
          </a:xfrm>
          <a:custGeom>
            <a:avLst/>
            <a:gdLst/>
            <a:ahLst/>
            <a:cxnLst/>
            <a:rect l="l" t="t" r="r" b="b"/>
            <a:pathLst>
              <a:path w="15949" h="15402" extrusionOk="0">
                <a:moveTo>
                  <a:pt x="10079" y="0"/>
                </a:moveTo>
                <a:cubicBezTo>
                  <a:pt x="7887" y="0"/>
                  <a:pt x="6417" y="4108"/>
                  <a:pt x="6940" y="5741"/>
                </a:cubicBezTo>
                <a:cubicBezTo>
                  <a:pt x="6496" y="4627"/>
                  <a:pt x="4227" y="1369"/>
                  <a:pt x="2544" y="1369"/>
                </a:cubicBezTo>
                <a:cubicBezTo>
                  <a:pt x="2207" y="1369"/>
                  <a:pt x="1893" y="1499"/>
                  <a:pt x="1622" y="1803"/>
                </a:cubicBezTo>
                <a:cubicBezTo>
                  <a:pt x="1" y="3624"/>
                  <a:pt x="3648" y="8265"/>
                  <a:pt x="5838" y="8410"/>
                </a:cubicBezTo>
                <a:cubicBezTo>
                  <a:pt x="4012" y="9192"/>
                  <a:pt x="414" y="11513"/>
                  <a:pt x="1414" y="14126"/>
                </a:cubicBezTo>
                <a:cubicBezTo>
                  <a:pt x="1761" y="15035"/>
                  <a:pt x="2388" y="15401"/>
                  <a:pt x="3118" y="15401"/>
                </a:cubicBezTo>
                <a:cubicBezTo>
                  <a:pt x="5212" y="15401"/>
                  <a:pt x="8158" y="12399"/>
                  <a:pt x="7828" y="10569"/>
                </a:cubicBezTo>
                <a:lnTo>
                  <a:pt x="7828" y="10569"/>
                </a:lnTo>
                <a:cubicBezTo>
                  <a:pt x="8159" y="11942"/>
                  <a:pt x="11165" y="15160"/>
                  <a:pt x="13263" y="15160"/>
                </a:cubicBezTo>
                <a:cubicBezTo>
                  <a:pt x="13894" y="15160"/>
                  <a:pt x="14442" y="14869"/>
                  <a:pt x="14811" y="14150"/>
                </a:cubicBezTo>
                <a:cubicBezTo>
                  <a:pt x="15948" y="11934"/>
                  <a:pt x="11410" y="9251"/>
                  <a:pt x="10158" y="8410"/>
                </a:cubicBezTo>
                <a:cubicBezTo>
                  <a:pt x="11142" y="6488"/>
                  <a:pt x="14298" y="1638"/>
                  <a:pt x="10837" y="162"/>
                </a:cubicBezTo>
                <a:cubicBezTo>
                  <a:pt x="10577" y="51"/>
                  <a:pt x="10323" y="0"/>
                  <a:pt x="100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7"/>
          <p:cNvSpPr/>
          <p:nvPr/>
        </p:nvSpPr>
        <p:spPr>
          <a:xfrm>
            <a:off x="9027163" y="438250"/>
            <a:ext cx="356250" cy="337325"/>
          </a:xfrm>
          <a:custGeom>
            <a:avLst/>
            <a:gdLst/>
            <a:ahLst/>
            <a:cxnLst/>
            <a:rect l="l" t="t" r="r" b="b"/>
            <a:pathLst>
              <a:path w="14250" h="13493" extrusionOk="0">
                <a:moveTo>
                  <a:pt x="3638" y="1"/>
                </a:moveTo>
                <a:cubicBezTo>
                  <a:pt x="2714" y="1"/>
                  <a:pt x="1908" y="343"/>
                  <a:pt x="1478" y="1282"/>
                </a:cubicBezTo>
                <a:cubicBezTo>
                  <a:pt x="0" y="4511"/>
                  <a:pt x="5873" y="9138"/>
                  <a:pt x="7811" y="10552"/>
                </a:cubicBezTo>
                <a:cubicBezTo>
                  <a:pt x="9739" y="11959"/>
                  <a:pt x="11809" y="13356"/>
                  <a:pt x="14250" y="13492"/>
                </a:cubicBezTo>
                <a:cubicBezTo>
                  <a:pt x="12938" y="7859"/>
                  <a:pt x="10886" y="3737"/>
                  <a:pt x="8110" y="1712"/>
                </a:cubicBezTo>
                <a:cubicBezTo>
                  <a:pt x="7114" y="985"/>
                  <a:pt x="5206" y="1"/>
                  <a:pt x="36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7"/>
          <p:cNvGrpSpPr/>
          <p:nvPr/>
        </p:nvGrpSpPr>
        <p:grpSpPr>
          <a:xfrm rot="-9577153">
            <a:off x="-1155279" y="2378822"/>
            <a:ext cx="2557986" cy="3069814"/>
            <a:chOff x="1720871" y="-1444157"/>
            <a:chExt cx="3153410" cy="3784376"/>
          </a:xfrm>
        </p:grpSpPr>
        <p:sp>
          <p:nvSpPr>
            <p:cNvPr id="250" name="Google Shape;250;p7"/>
            <p:cNvSpPr/>
            <p:nvPr/>
          </p:nvSpPr>
          <p:spPr>
            <a:xfrm rot="9632177">
              <a:off x="2251812" y="-1160811"/>
              <a:ext cx="2144580" cy="3236203"/>
            </a:xfrm>
            <a:custGeom>
              <a:avLst/>
              <a:gdLst/>
              <a:ahLst/>
              <a:cxnLst/>
              <a:rect l="l" t="t" r="r" b="b"/>
              <a:pathLst>
                <a:path w="39215" h="59176" extrusionOk="0">
                  <a:moveTo>
                    <a:pt x="26210" y="1"/>
                  </a:moveTo>
                  <a:cubicBezTo>
                    <a:pt x="25579" y="1"/>
                    <a:pt x="24901" y="852"/>
                    <a:pt x="24476" y="2573"/>
                  </a:cubicBezTo>
                  <a:cubicBezTo>
                    <a:pt x="23602" y="6110"/>
                    <a:pt x="24935" y="13140"/>
                    <a:pt x="22561" y="18939"/>
                  </a:cubicBezTo>
                  <a:cubicBezTo>
                    <a:pt x="18074" y="16382"/>
                    <a:pt x="22250" y="1473"/>
                    <a:pt x="17661" y="590"/>
                  </a:cubicBezTo>
                  <a:cubicBezTo>
                    <a:pt x="17615" y="581"/>
                    <a:pt x="17571" y="577"/>
                    <a:pt x="17529" y="577"/>
                  </a:cubicBezTo>
                  <a:cubicBezTo>
                    <a:pt x="14945" y="577"/>
                    <a:pt x="19658" y="17048"/>
                    <a:pt x="19350" y="18813"/>
                  </a:cubicBezTo>
                  <a:cubicBezTo>
                    <a:pt x="19294" y="18817"/>
                    <a:pt x="19237" y="18818"/>
                    <a:pt x="19180" y="18818"/>
                  </a:cubicBezTo>
                  <a:cubicBezTo>
                    <a:pt x="16379" y="18818"/>
                    <a:pt x="13262" y="14272"/>
                    <a:pt x="11958" y="12162"/>
                  </a:cubicBezTo>
                  <a:cubicBezTo>
                    <a:pt x="9100" y="7539"/>
                    <a:pt x="8573" y="3161"/>
                    <a:pt x="7061" y="3161"/>
                  </a:cubicBezTo>
                  <a:cubicBezTo>
                    <a:pt x="6826" y="3161"/>
                    <a:pt x="6566" y="3267"/>
                    <a:pt x="6271" y="3495"/>
                  </a:cubicBezTo>
                  <a:cubicBezTo>
                    <a:pt x="4386" y="4948"/>
                    <a:pt x="9320" y="13017"/>
                    <a:pt x="10130" y="14333"/>
                  </a:cubicBezTo>
                  <a:cubicBezTo>
                    <a:pt x="12026" y="17417"/>
                    <a:pt x="17619" y="21960"/>
                    <a:pt x="17619" y="21960"/>
                  </a:cubicBezTo>
                  <a:cubicBezTo>
                    <a:pt x="13951" y="21054"/>
                    <a:pt x="9531" y="18434"/>
                    <a:pt x="6986" y="15705"/>
                  </a:cubicBezTo>
                  <a:cubicBezTo>
                    <a:pt x="4362" y="12892"/>
                    <a:pt x="2540" y="9867"/>
                    <a:pt x="844" y="5575"/>
                  </a:cubicBezTo>
                  <a:cubicBezTo>
                    <a:pt x="0" y="5621"/>
                    <a:pt x="105" y="6698"/>
                    <a:pt x="182" y="7452"/>
                  </a:cubicBezTo>
                  <a:cubicBezTo>
                    <a:pt x="1438" y="19797"/>
                    <a:pt x="10799" y="23502"/>
                    <a:pt x="19729" y="25579"/>
                  </a:cubicBezTo>
                  <a:cubicBezTo>
                    <a:pt x="21473" y="29250"/>
                    <a:pt x="21393" y="34853"/>
                    <a:pt x="22346" y="39062"/>
                  </a:cubicBezTo>
                  <a:cubicBezTo>
                    <a:pt x="23916" y="45992"/>
                    <a:pt x="26851" y="53333"/>
                    <a:pt x="30634" y="59125"/>
                  </a:cubicBezTo>
                  <a:cubicBezTo>
                    <a:pt x="30780" y="59159"/>
                    <a:pt x="30914" y="59176"/>
                    <a:pt x="31037" y="59176"/>
                  </a:cubicBezTo>
                  <a:cubicBezTo>
                    <a:pt x="34490" y="59176"/>
                    <a:pt x="29318" y="46169"/>
                    <a:pt x="28658" y="44329"/>
                  </a:cubicBezTo>
                  <a:cubicBezTo>
                    <a:pt x="26480" y="38258"/>
                    <a:pt x="23470" y="29999"/>
                    <a:pt x="25917" y="23572"/>
                  </a:cubicBezTo>
                  <a:cubicBezTo>
                    <a:pt x="28622" y="21727"/>
                    <a:pt x="39215" y="4191"/>
                    <a:pt x="34086" y="3589"/>
                  </a:cubicBezTo>
                  <a:lnTo>
                    <a:pt x="34086" y="3589"/>
                  </a:lnTo>
                  <a:cubicBezTo>
                    <a:pt x="31121" y="6255"/>
                    <a:pt x="29562" y="17384"/>
                    <a:pt x="25772" y="19064"/>
                  </a:cubicBezTo>
                  <a:cubicBezTo>
                    <a:pt x="25346" y="14958"/>
                    <a:pt x="28177" y="6622"/>
                    <a:pt x="27695" y="2727"/>
                  </a:cubicBezTo>
                  <a:cubicBezTo>
                    <a:pt x="27470" y="916"/>
                    <a:pt x="26865" y="1"/>
                    <a:pt x="26210" y="1"/>
                  </a:cubicBezTo>
                  <a:close/>
                </a:path>
              </a:pathLst>
            </a:custGeom>
            <a:solidFill>
              <a:srgbClr val="EDB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 rot="9632177">
              <a:off x="2198760" y="-1179329"/>
              <a:ext cx="2144580" cy="3236203"/>
            </a:xfrm>
            <a:custGeom>
              <a:avLst/>
              <a:gdLst/>
              <a:ahLst/>
              <a:cxnLst/>
              <a:rect l="l" t="t" r="r" b="b"/>
              <a:pathLst>
                <a:path w="39215" h="59176" extrusionOk="0">
                  <a:moveTo>
                    <a:pt x="26210" y="1"/>
                  </a:moveTo>
                  <a:cubicBezTo>
                    <a:pt x="25579" y="1"/>
                    <a:pt x="24901" y="852"/>
                    <a:pt x="24476" y="2573"/>
                  </a:cubicBezTo>
                  <a:cubicBezTo>
                    <a:pt x="23602" y="6110"/>
                    <a:pt x="24935" y="13140"/>
                    <a:pt x="22561" y="18939"/>
                  </a:cubicBezTo>
                  <a:cubicBezTo>
                    <a:pt x="18074" y="16382"/>
                    <a:pt x="22250" y="1473"/>
                    <a:pt x="17661" y="590"/>
                  </a:cubicBezTo>
                  <a:cubicBezTo>
                    <a:pt x="17615" y="581"/>
                    <a:pt x="17571" y="577"/>
                    <a:pt x="17529" y="577"/>
                  </a:cubicBezTo>
                  <a:cubicBezTo>
                    <a:pt x="14945" y="577"/>
                    <a:pt x="19658" y="17048"/>
                    <a:pt x="19350" y="18813"/>
                  </a:cubicBezTo>
                  <a:cubicBezTo>
                    <a:pt x="19294" y="18817"/>
                    <a:pt x="19237" y="18818"/>
                    <a:pt x="19180" y="18818"/>
                  </a:cubicBezTo>
                  <a:cubicBezTo>
                    <a:pt x="16379" y="18818"/>
                    <a:pt x="13262" y="14272"/>
                    <a:pt x="11958" y="12162"/>
                  </a:cubicBezTo>
                  <a:cubicBezTo>
                    <a:pt x="9100" y="7539"/>
                    <a:pt x="8573" y="3161"/>
                    <a:pt x="7061" y="3161"/>
                  </a:cubicBezTo>
                  <a:cubicBezTo>
                    <a:pt x="6826" y="3161"/>
                    <a:pt x="6566" y="3267"/>
                    <a:pt x="6271" y="3495"/>
                  </a:cubicBezTo>
                  <a:cubicBezTo>
                    <a:pt x="4386" y="4948"/>
                    <a:pt x="9320" y="13017"/>
                    <a:pt x="10130" y="14333"/>
                  </a:cubicBezTo>
                  <a:cubicBezTo>
                    <a:pt x="12026" y="17417"/>
                    <a:pt x="17619" y="21960"/>
                    <a:pt x="17619" y="21960"/>
                  </a:cubicBezTo>
                  <a:cubicBezTo>
                    <a:pt x="13951" y="21054"/>
                    <a:pt x="9531" y="18434"/>
                    <a:pt x="6986" y="15705"/>
                  </a:cubicBezTo>
                  <a:cubicBezTo>
                    <a:pt x="4362" y="12892"/>
                    <a:pt x="2540" y="9867"/>
                    <a:pt x="844" y="5575"/>
                  </a:cubicBezTo>
                  <a:cubicBezTo>
                    <a:pt x="0" y="5621"/>
                    <a:pt x="105" y="6698"/>
                    <a:pt x="182" y="7452"/>
                  </a:cubicBezTo>
                  <a:cubicBezTo>
                    <a:pt x="1438" y="19797"/>
                    <a:pt x="10799" y="23502"/>
                    <a:pt x="19729" y="25579"/>
                  </a:cubicBezTo>
                  <a:cubicBezTo>
                    <a:pt x="21473" y="29250"/>
                    <a:pt x="21393" y="34853"/>
                    <a:pt x="22346" y="39062"/>
                  </a:cubicBezTo>
                  <a:cubicBezTo>
                    <a:pt x="23916" y="45992"/>
                    <a:pt x="26851" y="53333"/>
                    <a:pt x="30634" y="59125"/>
                  </a:cubicBezTo>
                  <a:cubicBezTo>
                    <a:pt x="30780" y="59159"/>
                    <a:pt x="30914" y="59176"/>
                    <a:pt x="31037" y="59176"/>
                  </a:cubicBezTo>
                  <a:cubicBezTo>
                    <a:pt x="34490" y="59176"/>
                    <a:pt x="29318" y="46169"/>
                    <a:pt x="28658" y="44329"/>
                  </a:cubicBezTo>
                  <a:cubicBezTo>
                    <a:pt x="26480" y="38258"/>
                    <a:pt x="23470" y="29999"/>
                    <a:pt x="25917" y="23572"/>
                  </a:cubicBezTo>
                  <a:cubicBezTo>
                    <a:pt x="28622" y="21727"/>
                    <a:pt x="39215" y="4191"/>
                    <a:pt x="34086" y="3589"/>
                  </a:cubicBezTo>
                  <a:lnTo>
                    <a:pt x="34086" y="3589"/>
                  </a:lnTo>
                  <a:cubicBezTo>
                    <a:pt x="31121" y="6255"/>
                    <a:pt x="29562" y="17384"/>
                    <a:pt x="25772" y="19064"/>
                  </a:cubicBezTo>
                  <a:cubicBezTo>
                    <a:pt x="25346" y="14958"/>
                    <a:pt x="28177" y="6622"/>
                    <a:pt x="27695" y="2727"/>
                  </a:cubicBezTo>
                  <a:cubicBezTo>
                    <a:pt x="27470" y="916"/>
                    <a:pt x="26865" y="1"/>
                    <a:pt x="2621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7"/>
          <p:cNvSpPr/>
          <p:nvPr/>
        </p:nvSpPr>
        <p:spPr>
          <a:xfrm>
            <a:off x="8221925" y="1161687"/>
            <a:ext cx="1556180" cy="1245830"/>
          </a:xfrm>
          <a:custGeom>
            <a:avLst/>
            <a:gdLst/>
            <a:ahLst/>
            <a:cxnLst/>
            <a:rect l="l" t="t" r="r" b="b"/>
            <a:pathLst>
              <a:path w="46377" h="37128" extrusionOk="0">
                <a:moveTo>
                  <a:pt x="6025" y="0"/>
                </a:moveTo>
                <a:cubicBezTo>
                  <a:pt x="5736" y="0"/>
                  <a:pt x="5441" y="83"/>
                  <a:pt x="5219" y="202"/>
                </a:cubicBezTo>
                <a:cubicBezTo>
                  <a:pt x="4879" y="383"/>
                  <a:pt x="4588" y="681"/>
                  <a:pt x="4331" y="961"/>
                </a:cubicBezTo>
                <a:cubicBezTo>
                  <a:pt x="3424" y="1943"/>
                  <a:pt x="2598" y="2960"/>
                  <a:pt x="2366" y="3179"/>
                </a:cubicBezTo>
                <a:cubicBezTo>
                  <a:pt x="1570" y="5683"/>
                  <a:pt x="672" y="8217"/>
                  <a:pt x="288" y="10824"/>
                </a:cubicBezTo>
                <a:cubicBezTo>
                  <a:pt x="13" y="12387"/>
                  <a:pt x="0" y="13984"/>
                  <a:pt x="252" y="15551"/>
                </a:cubicBezTo>
                <a:cubicBezTo>
                  <a:pt x="712" y="17397"/>
                  <a:pt x="1314" y="19204"/>
                  <a:pt x="2052" y="20956"/>
                </a:cubicBezTo>
                <a:cubicBezTo>
                  <a:pt x="3106" y="23867"/>
                  <a:pt x="3827" y="26486"/>
                  <a:pt x="6054" y="28720"/>
                </a:cubicBezTo>
                <a:cubicBezTo>
                  <a:pt x="7323" y="29993"/>
                  <a:pt x="8734" y="31520"/>
                  <a:pt x="10298" y="32432"/>
                </a:cubicBezTo>
                <a:cubicBezTo>
                  <a:pt x="14034" y="34610"/>
                  <a:pt x="18159" y="35450"/>
                  <a:pt x="22257" y="36616"/>
                </a:cubicBezTo>
                <a:cubicBezTo>
                  <a:pt x="23379" y="36936"/>
                  <a:pt x="24465" y="37127"/>
                  <a:pt x="25624" y="37127"/>
                </a:cubicBezTo>
                <a:cubicBezTo>
                  <a:pt x="25714" y="37127"/>
                  <a:pt x="25805" y="37126"/>
                  <a:pt x="25896" y="37124"/>
                </a:cubicBezTo>
                <a:cubicBezTo>
                  <a:pt x="28227" y="37063"/>
                  <a:pt x="30458" y="36213"/>
                  <a:pt x="32693" y="35634"/>
                </a:cubicBezTo>
                <a:cubicBezTo>
                  <a:pt x="35129" y="35004"/>
                  <a:pt x="37520" y="34392"/>
                  <a:pt x="39791" y="33276"/>
                </a:cubicBezTo>
                <a:cubicBezTo>
                  <a:pt x="41183" y="32591"/>
                  <a:pt x="42303" y="31578"/>
                  <a:pt x="43593" y="30740"/>
                </a:cubicBezTo>
                <a:cubicBezTo>
                  <a:pt x="44638" y="30061"/>
                  <a:pt x="46127" y="29183"/>
                  <a:pt x="46274" y="27813"/>
                </a:cubicBezTo>
                <a:cubicBezTo>
                  <a:pt x="46376" y="26844"/>
                  <a:pt x="46287" y="25916"/>
                  <a:pt x="45185" y="25914"/>
                </a:cubicBezTo>
                <a:cubicBezTo>
                  <a:pt x="45168" y="25914"/>
                  <a:pt x="45150" y="25914"/>
                  <a:pt x="45133" y="25914"/>
                </a:cubicBezTo>
                <a:cubicBezTo>
                  <a:pt x="44143" y="25914"/>
                  <a:pt x="43555" y="26010"/>
                  <a:pt x="42604" y="26393"/>
                </a:cubicBezTo>
                <a:cubicBezTo>
                  <a:pt x="40740" y="27145"/>
                  <a:pt x="38780" y="27637"/>
                  <a:pt x="36863" y="28236"/>
                </a:cubicBezTo>
                <a:cubicBezTo>
                  <a:pt x="34746" y="28898"/>
                  <a:pt x="32658" y="29421"/>
                  <a:pt x="30480" y="29827"/>
                </a:cubicBezTo>
                <a:cubicBezTo>
                  <a:pt x="28349" y="30224"/>
                  <a:pt x="26315" y="30250"/>
                  <a:pt x="24159" y="30295"/>
                </a:cubicBezTo>
                <a:cubicBezTo>
                  <a:pt x="23257" y="30315"/>
                  <a:pt x="22283" y="30577"/>
                  <a:pt x="21354" y="30577"/>
                </a:cubicBezTo>
                <a:cubicBezTo>
                  <a:pt x="21039" y="30577"/>
                  <a:pt x="20729" y="30547"/>
                  <a:pt x="20429" y="30467"/>
                </a:cubicBezTo>
                <a:cubicBezTo>
                  <a:pt x="19099" y="30111"/>
                  <a:pt x="17614" y="29563"/>
                  <a:pt x="16354" y="29008"/>
                </a:cubicBezTo>
                <a:cubicBezTo>
                  <a:pt x="14978" y="28402"/>
                  <a:pt x="13817" y="27521"/>
                  <a:pt x="12788" y="26441"/>
                </a:cubicBezTo>
                <a:cubicBezTo>
                  <a:pt x="11784" y="25387"/>
                  <a:pt x="10503" y="24568"/>
                  <a:pt x="9576" y="23452"/>
                </a:cubicBezTo>
                <a:cubicBezTo>
                  <a:pt x="9193" y="22977"/>
                  <a:pt x="8878" y="22449"/>
                  <a:pt x="8641" y="21885"/>
                </a:cubicBezTo>
                <a:cubicBezTo>
                  <a:pt x="8496" y="21622"/>
                  <a:pt x="8278" y="21452"/>
                  <a:pt x="7987" y="21378"/>
                </a:cubicBezTo>
                <a:cubicBezTo>
                  <a:pt x="7181" y="20460"/>
                  <a:pt x="7492" y="19207"/>
                  <a:pt x="7465" y="18051"/>
                </a:cubicBezTo>
                <a:cubicBezTo>
                  <a:pt x="7437" y="16859"/>
                  <a:pt x="7039" y="15748"/>
                  <a:pt x="6961" y="14561"/>
                </a:cubicBezTo>
                <a:cubicBezTo>
                  <a:pt x="6879" y="13292"/>
                  <a:pt x="6650" y="12042"/>
                  <a:pt x="6531" y="10776"/>
                </a:cubicBezTo>
                <a:cubicBezTo>
                  <a:pt x="6346" y="8790"/>
                  <a:pt x="6340" y="6611"/>
                  <a:pt x="6466" y="4620"/>
                </a:cubicBezTo>
                <a:cubicBezTo>
                  <a:pt x="6517" y="3821"/>
                  <a:pt x="6949" y="3131"/>
                  <a:pt x="6986" y="2313"/>
                </a:cubicBezTo>
                <a:cubicBezTo>
                  <a:pt x="7007" y="1852"/>
                  <a:pt x="7152" y="882"/>
                  <a:pt x="6932" y="480"/>
                </a:cubicBezTo>
                <a:cubicBezTo>
                  <a:pt x="6739" y="130"/>
                  <a:pt x="6387" y="0"/>
                  <a:pt x="6025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SECTION_TITLE_AND_DESCRIPTION_1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>
            <a:spLocks noGrp="1"/>
          </p:cNvSpPr>
          <p:nvPr>
            <p:ph type="title"/>
          </p:nvPr>
        </p:nvSpPr>
        <p:spPr>
          <a:xfrm>
            <a:off x="1510325" y="2260650"/>
            <a:ext cx="23649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2" name="Google Shape;482;p15"/>
          <p:cNvSpPr txBox="1">
            <a:spLocks noGrp="1"/>
          </p:cNvSpPr>
          <p:nvPr>
            <p:ph type="subTitle" idx="1"/>
          </p:nvPr>
        </p:nvSpPr>
        <p:spPr>
          <a:xfrm>
            <a:off x="1510350" y="2685274"/>
            <a:ext cx="2364900" cy="13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3" name="Google Shape;483;p15"/>
          <p:cNvSpPr txBox="1">
            <a:spLocks noGrp="1"/>
          </p:cNvSpPr>
          <p:nvPr>
            <p:ph type="title" idx="2"/>
          </p:nvPr>
        </p:nvSpPr>
        <p:spPr>
          <a:xfrm>
            <a:off x="5268775" y="2260650"/>
            <a:ext cx="23649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4" name="Google Shape;484;p15"/>
          <p:cNvSpPr txBox="1">
            <a:spLocks noGrp="1"/>
          </p:cNvSpPr>
          <p:nvPr>
            <p:ph type="subTitle" idx="3"/>
          </p:nvPr>
        </p:nvSpPr>
        <p:spPr>
          <a:xfrm>
            <a:off x="5268800" y="2685274"/>
            <a:ext cx="2364900" cy="13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5" name="Google Shape;485;p15"/>
          <p:cNvSpPr txBox="1">
            <a:spLocks noGrp="1"/>
          </p:cNvSpPr>
          <p:nvPr>
            <p:ph type="title" idx="4"/>
          </p:nvPr>
        </p:nvSpPr>
        <p:spPr>
          <a:xfrm>
            <a:off x="761175" y="412550"/>
            <a:ext cx="4106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6" name="Google Shape;486;p15"/>
          <p:cNvSpPr/>
          <p:nvPr/>
        </p:nvSpPr>
        <p:spPr>
          <a:xfrm rot="9899955">
            <a:off x="4922787" y="623467"/>
            <a:ext cx="165569" cy="267995"/>
          </a:xfrm>
          <a:custGeom>
            <a:avLst/>
            <a:gdLst/>
            <a:ahLst/>
            <a:cxnLst/>
            <a:rect l="l" t="t" r="r" b="b"/>
            <a:pathLst>
              <a:path w="6912" h="11188" extrusionOk="0">
                <a:moveTo>
                  <a:pt x="4161" y="0"/>
                </a:moveTo>
                <a:cubicBezTo>
                  <a:pt x="3958" y="0"/>
                  <a:pt x="3759" y="94"/>
                  <a:pt x="3480" y="356"/>
                </a:cubicBezTo>
                <a:cubicBezTo>
                  <a:pt x="2740" y="1050"/>
                  <a:pt x="2326" y="1856"/>
                  <a:pt x="1963" y="2756"/>
                </a:cubicBezTo>
                <a:lnTo>
                  <a:pt x="1963" y="2756"/>
                </a:lnTo>
                <a:lnTo>
                  <a:pt x="2242" y="2040"/>
                </a:lnTo>
                <a:lnTo>
                  <a:pt x="2242" y="2040"/>
                </a:lnTo>
                <a:cubicBezTo>
                  <a:pt x="1271" y="4451"/>
                  <a:pt x="0" y="7098"/>
                  <a:pt x="445" y="9770"/>
                </a:cubicBezTo>
                <a:cubicBezTo>
                  <a:pt x="591" y="10648"/>
                  <a:pt x="1011" y="11188"/>
                  <a:pt x="1555" y="11188"/>
                </a:cubicBezTo>
                <a:cubicBezTo>
                  <a:pt x="1848" y="11188"/>
                  <a:pt x="2177" y="11031"/>
                  <a:pt x="2519" y="10687"/>
                </a:cubicBezTo>
                <a:cubicBezTo>
                  <a:pt x="3138" y="10064"/>
                  <a:pt x="3587" y="9380"/>
                  <a:pt x="4268" y="8823"/>
                </a:cubicBezTo>
                <a:cubicBezTo>
                  <a:pt x="5173" y="8081"/>
                  <a:pt x="5849" y="7174"/>
                  <a:pt x="6368" y="6118"/>
                </a:cubicBezTo>
                <a:cubicBezTo>
                  <a:pt x="6911" y="5011"/>
                  <a:pt x="6730" y="3284"/>
                  <a:pt x="6444" y="2107"/>
                </a:cubicBezTo>
                <a:cubicBezTo>
                  <a:pt x="6215" y="1162"/>
                  <a:pt x="5902" y="589"/>
                  <a:pt x="5022" y="268"/>
                </a:cubicBezTo>
                <a:cubicBezTo>
                  <a:pt x="4641" y="129"/>
                  <a:pt x="4399" y="0"/>
                  <a:pt x="4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5"/>
          <p:cNvSpPr/>
          <p:nvPr/>
        </p:nvSpPr>
        <p:spPr>
          <a:xfrm rot="9899955">
            <a:off x="5021952" y="100696"/>
            <a:ext cx="122955" cy="206482"/>
          </a:xfrm>
          <a:custGeom>
            <a:avLst/>
            <a:gdLst/>
            <a:ahLst/>
            <a:cxnLst/>
            <a:rect l="l" t="t" r="r" b="b"/>
            <a:pathLst>
              <a:path w="5133" h="8620" extrusionOk="0">
                <a:moveTo>
                  <a:pt x="3368" y="0"/>
                </a:moveTo>
                <a:cubicBezTo>
                  <a:pt x="3287" y="0"/>
                  <a:pt x="3202" y="7"/>
                  <a:pt x="3114" y="23"/>
                </a:cubicBezTo>
                <a:cubicBezTo>
                  <a:pt x="1757" y="261"/>
                  <a:pt x="1440" y="1480"/>
                  <a:pt x="712" y="2434"/>
                </a:cubicBezTo>
                <a:lnTo>
                  <a:pt x="770" y="2198"/>
                </a:lnTo>
                <a:lnTo>
                  <a:pt x="770" y="2198"/>
                </a:lnTo>
                <a:cubicBezTo>
                  <a:pt x="0" y="2896"/>
                  <a:pt x="97" y="4085"/>
                  <a:pt x="100" y="5027"/>
                </a:cubicBezTo>
                <a:cubicBezTo>
                  <a:pt x="104" y="6034"/>
                  <a:pt x="44" y="7362"/>
                  <a:pt x="766" y="8181"/>
                </a:cubicBezTo>
                <a:cubicBezTo>
                  <a:pt x="1046" y="8499"/>
                  <a:pt x="1343" y="8619"/>
                  <a:pt x="1645" y="8619"/>
                </a:cubicBezTo>
                <a:cubicBezTo>
                  <a:pt x="2232" y="8619"/>
                  <a:pt x="2837" y="8166"/>
                  <a:pt x="3370" y="7835"/>
                </a:cubicBezTo>
                <a:cubicBezTo>
                  <a:pt x="5095" y="6761"/>
                  <a:pt x="5094" y="4842"/>
                  <a:pt x="5118" y="3022"/>
                </a:cubicBezTo>
                <a:cubicBezTo>
                  <a:pt x="5133" y="1918"/>
                  <a:pt x="4680" y="0"/>
                  <a:pt x="3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5"/>
          <p:cNvSpPr/>
          <p:nvPr/>
        </p:nvSpPr>
        <p:spPr>
          <a:xfrm rot="9899955">
            <a:off x="4755462" y="275635"/>
            <a:ext cx="153592" cy="250581"/>
          </a:xfrm>
          <a:custGeom>
            <a:avLst/>
            <a:gdLst/>
            <a:ahLst/>
            <a:cxnLst/>
            <a:rect l="l" t="t" r="r" b="b"/>
            <a:pathLst>
              <a:path w="6412" h="10461" extrusionOk="0">
                <a:moveTo>
                  <a:pt x="4967" y="1"/>
                </a:moveTo>
                <a:cubicBezTo>
                  <a:pt x="4911" y="1"/>
                  <a:pt x="4852" y="5"/>
                  <a:pt x="4791" y="13"/>
                </a:cubicBezTo>
                <a:cubicBezTo>
                  <a:pt x="3361" y="201"/>
                  <a:pt x="2761" y="1674"/>
                  <a:pt x="1804" y="2791"/>
                </a:cubicBezTo>
                <a:lnTo>
                  <a:pt x="1916" y="2506"/>
                </a:lnTo>
                <a:lnTo>
                  <a:pt x="1916" y="2506"/>
                </a:lnTo>
                <a:cubicBezTo>
                  <a:pt x="976" y="3305"/>
                  <a:pt x="803" y="4771"/>
                  <a:pt x="591" y="5928"/>
                </a:cubicBezTo>
                <a:cubicBezTo>
                  <a:pt x="365" y="7166"/>
                  <a:pt x="0" y="8794"/>
                  <a:pt x="545" y="9853"/>
                </a:cubicBezTo>
                <a:cubicBezTo>
                  <a:pt x="774" y="10298"/>
                  <a:pt x="1076" y="10460"/>
                  <a:pt x="1412" y="10460"/>
                </a:cubicBezTo>
                <a:cubicBezTo>
                  <a:pt x="1992" y="10460"/>
                  <a:pt x="2675" y="9977"/>
                  <a:pt x="3266" y="9626"/>
                </a:cubicBezTo>
                <a:cubicBezTo>
                  <a:pt x="5260" y="8440"/>
                  <a:pt x="5699" y="6080"/>
                  <a:pt x="6139" y="3848"/>
                </a:cubicBezTo>
                <a:cubicBezTo>
                  <a:pt x="6411" y="2464"/>
                  <a:pt x="6383" y="1"/>
                  <a:pt x="49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" name="Google Shape;489;p15"/>
          <p:cNvGrpSpPr/>
          <p:nvPr/>
        </p:nvGrpSpPr>
        <p:grpSpPr>
          <a:xfrm>
            <a:off x="5332149" y="-789623"/>
            <a:ext cx="1968983" cy="1723072"/>
            <a:chOff x="2713250" y="4085700"/>
            <a:chExt cx="551675" cy="482775"/>
          </a:xfrm>
        </p:grpSpPr>
        <p:sp>
          <p:nvSpPr>
            <p:cNvPr id="490" name="Google Shape;490;p15"/>
            <p:cNvSpPr/>
            <p:nvPr/>
          </p:nvSpPr>
          <p:spPr>
            <a:xfrm>
              <a:off x="2713250" y="4085700"/>
              <a:ext cx="551675" cy="482775"/>
            </a:xfrm>
            <a:custGeom>
              <a:avLst/>
              <a:gdLst/>
              <a:ahLst/>
              <a:cxnLst/>
              <a:rect l="l" t="t" r="r" b="b"/>
              <a:pathLst>
                <a:path w="22067" h="19311" extrusionOk="0">
                  <a:moveTo>
                    <a:pt x="10187" y="755"/>
                  </a:moveTo>
                  <a:cubicBezTo>
                    <a:pt x="12564" y="755"/>
                    <a:pt x="15325" y="1650"/>
                    <a:pt x="17068" y="3188"/>
                  </a:cubicBezTo>
                  <a:cubicBezTo>
                    <a:pt x="18023" y="4029"/>
                    <a:pt x="19320" y="5409"/>
                    <a:pt x="20067" y="7207"/>
                  </a:cubicBezTo>
                  <a:cubicBezTo>
                    <a:pt x="21224" y="9989"/>
                    <a:pt x="18624" y="14121"/>
                    <a:pt x="16714" y="16074"/>
                  </a:cubicBezTo>
                  <a:cubicBezTo>
                    <a:pt x="15120" y="17699"/>
                    <a:pt x="13070" y="18558"/>
                    <a:pt x="10779" y="18558"/>
                  </a:cubicBezTo>
                  <a:lnTo>
                    <a:pt x="10753" y="18558"/>
                  </a:lnTo>
                  <a:cubicBezTo>
                    <a:pt x="8084" y="18550"/>
                    <a:pt x="5422" y="17375"/>
                    <a:pt x="3447" y="15335"/>
                  </a:cubicBezTo>
                  <a:cubicBezTo>
                    <a:pt x="1312" y="13129"/>
                    <a:pt x="806" y="9017"/>
                    <a:pt x="2294" y="5973"/>
                  </a:cubicBezTo>
                  <a:cubicBezTo>
                    <a:pt x="3410" y="3692"/>
                    <a:pt x="5845" y="2126"/>
                    <a:pt x="7196" y="1396"/>
                  </a:cubicBezTo>
                  <a:lnTo>
                    <a:pt x="7197" y="1396"/>
                  </a:lnTo>
                  <a:cubicBezTo>
                    <a:pt x="8004" y="959"/>
                    <a:pt x="9052" y="755"/>
                    <a:pt x="10187" y="755"/>
                  </a:cubicBezTo>
                  <a:close/>
                  <a:moveTo>
                    <a:pt x="10206" y="1"/>
                  </a:moveTo>
                  <a:cubicBezTo>
                    <a:pt x="8940" y="1"/>
                    <a:pt x="7761" y="236"/>
                    <a:pt x="6838" y="735"/>
                  </a:cubicBezTo>
                  <a:cubicBezTo>
                    <a:pt x="5408" y="1507"/>
                    <a:pt x="2827" y="3173"/>
                    <a:pt x="1619" y="5643"/>
                  </a:cubicBezTo>
                  <a:cubicBezTo>
                    <a:pt x="1" y="8952"/>
                    <a:pt x="567" y="13439"/>
                    <a:pt x="2907" y="15857"/>
                  </a:cubicBezTo>
                  <a:cubicBezTo>
                    <a:pt x="5021" y="18043"/>
                    <a:pt x="7880" y="19301"/>
                    <a:pt x="10749" y="19310"/>
                  </a:cubicBezTo>
                  <a:lnTo>
                    <a:pt x="10779" y="19310"/>
                  </a:lnTo>
                  <a:cubicBezTo>
                    <a:pt x="13277" y="19310"/>
                    <a:pt x="15514" y="18373"/>
                    <a:pt x="17251" y="16599"/>
                  </a:cubicBezTo>
                  <a:cubicBezTo>
                    <a:pt x="19377" y="14428"/>
                    <a:pt x="22066" y="10058"/>
                    <a:pt x="20760" y="6918"/>
                  </a:cubicBezTo>
                  <a:cubicBezTo>
                    <a:pt x="19957" y="4989"/>
                    <a:pt x="18579" y="3517"/>
                    <a:pt x="17564" y="2624"/>
                  </a:cubicBezTo>
                  <a:cubicBezTo>
                    <a:pt x="15673" y="956"/>
                    <a:pt x="12761" y="1"/>
                    <a:pt x="10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2816750" y="4163475"/>
              <a:ext cx="332275" cy="310625"/>
            </a:xfrm>
            <a:custGeom>
              <a:avLst/>
              <a:gdLst/>
              <a:ahLst/>
              <a:cxnLst/>
              <a:rect l="l" t="t" r="r" b="b"/>
              <a:pathLst>
                <a:path w="13291" h="12425" extrusionOk="0">
                  <a:moveTo>
                    <a:pt x="6740" y="748"/>
                  </a:moveTo>
                  <a:cubicBezTo>
                    <a:pt x="7946" y="748"/>
                    <a:pt x="9127" y="1127"/>
                    <a:pt x="10264" y="1880"/>
                  </a:cubicBezTo>
                  <a:cubicBezTo>
                    <a:pt x="10879" y="2287"/>
                    <a:pt x="11359" y="3151"/>
                    <a:pt x="11733" y="4521"/>
                  </a:cubicBezTo>
                  <a:cubicBezTo>
                    <a:pt x="12458" y="7173"/>
                    <a:pt x="11172" y="10167"/>
                    <a:pt x="8867" y="11198"/>
                  </a:cubicBezTo>
                  <a:cubicBezTo>
                    <a:pt x="8162" y="11512"/>
                    <a:pt x="7336" y="11666"/>
                    <a:pt x="6488" y="11666"/>
                  </a:cubicBezTo>
                  <a:cubicBezTo>
                    <a:pt x="5322" y="11666"/>
                    <a:pt x="4116" y="11375"/>
                    <a:pt x="3130" y="10810"/>
                  </a:cubicBezTo>
                  <a:cubicBezTo>
                    <a:pt x="2237" y="10298"/>
                    <a:pt x="1135" y="9345"/>
                    <a:pt x="957" y="7714"/>
                  </a:cubicBezTo>
                  <a:cubicBezTo>
                    <a:pt x="769" y="5991"/>
                    <a:pt x="1507" y="3943"/>
                    <a:pt x="2324" y="2677"/>
                  </a:cubicBezTo>
                  <a:cubicBezTo>
                    <a:pt x="2589" y="2267"/>
                    <a:pt x="3758" y="1244"/>
                    <a:pt x="5511" y="877"/>
                  </a:cubicBezTo>
                  <a:cubicBezTo>
                    <a:pt x="5923" y="791"/>
                    <a:pt x="6333" y="748"/>
                    <a:pt x="6740" y="748"/>
                  </a:cubicBezTo>
                  <a:close/>
                  <a:moveTo>
                    <a:pt x="6718" y="0"/>
                  </a:moveTo>
                  <a:cubicBezTo>
                    <a:pt x="6264" y="0"/>
                    <a:pt x="5809" y="47"/>
                    <a:pt x="5356" y="142"/>
                  </a:cubicBezTo>
                  <a:cubicBezTo>
                    <a:pt x="3528" y="524"/>
                    <a:pt x="2113" y="1617"/>
                    <a:pt x="1691" y="2270"/>
                  </a:cubicBezTo>
                  <a:cubicBezTo>
                    <a:pt x="804" y="3647"/>
                    <a:pt x="1" y="5890"/>
                    <a:pt x="210" y="7796"/>
                  </a:cubicBezTo>
                  <a:cubicBezTo>
                    <a:pt x="376" y="9313"/>
                    <a:pt x="1281" y="10616"/>
                    <a:pt x="2756" y="11461"/>
                  </a:cubicBezTo>
                  <a:cubicBezTo>
                    <a:pt x="3865" y="12098"/>
                    <a:pt x="5189" y="12425"/>
                    <a:pt x="6478" y="12425"/>
                  </a:cubicBezTo>
                  <a:cubicBezTo>
                    <a:pt x="7430" y="12425"/>
                    <a:pt x="8362" y="12246"/>
                    <a:pt x="9174" y="11884"/>
                  </a:cubicBezTo>
                  <a:cubicBezTo>
                    <a:pt x="11848" y="10689"/>
                    <a:pt x="13290" y="7368"/>
                    <a:pt x="12458" y="4324"/>
                  </a:cubicBezTo>
                  <a:cubicBezTo>
                    <a:pt x="12187" y="3332"/>
                    <a:pt x="11708" y="1936"/>
                    <a:pt x="10679" y="1254"/>
                  </a:cubicBezTo>
                  <a:cubicBezTo>
                    <a:pt x="9426" y="424"/>
                    <a:pt x="8078" y="0"/>
                    <a:pt x="6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2887600" y="4239600"/>
              <a:ext cx="179575" cy="172250"/>
            </a:xfrm>
            <a:custGeom>
              <a:avLst/>
              <a:gdLst/>
              <a:ahLst/>
              <a:cxnLst/>
              <a:rect l="l" t="t" r="r" b="b"/>
              <a:pathLst>
                <a:path w="7183" h="6890" extrusionOk="0">
                  <a:moveTo>
                    <a:pt x="3703" y="753"/>
                  </a:moveTo>
                  <a:cubicBezTo>
                    <a:pt x="3789" y="753"/>
                    <a:pt x="3876" y="758"/>
                    <a:pt x="3962" y="766"/>
                  </a:cubicBezTo>
                  <a:cubicBezTo>
                    <a:pt x="5063" y="875"/>
                    <a:pt x="5810" y="1446"/>
                    <a:pt x="6065" y="2374"/>
                  </a:cubicBezTo>
                  <a:cubicBezTo>
                    <a:pt x="6371" y="3490"/>
                    <a:pt x="5872" y="4831"/>
                    <a:pt x="4878" y="5564"/>
                  </a:cubicBezTo>
                  <a:cubicBezTo>
                    <a:pt x="4366" y="5941"/>
                    <a:pt x="3783" y="6137"/>
                    <a:pt x="3217" y="6137"/>
                  </a:cubicBezTo>
                  <a:cubicBezTo>
                    <a:pt x="2917" y="6137"/>
                    <a:pt x="2622" y="6082"/>
                    <a:pt x="2344" y="5970"/>
                  </a:cubicBezTo>
                  <a:cubicBezTo>
                    <a:pt x="1586" y="5667"/>
                    <a:pt x="1081" y="5004"/>
                    <a:pt x="923" y="4102"/>
                  </a:cubicBezTo>
                  <a:cubicBezTo>
                    <a:pt x="782" y="3298"/>
                    <a:pt x="1105" y="2332"/>
                    <a:pt x="1743" y="1643"/>
                  </a:cubicBezTo>
                  <a:cubicBezTo>
                    <a:pt x="2282" y="1063"/>
                    <a:pt x="2970" y="753"/>
                    <a:pt x="3703" y="753"/>
                  </a:cubicBezTo>
                  <a:close/>
                  <a:moveTo>
                    <a:pt x="3695" y="1"/>
                  </a:moveTo>
                  <a:cubicBezTo>
                    <a:pt x="2753" y="1"/>
                    <a:pt x="1876" y="396"/>
                    <a:pt x="1193" y="1132"/>
                  </a:cubicBezTo>
                  <a:cubicBezTo>
                    <a:pt x="387" y="2001"/>
                    <a:pt x="1" y="3188"/>
                    <a:pt x="183" y="4232"/>
                  </a:cubicBezTo>
                  <a:cubicBezTo>
                    <a:pt x="385" y="5383"/>
                    <a:pt x="1070" y="6270"/>
                    <a:pt x="2064" y="6668"/>
                  </a:cubicBezTo>
                  <a:cubicBezTo>
                    <a:pt x="2431" y="6815"/>
                    <a:pt x="2822" y="6889"/>
                    <a:pt x="3218" y="6889"/>
                  </a:cubicBezTo>
                  <a:cubicBezTo>
                    <a:pt x="3942" y="6889"/>
                    <a:pt x="4681" y="6644"/>
                    <a:pt x="5324" y="6169"/>
                  </a:cubicBezTo>
                  <a:cubicBezTo>
                    <a:pt x="6578" y="5244"/>
                    <a:pt x="7182" y="3602"/>
                    <a:pt x="6790" y="2174"/>
                  </a:cubicBezTo>
                  <a:cubicBezTo>
                    <a:pt x="6451" y="944"/>
                    <a:pt x="5449" y="158"/>
                    <a:pt x="4037" y="18"/>
                  </a:cubicBezTo>
                  <a:cubicBezTo>
                    <a:pt x="3922" y="6"/>
                    <a:pt x="3808" y="1"/>
                    <a:pt x="3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15"/>
          <p:cNvGrpSpPr/>
          <p:nvPr/>
        </p:nvGrpSpPr>
        <p:grpSpPr>
          <a:xfrm rot="10800000">
            <a:off x="7463740" y="-228727"/>
            <a:ext cx="2364918" cy="1454068"/>
            <a:chOff x="4619425" y="1203125"/>
            <a:chExt cx="1217900" cy="748825"/>
          </a:xfrm>
        </p:grpSpPr>
        <p:sp>
          <p:nvSpPr>
            <p:cNvPr id="494" name="Google Shape;494;p15"/>
            <p:cNvSpPr/>
            <p:nvPr/>
          </p:nvSpPr>
          <p:spPr>
            <a:xfrm>
              <a:off x="4619425" y="1203125"/>
              <a:ext cx="1217900" cy="699975"/>
            </a:xfrm>
            <a:custGeom>
              <a:avLst/>
              <a:gdLst/>
              <a:ahLst/>
              <a:cxnLst/>
              <a:rect l="l" t="t" r="r" b="b"/>
              <a:pathLst>
                <a:path w="48716" h="27999" extrusionOk="0">
                  <a:moveTo>
                    <a:pt x="25210" y="1"/>
                  </a:moveTo>
                  <a:cubicBezTo>
                    <a:pt x="17852" y="1"/>
                    <a:pt x="10746" y="2733"/>
                    <a:pt x="6242" y="8729"/>
                  </a:cubicBezTo>
                  <a:cubicBezTo>
                    <a:pt x="4029" y="11677"/>
                    <a:pt x="1955" y="15177"/>
                    <a:pt x="956" y="18744"/>
                  </a:cubicBezTo>
                  <a:cubicBezTo>
                    <a:pt x="543" y="20217"/>
                    <a:pt x="0" y="27998"/>
                    <a:pt x="843" y="27998"/>
                  </a:cubicBezTo>
                  <a:cubicBezTo>
                    <a:pt x="855" y="27998"/>
                    <a:pt x="867" y="27997"/>
                    <a:pt x="879" y="27994"/>
                  </a:cubicBezTo>
                  <a:lnTo>
                    <a:pt x="7812" y="27986"/>
                  </a:lnTo>
                  <a:cubicBezTo>
                    <a:pt x="9093" y="22656"/>
                    <a:pt x="7911" y="18581"/>
                    <a:pt x="11277" y="13844"/>
                  </a:cubicBezTo>
                  <a:cubicBezTo>
                    <a:pt x="14264" y="9640"/>
                    <a:pt x="18148" y="7545"/>
                    <a:pt x="23193" y="7094"/>
                  </a:cubicBezTo>
                  <a:cubicBezTo>
                    <a:pt x="24415" y="6985"/>
                    <a:pt x="25569" y="6891"/>
                    <a:pt x="26681" y="6891"/>
                  </a:cubicBezTo>
                  <a:cubicBezTo>
                    <a:pt x="28923" y="6891"/>
                    <a:pt x="31000" y="7272"/>
                    <a:pt x="33143" y="8681"/>
                  </a:cubicBezTo>
                  <a:cubicBezTo>
                    <a:pt x="42215" y="14640"/>
                    <a:pt x="39182" y="20397"/>
                    <a:pt x="40694" y="27234"/>
                  </a:cubicBezTo>
                  <a:cubicBezTo>
                    <a:pt x="41022" y="27409"/>
                    <a:pt x="41643" y="27477"/>
                    <a:pt x="42400" y="27477"/>
                  </a:cubicBezTo>
                  <a:cubicBezTo>
                    <a:pt x="44847" y="27477"/>
                    <a:pt x="48716" y="26775"/>
                    <a:pt x="48716" y="26775"/>
                  </a:cubicBezTo>
                  <a:cubicBezTo>
                    <a:pt x="48716" y="26775"/>
                    <a:pt x="48062" y="20132"/>
                    <a:pt x="47545" y="18149"/>
                  </a:cubicBezTo>
                  <a:cubicBezTo>
                    <a:pt x="46850" y="15480"/>
                    <a:pt x="45578" y="13246"/>
                    <a:pt x="44188" y="10891"/>
                  </a:cubicBezTo>
                  <a:cubicBezTo>
                    <a:pt x="40465" y="4588"/>
                    <a:pt x="35513" y="814"/>
                    <a:pt x="27965" y="127"/>
                  </a:cubicBezTo>
                  <a:cubicBezTo>
                    <a:pt x="27046" y="43"/>
                    <a:pt x="26126" y="1"/>
                    <a:pt x="25210" y="1"/>
                  </a:cubicBezTo>
                  <a:close/>
                </a:path>
              </a:pathLst>
            </a:custGeom>
            <a:solidFill>
              <a:srgbClr val="E1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4958625" y="1536475"/>
              <a:ext cx="538700" cy="415475"/>
            </a:xfrm>
            <a:custGeom>
              <a:avLst/>
              <a:gdLst/>
              <a:ahLst/>
              <a:cxnLst/>
              <a:rect l="l" t="t" r="r" b="b"/>
              <a:pathLst>
                <a:path w="21548" h="16619" extrusionOk="0">
                  <a:moveTo>
                    <a:pt x="11759" y="0"/>
                  </a:moveTo>
                  <a:cubicBezTo>
                    <a:pt x="11694" y="0"/>
                    <a:pt x="11630" y="1"/>
                    <a:pt x="11566" y="3"/>
                  </a:cubicBezTo>
                  <a:cubicBezTo>
                    <a:pt x="8784" y="91"/>
                    <a:pt x="5820" y="1466"/>
                    <a:pt x="3797" y="3478"/>
                  </a:cubicBezTo>
                  <a:cubicBezTo>
                    <a:pt x="408" y="6845"/>
                    <a:pt x="164" y="15928"/>
                    <a:pt x="164" y="15928"/>
                  </a:cubicBezTo>
                  <a:cubicBezTo>
                    <a:pt x="1" y="15975"/>
                    <a:pt x="1477" y="16106"/>
                    <a:pt x="3165" y="16106"/>
                  </a:cubicBezTo>
                  <a:cubicBezTo>
                    <a:pt x="4622" y="16106"/>
                    <a:pt x="6237" y="16009"/>
                    <a:pt x="7092" y="15675"/>
                  </a:cubicBezTo>
                  <a:cubicBezTo>
                    <a:pt x="7028" y="13388"/>
                    <a:pt x="7498" y="7127"/>
                    <a:pt x="10640" y="6658"/>
                  </a:cubicBezTo>
                  <a:cubicBezTo>
                    <a:pt x="10801" y="6634"/>
                    <a:pt x="10954" y="6623"/>
                    <a:pt x="11098" y="6623"/>
                  </a:cubicBezTo>
                  <a:cubicBezTo>
                    <a:pt x="14798" y="6623"/>
                    <a:pt x="13218" y="14261"/>
                    <a:pt x="14193" y="16181"/>
                  </a:cubicBezTo>
                  <a:cubicBezTo>
                    <a:pt x="14193" y="16181"/>
                    <a:pt x="16423" y="16618"/>
                    <a:pt x="18489" y="16618"/>
                  </a:cubicBezTo>
                  <a:cubicBezTo>
                    <a:pt x="19752" y="16618"/>
                    <a:pt x="20954" y="16455"/>
                    <a:pt x="21548" y="15928"/>
                  </a:cubicBezTo>
                  <a:cubicBezTo>
                    <a:pt x="20138" y="12776"/>
                    <a:pt x="21522" y="7643"/>
                    <a:pt x="19270" y="4244"/>
                  </a:cubicBezTo>
                  <a:cubicBezTo>
                    <a:pt x="17735" y="1926"/>
                    <a:pt x="14595" y="0"/>
                    <a:pt x="11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15"/>
          <p:cNvSpPr/>
          <p:nvPr/>
        </p:nvSpPr>
        <p:spPr>
          <a:xfrm rot="10800000">
            <a:off x="8139171" y="-207487"/>
            <a:ext cx="1046048" cy="806769"/>
          </a:xfrm>
          <a:custGeom>
            <a:avLst/>
            <a:gdLst/>
            <a:ahLst/>
            <a:cxnLst/>
            <a:rect l="l" t="t" r="r" b="b"/>
            <a:pathLst>
              <a:path w="21548" h="16619" extrusionOk="0">
                <a:moveTo>
                  <a:pt x="11759" y="0"/>
                </a:moveTo>
                <a:cubicBezTo>
                  <a:pt x="11694" y="0"/>
                  <a:pt x="11630" y="1"/>
                  <a:pt x="11566" y="3"/>
                </a:cubicBezTo>
                <a:cubicBezTo>
                  <a:pt x="8784" y="91"/>
                  <a:pt x="5820" y="1466"/>
                  <a:pt x="3797" y="3478"/>
                </a:cubicBezTo>
                <a:cubicBezTo>
                  <a:pt x="408" y="6845"/>
                  <a:pt x="164" y="15928"/>
                  <a:pt x="164" y="15928"/>
                </a:cubicBezTo>
                <a:cubicBezTo>
                  <a:pt x="1" y="15975"/>
                  <a:pt x="1477" y="16106"/>
                  <a:pt x="3165" y="16106"/>
                </a:cubicBezTo>
                <a:cubicBezTo>
                  <a:pt x="4622" y="16106"/>
                  <a:pt x="6237" y="16009"/>
                  <a:pt x="7092" y="15675"/>
                </a:cubicBezTo>
                <a:cubicBezTo>
                  <a:pt x="7028" y="13388"/>
                  <a:pt x="7498" y="7127"/>
                  <a:pt x="10640" y="6658"/>
                </a:cubicBezTo>
                <a:cubicBezTo>
                  <a:pt x="10801" y="6634"/>
                  <a:pt x="10954" y="6623"/>
                  <a:pt x="11098" y="6623"/>
                </a:cubicBezTo>
                <a:cubicBezTo>
                  <a:pt x="14798" y="6623"/>
                  <a:pt x="13218" y="14261"/>
                  <a:pt x="14193" y="16181"/>
                </a:cubicBezTo>
                <a:cubicBezTo>
                  <a:pt x="14193" y="16181"/>
                  <a:pt x="16423" y="16618"/>
                  <a:pt x="18489" y="16618"/>
                </a:cubicBezTo>
                <a:cubicBezTo>
                  <a:pt x="19752" y="16618"/>
                  <a:pt x="20954" y="16455"/>
                  <a:pt x="21548" y="15928"/>
                </a:cubicBezTo>
                <a:cubicBezTo>
                  <a:pt x="20138" y="12776"/>
                  <a:pt x="21522" y="7643"/>
                  <a:pt x="19270" y="4244"/>
                </a:cubicBezTo>
                <a:cubicBezTo>
                  <a:pt x="17735" y="1926"/>
                  <a:pt x="14595" y="0"/>
                  <a:pt x="11759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5"/>
          <p:cNvSpPr/>
          <p:nvPr/>
        </p:nvSpPr>
        <p:spPr>
          <a:xfrm rot="9899955">
            <a:off x="7153552" y="554221"/>
            <a:ext cx="122955" cy="206482"/>
          </a:xfrm>
          <a:custGeom>
            <a:avLst/>
            <a:gdLst/>
            <a:ahLst/>
            <a:cxnLst/>
            <a:rect l="l" t="t" r="r" b="b"/>
            <a:pathLst>
              <a:path w="5133" h="8620" extrusionOk="0">
                <a:moveTo>
                  <a:pt x="3368" y="0"/>
                </a:moveTo>
                <a:cubicBezTo>
                  <a:pt x="3287" y="0"/>
                  <a:pt x="3202" y="7"/>
                  <a:pt x="3114" y="23"/>
                </a:cubicBezTo>
                <a:cubicBezTo>
                  <a:pt x="1757" y="261"/>
                  <a:pt x="1440" y="1480"/>
                  <a:pt x="712" y="2434"/>
                </a:cubicBezTo>
                <a:lnTo>
                  <a:pt x="770" y="2198"/>
                </a:lnTo>
                <a:lnTo>
                  <a:pt x="770" y="2198"/>
                </a:lnTo>
                <a:cubicBezTo>
                  <a:pt x="0" y="2896"/>
                  <a:pt x="97" y="4085"/>
                  <a:pt x="100" y="5027"/>
                </a:cubicBezTo>
                <a:cubicBezTo>
                  <a:pt x="104" y="6034"/>
                  <a:pt x="44" y="7362"/>
                  <a:pt x="766" y="8181"/>
                </a:cubicBezTo>
                <a:cubicBezTo>
                  <a:pt x="1046" y="8499"/>
                  <a:pt x="1343" y="8619"/>
                  <a:pt x="1645" y="8619"/>
                </a:cubicBezTo>
                <a:cubicBezTo>
                  <a:pt x="2232" y="8619"/>
                  <a:pt x="2837" y="8166"/>
                  <a:pt x="3370" y="7835"/>
                </a:cubicBezTo>
                <a:cubicBezTo>
                  <a:pt x="5095" y="6761"/>
                  <a:pt x="5094" y="4842"/>
                  <a:pt x="5118" y="3022"/>
                </a:cubicBezTo>
                <a:cubicBezTo>
                  <a:pt x="5133" y="1918"/>
                  <a:pt x="4680" y="0"/>
                  <a:pt x="3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15"/>
          <p:cNvGrpSpPr/>
          <p:nvPr/>
        </p:nvGrpSpPr>
        <p:grpSpPr>
          <a:xfrm>
            <a:off x="-531998" y="4094250"/>
            <a:ext cx="1368639" cy="1219495"/>
            <a:chOff x="5782900" y="1066525"/>
            <a:chExt cx="649475" cy="578700"/>
          </a:xfrm>
        </p:grpSpPr>
        <p:sp>
          <p:nvSpPr>
            <p:cNvPr id="499" name="Google Shape;499;p15"/>
            <p:cNvSpPr/>
            <p:nvPr/>
          </p:nvSpPr>
          <p:spPr>
            <a:xfrm>
              <a:off x="5782900" y="1066525"/>
              <a:ext cx="264000" cy="414075"/>
            </a:xfrm>
            <a:custGeom>
              <a:avLst/>
              <a:gdLst/>
              <a:ahLst/>
              <a:cxnLst/>
              <a:rect l="l" t="t" r="r" b="b"/>
              <a:pathLst>
                <a:path w="10560" h="16563" extrusionOk="0">
                  <a:moveTo>
                    <a:pt x="9883" y="0"/>
                  </a:moveTo>
                  <a:cubicBezTo>
                    <a:pt x="9658" y="0"/>
                    <a:pt x="9442" y="130"/>
                    <a:pt x="9342" y="348"/>
                  </a:cubicBezTo>
                  <a:cubicBezTo>
                    <a:pt x="8516" y="2163"/>
                    <a:pt x="7353" y="3906"/>
                    <a:pt x="6229" y="5593"/>
                  </a:cubicBezTo>
                  <a:cubicBezTo>
                    <a:pt x="5384" y="6860"/>
                    <a:pt x="4509" y="8172"/>
                    <a:pt x="3770" y="9521"/>
                  </a:cubicBezTo>
                  <a:cubicBezTo>
                    <a:pt x="3298" y="10384"/>
                    <a:pt x="2762" y="11236"/>
                    <a:pt x="2245" y="12059"/>
                  </a:cubicBezTo>
                  <a:cubicBezTo>
                    <a:pt x="1515" y="13223"/>
                    <a:pt x="759" y="14425"/>
                    <a:pt x="142" y="15711"/>
                  </a:cubicBezTo>
                  <a:cubicBezTo>
                    <a:pt x="0" y="16008"/>
                    <a:pt x="125" y="16362"/>
                    <a:pt x="421" y="16504"/>
                  </a:cubicBezTo>
                  <a:cubicBezTo>
                    <a:pt x="501" y="16542"/>
                    <a:pt x="589" y="16563"/>
                    <a:pt x="678" y="16563"/>
                  </a:cubicBezTo>
                  <a:cubicBezTo>
                    <a:pt x="906" y="16563"/>
                    <a:pt x="1114" y="16432"/>
                    <a:pt x="1214" y="16225"/>
                  </a:cubicBezTo>
                  <a:cubicBezTo>
                    <a:pt x="1801" y="15001"/>
                    <a:pt x="2538" y="13827"/>
                    <a:pt x="3250" y="12691"/>
                  </a:cubicBezTo>
                  <a:cubicBezTo>
                    <a:pt x="3777" y="11853"/>
                    <a:pt x="4322" y="10986"/>
                    <a:pt x="4811" y="10091"/>
                  </a:cubicBezTo>
                  <a:cubicBezTo>
                    <a:pt x="5525" y="8789"/>
                    <a:pt x="6385" y="7499"/>
                    <a:pt x="7217" y="6251"/>
                  </a:cubicBezTo>
                  <a:cubicBezTo>
                    <a:pt x="8367" y="4526"/>
                    <a:pt x="9557" y="2742"/>
                    <a:pt x="10423" y="840"/>
                  </a:cubicBezTo>
                  <a:cubicBezTo>
                    <a:pt x="10559" y="543"/>
                    <a:pt x="10427" y="190"/>
                    <a:pt x="10129" y="54"/>
                  </a:cubicBezTo>
                  <a:cubicBezTo>
                    <a:pt x="10049" y="18"/>
                    <a:pt x="9965" y="0"/>
                    <a:pt x="9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5852475" y="1099525"/>
              <a:ext cx="264925" cy="390275"/>
            </a:xfrm>
            <a:custGeom>
              <a:avLst/>
              <a:gdLst/>
              <a:ahLst/>
              <a:cxnLst/>
              <a:rect l="l" t="t" r="r" b="b"/>
              <a:pathLst>
                <a:path w="10597" h="15611" extrusionOk="0">
                  <a:moveTo>
                    <a:pt x="9922" y="1"/>
                  </a:moveTo>
                  <a:cubicBezTo>
                    <a:pt x="9729" y="1"/>
                    <a:pt x="9541" y="94"/>
                    <a:pt x="9426" y="266"/>
                  </a:cubicBezTo>
                  <a:cubicBezTo>
                    <a:pt x="8588" y="1528"/>
                    <a:pt x="7677" y="2790"/>
                    <a:pt x="6797" y="4009"/>
                  </a:cubicBezTo>
                  <a:cubicBezTo>
                    <a:pt x="5591" y="5679"/>
                    <a:pt x="4345" y="7406"/>
                    <a:pt x="3246" y="9185"/>
                  </a:cubicBezTo>
                  <a:cubicBezTo>
                    <a:pt x="3008" y="9571"/>
                    <a:pt x="2736" y="9982"/>
                    <a:pt x="2450" y="10416"/>
                  </a:cubicBezTo>
                  <a:cubicBezTo>
                    <a:pt x="1529" y="11811"/>
                    <a:pt x="484" y="13392"/>
                    <a:pt x="86" y="14860"/>
                  </a:cubicBezTo>
                  <a:cubicBezTo>
                    <a:pt x="0" y="15177"/>
                    <a:pt x="188" y="15503"/>
                    <a:pt x="503" y="15589"/>
                  </a:cubicBezTo>
                  <a:cubicBezTo>
                    <a:pt x="554" y="15604"/>
                    <a:pt x="607" y="15610"/>
                    <a:pt x="659" y="15610"/>
                  </a:cubicBezTo>
                  <a:cubicBezTo>
                    <a:pt x="927" y="15610"/>
                    <a:pt x="1162" y="15430"/>
                    <a:pt x="1232" y="15172"/>
                  </a:cubicBezTo>
                  <a:cubicBezTo>
                    <a:pt x="1580" y="13887"/>
                    <a:pt x="2568" y="12390"/>
                    <a:pt x="3440" y="11071"/>
                  </a:cubicBezTo>
                  <a:cubicBezTo>
                    <a:pt x="3733" y="10629"/>
                    <a:pt x="4008" y="10210"/>
                    <a:pt x="4257" y="9809"/>
                  </a:cubicBezTo>
                  <a:cubicBezTo>
                    <a:pt x="5332" y="8065"/>
                    <a:pt x="6566" y="6357"/>
                    <a:pt x="7759" y="4705"/>
                  </a:cubicBezTo>
                  <a:cubicBezTo>
                    <a:pt x="8647" y="3475"/>
                    <a:pt x="9565" y="2204"/>
                    <a:pt x="10415" y="923"/>
                  </a:cubicBezTo>
                  <a:cubicBezTo>
                    <a:pt x="10597" y="650"/>
                    <a:pt x="10522" y="282"/>
                    <a:pt x="10250" y="100"/>
                  </a:cubicBezTo>
                  <a:cubicBezTo>
                    <a:pt x="10149" y="33"/>
                    <a:pt x="10034" y="1"/>
                    <a:pt x="9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5893050" y="1131375"/>
              <a:ext cx="288200" cy="433225"/>
            </a:xfrm>
            <a:custGeom>
              <a:avLst/>
              <a:gdLst/>
              <a:ahLst/>
              <a:cxnLst/>
              <a:rect l="l" t="t" r="r" b="b"/>
              <a:pathLst>
                <a:path w="11528" h="17329" extrusionOk="0">
                  <a:moveTo>
                    <a:pt x="10851" y="0"/>
                  </a:moveTo>
                  <a:cubicBezTo>
                    <a:pt x="10632" y="0"/>
                    <a:pt x="10422" y="121"/>
                    <a:pt x="10318" y="330"/>
                  </a:cubicBezTo>
                  <a:cubicBezTo>
                    <a:pt x="9195" y="2594"/>
                    <a:pt x="7610" y="4680"/>
                    <a:pt x="6078" y="6696"/>
                  </a:cubicBezTo>
                  <a:cubicBezTo>
                    <a:pt x="5291" y="7730"/>
                    <a:pt x="4477" y="8800"/>
                    <a:pt x="3734" y="9884"/>
                  </a:cubicBezTo>
                  <a:cubicBezTo>
                    <a:pt x="3537" y="10171"/>
                    <a:pt x="3310" y="10486"/>
                    <a:pt x="3069" y="10823"/>
                  </a:cubicBezTo>
                  <a:cubicBezTo>
                    <a:pt x="1807" y="12583"/>
                    <a:pt x="235" y="14773"/>
                    <a:pt x="35" y="16672"/>
                  </a:cubicBezTo>
                  <a:cubicBezTo>
                    <a:pt x="0" y="16998"/>
                    <a:pt x="237" y="17291"/>
                    <a:pt x="563" y="17325"/>
                  </a:cubicBezTo>
                  <a:cubicBezTo>
                    <a:pt x="584" y="17327"/>
                    <a:pt x="606" y="17328"/>
                    <a:pt x="626" y="17328"/>
                  </a:cubicBezTo>
                  <a:cubicBezTo>
                    <a:pt x="930" y="17327"/>
                    <a:pt x="1183" y="17098"/>
                    <a:pt x="1216" y="16797"/>
                  </a:cubicBezTo>
                  <a:cubicBezTo>
                    <a:pt x="1383" y="15210"/>
                    <a:pt x="2914" y="13074"/>
                    <a:pt x="4034" y="11516"/>
                  </a:cubicBezTo>
                  <a:cubicBezTo>
                    <a:pt x="4280" y="11172"/>
                    <a:pt x="4511" y="10849"/>
                    <a:pt x="4713" y="10556"/>
                  </a:cubicBezTo>
                  <a:cubicBezTo>
                    <a:pt x="5441" y="9496"/>
                    <a:pt x="6245" y="8438"/>
                    <a:pt x="7023" y="7414"/>
                  </a:cubicBezTo>
                  <a:cubicBezTo>
                    <a:pt x="8589" y="5354"/>
                    <a:pt x="10209" y="3223"/>
                    <a:pt x="11382" y="858"/>
                  </a:cubicBezTo>
                  <a:cubicBezTo>
                    <a:pt x="11527" y="564"/>
                    <a:pt x="11408" y="209"/>
                    <a:pt x="11114" y="62"/>
                  </a:cubicBezTo>
                  <a:cubicBezTo>
                    <a:pt x="11029" y="20"/>
                    <a:pt x="10939" y="0"/>
                    <a:pt x="10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5956900" y="1170325"/>
              <a:ext cx="313150" cy="419400"/>
            </a:xfrm>
            <a:custGeom>
              <a:avLst/>
              <a:gdLst/>
              <a:ahLst/>
              <a:cxnLst/>
              <a:rect l="l" t="t" r="r" b="b"/>
              <a:pathLst>
                <a:path w="12526" h="16776" extrusionOk="0">
                  <a:moveTo>
                    <a:pt x="11853" y="1"/>
                  </a:moveTo>
                  <a:cubicBezTo>
                    <a:pt x="11669" y="1"/>
                    <a:pt x="11488" y="86"/>
                    <a:pt x="11372" y="245"/>
                  </a:cubicBezTo>
                  <a:cubicBezTo>
                    <a:pt x="10167" y="1901"/>
                    <a:pt x="8901" y="3559"/>
                    <a:pt x="7674" y="5161"/>
                  </a:cubicBezTo>
                  <a:cubicBezTo>
                    <a:pt x="6537" y="6649"/>
                    <a:pt x="5361" y="8186"/>
                    <a:pt x="4233" y="9725"/>
                  </a:cubicBezTo>
                  <a:cubicBezTo>
                    <a:pt x="3909" y="10167"/>
                    <a:pt x="3556" y="10616"/>
                    <a:pt x="3183" y="11092"/>
                  </a:cubicBezTo>
                  <a:cubicBezTo>
                    <a:pt x="1973" y="12635"/>
                    <a:pt x="720" y="14231"/>
                    <a:pt x="109" y="15986"/>
                  </a:cubicBezTo>
                  <a:cubicBezTo>
                    <a:pt x="1" y="16295"/>
                    <a:pt x="164" y="16634"/>
                    <a:pt x="474" y="16741"/>
                  </a:cubicBezTo>
                  <a:cubicBezTo>
                    <a:pt x="537" y="16764"/>
                    <a:pt x="603" y="16775"/>
                    <a:pt x="669" y="16775"/>
                  </a:cubicBezTo>
                  <a:cubicBezTo>
                    <a:pt x="922" y="16775"/>
                    <a:pt x="1148" y="16615"/>
                    <a:pt x="1231" y="16376"/>
                  </a:cubicBezTo>
                  <a:cubicBezTo>
                    <a:pt x="1778" y="14808"/>
                    <a:pt x="2968" y="13291"/>
                    <a:pt x="4118" y="11825"/>
                  </a:cubicBezTo>
                  <a:cubicBezTo>
                    <a:pt x="4498" y="11341"/>
                    <a:pt x="4856" y="10885"/>
                    <a:pt x="5192" y="10427"/>
                  </a:cubicBezTo>
                  <a:cubicBezTo>
                    <a:pt x="6312" y="8899"/>
                    <a:pt x="7483" y="7365"/>
                    <a:pt x="8617" y="5883"/>
                  </a:cubicBezTo>
                  <a:cubicBezTo>
                    <a:pt x="9848" y="4275"/>
                    <a:pt x="11120" y="2611"/>
                    <a:pt x="12333" y="943"/>
                  </a:cubicBezTo>
                  <a:cubicBezTo>
                    <a:pt x="12526" y="678"/>
                    <a:pt x="12467" y="307"/>
                    <a:pt x="12202" y="115"/>
                  </a:cubicBezTo>
                  <a:cubicBezTo>
                    <a:pt x="12097" y="38"/>
                    <a:pt x="11974" y="1"/>
                    <a:pt x="11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6019375" y="1214350"/>
              <a:ext cx="320700" cy="413925"/>
            </a:xfrm>
            <a:custGeom>
              <a:avLst/>
              <a:gdLst/>
              <a:ahLst/>
              <a:cxnLst/>
              <a:rect l="l" t="t" r="r" b="b"/>
              <a:pathLst>
                <a:path w="12828" h="16557" extrusionOk="0">
                  <a:moveTo>
                    <a:pt x="12153" y="1"/>
                  </a:moveTo>
                  <a:cubicBezTo>
                    <a:pt x="11965" y="1"/>
                    <a:pt x="11781" y="90"/>
                    <a:pt x="11665" y="256"/>
                  </a:cubicBezTo>
                  <a:cubicBezTo>
                    <a:pt x="10465" y="1988"/>
                    <a:pt x="9111" y="3678"/>
                    <a:pt x="7802" y="5312"/>
                  </a:cubicBezTo>
                  <a:cubicBezTo>
                    <a:pt x="6790" y="6574"/>
                    <a:pt x="5744" y="7879"/>
                    <a:pt x="4769" y="9203"/>
                  </a:cubicBezTo>
                  <a:cubicBezTo>
                    <a:pt x="3852" y="10447"/>
                    <a:pt x="2957" y="11714"/>
                    <a:pt x="2111" y="12971"/>
                  </a:cubicBezTo>
                  <a:cubicBezTo>
                    <a:pt x="1955" y="13202"/>
                    <a:pt x="1800" y="13466"/>
                    <a:pt x="1635" y="13745"/>
                  </a:cubicBezTo>
                  <a:cubicBezTo>
                    <a:pt x="1247" y="14406"/>
                    <a:pt x="807" y="15155"/>
                    <a:pt x="341" y="15472"/>
                  </a:cubicBezTo>
                  <a:cubicBezTo>
                    <a:pt x="71" y="15657"/>
                    <a:pt x="1" y="16026"/>
                    <a:pt x="186" y="16297"/>
                  </a:cubicBezTo>
                  <a:cubicBezTo>
                    <a:pt x="296" y="16460"/>
                    <a:pt x="480" y="16557"/>
                    <a:pt x="676" y="16557"/>
                  </a:cubicBezTo>
                  <a:cubicBezTo>
                    <a:pt x="796" y="16557"/>
                    <a:pt x="912" y="16521"/>
                    <a:pt x="1011" y="16454"/>
                  </a:cubicBezTo>
                  <a:cubicBezTo>
                    <a:pt x="1697" y="15987"/>
                    <a:pt x="2209" y="15117"/>
                    <a:pt x="2660" y="14349"/>
                  </a:cubicBezTo>
                  <a:cubicBezTo>
                    <a:pt x="2815" y="14085"/>
                    <a:pt x="2961" y="13837"/>
                    <a:pt x="3096" y="13635"/>
                  </a:cubicBezTo>
                  <a:cubicBezTo>
                    <a:pt x="3933" y="12393"/>
                    <a:pt x="4819" y="11139"/>
                    <a:pt x="5725" y="9908"/>
                  </a:cubicBezTo>
                  <a:cubicBezTo>
                    <a:pt x="6686" y="8603"/>
                    <a:pt x="7725" y="7308"/>
                    <a:pt x="8729" y="6055"/>
                  </a:cubicBezTo>
                  <a:cubicBezTo>
                    <a:pt x="10050" y="4405"/>
                    <a:pt x="11417" y="2699"/>
                    <a:pt x="12642" y="933"/>
                  </a:cubicBezTo>
                  <a:cubicBezTo>
                    <a:pt x="12828" y="663"/>
                    <a:pt x="12761" y="293"/>
                    <a:pt x="12492" y="107"/>
                  </a:cubicBezTo>
                  <a:cubicBezTo>
                    <a:pt x="12389" y="35"/>
                    <a:pt x="12270" y="1"/>
                    <a:pt x="12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6109450" y="1233125"/>
              <a:ext cx="322925" cy="412100"/>
            </a:xfrm>
            <a:custGeom>
              <a:avLst/>
              <a:gdLst/>
              <a:ahLst/>
              <a:cxnLst/>
              <a:rect l="l" t="t" r="r" b="b"/>
              <a:pathLst>
                <a:path w="12917" h="16484" extrusionOk="0">
                  <a:moveTo>
                    <a:pt x="12248" y="0"/>
                  </a:moveTo>
                  <a:cubicBezTo>
                    <a:pt x="12072" y="0"/>
                    <a:pt x="11898" y="77"/>
                    <a:pt x="11781" y="226"/>
                  </a:cubicBezTo>
                  <a:cubicBezTo>
                    <a:pt x="10665" y="1639"/>
                    <a:pt x="9507" y="3061"/>
                    <a:pt x="8387" y="4436"/>
                  </a:cubicBezTo>
                  <a:cubicBezTo>
                    <a:pt x="7098" y="6018"/>
                    <a:pt x="5765" y="7654"/>
                    <a:pt x="4485" y="9292"/>
                  </a:cubicBezTo>
                  <a:cubicBezTo>
                    <a:pt x="4193" y="9665"/>
                    <a:pt x="3875" y="10053"/>
                    <a:pt x="3547" y="10453"/>
                  </a:cubicBezTo>
                  <a:cubicBezTo>
                    <a:pt x="2247" y="12041"/>
                    <a:pt x="774" y="13840"/>
                    <a:pt x="112" y="15690"/>
                  </a:cubicBezTo>
                  <a:cubicBezTo>
                    <a:pt x="1" y="15999"/>
                    <a:pt x="162" y="16338"/>
                    <a:pt x="471" y="16449"/>
                  </a:cubicBezTo>
                  <a:cubicBezTo>
                    <a:pt x="536" y="16472"/>
                    <a:pt x="603" y="16484"/>
                    <a:pt x="671" y="16484"/>
                  </a:cubicBezTo>
                  <a:cubicBezTo>
                    <a:pt x="922" y="16484"/>
                    <a:pt x="1146" y="16327"/>
                    <a:pt x="1230" y="16090"/>
                  </a:cubicBezTo>
                  <a:cubicBezTo>
                    <a:pt x="1823" y="14435"/>
                    <a:pt x="3228" y="12719"/>
                    <a:pt x="4467" y="11206"/>
                  </a:cubicBezTo>
                  <a:cubicBezTo>
                    <a:pt x="4801" y="10799"/>
                    <a:pt x="5124" y="10404"/>
                    <a:pt x="5421" y="10023"/>
                  </a:cubicBezTo>
                  <a:cubicBezTo>
                    <a:pt x="6694" y="8395"/>
                    <a:pt x="8024" y="6763"/>
                    <a:pt x="9308" y="5186"/>
                  </a:cubicBezTo>
                  <a:cubicBezTo>
                    <a:pt x="10431" y="3808"/>
                    <a:pt x="11592" y="2382"/>
                    <a:pt x="12713" y="962"/>
                  </a:cubicBezTo>
                  <a:cubicBezTo>
                    <a:pt x="12916" y="704"/>
                    <a:pt x="12872" y="331"/>
                    <a:pt x="12615" y="128"/>
                  </a:cubicBezTo>
                  <a:cubicBezTo>
                    <a:pt x="12506" y="42"/>
                    <a:pt x="12377" y="0"/>
                    <a:pt x="12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8"/>
          <p:cNvSpPr txBox="1">
            <a:spLocks noGrp="1"/>
          </p:cNvSpPr>
          <p:nvPr>
            <p:ph type="title"/>
          </p:nvPr>
        </p:nvSpPr>
        <p:spPr>
          <a:xfrm>
            <a:off x="2525250" y="2510938"/>
            <a:ext cx="4093500" cy="6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0" name="Google Shape;560;p18"/>
          <p:cNvSpPr txBox="1">
            <a:spLocks noGrp="1"/>
          </p:cNvSpPr>
          <p:nvPr>
            <p:ph type="title" idx="2" hasCustomPrompt="1"/>
          </p:nvPr>
        </p:nvSpPr>
        <p:spPr>
          <a:xfrm>
            <a:off x="3404550" y="1378475"/>
            <a:ext cx="2334900" cy="9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61" name="Google Shape;561;p18"/>
          <p:cNvSpPr txBox="1">
            <a:spLocks noGrp="1"/>
          </p:cNvSpPr>
          <p:nvPr>
            <p:ph type="subTitle" idx="1"/>
          </p:nvPr>
        </p:nvSpPr>
        <p:spPr>
          <a:xfrm>
            <a:off x="1750800" y="3206350"/>
            <a:ext cx="56424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2" name="Google Shape;562;p18"/>
          <p:cNvSpPr/>
          <p:nvPr/>
        </p:nvSpPr>
        <p:spPr>
          <a:xfrm rot="-900045">
            <a:off x="7143619" y="4029685"/>
            <a:ext cx="165569" cy="267995"/>
          </a:xfrm>
          <a:custGeom>
            <a:avLst/>
            <a:gdLst/>
            <a:ahLst/>
            <a:cxnLst/>
            <a:rect l="l" t="t" r="r" b="b"/>
            <a:pathLst>
              <a:path w="6912" h="11188" extrusionOk="0">
                <a:moveTo>
                  <a:pt x="4161" y="0"/>
                </a:moveTo>
                <a:cubicBezTo>
                  <a:pt x="3958" y="0"/>
                  <a:pt x="3759" y="94"/>
                  <a:pt x="3480" y="356"/>
                </a:cubicBezTo>
                <a:cubicBezTo>
                  <a:pt x="2740" y="1050"/>
                  <a:pt x="2326" y="1856"/>
                  <a:pt x="1963" y="2756"/>
                </a:cubicBezTo>
                <a:lnTo>
                  <a:pt x="1963" y="2756"/>
                </a:lnTo>
                <a:lnTo>
                  <a:pt x="2242" y="2040"/>
                </a:lnTo>
                <a:lnTo>
                  <a:pt x="2242" y="2040"/>
                </a:lnTo>
                <a:cubicBezTo>
                  <a:pt x="1271" y="4451"/>
                  <a:pt x="0" y="7098"/>
                  <a:pt x="445" y="9770"/>
                </a:cubicBezTo>
                <a:cubicBezTo>
                  <a:pt x="591" y="10648"/>
                  <a:pt x="1011" y="11188"/>
                  <a:pt x="1555" y="11188"/>
                </a:cubicBezTo>
                <a:cubicBezTo>
                  <a:pt x="1848" y="11188"/>
                  <a:pt x="2177" y="11031"/>
                  <a:pt x="2519" y="10687"/>
                </a:cubicBezTo>
                <a:cubicBezTo>
                  <a:pt x="3138" y="10064"/>
                  <a:pt x="3587" y="9380"/>
                  <a:pt x="4268" y="8823"/>
                </a:cubicBezTo>
                <a:cubicBezTo>
                  <a:pt x="5173" y="8081"/>
                  <a:pt x="5849" y="7174"/>
                  <a:pt x="6368" y="6118"/>
                </a:cubicBezTo>
                <a:cubicBezTo>
                  <a:pt x="6911" y="5011"/>
                  <a:pt x="6730" y="3284"/>
                  <a:pt x="6444" y="2107"/>
                </a:cubicBezTo>
                <a:cubicBezTo>
                  <a:pt x="6215" y="1162"/>
                  <a:pt x="5902" y="589"/>
                  <a:pt x="5022" y="268"/>
                </a:cubicBezTo>
                <a:cubicBezTo>
                  <a:pt x="4641" y="129"/>
                  <a:pt x="4399" y="0"/>
                  <a:pt x="4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8"/>
          <p:cNvSpPr/>
          <p:nvPr/>
        </p:nvSpPr>
        <p:spPr>
          <a:xfrm rot="-900045">
            <a:off x="7087067" y="4613969"/>
            <a:ext cx="122955" cy="206482"/>
          </a:xfrm>
          <a:custGeom>
            <a:avLst/>
            <a:gdLst/>
            <a:ahLst/>
            <a:cxnLst/>
            <a:rect l="l" t="t" r="r" b="b"/>
            <a:pathLst>
              <a:path w="5133" h="8620" extrusionOk="0">
                <a:moveTo>
                  <a:pt x="3368" y="0"/>
                </a:moveTo>
                <a:cubicBezTo>
                  <a:pt x="3287" y="0"/>
                  <a:pt x="3202" y="7"/>
                  <a:pt x="3114" y="23"/>
                </a:cubicBezTo>
                <a:cubicBezTo>
                  <a:pt x="1757" y="261"/>
                  <a:pt x="1440" y="1480"/>
                  <a:pt x="712" y="2434"/>
                </a:cubicBezTo>
                <a:lnTo>
                  <a:pt x="770" y="2198"/>
                </a:lnTo>
                <a:lnTo>
                  <a:pt x="770" y="2198"/>
                </a:lnTo>
                <a:cubicBezTo>
                  <a:pt x="0" y="2896"/>
                  <a:pt x="97" y="4085"/>
                  <a:pt x="100" y="5027"/>
                </a:cubicBezTo>
                <a:cubicBezTo>
                  <a:pt x="104" y="6034"/>
                  <a:pt x="44" y="7362"/>
                  <a:pt x="766" y="8181"/>
                </a:cubicBezTo>
                <a:cubicBezTo>
                  <a:pt x="1046" y="8499"/>
                  <a:pt x="1343" y="8619"/>
                  <a:pt x="1645" y="8619"/>
                </a:cubicBezTo>
                <a:cubicBezTo>
                  <a:pt x="2232" y="8619"/>
                  <a:pt x="2837" y="8166"/>
                  <a:pt x="3370" y="7835"/>
                </a:cubicBezTo>
                <a:cubicBezTo>
                  <a:pt x="5095" y="6761"/>
                  <a:pt x="5094" y="4842"/>
                  <a:pt x="5118" y="3022"/>
                </a:cubicBezTo>
                <a:cubicBezTo>
                  <a:pt x="5133" y="1918"/>
                  <a:pt x="4680" y="0"/>
                  <a:pt x="3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8"/>
          <p:cNvSpPr/>
          <p:nvPr/>
        </p:nvSpPr>
        <p:spPr>
          <a:xfrm rot="-900045">
            <a:off x="7322920" y="4394931"/>
            <a:ext cx="153592" cy="250581"/>
          </a:xfrm>
          <a:custGeom>
            <a:avLst/>
            <a:gdLst/>
            <a:ahLst/>
            <a:cxnLst/>
            <a:rect l="l" t="t" r="r" b="b"/>
            <a:pathLst>
              <a:path w="6412" h="10461" extrusionOk="0">
                <a:moveTo>
                  <a:pt x="4967" y="1"/>
                </a:moveTo>
                <a:cubicBezTo>
                  <a:pt x="4911" y="1"/>
                  <a:pt x="4852" y="5"/>
                  <a:pt x="4791" y="13"/>
                </a:cubicBezTo>
                <a:cubicBezTo>
                  <a:pt x="3361" y="201"/>
                  <a:pt x="2761" y="1674"/>
                  <a:pt x="1804" y="2791"/>
                </a:cubicBezTo>
                <a:lnTo>
                  <a:pt x="1916" y="2506"/>
                </a:lnTo>
                <a:lnTo>
                  <a:pt x="1916" y="2506"/>
                </a:lnTo>
                <a:cubicBezTo>
                  <a:pt x="976" y="3305"/>
                  <a:pt x="803" y="4771"/>
                  <a:pt x="591" y="5928"/>
                </a:cubicBezTo>
                <a:cubicBezTo>
                  <a:pt x="365" y="7166"/>
                  <a:pt x="0" y="8794"/>
                  <a:pt x="545" y="9853"/>
                </a:cubicBezTo>
                <a:cubicBezTo>
                  <a:pt x="774" y="10298"/>
                  <a:pt x="1076" y="10460"/>
                  <a:pt x="1412" y="10460"/>
                </a:cubicBezTo>
                <a:cubicBezTo>
                  <a:pt x="1992" y="10460"/>
                  <a:pt x="2675" y="9977"/>
                  <a:pt x="3266" y="9626"/>
                </a:cubicBezTo>
                <a:cubicBezTo>
                  <a:pt x="5260" y="8440"/>
                  <a:pt x="5699" y="6080"/>
                  <a:pt x="6139" y="3848"/>
                </a:cubicBezTo>
                <a:cubicBezTo>
                  <a:pt x="6411" y="2464"/>
                  <a:pt x="6383" y="1"/>
                  <a:pt x="49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8"/>
          <p:cNvSpPr/>
          <p:nvPr/>
        </p:nvSpPr>
        <p:spPr>
          <a:xfrm rot="2700000">
            <a:off x="8389669" y="1252983"/>
            <a:ext cx="1014560" cy="1194968"/>
          </a:xfrm>
          <a:custGeom>
            <a:avLst/>
            <a:gdLst/>
            <a:ahLst/>
            <a:cxnLst/>
            <a:rect l="l" t="t" r="r" b="b"/>
            <a:pathLst>
              <a:path w="24255" h="28568" extrusionOk="0">
                <a:moveTo>
                  <a:pt x="9204" y="18854"/>
                </a:moveTo>
                <a:cubicBezTo>
                  <a:pt x="9211" y="18858"/>
                  <a:pt x="9218" y="18862"/>
                  <a:pt x="9226" y="18866"/>
                </a:cubicBezTo>
                <a:cubicBezTo>
                  <a:pt x="9209" y="18869"/>
                  <a:pt x="9191" y="18872"/>
                  <a:pt x="9174" y="18875"/>
                </a:cubicBezTo>
                <a:lnTo>
                  <a:pt x="9174" y="18875"/>
                </a:lnTo>
                <a:cubicBezTo>
                  <a:pt x="9088" y="18932"/>
                  <a:pt x="8980" y="18963"/>
                  <a:pt x="8844" y="18963"/>
                </a:cubicBezTo>
                <a:cubicBezTo>
                  <a:pt x="8782" y="18963"/>
                  <a:pt x="8714" y="18957"/>
                  <a:pt x="8640" y="18943"/>
                </a:cubicBezTo>
                <a:cubicBezTo>
                  <a:pt x="8645" y="18915"/>
                  <a:pt x="8650" y="18888"/>
                  <a:pt x="8657" y="18862"/>
                </a:cubicBezTo>
                <a:lnTo>
                  <a:pt x="8657" y="18862"/>
                </a:lnTo>
                <a:cubicBezTo>
                  <a:pt x="8752" y="18882"/>
                  <a:pt x="8850" y="18893"/>
                  <a:pt x="8949" y="18893"/>
                </a:cubicBezTo>
                <a:cubicBezTo>
                  <a:pt x="9023" y="18893"/>
                  <a:pt x="9098" y="18887"/>
                  <a:pt x="9174" y="18875"/>
                </a:cubicBezTo>
                <a:lnTo>
                  <a:pt x="9174" y="18875"/>
                </a:lnTo>
                <a:cubicBezTo>
                  <a:pt x="9185" y="18868"/>
                  <a:pt x="9195" y="18861"/>
                  <a:pt x="9204" y="18854"/>
                </a:cubicBezTo>
                <a:close/>
                <a:moveTo>
                  <a:pt x="19199" y="0"/>
                </a:moveTo>
                <a:cubicBezTo>
                  <a:pt x="18860" y="0"/>
                  <a:pt x="18527" y="157"/>
                  <a:pt x="18234" y="549"/>
                </a:cubicBezTo>
                <a:cubicBezTo>
                  <a:pt x="17189" y="1949"/>
                  <a:pt x="16845" y="4066"/>
                  <a:pt x="16752" y="5745"/>
                </a:cubicBezTo>
                <a:cubicBezTo>
                  <a:pt x="16686" y="6963"/>
                  <a:pt x="16796" y="7816"/>
                  <a:pt x="16140" y="8937"/>
                </a:cubicBezTo>
                <a:cubicBezTo>
                  <a:pt x="15683" y="9718"/>
                  <a:pt x="15055" y="10386"/>
                  <a:pt x="14301" y="10386"/>
                </a:cubicBezTo>
                <a:cubicBezTo>
                  <a:pt x="13979" y="10386"/>
                  <a:pt x="13633" y="10264"/>
                  <a:pt x="13269" y="9977"/>
                </a:cubicBezTo>
                <a:cubicBezTo>
                  <a:pt x="12272" y="9192"/>
                  <a:pt x="11808" y="7808"/>
                  <a:pt x="11161" y="6772"/>
                </a:cubicBezTo>
                <a:cubicBezTo>
                  <a:pt x="10542" y="5782"/>
                  <a:pt x="9870" y="4825"/>
                  <a:pt x="9227" y="3850"/>
                </a:cubicBezTo>
                <a:cubicBezTo>
                  <a:pt x="8644" y="2964"/>
                  <a:pt x="8082" y="2070"/>
                  <a:pt x="7235" y="1409"/>
                </a:cubicBezTo>
                <a:cubicBezTo>
                  <a:pt x="6760" y="1037"/>
                  <a:pt x="6008" y="449"/>
                  <a:pt x="5351" y="449"/>
                </a:cubicBezTo>
                <a:cubicBezTo>
                  <a:pt x="5300" y="449"/>
                  <a:pt x="5250" y="452"/>
                  <a:pt x="5201" y="460"/>
                </a:cubicBezTo>
                <a:cubicBezTo>
                  <a:pt x="4716" y="533"/>
                  <a:pt x="3942" y="1067"/>
                  <a:pt x="3639" y="1450"/>
                </a:cubicBezTo>
                <a:cubicBezTo>
                  <a:pt x="3042" y="2203"/>
                  <a:pt x="3126" y="3423"/>
                  <a:pt x="3145" y="4313"/>
                </a:cubicBezTo>
                <a:cubicBezTo>
                  <a:pt x="3179" y="6018"/>
                  <a:pt x="3873" y="7332"/>
                  <a:pt x="4600" y="8831"/>
                </a:cubicBezTo>
                <a:cubicBezTo>
                  <a:pt x="5265" y="10206"/>
                  <a:pt x="5898" y="11549"/>
                  <a:pt x="6768" y="12818"/>
                </a:cubicBezTo>
                <a:cubicBezTo>
                  <a:pt x="7222" y="13477"/>
                  <a:pt x="7989" y="13766"/>
                  <a:pt x="8338" y="14507"/>
                </a:cubicBezTo>
                <a:cubicBezTo>
                  <a:pt x="8595" y="15052"/>
                  <a:pt x="8861" y="15626"/>
                  <a:pt x="9050" y="16196"/>
                </a:cubicBezTo>
                <a:cubicBezTo>
                  <a:pt x="9190" y="16622"/>
                  <a:pt x="9798" y="18394"/>
                  <a:pt x="9204" y="18854"/>
                </a:cubicBezTo>
                <a:lnTo>
                  <a:pt x="9204" y="18854"/>
                </a:lnTo>
                <a:cubicBezTo>
                  <a:pt x="9021" y="18751"/>
                  <a:pt x="8900" y="18711"/>
                  <a:pt x="8820" y="18711"/>
                </a:cubicBezTo>
                <a:cubicBezTo>
                  <a:pt x="8715" y="18711"/>
                  <a:pt x="8678" y="18779"/>
                  <a:pt x="8657" y="18862"/>
                </a:cubicBezTo>
                <a:lnTo>
                  <a:pt x="8657" y="18862"/>
                </a:lnTo>
                <a:cubicBezTo>
                  <a:pt x="7196" y="18559"/>
                  <a:pt x="6183" y="16065"/>
                  <a:pt x="5372" y="15153"/>
                </a:cubicBezTo>
                <a:cubicBezTo>
                  <a:pt x="4780" y="14488"/>
                  <a:pt x="3638" y="13923"/>
                  <a:pt x="2611" y="13923"/>
                </a:cubicBezTo>
                <a:cubicBezTo>
                  <a:pt x="2090" y="13923"/>
                  <a:pt x="1599" y="14068"/>
                  <a:pt x="1224" y="14420"/>
                </a:cubicBezTo>
                <a:cubicBezTo>
                  <a:pt x="1" y="15571"/>
                  <a:pt x="514" y="17338"/>
                  <a:pt x="1023" y="18733"/>
                </a:cubicBezTo>
                <a:cubicBezTo>
                  <a:pt x="1886" y="21093"/>
                  <a:pt x="3677" y="23285"/>
                  <a:pt x="5449" y="25039"/>
                </a:cubicBezTo>
                <a:cubicBezTo>
                  <a:pt x="6601" y="26181"/>
                  <a:pt x="8030" y="26958"/>
                  <a:pt x="9521" y="27585"/>
                </a:cubicBezTo>
                <a:cubicBezTo>
                  <a:pt x="10201" y="27870"/>
                  <a:pt x="10884" y="28279"/>
                  <a:pt x="11629" y="28330"/>
                </a:cubicBezTo>
                <a:cubicBezTo>
                  <a:pt x="12551" y="28392"/>
                  <a:pt x="13439" y="28384"/>
                  <a:pt x="14367" y="28506"/>
                </a:cubicBezTo>
                <a:cubicBezTo>
                  <a:pt x="14685" y="28548"/>
                  <a:pt x="15005" y="28568"/>
                  <a:pt x="15325" y="28568"/>
                </a:cubicBezTo>
                <a:cubicBezTo>
                  <a:pt x="16879" y="28568"/>
                  <a:pt x="18437" y="28097"/>
                  <a:pt x="19770" y="27342"/>
                </a:cubicBezTo>
                <a:cubicBezTo>
                  <a:pt x="20491" y="26934"/>
                  <a:pt x="21135" y="26694"/>
                  <a:pt x="21587" y="25983"/>
                </a:cubicBezTo>
                <a:cubicBezTo>
                  <a:pt x="22145" y="25106"/>
                  <a:pt x="22398" y="24120"/>
                  <a:pt x="22599" y="23116"/>
                </a:cubicBezTo>
                <a:cubicBezTo>
                  <a:pt x="22780" y="22212"/>
                  <a:pt x="23133" y="21346"/>
                  <a:pt x="23396" y="20463"/>
                </a:cubicBezTo>
                <a:cubicBezTo>
                  <a:pt x="23760" y="19235"/>
                  <a:pt x="23941" y="18060"/>
                  <a:pt x="24069" y="16790"/>
                </a:cubicBezTo>
                <a:cubicBezTo>
                  <a:pt x="24190" y="15597"/>
                  <a:pt x="24237" y="14453"/>
                  <a:pt x="24244" y="13256"/>
                </a:cubicBezTo>
                <a:cubicBezTo>
                  <a:pt x="24254" y="11763"/>
                  <a:pt x="24001" y="10586"/>
                  <a:pt x="23631" y="9155"/>
                </a:cubicBezTo>
                <a:cubicBezTo>
                  <a:pt x="22972" y="6609"/>
                  <a:pt x="22661" y="4014"/>
                  <a:pt x="21333" y="1681"/>
                </a:cubicBezTo>
                <a:cubicBezTo>
                  <a:pt x="20931" y="973"/>
                  <a:pt x="20045" y="0"/>
                  <a:pt x="19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18"/>
          <p:cNvGrpSpPr/>
          <p:nvPr/>
        </p:nvGrpSpPr>
        <p:grpSpPr>
          <a:xfrm rot="-5400000">
            <a:off x="6978339" y="3155671"/>
            <a:ext cx="3614727" cy="2222513"/>
            <a:chOff x="4619425" y="1203125"/>
            <a:chExt cx="1217900" cy="748825"/>
          </a:xfrm>
        </p:grpSpPr>
        <p:sp>
          <p:nvSpPr>
            <p:cNvPr id="567" name="Google Shape;567;p18"/>
            <p:cNvSpPr/>
            <p:nvPr/>
          </p:nvSpPr>
          <p:spPr>
            <a:xfrm>
              <a:off x="4619425" y="1203125"/>
              <a:ext cx="1217900" cy="699975"/>
            </a:xfrm>
            <a:custGeom>
              <a:avLst/>
              <a:gdLst/>
              <a:ahLst/>
              <a:cxnLst/>
              <a:rect l="l" t="t" r="r" b="b"/>
              <a:pathLst>
                <a:path w="48716" h="27999" extrusionOk="0">
                  <a:moveTo>
                    <a:pt x="25210" y="1"/>
                  </a:moveTo>
                  <a:cubicBezTo>
                    <a:pt x="17852" y="1"/>
                    <a:pt x="10746" y="2733"/>
                    <a:pt x="6242" y="8729"/>
                  </a:cubicBezTo>
                  <a:cubicBezTo>
                    <a:pt x="4029" y="11677"/>
                    <a:pt x="1955" y="15177"/>
                    <a:pt x="956" y="18744"/>
                  </a:cubicBezTo>
                  <a:cubicBezTo>
                    <a:pt x="543" y="20217"/>
                    <a:pt x="0" y="27998"/>
                    <a:pt x="843" y="27998"/>
                  </a:cubicBezTo>
                  <a:cubicBezTo>
                    <a:pt x="855" y="27998"/>
                    <a:pt x="867" y="27997"/>
                    <a:pt x="879" y="27994"/>
                  </a:cubicBezTo>
                  <a:lnTo>
                    <a:pt x="7812" y="27986"/>
                  </a:lnTo>
                  <a:cubicBezTo>
                    <a:pt x="9093" y="22656"/>
                    <a:pt x="7911" y="18581"/>
                    <a:pt x="11277" y="13844"/>
                  </a:cubicBezTo>
                  <a:cubicBezTo>
                    <a:pt x="14264" y="9640"/>
                    <a:pt x="18148" y="7545"/>
                    <a:pt x="23193" y="7094"/>
                  </a:cubicBezTo>
                  <a:cubicBezTo>
                    <a:pt x="24415" y="6985"/>
                    <a:pt x="25569" y="6891"/>
                    <a:pt x="26681" y="6891"/>
                  </a:cubicBezTo>
                  <a:cubicBezTo>
                    <a:pt x="28923" y="6891"/>
                    <a:pt x="31000" y="7272"/>
                    <a:pt x="33143" y="8681"/>
                  </a:cubicBezTo>
                  <a:cubicBezTo>
                    <a:pt x="42215" y="14640"/>
                    <a:pt x="39182" y="20397"/>
                    <a:pt x="40694" y="27234"/>
                  </a:cubicBezTo>
                  <a:cubicBezTo>
                    <a:pt x="41022" y="27409"/>
                    <a:pt x="41643" y="27477"/>
                    <a:pt x="42400" y="27477"/>
                  </a:cubicBezTo>
                  <a:cubicBezTo>
                    <a:pt x="44847" y="27477"/>
                    <a:pt x="48716" y="26775"/>
                    <a:pt x="48716" y="26775"/>
                  </a:cubicBezTo>
                  <a:cubicBezTo>
                    <a:pt x="48716" y="26775"/>
                    <a:pt x="48062" y="20132"/>
                    <a:pt x="47545" y="18149"/>
                  </a:cubicBezTo>
                  <a:cubicBezTo>
                    <a:pt x="46850" y="15480"/>
                    <a:pt x="45578" y="13246"/>
                    <a:pt x="44188" y="10891"/>
                  </a:cubicBezTo>
                  <a:cubicBezTo>
                    <a:pt x="40465" y="4588"/>
                    <a:pt x="35513" y="814"/>
                    <a:pt x="27965" y="127"/>
                  </a:cubicBezTo>
                  <a:cubicBezTo>
                    <a:pt x="27046" y="43"/>
                    <a:pt x="26126" y="1"/>
                    <a:pt x="25210" y="1"/>
                  </a:cubicBezTo>
                  <a:close/>
                </a:path>
              </a:pathLst>
            </a:custGeom>
            <a:solidFill>
              <a:srgbClr val="E1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4958625" y="1536475"/>
              <a:ext cx="538700" cy="415475"/>
            </a:xfrm>
            <a:custGeom>
              <a:avLst/>
              <a:gdLst/>
              <a:ahLst/>
              <a:cxnLst/>
              <a:rect l="l" t="t" r="r" b="b"/>
              <a:pathLst>
                <a:path w="21548" h="16619" extrusionOk="0">
                  <a:moveTo>
                    <a:pt x="11759" y="0"/>
                  </a:moveTo>
                  <a:cubicBezTo>
                    <a:pt x="11694" y="0"/>
                    <a:pt x="11630" y="1"/>
                    <a:pt x="11566" y="3"/>
                  </a:cubicBezTo>
                  <a:cubicBezTo>
                    <a:pt x="8784" y="91"/>
                    <a:pt x="5820" y="1466"/>
                    <a:pt x="3797" y="3478"/>
                  </a:cubicBezTo>
                  <a:cubicBezTo>
                    <a:pt x="408" y="6845"/>
                    <a:pt x="164" y="15928"/>
                    <a:pt x="164" y="15928"/>
                  </a:cubicBezTo>
                  <a:cubicBezTo>
                    <a:pt x="1" y="15975"/>
                    <a:pt x="1477" y="16106"/>
                    <a:pt x="3165" y="16106"/>
                  </a:cubicBezTo>
                  <a:cubicBezTo>
                    <a:pt x="4622" y="16106"/>
                    <a:pt x="6237" y="16009"/>
                    <a:pt x="7092" y="15675"/>
                  </a:cubicBezTo>
                  <a:cubicBezTo>
                    <a:pt x="7028" y="13388"/>
                    <a:pt x="7498" y="7127"/>
                    <a:pt x="10640" y="6658"/>
                  </a:cubicBezTo>
                  <a:cubicBezTo>
                    <a:pt x="10801" y="6634"/>
                    <a:pt x="10954" y="6623"/>
                    <a:pt x="11098" y="6623"/>
                  </a:cubicBezTo>
                  <a:cubicBezTo>
                    <a:pt x="14798" y="6623"/>
                    <a:pt x="13218" y="14261"/>
                    <a:pt x="14193" y="16181"/>
                  </a:cubicBezTo>
                  <a:cubicBezTo>
                    <a:pt x="14193" y="16181"/>
                    <a:pt x="16423" y="16618"/>
                    <a:pt x="18489" y="16618"/>
                  </a:cubicBezTo>
                  <a:cubicBezTo>
                    <a:pt x="19752" y="16618"/>
                    <a:pt x="20954" y="16455"/>
                    <a:pt x="21548" y="15928"/>
                  </a:cubicBezTo>
                  <a:cubicBezTo>
                    <a:pt x="20138" y="12776"/>
                    <a:pt x="21522" y="7643"/>
                    <a:pt x="19270" y="4244"/>
                  </a:cubicBezTo>
                  <a:cubicBezTo>
                    <a:pt x="17735" y="1926"/>
                    <a:pt x="14595" y="0"/>
                    <a:pt x="11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18"/>
          <p:cNvGrpSpPr/>
          <p:nvPr/>
        </p:nvGrpSpPr>
        <p:grpSpPr>
          <a:xfrm flipH="1">
            <a:off x="1750812" y="-544225"/>
            <a:ext cx="1368639" cy="1219495"/>
            <a:chOff x="5782900" y="1066525"/>
            <a:chExt cx="649475" cy="578700"/>
          </a:xfrm>
        </p:grpSpPr>
        <p:sp>
          <p:nvSpPr>
            <p:cNvPr id="570" name="Google Shape;570;p18"/>
            <p:cNvSpPr/>
            <p:nvPr/>
          </p:nvSpPr>
          <p:spPr>
            <a:xfrm>
              <a:off x="5782900" y="1066525"/>
              <a:ext cx="264000" cy="414075"/>
            </a:xfrm>
            <a:custGeom>
              <a:avLst/>
              <a:gdLst/>
              <a:ahLst/>
              <a:cxnLst/>
              <a:rect l="l" t="t" r="r" b="b"/>
              <a:pathLst>
                <a:path w="10560" h="16563" extrusionOk="0">
                  <a:moveTo>
                    <a:pt x="9883" y="0"/>
                  </a:moveTo>
                  <a:cubicBezTo>
                    <a:pt x="9658" y="0"/>
                    <a:pt x="9442" y="130"/>
                    <a:pt x="9342" y="348"/>
                  </a:cubicBezTo>
                  <a:cubicBezTo>
                    <a:pt x="8516" y="2163"/>
                    <a:pt x="7353" y="3906"/>
                    <a:pt x="6229" y="5593"/>
                  </a:cubicBezTo>
                  <a:cubicBezTo>
                    <a:pt x="5384" y="6860"/>
                    <a:pt x="4509" y="8172"/>
                    <a:pt x="3770" y="9521"/>
                  </a:cubicBezTo>
                  <a:cubicBezTo>
                    <a:pt x="3298" y="10384"/>
                    <a:pt x="2762" y="11236"/>
                    <a:pt x="2245" y="12059"/>
                  </a:cubicBezTo>
                  <a:cubicBezTo>
                    <a:pt x="1515" y="13223"/>
                    <a:pt x="759" y="14425"/>
                    <a:pt x="142" y="15711"/>
                  </a:cubicBezTo>
                  <a:cubicBezTo>
                    <a:pt x="0" y="16008"/>
                    <a:pt x="125" y="16362"/>
                    <a:pt x="421" y="16504"/>
                  </a:cubicBezTo>
                  <a:cubicBezTo>
                    <a:pt x="501" y="16542"/>
                    <a:pt x="589" y="16563"/>
                    <a:pt x="678" y="16563"/>
                  </a:cubicBezTo>
                  <a:cubicBezTo>
                    <a:pt x="906" y="16563"/>
                    <a:pt x="1114" y="16432"/>
                    <a:pt x="1214" y="16225"/>
                  </a:cubicBezTo>
                  <a:cubicBezTo>
                    <a:pt x="1801" y="15001"/>
                    <a:pt x="2538" y="13827"/>
                    <a:pt x="3250" y="12691"/>
                  </a:cubicBezTo>
                  <a:cubicBezTo>
                    <a:pt x="3777" y="11853"/>
                    <a:pt x="4322" y="10986"/>
                    <a:pt x="4811" y="10091"/>
                  </a:cubicBezTo>
                  <a:cubicBezTo>
                    <a:pt x="5525" y="8789"/>
                    <a:pt x="6385" y="7499"/>
                    <a:pt x="7217" y="6251"/>
                  </a:cubicBezTo>
                  <a:cubicBezTo>
                    <a:pt x="8367" y="4526"/>
                    <a:pt x="9557" y="2742"/>
                    <a:pt x="10423" y="840"/>
                  </a:cubicBezTo>
                  <a:cubicBezTo>
                    <a:pt x="10559" y="543"/>
                    <a:pt x="10427" y="190"/>
                    <a:pt x="10129" y="54"/>
                  </a:cubicBezTo>
                  <a:cubicBezTo>
                    <a:pt x="10049" y="18"/>
                    <a:pt x="9965" y="0"/>
                    <a:pt x="9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5852475" y="1099525"/>
              <a:ext cx="264925" cy="390275"/>
            </a:xfrm>
            <a:custGeom>
              <a:avLst/>
              <a:gdLst/>
              <a:ahLst/>
              <a:cxnLst/>
              <a:rect l="l" t="t" r="r" b="b"/>
              <a:pathLst>
                <a:path w="10597" h="15611" extrusionOk="0">
                  <a:moveTo>
                    <a:pt x="9922" y="1"/>
                  </a:moveTo>
                  <a:cubicBezTo>
                    <a:pt x="9729" y="1"/>
                    <a:pt x="9541" y="94"/>
                    <a:pt x="9426" y="266"/>
                  </a:cubicBezTo>
                  <a:cubicBezTo>
                    <a:pt x="8588" y="1528"/>
                    <a:pt x="7677" y="2790"/>
                    <a:pt x="6797" y="4009"/>
                  </a:cubicBezTo>
                  <a:cubicBezTo>
                    <a:pt x="5591" y="5679"/>
                    <a:pt x="4345" y="7406"/>
                    <a:pt x="3246" y="9185"/>
                  </a:cubicBezTo>
                  <a:cubicBezTo>
                    <a:pt x="3008" y="9571"/>
                    <a:pt x="2736" y="9982"/>
                    <a:pt x="2450" y="10416"/>
                  </a:cubicBezTo>
                  <a:cubicBezTo>
                    <a:pt x="1529" y="11811"/>
                    <a:pt x="484" y="13392"/>
                    <a:pt x="86" y="14860"/>
                  </a:cubicBezTo>
                  <a:cubicBezTo>
                    <a:pt x="0" y="15177"/>
                    <a:pt x="188" y="15503"/>
                    <a:pt x="503" y="15589"/>
                  </a:cubicBezTo>
                  <a:cubicBezTo>
                    <a:pt x="554" y="15604"/>
                    <a:pt x="607" y="15610"/>
                    <a:pt x="659" y="15610"/>
                  </a:cubicBezTo>
                  <a:cubicBezTo>
                    <a:pt x="927" y="15610"/>
                    <a:pt x="1162" y="15430"/>
                    <a:pt x="1232" y="15172"/>
                  </a:cubicBezTo>
                  <a:cubicBezTo>
                    <a:pt x="1580" y="13887"/>
                    <a:pt x="2568" y="12390"/>
                    <a:pt x="3440" y="11071"/>
                  </a:cubicBezTo>
                  <a:cubicBezTo>
                    <a:pt x="3733" y="10629"/>
                    <a:pt x="4008" y="10210"/>
                    <a:pt x="4257" y="9809"/>
                  </a:cubicBezTo>
                  <a:cubicBezTo>
                    <a:pt x="5332" y="8065"/>
                    <a:pt x="6566" y="6357"/>
                    <a:pt x="7759" y="4705"/>
                  </a:cubicBezTo>
                  <a:cubicBezTo>
                    <a:pt x="8647" y="3475"/>
                    <a:pt x="9565" y="2204"/>
                    <a:pt x="10415" y="923"/>
                  </a:cubicBezTo>
                  <a:cubicBezTo>
                    <a:pt x="10597" y="650"/>
                    <a:pt x="10522" y="282"/>
                    <a:pt x="10250" y="100"/>
                  </a:cubicBezTo>
                  <a:cubicBezTo>
                    <a:pt x="10149" y="33"/>
                    <a:pt x="10034" y="1"/>
                    <a:pt x="9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5893050" y="1131375"/>
              <a:ext cx="288200" cy="433225"/>
            </a:xfrm>
            <a:custGeom>
              <a:avLst/>
              <a:gdLst/>
              <a:ahLst/>
              <a:cxnLst/>
              <a:rect l="l" t="t" r="r" b="b"/>
              <a:pathLst>
                <a:path w="11528" h="17329" extrusionOk="0">
                  <a:moveTo>
                    <a:pt x="10851" y="0"/>
                  </a:moveTo>
                  <a:cubicBezTo>
                    <a:pt x="10632" y="0"/>
                    <a:pt x="10422" y="121"/>
                    <a:pt x="10318" y="330"/>
                  </a:cubicBezTo>
                  <a:cubicBezTo>
                    <a:pt x="9195" y="2594"/>
                    <a:pt x="7610" y="4680"/>
                    <a:pt x="6078" y="6696"/>
                  </a:cubicBezTo>
                  <a:cubicBezTo>
                    <a:pt x="5291" y="7730"/>
                    <a:pt x="4477" y="8800"/>
                    <a:pt x="3734" y="9884"/>
                  </a:cubicBezTo>
                  <a:cubicBezTo>
                    <a:pt x="3537" y="10171"/>
                    <a:pt x="3310" y="10486"/>
                    <a:pt x="3069" y="10823"/>
                  </a:cubicBezTo>
                  <a:cubicBezTo>
                    <a:pt x="1807" y="12583"/>
                    <a:pt x="235" y="14773"/>
                    <a:pt x="35" y="16672"/>
                  </a:cubicBezTo>
                  <a:cubicBezTo>
                    <a:pt x="0" y="16998"/>
                    <a:pt x="237" y="17291"/>
                    <a:pt x="563" y="17325"/>
                  </a:cubicBezTo>
                  <a:cubicBezTo>
                    <a:pt x="584" y="17327"/>
                    <a:pt x="606" y="17328"/>
                    <a:pt x="626" y="17328"/>
                  </a:cubicBezTo>
                  <a:cubicBezTo>
                    <a:pt x="930" y="17327"/>
                    <a:pt x="1183" y="17098"/>
                    <a:pt x="1216" y="16797"/>
                  </a:cubicBezTo>
                  <a:cubicBezTo>
                    <a:pt x="1383" y="15210"/>
                    <a:pt x="2914" y="13074"/>
                    <a:pt x="4034" y="11516"/>
                  </a:cubicBezTo>
                  <a:cubicBezTo>
                    <a:pt x="4280" y="11172"/>
                    <a:pt x="4511" y="10849"/>
                    <a:pt x="4713" y="10556"/>
                  </a:cubicBezTo>
                  <a:cubicBezTo>
                    <a:pt x="5441" y="9496"/>
                    <a:pt x="6245" y="8438"/>
                    <a:pt x="7023" y="7414"/>
                  </a:cubicBezTo>
                  <a:cubicBezTo>
                    <a:pt x="8589" y="5354"/>
                    <a:pt x="10209" y="3223"/>
                    <a:pt x="11382" y="858"/>
                  </a:cubicBezTo>
                  <a:cubicBezTo>
                    <a:pt x="11527" y="564"/>
                    <a:pt x="11408" y="209"/>
                    <a:pt x="11114" y="62"/>
                  </a:cubicBezTo>
                  <a:cubicBezTo>
                    <a:pt x="11029" y="20"/>
                    <a:pt x="10939" y="0"/>
                    <a:pt x="10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5956900" y="1170325"/>
              <a:ext cx="313150" cy="419400"/>
            </a:xfrm>
            <a:custGeom>
              <a:avLst/>
              <a:gdLst/>
              <a:ahLst/>
              <a:cxnLst/>
              <a:rect l="l" t="t" r="r" b="b"/>
              <a:pathLst>
                <a:path w="12526" h="16776" extrusionOk="0">
                  <a:moveTo>
                    <a:pt x="11853" y="1"/>
                  </a:moveTo>
                  <a:cubicBezTo>
                    <a:pt x="11669" y="1"/>
                    <a:pt x="11488" y="86"/>
                    <a:pt x="11372" y="245"/>
                  </a:cubicBezTo>
                  <a:cubicBezTo>
                    <a:pt x="10167" y="1901"/>
                    <a:pt x="8901" y="3559"/>
                    <a:pt x="7674" y="5161"/>
                  </a:cubicBezTo>
                  <a:cubicBezTo>
                    <a:pt x="6537" y="6649"/>
                    <a:pt x="5361" y="8186"/>
                    <a:pt x="4233" y="9725"/>
                  </a:cubicBezTo>
                  <a:cubicBezTo>
                    <a:pt x="3909" y="10167"/>
                    <a:pt x="3556" y="10616"/>
                    <a:pt x="3183" y="11092"/>
                  </a:cubicBezTo>
                  <a:cubicBezTo>
                    <a:pt x="1973" y="12635"/>
                    <a:pt x="720" y="14231"/>
                    <a:pt x="109" y="15986"/>
                  </a:cubicBezTo>
                  <a:cubicBezTo>
                    <a:pt x="1" y="16295"/>
                    <a:pt x="164" y="16634"/>
                    <a:pt x="474" y="16741"/>
                  </a:cubicBezTo>
                  <a:cubicBezTo>
                    <a:pt x="537" y="16764"/>
                    <a:pt x="603" y="16775"/>
                    <a:pt x="669" y="16775"/>
                  </a:cubicBezTo>
                  <a:cubicBezTo>
                    <a:pt x="922" y="16775"/>
                    <a:pt x="1148" y="16615"/>
                    <a:pt x="1231" y="16376"/>
                  </a:cubicBezTo>
                  <a:cubicBezTo>
                    <a:pt x="1778" y="14808"/>
                    <a:pt x="2968" y="13291"/>
                    <a:pt x="4118" y="11825"/>
                  </a:cubicBezTo>
                  <a:cubicBezTo>
                    <a:pt x="4498" y="11341"/>
                    <a:pt x="4856" y="10885"/>
                    <a:pt x="5192" y="10427"/>
                  </a:cubicBezTo>
                  <a:cubicBezTo>
                    <a:pt x="6312" y="8899"/>
                    <a:pt x="7483" y="7365"/>
                    <a:pt x="8617" y="5883"/>
                  </a:cubicBezTo>
                  <a:cubicBezTo>
                    <a:pt x="9848" y="4275"/>
                    <a:pt x="11120" y="2611"/>
                    <a:pt x="12333" y="943"/>
                  </a:cubicBezTo>
                  <a:cubicBezTo>
                    <a:pt x="12526" y="678"/>
                    <a:pt x="12467" y="307"/>
                    <a:pt x="12202" y="115"/>
                  </a:cubicBezTo>
                  <a:cubicBezTo>
                    <a:pt x="12097" y="38"/>
                    <a:pt x="11974" y="1"/>
                    <a:pt x="1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6019375" y="1214350"/>
              <a:ext cx="320700" cy="413925"/>
            </a:xfrm>
            <a:custGeom>
              <a:avLst/>
              <a:gdLst/>
              <a:ahLst/>
              <a:cxnLst/>
              <a:rect l="l" t="t" r="r" b="b"/>
              <a:pathLst>
                <a:path w="12828" h="16557" extrusionOk="0">
                  <a:moveTo>
                    <a:pt x="12153" y="1"/>
                  </a:moveTo>
                  <a:cubicBezTo>
                    <a:pt x="11965" y="1"/>
                    <a:pt x="11781" y="90"/>
                    <a:pt x="11665" y="256"/>
                  </a:cubicBezTo>
                  <a:cubicBezTo>
                    <a:pt x="10465" y="1988"/>
                    <a:pt x="9111" y="3678"/>
                    <a:pt x="7802" y="5312"/>
                  </a:cubicBezTo>
                  <a:cubicBezTo>
                    <a:pt x="6790" y="6574"/>
                    <a:pt x="5744" y="7879"/>
                    <a:pt x="4769" y="9203"/>
                  </a:cubicBezTo>
                  <a:cubicBezTo>
                    <a:pt x="3852" y="10447"/>
                    <a:pt x="2957" y="11714"/>
                    <a:pt x="2111" y="12971"/>
                  </a:cubicBezTo>
                  <a:cubicBezTo>
                    <a:pt x="1955" y="13202"/>
                    <a:pt x="1800" y="13466"/>
                    <a:pt x="1635" y="13745"/>
                  </a:cubicBezTo>
                  <a:cubicBezTo>
                    <a:pt x="1247" y="14406"/>
                    <a:pt x="807" y="15155"/>
                    <a:pt x="341" y="15472"/>
                  </a:cubicBezTo>
                  <a:cubicBezTo>
                    <a:pt x="71" y="15657"/>
                    <a:pt x="1" y="16026"/>
                    <a:pt x="186" y="16297"/>
                  </a:cubicBezTo>
                  <a:cubicBezTo>
                    <a:pt x="296" y="16460"/>
                    <a:pt x="480" y="16557"/>
                    <a:pt x="676" y="16557"/>
                  </a:cubicBezTo>
                  <a:cubicBezTo>
                    <a:pt x="796" y="16557"/>
                    <a:pt x="912" y="16521"/>
                    <a:pt x="1011" y="16454"/>
                  </a:cubicBezTo>
                  <a:cubicBezTo>
                    <a:pt x="1697" y="15987"/>
                    <a:pt x="2209" y="15117"/>
                    <a:pt x="2660" y="14349"/>
                  </a:cubicBezTo>
                  <a:cubicBezTo>
                    <a:pt x="2815" y="14085"/>
                    <a:pt x="2961" y="13837"/>
                    <a:pt x="3096" y="13635"/>
                  </a:cubicBezTo>
                  <a:cubicBezTo>
                    <a:pt x="3933" y="12393"/>
                    <a:pt x="4819" y="11139"/>
                    <a:pt x="5725" y="9908"/>
                  </a:cubicBezTo>
                  <a:cubicBezTo>
                    <a:pt x="6686" y="8603"/>
                    <a:pt x="7725" y="7308"/>
                    <a:pt x="8729" y="6055"/>
                  </a:cubicBezTo>
                  <a:cubicBezTo>
                    <a:pt x="10050" y="4405"/>
                    <a:pt x="11417" y="2699"/>
                    <a:pt x="12642" y="933"/>
                  </a:cubicBezTo>
                  <a:cubicBezTo>
                    <a:pt x="12828" y="663"/>
                    <a:pt x="12761" y="293"/>
                    <a:pt x="12492" y="107"/>
                  </a:cubicBezTo>
                  <a:cubicBezTo>
                    <a:pt x="12389" y="35"/>
                    <a:pt x="12270" y="1"/>
                    <a:pt x="12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6109450" y="1233125"/>
              <a:ext cx="322925" cy="412100"/>
            </a:xfrm>
            <a:custGeom>
              <a:avLst/>
              <a:gdLst/>
              <a:ahLst/>
              <a:cxnLst/>
              <a:rect l="l" t="t" r="r" b="b"/>
              <a:pathLst>
                <a:path w="12917" h="16484" extrusionOk="0">
                  <a:moveTo>
                    <a:pt x="12248" y="0"/>
                  </a:moveTo>
                  <a:cubicBezTo>
                    <a:pt x="12072" y="0"/>
                    <a:pt x="11898" y="77"/>
                    <a:pt x="11781" y="226"/>
                  </a:cubicBezTo>
                  <a:cubicBezTo>
                    <a:pt x="10665" y="1639"/>
                    <a:pt x="9507" y="3061"/>
                    <a:pt x="8387" y="4436"/>
                  </a:cubicBezTo>
                  <a:cubicBezTo>
                    <a:pt x="7098" y="6018"/>
                    <a:pt x="5765" y="7654"/>
                    <a:pt x="4485" y="9292"/>
                  </a:cubicBezTo>
                  <a:cubicBezTo>
                    <a:pt x="4193" y="9665"/>
                    <a:pt x="3875" y="10053"/>
                    <a:pt x="3547" y="10453"/>
                  </a:cubicBezTo>
                  <a:cubicBezTo>
                    <a:pt x="2247" y="12041"/>
                    <a:pt x="774" y="13840"/>
                    <a:pt x="112" y="15690"/>
                  </a:cubicBezTo>
                  <a:cubicBezTo>
                    <a:pt x="1" y="15999"/>
                    <a:pt x="162" y="16338"/>
                    <a:pt x="471" y="16449"/>
                  </a:cubicBezTo>
                  <a:cubicBezTo>
                    <a:pt x="536" y="16472"/>
                    <a:pt x="603" y="16484"/>
                    <a:pt x="671" y="16484"/>
                  </a:cubicBezTo>
                  <a:cubicBezTo>
                    <a:pt x="922" y="16484"/>
                    <a:pt x="1146" y="16327"/>
                    <a:pt x="1230" y="16090"/>
                  </a:cubicBezTo>
                  <a:cubicBezTo>
                    <a:pt x="1823" y="14435"/>
                    <a:pt x="3228" y="12719"/>
                    <a:pt x="4467" y="11206"/>
                  </a:cubicBezTo>
                  <a:cubicBezTo>
                    <a:pt x="4801" y="10799"/>
                    <a:pt x="5124" y="10404"/>
                    <a:pt x="5421" y="10023"/>
                  </a:cubicBezTo>
                  <a:cubicBezTo>
                    <a:pt x="6694" y="8395"/>
                    <a:pt x="8024" y="6763"/>
                    <a:pt x="9308" y="5186"/>
                  </a:cubicBezTo>
                  <a:cubicBezTo>
                    <a:pt x="10431" y="3808"/>
                    <a:pt x="11592" y="2382"/>
                    <a:pt x="12713" y="962"/>
                  </a:cubicBezTo>
                  <a:cubicBezTo>
                    <a:pt x="12916" y="704"/>
                    <a:pt x="12872" y="331"/>
                    <a:pt x="12615" y="128"/>
                  </a:cubicBezTo>
                  <a:cubicBezTo>
                    <a:pt x="12506" y="42"/>
                    <a:pt x="12377" y="0"/>
                    <a:pt x="12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18"/>
          <p:cNvSpPr/>
          <p:nvPr/>
        </p:nvSpPr>
        <p:spPr>
          <a:xfrm rot="10800000">
            <a:off x="8004643" y="2321892"/>
            <a:ext cx="398725" cy="385050"/>
          </a:xfrm>
          <a:custGeom>
            <a:avLst/>
            <a:gdLst/>
            <a:ahLst/>
            <a:cxnLst/>
            <a:rect l="l" t="t" r="r" b="b"/>
            <a:pathLst>
              <a:path w="15949" h="15402" extrusionOk="0">
                <a:moveTo>
                  <a:pt x="10079" y="0"/>
                </a:moveTo>
                <a:cubicBezTo>
                  <a:pt x="7887" y="0"/>
                  <a:pt x="6417" y="4108"/>
                  <a:pt x="6940" y="5741"/>
                </a:cubicBezTo>
                <a:cubicBezTo>
                  <a:pt x="6496" y="4627"/>
                  <a:pt x="4227" y="1369"/>
                  <a:pt x="2544" y="1369"/>
                </a:cubicBezTo>
                <a:cubicBezTo>
                  <a:pt x="2207" y="1369"/>
                  <a:pt x="1893" y="1499"/>
                  <a:pt x="1622" y="1803"/>
                </a:cubicBezTo>
                <a:cubicBezTo>
                  <a:pt x="1" y="3624"/>
                  <a:pt x="3648" y="8265"/>
                  <a:pt x="5838" y="8410"/>
                </a:cubicBezTo>
                <a:cubicBezTo>
                  <a:pt x="4012" y="9192"/>
                  <a:pt x="414" y="11513"/>
                  <a:pt x="1414" y="14126"/>
                </a:cubicBezTo>
                <a:cubicBezTo>
                  <a:pt x="1761" y="15035"/>
                  <a:pt x="2388" y="15401"/>
                  <a:pt x="3118" y="15401"/>
                </a:cubicBezTo>
                <a:cubicBezTo>
                  <a:pt x="5212" y="15401"/>
                  <a:pt x="8158" y="12399"/>
                  <a:pt x="7828" y="10569"/>
                </a:cubicBezTo>
                <a:lnTo>
                  <a:pt x="7828" y="10569"/>
                </a:lnTo>
                <a:cubicBezTo>
                  <a:pt x="8159" y="11942"/>
                  <a:pt x="11165" y="15160"/>
                  <a:pt x="13263" y="15160"/>
                </a:cubicBezTo>
                <a:cubicBezTo>
                  <a:pt x="13894" y="15160"/>
                  <a:pt x="14442" y="14869"/>
                  <a:pt x="14811" y="14150"/>
                </a:cubicBezTo>
                <a:cubicBezTo>
                  <a:pt x="15948" y="11934"/>
                  <a:pt x="11410" y="9251"/>
                  <a:pt x="10158" y="8410"/>
                </a:cubicBezTo>
                <a:cubicBezTo>
                  <a:pt x="11142" y="6488"/>
                  <a:pt x="14298" y="1638"/>
                  <a:pt x="10837" y="162"/>
                </a:cubicBezTo>
                <a:cubicBezTo>
                  <a:pt x="10577" y="51"/>
                  <a:pt x="10323" y="0"/>
                  <a:pt x="10079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8"/>
          <p:cNvSpPr/>
          <p:nvPr/>
        </p:nvSpPr>
        <p:spPr>
          <a:xfrm rot="-5400000">
            <a:off x="8439925" y="3609336"/>
            <a:ext cx="1598862" cy="1233130"/>
          </a:xfrm>
          <a:custGeom>
            <a:avLst/>
            <a:gdLst/>
            <a:ahLst/>
            <a:cxnLst/>
            <a:rect l="l" t="t" r="r" b="b"/>
            <a:pathLst>
              <a:path w="21548" h="16619" extrusionOk="0">
                <a:moveTo>
                  <a:pt x="11759" y="0"/>
                </a:moveTo>
                <a:cubicBezTo>
                  <a:pt x="11694" y="0"/>
                  <a:pt x="11630" y="1"/>
                  <a:pt x="11566" y="3"/>
                </a:cubicBezTo>
                <a:cubicBezTo>
                  <a:pt x="8784" y="91"/>
                  <a:pt x="5820" y="1466"/>
                  <a:pt x="3797" y="3478"/>
                </a:cubicBezTo>
                <a:cubicBezTo>
                  <a:pt x="408" y="6845"/>
                  <a:pt x="164" y="15928"/>
                  <a:pt x="164" y="15928"/>
                </a:cubicBezTo>
                <a:cubicBezTo>
                  <a:pt x="1" y="15975"/>
                  <a:pt x="1477" y="16106"/>
                  <a:pt x="3165" y="16106"/>
                </a:cubicBezTo>
                <a:cubicBezTo>
                  <a:pt x="4622" y="16106"/>
                  <a:pt x="6237" y="16009"/>
                  <a:pt x="7092" y="15675"/>
                </a:cubicBezTo>
                <a:cubicBezTo>
                  <a:pt x="7028" y="13388"/>
                  <a:pt x="7498" y="7127"/>
                  <a:pt x="10640" y="6658"/>
                </a:cubicBezTo>
                <a:cubicBezTo>
                  <a:pt x="10801" y="6634"/>
                  <a:pt x="10954" y="6623"/>
                  <a:pt x="11098" y="6623"/>
                </a:cubicBezTo>
                <a:cubicBezTo>
                  <a:pt x="14798" y="6623"/>
                  <a:pt x="13218" y="14261"/>
                  <a:pt x="14193" y="16181"/>
                </a:cubicBezTo>
                <a:cubicBezTo>
                  <a:pt x="14193" y="16181"/>
                  <a:pt x="16423" y="16618"/>
                  <a:pt x="18489" y="16618"/>
                </a:cubicBezTo>
                <a:cubicBezTo>
                  <a:pt x="19752" y="16618"/>
                  <a:pt x="20954" y="16455"/>
                  <a:pt x="21548" y="15928"/>
                </a:cubicBezTo>
                <a:cubicBezTo>
                  <a:pt x="20138" y="12776"/>
                  <a:pt x="21522" y="7643"/>
                  <a:pt x="19270" y="4244"/>
                </a:cubicBezTo>
                <a:cubicBezTo>
                  <a:pt x="17735" y="1926"/>
                  <a:pt x="14595" y="0"/>
                  <a:pt x="11759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18"/>
          <p:cNvGrpSpPr/>
          <p:nvPr/>
        </p:nvGrpSpPr>
        <p:grpSpPr>
          <a:xfrm flipH="1">
            <a:off x="-661817" y="-1101339"/>
            <a:ext cx="2251531" cy="2414850"/>
            <a:chOff x="2021725" y="443875"/>
            <a:chExt cx="892650" cy="957400"/>
          </a:xfrm>
        </p:grpSpPr>
        <p:sp>
          <p:nvSpPr>
            <p:cNvPr id="579" name="Google Shape;579;p18"/>
            <p:cNvSpPr/>
            <p:nvPr/>
          </p:nvSpPr>
          <p:spPr>
            <a:xfrm>
              <a:off x="2021725" y="443875"/>
              <a:ext cx="892650" cy="957400"/>
            </a:xfrm>
            <a:custGeom>
              <a:avLst/>
              <a:gdLst/>
              <a:ahLst/>
              <a:cxnLst/>
              <a:rect l="l" t="t" r="r" b="b"/>
              <a:pathLst>
                <a:path w="35706" h="38296" extrusionOk="0">
                  <a:moveTo>
                    <a:pt x="11128" y="0"/>
                  </a:moveTo>
                  <a:cubicBezTo>
                    <a:pt x="9991" y="0"/>
                    <a:pt x="9046" y="82"/>
                    <a:pt x="8459" y="270"/>
                  </a:cubicBezTo>
                  <a:cubicBezTo>
                    <a:pt x="7397" y="609"/>
                    <a:pt x="6438" y="1167"/>
                    <a:pt x="5406" y="1578"/>
                  </a:cubicBezTo>
                  <a:cubicBezTo>
                    <a:pt x="4442" y="1962"/>
                    <a:pt x="3693" y="2365"/>
                    <a:pt x="2894" y="3045"/>
                  </a:cubicBezTo>
                  <a:cubicBezTo>
                    <a:pt x="1352" y="4356"/>
                    <a:pt x="663" y="6370"/>
                    <a:pt x="314" y="8320"/>
                  </a:cubicBezTo>
                  <a:cubicBezTo>
                    <a:pt x="27" y="9925"/>
                    <a:pt x="1" y="11883"/>
                    <a:pt x="429" y="13454"/>
                  </a:cubicBezTo>
                  <a:cubicBezTo>
                    <a:pt x="947" y="15355"/>
                    <a:pt x="1082" y="17352"/>
                    <a:pt x="1523" y="19271"/>
                  </a:cubicBezTo>
                  <a:cubicBezTo>
                    <a:pt x="2043" y="21533"/>
                    <a:pt x="2146" y="23802"/>
                    <a:pt x="2123" y="26112"/>
                  </a:cubicBezTo>
                  <a:cubicBezTo>
                    <a:pt x="2112" y="27331"/>
                    <a:pt x="2086" y="28579"/>
                    <a:pt x="2295" y="29785"/>
                  </a:cubicBezTo>
                  <a:cubicBezTo>
                    <a:pt x="2597" y="31534"/>
                    <a:pt x="3892" y="33311"/>
                    <a:pt x="4952" y="34701"/>
                  </a:cubicBezTo>
                  <a:cubicBezTo>
                    <a:pt x="5870" y="35903"/>
                    <a:pt x="6991" y="36880"/>
                    <a:pt x="8335" y="37576"/>
                  </a:cubicBezTo>
                  <a:cubicBezTo>
                    <a:pt x="9479" y="38169"/>
                    <a:pt x="10494" y="38295"/>
                    <a:pt x="11704" y="38295"/>
                  </a:cubicBezTo>
                  <a:cubicBezTo>
                    <a:pt x="11829" y="38295"/>
                    <a:pt x="11956" y="38294"/>
                    <a:pt x="12085" y="38292"/>
                  </a:cubicBezTo>
                  <a:cubicBezTo>
                    <a:pt x="15559" y="38231"/>
                    <a:pt x="18489" y="37229"/>
                    <a:pt x="21467" y="35444"/>
                  </a:cubicBezTo>
                  <a:cubicBezTo>
                    <a:pt x="22746" y="34678"/>
                    <a:pt x="23676" y="33491"/>
                    <a:pt x="24754" y="32487"/>
                  </a:cubicBezTo>
                  <a:cubicBezTo>
                    <a:pt x="25807" y="31507"/>
                    <a:pt x="26179" y="30174"/>
                    <a:pt x="26632" y="28859"/>
                  </a:cubicBezTo>
                  <a:cubicBezTo>
                    <a:pt x="27089" y="27534"/>
                    <a:pt x="28202" y="26354"/>
                    <a:pt x="29002" y="25221"/>
                  </a:cubicBezTo>
                  <a:cubicBezTo>
                    <a:pt x="30299" y="23387"/>
                    <a:pt x="32006" y="21755"/>
                    <a:pt x="33141" y="19829"/>
                  </a:cubicBezTo>
                  <a:cubicBezTo>
                    <a:pt x="34213" y="18012"/>
                    <a:pt x="35024" y="15878"/>
                    <a:pt x="35418" y="13799"/>
                  </a:cubicBezTo>
                  <a:cubicBezTo>
                    <a:pt x="35572" y="12994"/>
                    <a:pt x="35559" y="12202"/>
                    <a:pt x="35551" y="11385"/>
                  </a:cubicBezTo>
                  <a:cubicBezTo>
                    <a:pt x="35542" y="10290"/>
                    <a:pt x="35706" y="9087"/>
                    <a:pt x="35548" y="8010"/>
                  </a:cubicBezTo>
                  <a:cubicBezTo>
                    <a:pt x="35335" y="6545"/>
                    <a:pt x="33626" y="5090"/>
                    <a:pt x="32380" y="4395"/>
                  </a:cubicBezTo>
                  <a:cubicBezTo>
                    <a:pt x="30796" y="3513"/>
                    <a:pt x="29099" y="3322"/>
                    <a:pt x="27382" y="2879"/>
                  </a:cubicBezTo>
                  <a:cubicBezTo>
                    <a:pt x="25767" y="2461"/>
                    <a:pt x="23988" y="2319"/>
                    <a:pt x="22441" y="1691"/>
                  </a:cubicBezTo>
                  <a:cubicBezTo>
                    <a:pt x="20324" y="830"/>
                    <a:pt x="14752" y="0"/>
                    <a:pt x="11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2285100" y="735525"/>
              <a:ext cx="357150" cy="303700"/>
            </a:xfrm>
            <a:custGeom>
              <a:avLst/>
              <a:gdLst/>
              <a:ahLst/>
              <a:cxnLst/>
              <a:rect l="l" t="t" r="r" b="b"/>
              <a:pathLst>
                <a:path w="14286" h="12148" extrusionOk="0">
                  <a:moveTo>
                    <a:pt x="6889" y="0"/>
                  </a:moveTo>
                  <a:cubicBezTo>
                    <a:pt x="6855" y="0"/>
                    <a:pt x="6819" y="1"/>
                    <a:pt x="6784" y="2"/>
                  </a:cubicBezTo>
                  <a:cubicBezTo>
                    <a:pt x="6348" y="20"/>
                    <a:pt x="4022" y="889"/>
                    <a:pt x="3090" y="1598"/>
                  </a:cubicBezTo>
                  <a:cubicBezTo>
                    <a:pt x="1989" y="2437"/>
                    <a:pt x="1060" y="3249"/>
                    <a:pt x="524" y="4556"/>
                  </a:cubicBezTo>
                  <a:cubicBezTo>
                    <a:pt x="0" y="5827"/>
                    <a:pt x="102" y="7886"/>
                    <a:pt x="917" y="9063"/>
                  </a:cubicBezTo>
                  <a:cubicBezTo>
                    <a:pt x="2218" y="10940"/>
                    <a:pt x="4452" y="12148"/>
                    <a:pt x="6698" y="12148"/>
                  </a:cubicBezTo>
                  <a:cubicBezTo>
                    <a:pt x="7445" y="12148"/>
                    <a:pt x="8194" y="12014"/>
                    <a:pt x="8910" y="11727"/>
                  </a:cubicBezTo>
                  <a:cubicBezTo>
                    <a:pt x="12853" y="10146"/>
                    <a:pt x="14286" y="4697"/>
                    <a:pt x="11126" y="1728"/>
                  </a:cubicBezTo>
                  <a:cubicBezTo>
                    <a:pt x="10737" y="1361"/>
                    <a:pt x="10158" y="671"/>
                    <a:pt x="9656" y="461"/>
                  </a:cubicBezTo>
                  <a:cubicBezTo>
                    <a:pt x="9199" y="271"/>
                    <a:pt x="8593" y="290"/>
                    <a:pt x="8109" y="191"/>
                  </a:cubicBezTo>
                  <a:cubicBezTo>
                    <a:pt x="7688" y="104"/>
                    <a:pt x="7316" y="0"/>
                    <a:pt x="6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18"/>
          <p:cNvGrpSpPr/>
          <p:nvPr/>
        </p:nvGrpSpPr>
        <p:grpSpPr>
          <a:xfrm rot="1712987" flipH="1">
            <a:off x="-661772" y="3751007"/>
            <a:ext cx="2251461" cy="2125882"/>
            <a:chOff x="3158150" y="3052900"/>
            <a:chExt cx="861025" cy="813000"/>
          </a:xfrm>
        </p:grpSpPr>
        <p:sp>
          <p:nvSpPr>
            <p:cNvPr id="582" name="Google Shape;582;p18"/>
            <p:cNvSpPr/>
            <p:nvPr/>
          </p:nvSpPr>
          <p:spPr>
            <a:xfrm>
              <a:off x="3158150" y="3052900"/>
              <a:ext cx="861025" cy="804750"/>
            </a:xfrm>
            <a:custGeom>
              <a:avLst/>
              <a:gdLst/>
              <a:ahLst/>
              <a:cxnLst/>
              <a:rect l="l" t="t" r="r" b="b"/>
              <a:pathLst>
                <a:path w="34441" h="32190" extrusionOk="0">
                  <a:moveTo>
                    <a:pt x="31529" y="0"/>
                  </a:moveTo>
                  <a:cubicBezTo>
                    <a:pt x="29590" y="0"/>
                    <a:pt x="26271" y="6347"/>
                    <a:pt x="24514" y="6758"/>
                  </a:cubicBezTo>
                  <a:cubicBezTo>
                    <a:pt x="24407" y="5706"/>
                    <a:pt x="24652" y="1614"/>
                    <a:pt x="22678" y="1614"/>
                  </a:cubicBezTo>
                  <a:cubicBezTo>
                    <a:pt x="22657" y="1614"/>
                    <a:pt x="22636" y="1614"/>
                    <a:pt x="22615" y="1615"/>
                  </a:cubicBezTo>
                  <a:cubicBezTo>
                    <a:pt x="20771" y="1694"/>
                    <a:pt x="20653" y="6857"/>
                    <a:pt x="20243" y="8126"/>
                  </a:cubicBezTo>
                  <a:cubicBezTo>
                    <a:pt x="19691" y="9831"/>
                    <a:pt x="19132" y="10378"/>
                    <a:pt x="18536" y="10378"/>
                  </a:cubicBezTo>
                  <a:cubicBezTo>
                    <a:pt x="17473" y="10378"/>
                    <a:pt x="16295" y="8632"/>
                    <a:pt x="14841" y="8632"/>
                  </a:cubicBezTo>
                  <a:cubicBezTo>
                    <a:pt x="14335" y="8632"/>
                    <a:pt x="13795" y="8844"/>
                    <a:pt x="13215" y="9416"/>
                  </a:cubicBezTo>
                  <a:cubicBezTo>
                    <a:pt x="11259" y="11343"/>
                    <a:pt x="12698" y="15772"/>
                    <a:pt x="10195" y="17431"/>
                  </a:cubicBezTo>
                  <a:cubicBezTo>
                    <a:pt x="9690" y="17766"/>
                    <a:pt x="9324" y="17897"/>
                    <a:pt x="9035" y="17897"/>
                  </a:cubicBezTo>
                  <a:cubicBezTo>
                    <a:pt x="8060" y="17897"/>
                    <a:pt x="7958" y="16405"/>
                    <a:pt x="6345" y="16182"/>
                  </a:cubicBezTo>
                  <a:cubicBezTo>
                    <a:pt x="6227" y="16166"/>
                    <a:pt x="6110" y="16158"/>
                    <a:pt x="5995" y="16158"/>
                  </a:cubicBezTo>
                  <a:cubicBezTo>
                    <a:pt x="1535" y="16158"/>
                    <a:pt x="0" y="28228"/>
                    <a:pt x="385" y="31020"/>
                  </a:cubicBezTo>
                  <a:cubicBezTo>
                    <a:pt x="3060" y="31621"/>
                    <a:pt x="5409" y="32190"/>
                    <a:pt x="7797" y="32190"/>
                  </a:cubicBezTo>
                  <a:cubicBezTo>
                    <a:pt x="9765" y="32190"/>
                    <a:pt x="11758" y="31803"/>
                    <a:pt x="13982" y="30730"/>
                  </a:cubicBezTo>
                  <a:cubicBezTo>
                    <a:pt x="15583" y="29957"/>
                    <a:pt x="16447" y="29584"/>
                    <a:pt x="16300" y="27743"/>
                  </a:cubicBezTo>
                  <a:cubicBezTo>
                    <a:pt x="16231" y="26875"/>
                    <a:pt x="14935" y="25965"/>
                    <a:pt x="15056" y="25110"/>
                  </a:cubicBezTo>
                  <a:cubicBezTo>
                    <a:pt x="15274" y="23591"/>
                    <a:pt x="16453" y="23215"/>
                    <a:pt x="17986" y="23215"/>
                  </a:cubicBezTo>
                  <a:cubicBezTo>
                    <a:pt x="19486" y="23215"/>
                    <a:pt x="21324" y="23575"/>
                    <a:pt x="22929" y="23575"/>
                  </a:cubicBezTo>
                  <a:cubicBezTo>
                    <a:pt x="24657" y="23575"/>
                    <a:pt x="26114" y="23157"/>
                    <a:pt x="26588" y="21424"/>
                  </a:cubicBezTo>
                  <a:cubicBezTo>
                    <a:pt x="27076" y="19636"/>
                    <a:pt x="24783" y="19014"/>
                    <a:pt x="25071" y="17722"/>
                  </a:cubicBezTo>
                  <a:cubicBezTo>
                    <a:pt x="25349" y="16467"/>
                    <a:pt x="28258" y="15869"/>
                    <a:pt x="29245" y="15231"/>
                  </a:cubicBezTo>
                  <a:cubicBezTo>
                    <a:pt x="30272" y="14565"/>
                    <a:pt x="32661" y="13174"/>
                    <a:pt x="32540" y="11763"/>
                  </a:cubicBezTo>
                  <a:cubicBezTo>
                    <a:pt x="32408" y="10230"/>
                    <a:pt x="31454" y="9856"/>
                    <a:pt x="30388" y="9856"/>
                  </a:cubicBezTo>
                  <a:cubicBezTo>
                    <a:pt x="29708" y="9856"/>
                    <a:pt x="28982" y="10008"/>
                    <a:pt x="28394" y="10108"/>
                  </a:cubicBezTo>
                  <a:cubicBezTo>
                    <a:pt x="28337" y="8749"/>
                    <a:pt x="34440" y="1155"/>
                    <a:pt x="31841" y="62"/>
                  </a:cubicBezTo>
                  <a:cubicBezTo>
                    <a:pt x="31742" y="20"/>
                    <a:pt x="31638" y="0"/>
                    <a:pt x="31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3173250" y="3743300"/>
              <a:ext cx="119325" cy="122600"/>
            </a:xfrm>
            <a:custGeom>
              <a:avLst/>
              <a:gdLst/>
              <a:ahLst/>
              <a:cxnLst/>
              <a:rect l="l" t="t" r="r" b="b"/>
              <a:pathLst>
                <a:path w="4773" h="4904" extrusionOk="0">
                  <a:moveTo>
                    <a:pt x="0" y="0"/>
                  </a:moveTo>
                  <a:cubicBezTo>
                    <a:pt x="1706" y="1514"/>
                    <a:pt x="2964" y="3515"/>
                    <a:pt x="4773" y="490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4" name="Google Shape;584;p18"/>
            <p:cNvSpPr/>
            <p:nvPr/>
          </p:nvSpPr>
          <p:spPr>
            <a:xfrm>
              <a:off x="3173250" y="3678675"/>
              <a:ext cx="162400" cy="169000"/>
            </a:xfrm>
            <a:custGeom>
              <a:avLst/>
              <a:gdLst/>
              <a:ahLst/>
              <a:cxnLst/>
              <a:rect l="l" t="t" r="r" b="b"/>
              <a:pathLst>
                <a:path w="6496" h="6760" extrusionOk="0">
                  <a:moveTo>
                    <a:pt x="0" y="0"/>
                  </a:moveTo>
                  <a:cubicBezTo>
                    <a:pt x="2077" y="2335"/>
                    <a:pt x="4161" y="4683"/>
                    <a:pt x="6496" y="676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5" name="Google Shape;585;p18"/>
            <p:cNvSpPr/>
            <p:nvPr/>
          </p:nvSpPr>
          <p:spPr>
            <a:xfrm>
              <a:off x="3191500" y="3622325"/>
              <a:ext cx="223700" cy="235300"/>
            </a:xfrm>
            <a:custGeom>
              <a:avLst/>
              <a:gdLst/>
              <a:ahLst/>
              <a:cxnLst/>
              <a:rect l="l" t="t" r="r" b="b"/>
              <a:pathLst>
                <a:path w="8948" h="9412" extrusionOk="0">
                  <a:moveTo>
                    <a:pt x="0" y="0"/>
                  </a:moveTo>
                  <a:cubicBezTo>
                    <a:pt x="2546" y="3501"/>
                    <a:pt x="5711" y="6538"/>
                    <a:pt x="8948" y="941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6" name="Google Shape;586;p18"/>
            <p:cNvSpPr/>
            <p:nvPr/>
          </p:nvSpPr>
          <p:spPr>
            <a:xfrm>
              <a:off x="3208050" y="3565975"/>
              <a:ext cx="265150" cy="278400"/>
            </a:xfrm>
            <a:custGeom>
              <a:avLst/>
              <a:gdLst/>
              <a:ahLst/>
              <a:cxnLst/>
              <a:rect l="l" t="t" r="r" b="b"/>
              <a:pathLst>
                <a:path w="10606" h="11136" extrusionOk="0">
                  <a:moveTo>
                    <a:pt x="0" y="0"/>
                  </a:moveTo>
                  <a:cubicBezTo>
                    <a:pt x="3232" y="3979"/>
                    <a:pt x="7199" y="7306"/>
                    <a:pt x="10606" y="1113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7" name="Google Shape;587;p18"/>
            <p:cNvSpPr/>
            <p:nvPr/>
          </p:nvSpPr>
          <p:spPr>
            <a:xfrm>
              <a:off x="3227950" y="3517925"/>
              <a:ext cx="288325" cy="288325"/>
            </a:xfrm>
            <a:custGeom>
              <a:avLst/>
              <a:gdLst/>
              <a:ahLst/>
              <a:cxnLst/>
              <a:rect l="l" t="t" r="r" b="b"/>
              <a:pathLst>
                <a:path w="11533" h="11533" extrusionOk="0">
                  <a:moveTo>
                    <a:pt x="0" y="0"/>
                  </a:moveTo>
                  <a:cubicBezTo>
                    <a:pt x="4244" y="3398"/>
                    <a:pt x="7920" y="7470"/>
                    <a:pt x="11533" y="1153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8" name="Google Shape;588;p18"/>
            <p:cNvSpPr/>
            <p:nvPr/>
          </p:nvSpPr>
          <p:spPr>
            <a:xfrm>
              <a:off x="3264400" y="3474850"/>
              <a:ext cx="293300" cy="268450"/>
            </a:xfrm>
            <a:custGeom>
              <a:avLst/>
              <a:gdLst/>
              <a:ahLst/>
              <a:cxnLst/>
              <a:rect l="l" t="t" r="r" b="b"/>
              <a:pathLst>
                <a:path w="11732" h="10738" extrusionOk="0">
                  <a:moveTo>
                    <a:pt x="0" y="0"/>
                  </a:moveTo>
                  <a:cubicBezTo>
                    <a:pt x="4288" y="3117"/>
                    <a:pt x="7771" y="7215"/>
                    <a:pt x="11732" y="1073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9" name="Google Shape;589;p18"/>
            <p:cNvSpPr/>
            <p:nvPr/>
          </p:nvSpPr>
          <p:spPr>
            <a:xfrm>
              <a:off x="3388675" y="3503025"/>
              <a:ext cx="134225" cy="135875"/>
            </a:xfrm>
            <a:custGeom>
              <a:avLst/>
              <a:gdLst/>
              <a:ahLst/>
              <a:cxnLst/>
              <a:rect l="l" t="t" r="r" b="b"/>
              <a:pathLst>
                <a:path w="5369" h="5435" extrusionOk="0">
                  <a:moveTo>
                    <a:pt x="0" y="0"/>
                  </a:moveTo>
                  <a:cubicBezTo>
                    <a:pt x="1802" y="1800"/>
                    <a:pt x="3568" y="3634"/>
                    <a:pt x="5369" y="543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0" name="Google Shape;590;p18"/>
            <p:cNvSpPr/>
            <p:nvPr/>
          </p:nvSpPr>
          <p:spPr>
            <a:xfrm>
              <a:off x="3425125" y="3484800"/>
              <a:ext cx="142525" cy="145800"/>
            </a:xfrm>
            <a:custGeom>
              <a:avLst/>
              <a:gdLst/>
              <a:ahLst/>
              <a:cxnLst/>
              <a:rect l="l" t="t" r="r" b="b"/>
              <a:pathLst>
                <a:path w="5701" h="5832" extrusionOk="0">
                  <a:moveTo>
                    <a:pt x="0" y="0"/>
                  </a:moveTo>
                  <a:cubicBezTo>
                    <a:pt x="2013" y="1828"/>
                    <a:pt x="3777" y="3911"/>
                    <a:pt x="5701" y="583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1" name="Google Shape;591;p18"/>
            <p:cNvSpPr/>
            <p:nvPr/>
          </p:nvSpPr>
          <p:spPr>
            <a:xfrm>
              <a:off x="3453300" y="3435075"/>
              <a:ext cx="200500" cy="195525"/>
            </a:xfrm>
            <a:custGeom>
              <a:avLst/>
              <a:gdLst/>
              <a:ahLst/>
              <a:cxnLst/>
              <a:rect l="l" t="t" r="r" b="b"/>
              <a:pathLst>
                <a:path w="8020" h="7821" extrusionOk="0">
                  <a:moveTo>
                    <a:pt x="0" y="0"/>
                  </a:moveTo>
                  <a:cubicBezTo>
                    <a:pt x="2754" y="2522"/>
                    <a:pt x="5243" y="5325"/>
                    <a:pt x="8020" y="782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2" name="Google Shape;592;p18"/>
            <p:cNvSpPr/>
            <p:nvPr/>
          </p:nvSpPr>
          <p:spPr>
            <a:xfrm>
              <a:off x="3459925" y="3367125"/>
              <a:ext cx="280050" cy="270100"/>
            </a:xfrm>
            <a:custGeom>
              <a:avLst/>
              <a:gdLst/>
              <a:ahLst/>
              <a:cxnLst/>
              <a:rect l="l" t="t" r="r" b="b"/>
              <a:pathLst>
                <a:path w="11202" h="10804" extrusionOk="0">
                  <a:moveTo>
                    <a:pt x="0" y="0"/>
                  </a:moveTo>
                  <a:cubicBezTo>
                    <a:pt x="4316" y="2879"/>
                    <a:pt x="7531" y="7139"/>
                    <a:pt x="11202" y="1080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3" name="Google Shape;593;p18"/>
            <p:cNvSpPr/>
            <p:nvPr/>
          </p:nvSpPr>
          <p:spPr>
            <a:xfrm>
              <a:off x="3476500" y="3310800"/>
              <a:ext cx="323125" cy="286675"/>
            </a:xfrm>
            <a:custGeom>
              <a:avLst/>
              <a:gdLst/>
              <a:ahLst/>
              <a:cxnLst/>
              <a:rect l="l" t="t" r="r" b="b"/>
              <a:pathLst>
                <a:path w="12925" h="11467" extrusionOk="0">
                  <a:moveTo>
                    <a:pt x="0" y="0"/>
                  </a:moveTo>
                  <a:cubicBezTo>
                    <a:pt x="4307" y="3824"/>
                    <a:pt x="8430" y="7867"/>
                    <a:pt x="12925" y="1146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4" name="Google Shape;594;p18"/>
            <p:cNvSpPr/>
            <p:nvPr/>
          </p:nvSpPr>
          <p:spPr>
            <a:xfrm>
              <a:off x="3517925" y="3272675"/>
              <a:ext cx="280050" cy="258500"/>
            </a:xfrm>
            <a:custGeom>
              <a:avLst/>
              <a:gdLst/>
              <a:ahLst/>
              <a:cxnLst/>
              <a:rect l="l" t="t" r="r" b="b"/>
              <a:pathLst>
                <a:path w="11202" h="10340" extrusionOk="0">
                  <a:moveTo>
                    <a:pt x="0" y="0"/>
                  </a:moveTo>
                  <a:cubicBezTo>
                    <a:pt x="3857" y="3308"/>
                    <a:pt x="7134" y="7294"/>
                    <a:pt x="11202" y="1034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5" name="Google Shape;595;p18"/>
            <p:cNvSpPr/>
            <p:nvPr/>
          </p:nvSpPr>
          <p:spPr>
            <a:xfrm>
              <a:off x="3628950" y="3309150"/>
              <a:ext cx="169025" cy="150775"/>
            </a:xfrm>
            <a:custGeom>
              <a:avLst/>
              <a:gdLst/>
              <a:ahLst/>
              <a:cxnLst/>
              <a:rect l="l" t="t" r="r" b="b"/>
              <a:pathLst>
                <a:path w="6761" h="6031" extrusionOk="0">
                  <a:moveTo>
                    <a:pt x="0" y="0"/>
                  </a:moveTo>
                  <a:cubicBezTo>
                    <a:pt x="2338" y="1912"/>
                    <a:pt x="4740" y="3787"/>
                    <a:pt x="6761" y="603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6" name="Google Shape;596;p18"/>
            <p:cNvSpPr/>
            <p:nvPr/>
          </p:nvSpPr>
          <p:spPr>
            <a:xfrm>
              <a:off x="3662100" y="3274350"/>
              <a:ext cx="197175" cy="178950"/>
            </a:xfrm>
            <a:custGeom>
              <a:avLst/>
              <a:gdLst/>
              <a:ahLst/>
              <a:cxnLst/>
              <a:rect l="l" t="t" r="r" b="b"/>
              <a:pathLst>
                <a:path w="7887" h="7158" extrusionOk="0">
                  <a:moveTo>
                    <a:pt x="0" y="0"/>
                  </a:moveTo>
                  <a:cubicBezTo>
                    <a:pt x="2756" y="2238"/>
                    <a:pt x="5377" y="4648"/>
                    <a:pt x="7887" y="715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7" name="Google Shape;597;p18"/>
            <p:cNvSpPr/>
            <p:nvPr/>
          </p:nvSpPr>
          <p:spPr>
            <a:xfrm>
              <a:off x="3673700" y="3204750"/>
              <a:ext cx="240275" cy="207125"/>
            </a:xfrm>
            <a:custGeom>
              <a:avLst/>
              <a:gdLst/>
              <a:ahLst/>
              <a:cxnLst/>
              <a:rect l="l" t="t" r="r" b="b"/>
              <a:pathLst>
                <a:path w="9611" h="8285" extrusionOk="0">
                  <a:moveTo>
                    <a:pt x="0" y="0"/>
                  </a:moveTo>
                  <a:cubicBezTo>
                    <a:pt x="3478" y="2407"/>
                    <a:pt x="6618" y="5297"/>
                    <a:pt x="9611" y="828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3688600" y="3150050"/>
              <a:ext cx="72925" cy="51375"/>
            </a:xfrm>
            <a:custGeom>
              <a:avLst/>
              <a:gdLst/>
              <a:ahLst/>
              <a:cxnLst/>
              <a:rect l="l" t="t" r="r" b="b"/>
              <a:pathLst>
                <a:path w="2917" h="2055" extrusionOk="0">
                  <a:moveTo>
                    <a:pt x="0" y="0"/>
                  </a:moveTo>
                  <a:cubicBezTo>
                    <a:pt x="1003" y="639"/>
                    <a:pt x="1988" y="1312"/>
                    <a:pt x="2917" y="20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3784725" y="3214700"/>
              <a:ext cx="76225" cy="57975"/>
            </a:xfrm>
            <a:custGeom>
              <a:avLst/>
              <a:gdLst/>
              <a:ahLst/>
              <a:cxnLst/>
              <a:rect l="l" t="t" r="r" b="b"/>
              <a:pathLst>
                <a:path w="3049" h="2319" extrusionOk="0">
                  <a:moveTo>
                    <a:pt x="0" y="0"/>
                  </a:moveTo>
                  <a:cubicBezTo>
                    <a:pt x="1033" y="751"/>
                    <a:pt x="2145" y="1417"/>
                    <a:pt x="3049" y="231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3889100" y="3300850"/>
              <a:ext cx="66300" cy="76225"/>
            </a:xfrm>
            <a:custGeom>
              <a:avLst/>
              <a:gdLst/>
              <a:ahLst/>
              <a:cxnLst/>
              <a:rect l="l" t="t" r="r" b="b"/>
              <a:pathLst>
                <a:path w="2652" h="3049" extrusionOk="0">
                  <a:moveTo>
                    <a:pt x="0" y="0"/>
                  </a:moveTo>
                  <a:cubicBezTo>
                    <a:pt x="887" y="1014"/>
                    <a:pt x="1751" y="2048"/>
                    <a:pt x="2652" y="304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3829450" y="3174925"/>
              <a:ext cx="76225" cy="53025"/>
            </a:xfrm>
            <a:custGeom>
              <a:avLst/>
              <a:gdLst/>
              <a:ahLst/>
              <a:cxnLst/>
              <a:rect l="l" t="t" r="r" b="b"/>
              <a:pathLst>
                <a:path w="3049" h="2121" extrusionOk="0">
                  <a:moveTo>
                    <a:pt x="0" y="0"/>
                  </a:moveTo>
                  <a:cubicBezTo>
                    <a:pt x="1087" y="592"/>
                    <a:pt x="2059" y="1378"/>
                    <a:pt x="3049" y="212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2" name="Google Shape;602;p18"/>
            <p:cNvSpPr/>
            <p:nvPr/>
          </p:nvSpPr>
          <p:spPr>
            <a:xfrm>
              <a:off x="3857625" y="3138475"/>
              <a:ext cx="74575" cy="51350"/>
            </a:xfrm>
            <a:custGeom>
              <a:avLst/>
              <a:gdLst/>
              <a:ahLst/>
              <a:cxnLst/>
              <a:rect l="l" t="t" r="r" b="b"/>
              <a:pathLst>
                <a:path w="2983" h="2054" extrusionOk="0">
                  <a:moveTo>
                    <a:pt x="0" y="0"/>
                  </a:moveTo>
                  <a:cubicBezTo>
                    <a:pt x="1016" y="652"/>
                    <a:pt x="2040" y="1300"/>
                    <a:pt x="2983" y="205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3" name="Google Shape;603;p18"/>
            <p:cNvSpPr/>
            <p:nvPr/>
          </p:nvSpPr>
          <p:spPr>
            <a:xfrm>
              <a:off x="3884150" y="3088750"/>
              <a:ext cx="67925" cy="59650"/>
            </a:xfrm>
            <a:custGeom>
              <a:avLst/>
              <a:gdLst/>
              <a:ahLst/>
              <a:cxnLst/>
              <a:rect l="l" t="t" r="r" b="b"/>
              <a:pathLst>
                <a:path w="2717" h="2386" extrusionOk="0">
                  <a:moveTo>
                    <a:pt x="0" y="0"/>
                  </a:moveTo>
                  <a:cubicBezTo>
                    <a:pt x="975" y="709"/>
                    <a:pt x="1776" y="1633"/>
                    <a:pt x="2717" y="238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04" name="Google Shape;604;p18"/>
          <p:cNvGrpSpPr/>
          <p:nvPr/>
        </p:nvGrpSpPr>
        <p:grpSpPr>
          <a:xfrm rot="-10084045" flipH="1">
            <a:off x="-949925" y="1272230"/>
            <a:ext cx="2521074" cy="2806031"/>
            <a:chOff x="1720871" y="-1444157"/>
            <a:chExt cx="3153410" cy="3784376"/>
          </a:xfrm>
        </p:grpSpPr>
        <p:sp>
          <p:nvSpPr>
            <p:cNvPr id="605" name="Google Shape;605;p18"/>
            <p:cNvSpPr/>
            <p:nvPr/>
          </p:nvSpPr>
          <p:spPr>
            <a:xfrm rot="9632177">
              <a:off x="2251812" y="-1160811"/>
              <a:ext cx="2144580" cy="3236203"/>
            </a:xfrm>
            <a:custGeom>
              <a:avLst/>
              <a:gdLst/>
              <a:ahLst/>
              <a:cxnLst/>
              <a:rect l="l" t="t" r="r" b="b"/>
              <a:pathLst>
                <a:path w="39215" h="59176" extrusionOk="0">
                  <a:moveTo>
                    <a:pt x="26210" y="1"/>
                  </a:moveTo>
                  <a:cubicBezTo>
                    <a:pt x="25579" y="1"/>
                    <a:pt x="24901" y="852"/>
                    <a:pt x="24476" y="2573"/>
                  </a:cubicBezTo>
                  <a:cubicBezTo>
                    <a:pt x="23602" y="6110"/>
                    <a:pt x="24935" y="13140"/>
                    <a:pt x="22561" y="18939"/>
                  </a:cubicBezTo>
                  <a:cubicBezTo>
                    <a:pt x="18074" y="16382"/>
                    <a:pt x="22250" y="1473"/>
                    <a:pt x="17661" y="590"/>
                  </a:cubicBezTo>
                  <a:cubicBezTo>
                    <a:pt x="17615" y="581"/>
                    <a:pt x="17571" y="577"/>
                    <a:pt x="17529" y="577"/>
                  </a:cubicBezTo>
                  <a:cubicBezTo>
                    <a:pt x="14945" y="577"/>
                    <a:pt x="19658" y="17048"/>
                    <a:pt x="19350" y="18813"/>
                  </a:cubicBezTo>
                  <a:cubicBezTo>
                    <a:pt x="19294" y="18817"/>
                    <a:pt x="19237" y="18818"/>
                    <a:pt x="19180" y="18818"/>
                  </a:cubicBezTo>
                  <a:cubicBezTo>
                    <a:pt x="16379" y="18818"/>
                    <a:pt x="13262" y="14272"/>
                    <a:pt x="11958" y="12162"/>
                  </a:cubicBezTo>
                  <a:cubicBezTo>
                    <a:pt x="9100" y="7539"/>
                    <a:pt x="8573" y="3161"/>
                    <a:pt x="7061" y="3161"/>
                  </a:cubicBezTo>
                  <a:cubicBezTo>
                    <a:pt x="6826" y="3161"/>
                    <a:pt x="6566" y="3267"/>
                    <a:pt x="6271" y="3495"/>
                  </a:cubicBezTo>
                  <a:cubicBezTo>
                    <a:pt x="4386" y="4948"/>
                    <a:pt x="9320" y="13017"/>
                    <a:pt x="10130" y="14333"/>
                  </a:cubicBezTo>
                  <a:cubicBezTo>
                    <a:pt x="12026" y="17417"/>
                    <a:pt x="17619" y="21960"/>
                    <a:pt x="17619" y="21960"/>
                  </a:cubicBezTo>
                  <a:cubicBezTo>
                    <a:pt x="13951" y="21054"/>
                    <a:pt x="9531" y="18434"/>
                    <a:pt x="6986" y="15705"/>
                  </a:cubicBezTo>
                  <a:cubicBezTo>
                    <a:pt x="4362" y="12892"/>
                    <a:pt x="2540" y="9867"/>
                    <a:pt x="844" y="5575"/>
                  </a:cubicBezTo>
                  <a:cubicBezTo>
                    <a:pt x="0" y="5621"/>
                    <a:pt x="105" y="6698"/>
                    <a:pt x="182" y="7452"/>
                  </a:cubicBezTo>
                  <a:cubicBezTo>
                    <a:pt x="1438" y="19797"/>
                    <a:pt x="10799" y="23502"/>
                    <a:pt x="19729" y="25579"/>
                  </a:cubicBezTo>
                  <a:cubicBezTo>
                    <a:pt x="21473" y="29250"/>
                    <a:pt x="21393" y="34853"/>
                    <a:pt x="22346" y="39062"/>
                  </a:cubicBezTo>
                  <a:cubicBezTo>
                    <a:pt x="23916" y="45992"/>
                    <a:pt x="26851" y="53333"/>
                    <a:pt x="30634" y="59125"/>
                  </a:cubicBezTo>
                  <a:cubicBezTo>
                    <a:pt x="30780" y="59159"/>
                    <a:pt x="30914" y="59176"/>
                    <a:pt x="31037" y="59176"/>
                  </a:cubicBezTo>
                  <a:cubicBezTo>
                    <a:pt x="34490" y="59176"/>
                    <a:pt x="29318" y="46169"/>
                    <a:pt x="28658" y="44329"/>
                  </a:cubicBezTo>
                  <a:cubicBezTo>
                    <a:pt x="26480" y="38258"/>
                    <a:pt x="23470" y="29999"/>
                    <a:pt x="25917" y="23572"/>
                  </a:cubicBezTo>
                  <a:cubicBezTo>
                    <a:pt x="28622" y="21727"/>
                    <a:pt x="39215" y="4191"/>
                    <a:pt x="34086" y="3589"/>
                  </a:cubicBezTo>
                  <a:lnTo>
                    <a:pt x="34086" y="3589"/>
                  </a:lnTo>
                  <a:cubicBezTo>
                    <a:pt x="31121" y="6255"/>
                    <a:pt x="29562" y="17384"/>
                    <a:pt x="25772" y="19064"/>
                  </a:cubicBezTo>
                  <a:cubicBezTo>
                    <a:pt x="25346" y="14958"/>
                    <a:pt x="28177" y="6622"/>
                    <a:pt x="27695" y="2727"/>
                  </a:cubicBezTo>
                  <a:cubicBezTo>
                    <a:pt x="27470" y="916"/>
                    <a:pt x="26865" y="1"/>
                    <a:pt x="26210" y="1"/>
                  </a:cubicBezTo>
                  <a:close/>
                </a:path>
              </a:pathLst>
            </a:custGeom>
            <a:solidFill>
              <a:srgbClr val="EDB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9632177">
              <a:off x="2198760" y="-1179329"/>
              <a:ext cx="2144580" cy="3236203"/>
            </a:xfrm>
            <a:custGeom>
              <a:avLst/>
              <a:gdLst/>
              <a:ahLst/>
              <a:cxnLst/>
              <a:rect l="l" t="t" r="r" b="b"/>
              <a:pathLst>
                <a:path w="39215" h="59176" extrusionOk="0">
                  <a:moveTo>
                    <a:pt x="26210" y="1"/>
                  </a:moveTo>
                  <a:cubicBezTo>
                    <a:pt x="25579" y="1"/>
                    <a:pt x="24901" y="852"/>
                    <a:pt x="24476" y="2573"/>
                  </a:cubicBezTo>
                  <a:cubicBezTo>
                    <a:pt x="23602" y="6110"/>
                    <a:pt x="24935" y="13140"/>
                    <a:pt x="22561" y="18939"/>
                  </a:cubicBezTo>
                  <a:cubicBezTo>
                    <a:pt x="18074" y="16382"/>
                    <a:pt x="22250" y="1473"/>
                    <a:pt x="17661" y="590"/>
                  </a:cubicBezTo>
                  <a:cubicBezTo>
                    <a:pt x="17615" y="581"/>
                    <a:pt x="17571" y="577"/>
                    <a:pt x="17529" y="577"/>
                  </a:cubicBezTo>
                  <a:cubicBezTo>
                    <a:pt x="14945" y="577"/>
                    <a:pt x="19658" y="17048"/>
                    <a:pt x="19350" y="18813"/>
                  </a:cubicBezTo>
                  <a:cubicBezTo>
                    <a:pt x="19294" y="18817"/>
                    <a:pt x="19237" y="18818"/>
                    <a:pt x="19180" y="18818"/>
                  </a:cubicBezTo>
                  <a:cubicBezTo>
                    <a:pt x="16379" y="18818"/>
                    <a:pt x="13262" y="14272"/>
                    <a:pt x="11958" y="12162"/>
                  </a:cubicBezTo>
                  <a:cubicBezTo>
                    <a:pt x="9100" y="7539"/>
                    <a:pt x="8573" y="3161"/>
                    <a:pt x="7061" y="3161"/>
                  </a:cubicBezTo>
                  <a:cubicBezTo>
                    <a:pt x="6826" y="3161"/>
                    <a:pt x="6566" y="3267"/>
                    <a:pt x="6271" y="3495"/>
                  </a:cubicBezTo>
                  <a:cubicBezTo>
                    <a:pt x="4386" y="4948"/>
                    <a:pt x="9320" y="13017"/>
                    <a:pt x="10130" y="14333"/>
                  </a:cubicBezTo>
                  <a:cubicBezTo>
                    <a:pt x="12026" y="17417"/>
                    <a:pt x="17619" y="21960"/>
                    <a:pt x="17619" y="21960"/>
                  </a:cubicBezTo>
                  <a:cubicBezTo>
                    <a:pt x="13951" y="21054"/>
                    <a:pt x="9531" y="18434"/>
                    <a:pt x="6986" y="15705"/>
                  </a:cubicBezTo>
                  <a:cubicBezTo>
                    <a:pt x="4362" y="12892"/>
                    <a:pt x="2540" y="9867"/>
                    <a:pt x="844" y="5575"/>
                  </a:cubicBezTo>
                  <a:cubicBezTo>
                    <a:pt x="0" y="5621"/>
                    <a:pt x="105" y="6698"/>
                    <a:pt x="182" y="7452"/>
                  </a:cubicBezTo>
                  <a:cubicBezTo>
                    <a:pt x="1438" y="19797"/>
                    <a:pt x="10799" y="23502"/>
                    <a:pt x="19729" y="25579"/>
                  </a:cubicBezTo>
                  <a:cubicBezTo>
                    <a:pt x="21473" y="29250"/>
                    <a:pt x="21393" y="34853"/>
                    <a:pt x="22346" y="39062"/>
                  </a:cubicBezTo>
                  <a:cubicBezTo>
                    <a:pt x="23916" y="45992"/>
                    <a:pt x="26851" y="53333"/>
                    <a:pt x="30634" y="59125"/>
                  </a:cubicBezTo>
                  <a:cubicBezTo>
                    <a:pt x="30780" y="59159"/>
                    <a:pt x="30914" y="59176"/>
                    <a:pt x="31037" y="59176"/>
                  </a:cubicBezTo>
                  <a:cubicBezTo>
                    <a:pt x="34490" y="59176"/>
                    <a:pt x="29318" y="46169"/>
                    <a:pt x="28658" y="44329"/>
                  </a:cubicBezTo>
                  <a:cubicBezTo>
                    <a:pt x="26480" y="38258"/>
                    <a:pt x="23470" y="29999"/>
                    <a:pt x="25917" y="23572"/>
                  </a:cubicBezTo>
                  <a:cubicBezTo>
                    <a:pt x="28622" y="21727"/>
                    <a:pt x="39215" y="4191"/>
                    <a:pt x="34086" y="3589"/>
                  </a:cubicBezTo>
                  <a:lnTo>
                    <a:pt x="34086" y="3589"/>
                  </a:lnTo>
                  <a:cubicBezTo>
                    <a:pt x="31121" y="6255"/>
                    <a:pt x="29562" y="17384"/>
                    <a:pt x="25772" y="19064"/>
                  </a:cubicBezTo>
                  <a:cubicBezTo>
                    <a:pt x="25346" y="14958"/>
                    <a:pt x="28177" y="6622"/>
                    <a:pt x="27695" y="2727"/>
                  </a:cubicBezTo>
                  <a:cubicBezTo>
                    <a:pt x="27470" y="916"/>
                    <a:pt x="26865" y="1"/>
                    <a:pt x="2621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SECTION_TITLE_AND_DESCRIPTION_1_1_2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0"/>
          <p:cNvSpPr txBox="1">
            <a:spLocks noGrp="1"/>
          </p:cNvSpPr>
          <p:nvPr>
            <p:ph type="title"/>
          </p:nvPr>
        </p:nvSpPr>
        <p:spPr>
          <a:xfrm>
            <a:off x="1180454" y="3102075"/>
            <a:ext cx="20304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9" name="Google Shape;619;p20"/>
          <p:cNvSpPr txBox="1">
            <a:spLocks noGrp="1"/>
          </p:cNvSpPr>
          <p:nvPr>
            <p:ph type="subTitle" idx="1"/>
          </p:nvPr>
        </p:nvSpPr>
        <p:spPr>
          <a:xfrm>
            <a:off x="1180454" y="3526700"/>
            <a:ext cx="20304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0" name="Google Shape;620;p20"/>
          <p:cNvSpPr txBox="1">
            <a:spLocks noGrp="1"/>
          </p:cNvSpPr>
          <p:nvPr>
            <p:ph type="title" idx="2"/>
          </p:nvPr>
        </p:nvSpPr>
        <p:spPr>
          <a:xfrm>
            <a:off x="3556800" y="3102075"/>
            <a:ext cx="20304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1" name="Google Shape;621;p20"/>
          <p:cNvSpPr txBox="1">
            <a:spLocks noGrp="1"/>
          </p:cNvSpPr>
          <p:nvPr>
            <p:ph type="subTitle" idx="3"/>
          </p:nvPr>
        </p:nvSpPr>
        <p:spPr>
          <a:xfrm>
            <a:off x="3556800" y="3526700"/>
            <a:ext cx="20304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2" name="Google Shape;622;p20"/>
          <p:cNvSpPr txBox="1">
            <a:spLocks noGrp="1"/>
          </p:cNvSpPr>
          <p:nvPr>
            <p:ph type="title" idx="4"/>
          </p:nvPr>
        </p:nvSpPr>
        <p:spPr>
          <a:xfrm>
            <a:off x="5933146" y="3102075"/>
            <a:ext cx="20304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3" name="Google Shape;623;p20"/>
          <p:cNvSpPr txBox="1">
            <a:spLocks noGrp="1"/>
          </p:cNvSpPr>
          <p:nvPr>
            <p:ph type="subTitle" idx="5"/>
          </p:nvPr>
        </p:nvSpPr>
        <p:spPr>
          <a:xfrm>
            <a:off x="5933146" y="3526700"/>
            <a:ext cx="20304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4" name="Google Shape;624;p20"/>
          <p:cNvSpPr txBox="1">
            <a:spLocks noGrp="1"/>
          </p:cNvSpPr>
          <p:nvPr>
            <p:ph type="title" idx="6"/>
          </p:nvPr>
        </p:nvSpPr>
        <p:spPr>
          <a:xfrm>
            <a:off x="761175" y="412550"/>
            <a:ext cx="4106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5" name="Google Shape;625;p20"/>
          <p:cNvSpPr/>
          <p:nvPr/>
        </p:nvSpPr>
        <p:spPr>
          <a:xfrm rot="10800000" flipH="1">
            <a:off x="83325" y="3352855"/>
            <a:ext cx="172800" cy="279700"/>
          </a:xfrm>
          <a:custGeom>
            <a:avLst/>
            <a:gdLst/>
            <a:ahLst/>
            <a:cxnLst/>
            <a:rect l="l" t="t" r="r" b="b"/>
            <a:pathLst>
              <a:path w="6912" h="11188" extrusionOk="0">
                <a:moveTo>
                  <a:pt x="4161" y="0"/>
                </a:moveTo>
                <a:cubicBezTo>
                  <a:pt x="3958" y="0"/>
                  <a:pt x="3759" y="94"/>
                  <a:pt x="3480" y="356"/>
                </a:cubicBezTo>
                <a:cubicBezTo>
                  <a:pt x="2740" y="1050"/>
                  <a:pt x="2326" y="1856"/>
                  <a:pt x="1963" y="2756"/>
                </a:cubicBezTo>
                <a:lnTo>
                  <a:pt x="1963" y="2756"/>
                </a:lnTo>
                <a:lnTo>
                  <a:pt x="2242" y="2040"/>
                </a:lnTo>
                <a:lnTo>
                  <a:pt x="2242" y="2040"/>
                </a:lnTo>
                <a:cubicBezTo>
                  <a:pt x="1271" y="4451"/>
                  <a:pt x="0" y="7098"/>
                  <a:pt x="445" y="9770"/>
                </a:cubicBezTo>
                <a:cubicBezTo>
                  <a:pt x="591" y="10648"/>
                  <a:pt x="1011" y="11188"/>
                  <a:pt x="1555" y="11188"/>
                </a:cubicBezTo>
                <a:cubicBezTo>
                  <a:pt x="1848" y="11188"/>
                  <a:pt x="2177" y="11031"/>
                  <a:pt x="2519" y="10687"/>
                </a:cubicBezTo>
                <a:cubicBezTo>
                  <a:pt x="3138" y="10064"/>
                  <a:pt x="3587" y="9380"/>
                  <a:pt x="4268" y="8823"/>
                </a:cubicBezTo>
                <a:cubicBezTo>
                  <a:pt x="5173" y="8081"/>
                  <a:pt x="5849" y="7174"/>
                  <a:pt x="6368" y="6118"/>
                </a:cubicBezTo>
                <a:cubicBezTo>
                  <a:pt x="6911" y="5011"/>
                  <a:pt x="6730" y="3284"/>
                  <a:pt x="6444" y="2107"/>
                </a:cubicBezTo>
                <a:cubicBezTo>
                  <a:pt x="6215" y="1162"/>
                  <a:pt x="5902" y="589"/>
                  <a:pt x="5022" y="268"/>
                </a:cubicBezTo>
                <a:cubicBezTo>
                  <a:pt x="4641" y="129"/>
                  <a:pt x="4399" y="0"/>
                  <a:pt x="4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0"/>
          <p:cNvSpPr/>
          <p:nvPr/>
        </p:nvSpPr>
        <p:spPr>
          <a:xfrm rot="-4320126" flipH="1">
            <a:off x="6991101" y="4371415"/>
            <a:ext cx="1307216" cy="1539663"/>
          </a:xfrm>
          <a:custGeom>
            <a:avLst/>
            <a:gdLst/>
            <a:ahLst/>
            <a:cxnLst/>
            <a:rect l="l" t="t" r="r" b="b"/>
            <a:pathLst>
              <a:path w="24255" h="28568" extrusionOk="0">
                <a:moveTo>
                  <a:pt x="9204" y="18854"/>
                </a:moveTo>
                <a:cubicBezTo>
                  <a:pt x="9211" y="18858"/>
                  <a:pt x="9218" y="18862"/>
                  <a:pt x="9226" y="18866"/>
                </a:cubicBezTo>
                <a:cubicBezTo>
                  <a:pt x="9209" y="18869"/>
                  <a:pt x="9191" y="18872"/>
                  <a:pt x="9174" y="18875"/>
                </a:cubicBezTo>
                <a:lnTo>
                  <a:pt x="9174" y="18875"/>
                </a:lnTo>
                <a:cubicBezTo>
                  <a:pt x="9088" y="18932"/>
                  <a:pt x="8980" y="18963"/>
                  <a:pt x="8844" y="18963"/>
                </a:cubicBezTo>
                <a:cubicBezTo>
                  <a:pt x="8782" y="18963"/>
                  <a:pt x="8714" y="18957"/>
                  <a:pt x="8640" y="18943"/>
                </a:cubicBezTo>
                <a:cubicBezTo>
                  <a:pt x="8645" y="18915"/>
                  <a:pt x="8650" y="18888"/>
                  <a:pt x="8657" y="18862"/>
                </a:cubicBezTo>
                <a:lnTo>
                  <a:pt x="8657" y="18862"/>
                </a:lnTo>
                <a:cubicBezTo>
                  <a:pt x="8752" y="18882"/>
                  <a:pt x="8850" y="18893"/>
                  <a:pt x="8949" y="18893"/>
                </a:cubicBezTo>
                <a:cubicBezTo>
                  <a:pt x="9023" y="18893"/>
                  <a:pt x="9098" y="18887"/>
                  <a:pt x="9174" y="18875"/>
                </a:cubicBezTo>
                <a:lnTo>
                  <a:pt x="9174" y="18875"/>
                </a:lnTo>
                <a:cubicBezTo>
                  <a:pt x="9185" y="18868"/>
                  <a:pt x="9195" y="18861"/>
                  <a:pt x="9204" y="18854"/>
                </a:cubicBezTo>
                <a:close/>
                <a:moveTo>
                  <a:pt x="19199" y="0"/>
                </a:moveTo>
                <a:cubicBezTo>
                  <a:pt x="18860" y="0"/>
                  <a:pt x="18527" y="157"/>
                  <a:pt x="18234" y="549"/>
                </a:cubicBezTo>
                <a:cubicBezTo>
                  <a:pt x="17189" y="1949"/>
                  <a:pt x="16845" y="4066"/>
                  <a:pt x="16752" y="5745"/>
                </a:cubicBezTo>
                <a:cubicBezTo>
                  <a:pt x="16686" y="6963"/>
                  <a:pt x="16796" y="7816"/>
                  <a:pt x="16140" y="8937"/>
                </a:cubicBezTo>
                <a:cubicBezTo>
                  <a:pt x="15683" y="9718"/>
                  <a:pt x="15055" y="10386"/>
                  <a:pt x="14301" y="10386"/>
                </a:cubicBezTo>
                <a:cubicBezTo>
                  <a:pt x="13979" y="10386"/>
                  <a:pt x="13633" y="10264"/>
                  <a:pt x="13269" y="9977"/>
                </a:cubicBezTo>
                <a:cubicBezTo>
                  <a:pt x="12272" y="9192"/>
                  <a:pt x="11808" y="7808"/>
                  <a:pt x="11161" y="6772"/>
                </a:cubicBezTo>
                <a:cubicBezTo>
                  <a:pt x="10542" y="5782"/>
                  <a:pt x="9870" y="4825"/>
                  <a:pt x="9227" y="3850"/>
                </a:cubicBezTo>
                <a:cubicBezTo>
                  <a:pt x="8644" y="2964"/>
                  <a:pt x="8082" y="2070"/>
                  <a:pt x="7235" y="1409"/>
                </a:cubicBezTo>
                <a:cubicBezTo>
                  <a:pt x="6760" y="1037"/>
                  <a:pt x="6008" y="449"/>
                  <a:pt x="5351" y="449"/>
                </a:cubicBezTo>
                <a:cubicBezTo>
                  <a:pt x="5300" y="449"/>
                  <a:pt x="5250" y="452"/>
                  <a:pt x="5201" y="460"/>
                </a:cubicBezTo>
                <a:cubicBezTo>
                  <a:pt x="4716" y="533"/>
                  <a:pt x="3942" y="1067"/>
                  <a:pt x="3639" y="1450"/>
                </a:cubicBezTo>
                <a:cubicBezTo>
                  <a:pt x="3042" y="2203"/>
                  <a:pt x="3126" y="3423"/>
                  <a:pt x="3145" y="4313"/>
                </a:cubicBezTo>
                <a:cubicBezTo>
                  <a:pt x="3179" y="6018"/>
                  <a:pt x="3873" y="7332"/>
                  <a:pt x="4600" y="8831"/>
                </a:cubicBezTo>
                <a:cubicBezTo>
                  <a:pt x="5265" y="10206"/>
                  <a:pt x="5898" y="11549"/>
                  <a:pt x="6768" y="12818"/>
                </a:cubicBezTo>
                <a:cubicBezTo>
                  <a:pt x="7222" y="13477"/>
                  <a:pt x="7989" y="13766"/>
                  <a:pt x="8338" y="14507"/>
                </a:cubicBezTo>
                <a:cubicBezTo>
                  <a:pt x="8595" y="15052"/>
                  <a:pt x="8861" y="15626"/>
                  <a:pt x="9050" y="16196"/>
                </a:cubicBezTo>
                <a:cubicBezTo>
                  <a:pt x="9190" y="16622"/>
                  <a:pt x="9798" y="18394"/>
                  <a:pt x="9204" y="18854"/>
                </a:cubicBezTo>
                <a:lnTo>
                  <a:pt x="9204" y="18854"/>
                </a:lnTo>
                <a:cubicBezTo>
                  <a:pt x="9021" y="18751"/>
                  <a:pt x="8900" y="18711"/>
                  <a:pt x="8820" y="18711"/>
                </a:cubicBezTo>
                <a:cubicBezTo>
                  <a:pt x="8715" y="18711"/>
                  <a:pt x="8678" y="18779"/>
                  <a:pt x="8657" y="18862"/>
                </a:cubicBezTo>
                <a:lnTo>
                  <a:pt x="8657" y="18862"/>
                </a:lnTo>
                <a:cubicBezTo>
                  <a:pt x="7196" y="18559"/>
                  <a:pt x="6183" y="16065"/>
                  <a:pt x="5372" y="15153"/>
                </a:cubicBezTo>
                <a:cubicBezTo>
                  <a:pt x="4780" y="14488"/>
                  <a:pt x="3638" y="13923"/>
                  <a:pt x="2611" y="13923"/>
                </a:cubicBezTo>
                <a:cubicBezTo>
                  <a:pt x="2090" y="13923"/>
                  <a:pt x="1599" y="14068"/>
                  <a:pt x="1224" y="14420"/>
                </a:cubicBezTo>
                <a:cubicBezTo>
                  <a:pt x="1" y="15571"/>
                  <a:pt x="514" y="17338"/>
                  <a:pt x="1023" y="18733"/>
                </a:cubicBezTo>
                <a:cubicBezTo>
                  <a:pt x="1886" y="21093"/>
                  <a:pt x="3677" y="23285"/>
                  <a:pt x="5449" y="25039"/>
                </a:cubicBezTo>
                <a:cubicBezTo>
                  <a:pt x="6601" y="26181"/>
                  <a:pt x="8030" y="26958"/>
                  <a:pt x="9521" y="27585"/>
                </a:cubicBezTo>
                <a:cubicBezTo>
                  <a:pt x="10201" y="27870"/>
                  <a:pt x="10884" y="28279"/>
                  <a:pt x="11629" y="28330"/>
                </a:cubicBezTo>
                <a:cubicBezTo>
                  <a:pt x="12551" y="28392"/>
                  <a:pt x="13439" y="28384"/>
                  <a:pt x="14367" y="28506"/>
                </a:cubicBezTo>
                <a:cubicBezTo>
                  <a:pt x="14685" y="28548"/>
                  <a:pt x="15005" y="28568"/>
                  <a:pt x="15325" y="28568"/>
                </a:cubicBezTo>
                <a:cubicBezTo>
                  <a:pt x="16879" y="28568"/>
                  <a:pt x="18437" y="28097"/>
                  <a:pt x="19770" y="27342"/>
                </a:cubicBezTo>
                <a:cubicBezTo>
                  <a:pt x="20491" y="26934"/>
                  <a:pt x="21135" y="26694"/>
                  <a:pt x="21587" y="25983"/>
                </a:cubicBezTo>
                <a:cubicBezTo>
                  <a:pt x="22145" y="25106"/>
                  <a:pt x="22398" y="24120"/>
                  <a:pt x="22599" y="23116"/>
                </a:cubicBezTo>
                <a:cubicBezTo>
                  <a:pt x="22780" y="22212"/>
                  <a:pt x="23133" y="21346"/>
                  <a:pt x="23396" y="20463"/>
                </a:cubicBezTo>
                <a:cubicBezTo>
                  <a:pt x="23760" y="19235"/>
                  <a:pt x="23941" y="18060"/>
                  <a:pt x="24069" y="16790"/>
                </a:cubicBezTo>
                <a:cubicBezTo>
                  <a:pt x="24190" y="15597"/>
                  <a:pt x="24237" y="14453"/>
                  <a:pt x="24244" y="13256"/>
                </a:cubicBezTo>
                <a:cubicBezTo>
                  <a:pt x="24254" y="11763"/>
                  <a:pt x="24001" y="10586"/>
                  <a:pt x="23631" y="9155"/>
                </a:cubicBezTo>
                <a:cubicBezTo>
                  <a:pt x="22972" y="6609"/>
                  <a:pt x="22661" y="4014"/>
                  <a:pt x="21333" y="1681"/>
                </a:cubicBezTo>
                <a:cubicBezTo>
                  <a:pt x="20931" y="973"/>
                  <a:pt x="20045" y="0"/>
                  <a:pt x="19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0"/>
          <p:cNvSpPr/>
          <p:nvPr/>
        </p:nvSpPr>
        <p:spPr>
          <a:xfrm rot="10800000" flipH="1">
            <a:off x="8447375" y="4371400"/>
            <a:ext cx="1559189" cy="1539718"/>
          </a:xfrm>
          <a:custGeom>
            <a:avLst/>
            <a:gdLst/>
            <a:ahLst/>
            <a:cxnLst/>
            <a:rect l="l" t="t" r="r" b="b"/>
            <a:pathLst>
              <a:path w="37476" h="37008" extrusionOk="0">
                <a:moveTo>
                  <a:pt x="16691" y="0"/>
                </a:moveTo>
                <a:cubicBezTo>
                  <a:pt x="16416" y="0"/>
                  <a:pt x="16110" y="66"/>
                  <a:pt x="15769" y="205"/>
                </a:cubicBezTo>
                <a:cubicBezTo>
                  <a:pt x="11696" y="1873"/>
                  <a:pt x="16897" y="15112"/>
                  <a:pt x="12659" y="15112"/>
                </a:cubicBezTo>
                <a:cubicBezTo>
                  <a:pt x="11896" y="15112"/>
                  <a:pt x="10829" y="14683"/>
                  <a:pt x="9346" y="13682"/>
                </a:cubicBezTo>
                <a:cubicBezTo>
                  <a:pt x="8258" y="12947"/>
                  <a:pt x="6027" y="11251"/>
                  <a:pt x="4477" y="11251"/>
                </a:cubicBezTo>
                <a:cubicBezTo>
                  <a:pt x="3728" y="11251"/>
                  <a:pt x="3138" y="11647"/>
                  <a:pt x="2914" y="12739"/>
                </a:cubicBezTo>
                <a:cubicBezTo>
                  <a:pt x="2449" y="14999"/>
                  <a:pt x="5731" y="17346"/>
                  <a:pt x="8594" y="18993"/>
                </a:cubicBezTo>
                <a:cubicBezTo>
                  <a:pt x="9548" y="19542"/>
                  <a:pt x="9112" y="20552"/>
                  <a:pt x="8210" y="21184"/>
                </a:cubicBezTo>
                <a:cubicBezTo>
                  <a:pt x="4055" y="24091"/>
                  <a:pt x="1" y="25634"/>
                  <a:pt x="297" y="27446"/>
                </a:cubicBezTo>
                <a:cubicBezTo>
                  <a:pt x="431" y="28263"/>
                  <a:pt x="1064" y="28560"/>
                  <a:pt x="1984" y="28560"/>
                </a:cubicBezTo>
                <a:cubicBezTo>
                  <a:pt x="4452" y="28560"/>
                  <a:pt x="8990" y="26423"/>
                  <a:pt x="11526" y="26423"/>
                </a:cubicBezTo>
                <a:cubicBezTo>
                  <a:pt x="12342" y="26423"/>
                  <a:pt x="12951" y="26644"/>
                  <a:pt x="13217" y="27230"/>
                </a:cubicBezTo>
                <a:cubicBezTo>
                  <a:pt x="13926" y="28791"/>
                  <a:pt x="8486" y="37008"/>
                  <a:pt x="11413" y="37008"/>
                </a:cubicBezTo>
                <a:cubicBezTo>
                  <a:pt x="11757" y="37008"/>
                  <a:pt x="12218" y="36894"/>
                  <a:pt x="12818" y="36642"/>
                </a:cubicBezTo>
                <a:cubicBezTo>
                  <a:pt x="15154" y="35661"/>
                  <a:pt x="17943" y="28675"/>
                  <a:pt x="19961" y="28675"/>
                </a:cubicBezTo>
                <a:cubicBezTo>
                  <a:pt x="20444" y="28675"/>
                  <a:pt x="20883" y="29076"/>
                  <a:pt x="21261" y="30056"/>
                </a:cubicBezTo>
                <a:cubicBezTo>
                  <a:pt x="21669" y="31114"/>
                  <a:pt x="25984" y="36642"/>
                  <a:pt x="28572" y="36642"/>
                </a:cubicBezTo>
                <a:cubicBezTo>
                  <a:pt x="29306" y="36642"/>
                  <a:pt x="29901" y="36198"/>
                  <a:pt x="30228" y="35081"/>
                </a:cubicBezTo>
                <a:cubicBezTo>
                  <a:pt x="31199" y="31775"/>
                  <a:pt x="24199" y="27561"/>
                  <a:pt x="25400" y="24274"/>
                </a:cubicBezTo>
                <a:cubicBezTo>
                  <a:pt x="25972" y="22711"/>
                  <a:pt x="27737" y="22393"/>
                  <a:pt x="29737" y="22393"/>
                </a:cubicBezTo>
                <a:cubicBezTo>
                  <a:pt x="31107" y="22393"/>
                  <a:pt x="32587" y="22542"/>
                  <a:pt x="33869" y="22542"/>
                </a:cubicBezTo>
                <a:cubicBezTo>
                  <a:pt x="35692" y="22542"/>
                  <a:pt x="37114" y="22240"/>
                  <a:pt x="37246" y="20778"/>
                </a:cubicBezTo>
                <a:cubicBezTo>
                  <a:pt x="37476" y="18261"/>
                  <a:pt x="33051" y="17688"/>
                  <a:pt x="31370" y="17688"/>
                </a:cubicBezTo>
                <a:cubicBezTo>
                  <a:pt x="31350" y="17688"/>
                  <a:pt x="31331" y="17688"/>
                  <a:pt x="31312" y="17688"/>
                </a:cubicBezTo>
                <a:cubicBezTo>
                  <a:pt x="30079" y="17699"/>
                  <a:pt x="28705" y="18160"/>
                  <a:pt x="27689" y="18160"/>
                </a:cubicBezTo>
                <a:cubicBezTo>
                  <a:pt x="26777" y="18160"/>
                  <a:pt x="26153" y="17788"/>
                  <a:pt x="26177" y="16382"/>
                </a:cubicBezTo>
                <a:cubicBezTo>
                  <a:pt x="26227" y="13526"/>
                  <a:pt x="28277" y="11468"/>
                  <a:pt x="29118" y="8891"/>
                </a:cubicBezTo>
                <a:cubicBezTo>
                  <a:pt x="29767" y="6902"/>
                  <a:pt x="30383" y="4070"/>
                  <a:pt x="28429" y="4070"/>
                </a:cubicBezTo>
                <a:cubicBezTo>
                  <a:pt x="28241" y="4070"/>
                  <a:pt x="28030" y="4096"/>
                  <a:pt x="27793" y="4151"/>
                </a:cubicBezTo>
                <a:cubicBezTo>
                  <a:pt x="24094" y="5015"/>
                  <a:pt x="22842" y="14193"/>
                  <a:pt x="20497" y="14193"/>
                </a:cubicBezTo>
                <a:cubicBezTo>
                  <a:pt x="20466" y="14193"/>
                  <a:pt x="20434" y="14192"/>
                  <a:pt x="20402" y="14188"/>
                </a:cubicBezTo>
                <a:cubicBezTo>
                  <a:pt x="18117" y="13947"/>
                  <a:pt x="20710" y="0"/>
                  <a:pt x="16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20"/>
          <p:cNvGrpSpPr/>
          <p:nvPr/>
        </p:nvGrpSpPr>
        <p:grpSpPr>
          <a:xfrm rot="10800000" flipH="1">
            <a:off x="8808700" y="3535955"/>
            <a:ext cx="635050" cy="562875"/>
            <a:chOff x="4604400" y="238125"/>
            <a:chExt cx="635050" cy="562875"/>
          </a:xfrm>
        </p:grpSpPr>
        <p:sp>
          <p:nvSpPr>
            <p:cNvPr id="629" name="Google Shape;629;p20"/>
            <p:cNvSpPr/>
            <p:nvPr/>
          </p:nvSpPr>
          <p:spPr>
            <a:xfrm>
              <a:off x="4604400" y="238125"/>
              <a:ext cx="635050" cy="562875"/>
            </a:xfrm>
            <a:custGeom>
              <a:avLst/>
              <a:gdLst/>
              <a:ahLst/>
              <a:cxnLst/>
              <a:rect l="l" t="t" r="r" b="b"/>
              <a:pathLst>
                <a:path w="25402" h="22515" extrusionOk="0">
                  <a:moveTo>
                    <a:pt x="12349" y="615"/>
                  </a:moveTo>
                  <a:cubicBezTo>
                    <a:pt x="14301" y="615"/>
                    <a:pt x="16299" y="1024"/>
                    <a:pt x="17915" y="1868"/>
                  </a:cubicBezTo>
                  <a:cubicBezTo>
                    <a:pt x="19264" y="2571"/>
                    <a:pt x="21162" y="3804"/>
                    <a:pt x="22545" y="5681"/>
                  </a:cubicBezTo>
                  <a:cubicBezTo>
                    <a:pt x="24700" y="8602"/>
                    <a:pt x="22865" y="14154"/>
                    <a:pt x="21204" y="16966"/>
                  </a:cubicBezTo>
                  <a:cubicBezTo>
                    <a:pt x="19809" y="19325"/>
                    <a:pt x="17653" y="20918"/>
                    <a:pt x="14969" y="21570"/>
                  </a:cubicBezTo>
                  <a:cubicBezTo>
                    <a:pt x="14095" y="21782"/>
                    <a:pt x="13194" y="21887"/>
                    <a:pt x="12287" y="21887"/>
                  </a:cubicBezTo>
                  <a:cubicBezTo>
                    <a:pt x="9976" y="21887"/>
                    <a:pt x="7625" y="21209"/>
                    <a:pt x="5559" y="19912"/>
                  </a:cubicBezTo>
                  <a:cubicBezTo>
                    <a:pt x="2438" y="17952"/>
                    <a:pt x="668" y="13307"/>
                    <a:pt x="1530" y="9337"/>
                  </a:cubicBezTo>
                  <a:cubicBezTo>
                    <a:pt x="2175" y="6363"/>
                    <a:pt x="4551" y="3850"/>
                    <a:pt x="5910" y="2618"/>
                  </a:cubicBezTo>
                  <a:cubicBezTo>
                    <a:pt x="7361" y="1302"/>
                    <a:pt x="9816" y="615"/>
                    <a:pt x="12349" y="615"/>
                  </a:cubicBezTo>
                  <a:close/>
                  <a:moveTo>
                    <a:pt x="12373" y="0"/>
                  </a:moveTo>
                  <a:cubicBezTo>
                    <a:pt x="9675" y="0"/>
                    <a:pt x="7045" y="739"/>
                    <a:pt x="5488" y="2152"/>
                  </a:cubicBezTo>
                  <a:cubicBezTo>
                    <a:pt x="4073" y="3435"/>
                    <a:pt x="1597" y="6057"/>
                    <a:pt x="915" y="9204"/>
                  </a:cubicBezTo>
                  <a:cubicBezTo>
                    <a:pt x="1" y="13416"/>
                    <a:pt x="1894" y="18353"/>
                    <a:pt x="5224" y="20445"/>
                  </a:cubicBezTo>
                  <a:cubicBezTo>
                    <a:pt x="7391" y="21805"/>
                    <a:pt x="9858" y="22515"/>
                    <a:pt x="12286" y="22515"/>
                  </a:cubicBezTo>
                  <a:cubicBezTo>
                    <a:pt x="12296" y="22515"/>
                    <a:pt x="12305" y="22515"/>
                    <a:pt x="12315" y="22515"/>
                  </a:cubicBezTo>
                  <a:cubicBezTo>
                    <a:pt x="13259" y="22515"/>
                    <a:pt x="14200" y="22402"/>
                    <a:pt x="15118" y="22181"/>
                  </a:cubicBezTo>
                  <a:cubicBezTo>
                    <a:pt x="17970" y="21489"/>
                    <a:pt x="20262" y="19796"/>
                    <a:pt x="21745" y="17286"/>
                  </a:cubicBezTo>
                  <a:cubicBezTo>
                    <a:pt x="23558" y="14218"/>
                    <a:pt x="25401" y="8495"/>
                    <a:pt x="23051" y="5307"/>
                  </a:cubicBezTo>
                  <a:cubicBezTo>
                    <a:pt x="21596" y="3335"/>
                    <a:pt x="19614" y="2045"/>
                    <a:pt x="18206" y="1310"/>
                  </a:cubicBezTo>
                  <a:cubicBezTo>
                    <a:pt x="16515" y="427"/>
                    <a:pt x="14424" y="0"/>
                    <a:pt x="12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4723600" y="327000"/>
              <a:ext cx="385475" cy="364650"/>
            </a:xfrm>
            <a:custGeom>
              <a:avLst/>
              <a:gdLst/>
              <a:ahLst/>
              <a:cxnLst/>
              <a:rect l="l" t="t" r="r" b="b"/>
              <a:pathLst>
                <a:path w="15419" h="14586" extrusionOk="0">
                  <a:moveTo>
                    <a:pt x="7796" y="622"/>
                  </a:moveTo>
                  <a:cubicBezTo>
                    <a:pt x="8698" y="622"/>
                    <a:pt x="9627" y="793"/>
                    <a:pt x="10577" y="1133"/>
                  </a:cubicBezTo>
                  <a:cubicBezTo>
                    <a:pt x="11711" y="1539"/>
                    <a:pt x="12551" y="2856"/>
                    <a:pt x="13083" y="3813"/>
                  </a:cubicBezTo>
                  <a:cubicBezTo>
                    <a:pt x="14913" y="7102"/>
                    <a:pt x="13788" y="10796"/>
                    <a:pt x="11642" y="12466"/>
                  </a:cubicBezTo>
                  <a:cubicBezTo>
                    <a:pt x="10412" y="13423"/>
                    <a:pt x="8657" y="13950"/>
                    <a:pt x="6932" y="13950"/>
                  </a:cubicBezTo>
                  <a:cubicBezTo>
                    <a:pt x="6209" y="13950"/>
                    <a:pt x="5491" y="13857"/>
                    <a:pt x="4820" y="13665"/>
                  </a:cubicBezTo>
                  <a:cubicBezTo>
                    <a:pt x="3620" y="13321"/>
                    <a:pt x="2044" y="12516"/>
                    <a:pt x="1360" y="10640"/>
                  </a:cubicBezTo>
                  <a:cubicBezTo>
                    <a:pt x="644" y="8681"/>
                    <a:pt x="918" y="6082"/>
                    <a:pt x="1505" y="4374"/>
                  </a:cubicBezTo>
                  <a:cubicBezTo>
                    <a:pt x="1699" y="3812"/>
                    <a:pt x="2778" y="2264"/>
                    <a:pt x="4727" y="1328"/>
                  </a:cubicBezTo>
                  <a:cubicBezTo>
                    <a:pt x="5708" y="858"/>
                    <a:pt x="6734" y="622"/>
                    <a:pt x="7796" y="622"/>
                  </a:cubicBezTo>
                  <a:close/>
                  <a:moveTo>
                    <a:pt x="7802" y="0"/>
                  </a:moveTo>
                  <a:cubicBezTo>
                    <a:pt x="6638" y="0"/>
                    <a:pt x="5510" y="254"/>
                    <a:pt x="4454" y="761"/>
                  </a:cubicBezTo>
                  <a:cubicBezTo>
                    <a:pt x="2494" y="1703"/>
                    <a:pt x="1202" y="3321"/>
                    <a:pt x="910" y="4169"/>
                  </a:cubicBezTo>
                  <a:cubicBezTo>
                    <a:pt x="286" y="5983"/>
                    <a:pt x="1" y="8752"/>
                    <a:pt x="769" y="10856"/>
                  </a:cubicBezTo>
                  <a:cubicBezTo>
                    <a:pt x="1374" y="12513"/>
                    <a:pt x="2751" y="13726"/>
                    <a:pt x="4646" y="14269"/>
                  </a:cubicBezTo>
                  <a:cubicBezTo>
                    <a:pt x="5388" y="14483"/>
                    <a:pt x="6173" y="14585"/>
                    <a:pt x="6959" y="14585"/>
                  </a:cubicBezTo>
                  <a:cubicBezTo>
                    <a:pt x="8813" y="14585"/>
                    <a:pt x="10677" y="14015"/>
                    <a:pt x="12027" y="12962"/>
                  </a:cubicBezTo>
                  <a:cubicBezTo>
                    <a:pt x="14714" y="10871"/>
                    <a:pt x="15418" y="6718"/>
                    <a:pt x="13632" y="3507"/>
                  </a:cubicBezTo>
                  <a:cubicBezTo>
                    <a:pt x="13050" y="2462"/>
                    <a:pt x="12122" y="1018"/>
                    <a:pt x="10788" y="540"/>
                  </a:cubicBezTo>
                  <a:cubicBezTo>
                    <a:pt x="9783" y="180"/>
                    <a:pt x="8780" y="0"/>
                    <a:pt x="7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20"/>
          <p:cNvGrpSpPr/>
          <p:nvPr/>
        </p:nvGrpSpPr>
        <p:grpSpPr>
          <a:xfrm rot="-1519605" flipH="1">
            <a:off x="-910484" y="3925993"/>
            <a:ext cx="1863907" cy="1895033"/>
            <a:chOff x="3494675" y="4416800"/>
            <a:chExt cx="998550" cy="1015225"/>
          </a:xfrm>
        </p:grpSpPr>
        <p:sp>
          <p:nvSpPr>
            <p:cNvPr id="632" name="Google Shape;632;p20"/>
            <p:cNvSpPr/>
            <p:nvPr/>
          </p:nvSpPr>
          <p:spPr>
            <a:xfrm>
              <a:off x="3494675" y="4416800"/>
              <a:ext cx="998550" cy="1015225"/>
            </a:xfrm>
            <a:custGeom>
              <a:avLst/>
              <a:gdLst/>
              <a:ahLst/>
              <a:cxnLst/>
              <a:rect l="l" t="t" r="r" b="b"/>
              <a:pathLst>
                <a:path w="39942" h="40609" extrusionOk="0">
                  <a:moveTo>
                    <a:pt x="10920" y="1"/>
                  </a:moveTo>
                  <a:cubicBezTo>
                    <a:pt x="10110" y="1"/>
                    <a:pt x="9328" y="298"/>
                    <a:pt x="8772" y="999"/>
                  </a:cubicBezTo>
                  <a:cubicBezTo>
                    <a:pt x="7217" y="2963"/>
                    <a:pt x="8986" y="5728"/>
                    <a:pt x="9695" y="7606"/>
                  </a:cubicBezTo>
                  <a:cubicBezTo>
                    <a:pt x="10287" y="9174"/>
                    <a:pt x="10845" y="10557"/>
                    <a:pt x="9036" y="10927"/>
                  </a:cubicBezTo>
                  <a:cubicBezTo>
                    <a:pt x="8855" y="10964"/>
                    <a:pt x="8660" y="10978"/>
                    <a:pt x="8458" y="10978"/>
                  </a:cubicBezTo>
                  <a:cubicBezTo>
                    <a:pt x="7785" y="10978"/>
                    <a:pt x="7029" y="10821"/>
                    <a:pt x="6415" y="10821"/>
                  </a:cubicBezTo>
                  <a:cubicBezTo>
                    <a:pt x="5436" y="10821"/>
                    <a:pt x="4816" y="11221"/>
                    <a:pt x="5462" y="13297"/>
                  </a:cubicBezTo>
                  <a:cubicBezTo>
                    <a:pt x="6258" y="15850"/>
                    <a:pt x="10248" y="16575"/>
                    <a:pt x="10921" y="18769"/>
                  </a:cubicBezTo>
                  <a:cubicBezTo>
                    <a:pt x="11780" y="21569"/>
                    <a:pt x="7254" y="20039"/>
                    <a:pt x="5740" y="21170"/>
                  </a:cubicBezTo>
                  <a:cubicBezTo>
                    <a:pt x="1" y="25458"/>
                    <a:pt x="17192" y="28280"/>
                    <a:pt x="11842" y="31428"/>
                  </a:cubicBezTo>
                  <a:cubicBezTo>
                    <a:pt x="9495" y="32808"/>
                    <a:pt x="1857" y="31195"/>
                    <a:pt x="5206" y="36554"/>
                  </a:cubicBezTo>
                  <a:cubicBezTo>
                    <a:pt x="7089" y="39565"/>
                    <a:pt x="10649" y="40609"/>
                    <a:pt x="14265" y="40609"/>
                  </a:cubicBezTo>
                  <a:cubicBezTo>
                    <a:pt x="16793" y="40609"/>
                    <a:pt x="19350" y="40099"/>
                    <a:pt x="21380" y="39394"/>
                  </a:cubicBezTo>
                  <a:cubicBezTo>
                    <a:pt x="21461" y="39416"/>
                    <a:pt x="21551" y="39426"/>
                    <a:pt x="21647" y="39426"/>
                  </a:cubicBezTo>
                  <a:cubicBezTo>
                    <a:pt x="22618" y="39426"/>
                    <a:pt x="24321" y="38393"/>
                    <a:pt x="25981" y="37806"/>
                  </a:cubicBezTo>
                  <a:cubicBezTo>
                    <a:pt x="28159" y="37035"/>
                    <a:pt x="30294" y="36548"/>
                    <a:pt x="32206" y="35185"/>
                  </a:cubicBezTo>
                  <a:cubicBezTo>
                    <a:pt x="34964" y="33222"/>
                    <a:pt x="37997" y="29957"/>
                    <a:pt x="38891" y="26685"/>
                  </a:cubicBezTo>
                  <a:cubicBezTo>
                    <a:pt x="39398" y="24830"/>
                    <a:pt x="39942" y="21982"/>
                    <a:pt x="37907" y="20745"/>
                  </a:cubicBezTo>
                  <a:cubicBezTo>
                    <a:pt x="37476" y="20483"/>
                    <a:pt x="37070" y="20372"/>
                    <a:pt x="36684" y="20372"/>
                  </a:cubicBezTo>
                  <a:cubicBezTo>
                    <a:pt x="35227" y="20372"/>
                    <a:pt x="34070" y="21954"/>
                    <a:pt x="33052" y="22928"/>
                  </a:cubicBezTo>
                  <a:cubicBezTo>
                    <a:pt x="32404" y="23547"/>
                    <a:pt x="31518" y="24185"/>
                    <a:pt x="30795" y="24185"/>
                  </a:cubicBezTo>
                  <a:cubicBezTo>
                    <a:pt x="30279" y="24185"/>
                    <a:pt x="29847" y="23859"/>
                    <a:pt x="29645" y="22969"/>
                  </a:cubicBezTo>
                  <a:cubicBezTo>
                    <a:pt x="29380" y="21801"/>
                    <a:pt x="30421" y="20838"/>
                    <a:pt x="30960" y="19868"/>
                  </a:cubicBezTo>
                  <a:cubicBezTo>
                    <a:pt x="31938" y="18110"/>
                    <a:pt x="33918" y="13360"/>
                    <a:pt x="30940" y="12249"/>
                  </a:cubicBezTo>
                  <a:cubicBezTo>
                    <a:pt x="30632" y="12134"/>
                    <a:pt x="30345" y="12082"/>
                    <a:pt x="30076" y="12082"/>
                  </a:cubicBezTo>
                  <a:cubicBezTo>
                    <a:pt x="27783" y="12082"/>
                    <a:pt x="26770" y="15812"/>
                    <a:pt x="24799" y="15812"/>
                  </a:cubicBezTo>
                  <a:cubicBezTo>
                    <a:pt x="24795" y="15812"/>
                    <a:pt x="24791" y="15812"/>
                    <a:pt x="24787" y="15812"/>
                  </a:cubicBezTo>
                  <a:cubicBezTo>
                    <a:pt x="20853" y="15781"/>
                    <a:pt x="28407" y="4601"/>
                    <a:pt x="21825" y="4601"/>
                  </a:cubicBezTo>
                  <a:cubicBezTo>
                    <a:pt x="21798" y="4601"/>
                    <a:pt x="21770" y="4601"/>
                    <a:pt x="21742" y="4601"/>
                  </a:cubicBezTo>
                  <a:cubicBezTo>
                    <a:pt x="19719" y="4629"/>
                    <a:pt x="19637" y="6546"/>
                    <a:pt x="18375" y="7379"/>
                  </a:cubicBezTo>
                  <a:cubicBezTo>
                    <a:pt x="18009" y="7621"/>
                    <a:pt x="17683" y="7729"/>
                    <a:pt x="17391" y="7729"/>
                  </a:cubicBezTo>
                  <a:cubicBezTo>
                    <a:pt x="15365" y="7729"/>
                    <a:pt x="14958" y="2557"/>
                    <a:pt x="13792" y="1282"/>
                  </a:cubicBezTo>
                  <a:cubicBezTo>
                    <a:pt x="13082" y="507"/>
                    <a:pt x="11977" y="1"/>
                    <a:pt x="10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3711800" y="4492275"/>
              <a:ext cx="124275" cy="43075"/>
            </a:xfrm>
            <a:custGeom>
              <a:avLst/>
              <a:gdLst/>
              <a:ahLst/>
              <a:cxnLst/>
              <a:rect l="l" t="t" r="r" b="b"/>
              <a:pathLst>
                <a:path w="4971" h="1723" extrusionOk="0">
                  <a:moveTo>
                    <a:pt x="0" y="1723"/>
                  </a:moveTo>
                  <a:cubicBezTo>
                    <a:pt x="1629" y="1073"/>
                    <a:pt x="3323" y="599"/>
                    <a:pt x="497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4" name="Google Shape;634;p20"/>
            <p:cNvSpPr/>
            <p:nvPr/>
          </p:nvSpPr>
          <p:spPr>
            <a:xfrm>
              <a:off x="3739975" y="4551925"/>
              <a:ext cx="124275" cy="41425"/>
            </a:xfrm>
            <a:custGeom>
              <a:avLst/>
              <a:gdLst/>
              <a:ahLst/>
              <a:cxnLst/>
              <a:rect l="l" t="t" r="r" b="b"/>
              <a:pathLst>
                <a:path w="4971" h="1657" extrusionOk="0">
                  <a:moveTo>
                    <a:pt x="0" y="1657"/>
                  </a:moveTo>
                  <a:cubicBezTo>
                    <a:pt x="1590" y="935"/>
                    <a:pt x="3314" y="552"/>
                    <a:pt x="497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5" name="Google Shape;635;p20"/>
            <p:cNvSpPr/>
            <p:nvPr/>
          </p:nvSpPr>
          <p:spPr>
            <a:xfrm>
              <a:off x="3633925" y="4576775"/>
              <a:ext cx="440775" cy="142525"/>
            </a:xfrm>
            <a:custGeom>
              <a:avLst/>
              <a:gdLst/>
              <a:ahLst/>
              <a:cxnLst/>
              <a:rect l="l" t="t" r="r" b="b"/>
              <a:pathLst>
                <a:path w="17631" h="5701" extrusionOk="0">
                  <a:moveTo>
                    <a:pt x="0" y="5701"/>
                  </a:moveTo>
                  <a:cubicBezTo>
                    <a:pt x="5939" y="4005"/>
                    <a:pt x="11639" y="1500"/>
                    <a:pt x="1763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6" name="Google Shape;636;p20"/>
            <p:cNvSpPr/>
            <p:nvPr/>
          </p:nvSpPr>
          <p:spPr>
            <a:xfrm>
              <a:off x="3647175" y="4646375"/>
              <a:ext cx="434150" cy="116000"/>
            </a:xfrm>
            <a:custGeom>
              <a:avLst/>
              <a:gdLst/>
              <a:ahLst/>
              <a:cxnLst/>
              <a:rect l="l" t="t" r="r" b="b"/>
              <a:pathLst>
                <a:path w="17366" h="4640" extrusionOk="0">
                  <a:moveTo>
                    <a:pt x="0" y="4640"/>
                  </a:moveTo>
                  <a:cubicBezTo>
                    <a:pt x="5900" y="3598"/>
                    <a:pt x="11507" y="1256"/>
                    <a:pt x="1736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7" name="Google Shape;637;p20"/>
            <p:cNvSpPr/>
            <p:nvPr/>
          </p:nvSpPr>
          <p:spPr>
            <a:xfrm>
              <a:off x="3728375" y="4714325"/>
              <a:ext cx="331400" cy="111025"/>
            </a:xfrm>
            <a:custGeom>
              <a:avLst/>
              <a:gdLst/>
              <a:ahLst/>
              <a:cxnLst/>
              <a:rect l="l" t="t" r="r" b="b"/>
              <a:pathLst>
                <a:path w="13256" h="4441" extrusionOk="0">
                  <a:moveTo>
                    <a:pt x="0" y="4441"/>
                  </a:moveTo>
                  <a:cubicBezTo>
                    <a:pt x="4533" y="3360"/>
                    <a:pt x="8735" y="1132"/>
                    <a:pt x="1325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8" name="Google Shape;638;p20"/>
            <p:cNvSpPr/>
            <p:nvPr/>
          </p:nvSpPr>
          <p:spPr>
            <a:xfrm>
              <a:off x="3773125" y="4782250"/>
              <a:ext cx="296600" cy="92800"/>
            </a:xfrm>
            <a:custGeom>
              <a:avLst/>
              <a:gdLst/>
              <a:ahLst/>
              <a:cxnLst/>
              <a:rect l="l" t="t" r="r" b="b"/>
              <a:pathLst>
                <a:path w="11864" h="3712" extrusionOk="0">
                  <a:moveTo>
                    <a:pt x="0" y="3712"/>
                  </a:moveTo>
                  <a:cubicBezTo>
                    <a:pt x="3894" y="2296"/>
                    <a:pt x="7844" y="1006"/>
                    <a:pt x="11864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9" name="Google Shape;639;p20"/>
            <p:cNvSpPr/>
            <p:nvPr/>
          </p:nvSpPr>
          <p:spPr>
            <a:xfrm>
              <a:off x="3633925" y="4765700"/>
              <a:ext cx="642925" cy="231975"/>
            </a:xfrm>
            <a:custGeom>
              <a:avLst/>
              <a:gdLst/>
              <a:ahLst/>
              <a:cxnLst/>
              <a:rect l="l" t="t" r="r" b="b"/>
              <a:pathLst>
                <a:path w="25717" h="9279" extrusionOk="0">
                  <a:moveTo>
                    <a:pt x="0" y="9279"/>
                  </a:moveTo>
                  <a:cubicBezTo>
                    <a:pt x="8460" y="5891"/>
                    <a:pt x="17152" y="3113"/>
                    <a:pt x="2571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0" name="Google Shape;640;p20"/>
            <p:cNvSpPr/>
            <p:nvPr/>
          </p:nvSpPr>
          <p:spPr>
            <a:xfrm>
              <a:off x="3683625" y="4838600"/>
              <a:ext cx="583300" cy="212100"/>
            </a:xfrm>
            <a:custGeom>
              <a:avLst/>
              <a:gdLst/>
              <a:ahLst/>
              <a:cxnLst/>
              <a:rect l="l" t="t" r="r" b="b"/>
              <a:pathLst>
                <a:path w="23332" h="8484" extrusionOk="0">
                  <a:moveTo>
                    <a:pt x="0" y="8484"/>
                  </a:moveTo>
                  <a:cubicBezTo>
                    <a:pt x="7750" y="5581"/>
                    <a:pt x="15304" y="2007"/>
                    <a:pt x="2333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1" name="Google Shape;641;p20"/>
            <p:cNvSpPr/>
            <p:nvPr/>
          </p:nvSpPr>
          <p:spPr>
            <a:xfrm>
              <a:off x="3768150" y="4921450"/>
              <a:ext cx="487175" cy="169025"/>
            </a:xfrm>
            <a:custGeom>
              <a:avLst/>
              <a:gdLst/>
              <a:ahLst/>
              <a:cxnLst/>
              <a:rect l="l" t="t" r="r" b="b"/>
              <a:pathLst>
                <a:path w="19487" h="6761" extrusionOk="0">
                  <a:moveTo>
                    <a:pt x="0" y="6761"/>
                  </a:moveTo>
                  <a:cubicBezTo>
                    <a:pt x="6611" y="4873"/>
                    <a:pt x="13025" y="2349"/>
                    <a:pt x="1948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2" name="Google Shape;642;p20"/>
            <p:cNvSpPr/>
            <p:nvPr/>
          </p:nvSpPr>
          <p:spPr>
            <a:xfrm>
              <a:off x="3822825" y="5015900"/>
              <a:ext cx="415925" cy="134225"/>
            </a:xfrm>
            <a:custGeom>
              <a:avLst/>
              <a:gdLst/>
              <a:ahLst/>
              <a:cxnLst/>
              <a:rect l="l" t="t" r="r" b="b"/>
              <a:pathLst>
                <a:path w="16637" h="5369" extrusionOk="0">
                  <a:moveTo>
                    <a:pt x="0" y="5369"/>
                  </a:moveTo>
                  <a:cubicBezTo>
                    <a:pt x="5641" y="3907"/>
                    <a:pt x="10959" y="1311"/>
                    <a:pt x="1663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3" name="Google Shape;643;p20"/>
            <p:cNvSpPr/>
            <p:nvPr/>
          </p:nvSpPr>
          <p:spPr>
            <a:xfrm>
              <a:off x="3619000" y="5005975"/>
              <a:ext cx="845100" cy="265125"/>
            </a:xfrm>
            <a:custGeom>
              <a:avLst/>
              <a:gdLst/>
              <a:ahLst/>
              <a:cxnLst/>
              <a:rect l="l" t="t" r="r" b="b"/>
              <a:pathLst>
                <a:path w="33804" h="10605" extrusionOk="0">
                  <a:moveTo>
                    <a:pt x="0" y="10605"/>
                  </a:moveTo>
                  <a:cubicBezTo>
                    <a:pt x="11718" y="9141"/>
                    <a:pt x="22195" y="2168"/>
                    <a:pt x="33804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4" name="Google Shape;644;p20"/>
            <p:cNvSpPr/>
            <p:nvPr/>
          </p:nvSpPr>
          <p:spPr>
            <a:xfrm>
              <a:off x="3672025" y="5088825"/>
              <a:ext cx="753975" cy="260150"/>
            </a:xfrm>
            <a:custGeom>
              <a:avLst/>
              <a:gdLst/>
              <a:ahLst/>
              <a:cxnLst/>
              <a:rect l="l" t="t" r="r" b="b"/>
              <a:pathLst>
                <a:path w="30159" h="10406" extrusionOk="0">
                  <a:moveTo>
                    <a:pt x="0" y="10406"/>
                  </a:moveTo>
                  <a:cubicBezTo>
                    <a:pt x="10165" y="7281"/>
                    <a:pt x="20164" y="3633"/>
                    <a:pt x="30159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5" name="Google Shape;645;p20"/>
            <p:cNvSpPr/>
            <p:nvPr/>
          </p:nvSpPr>
          <p:spPr>
            <a:xfrm>
              <a:off x="3789675" y="5181600"/>
              <a:ext cx="609800" cy="207150"/>
            </a:xfrm>
            <a:custGeom>
              <a:avLst/>
              <a:gdLst/>
              <a:ahLst/>
              <a:cxnLst/>
              <a:rect l="l" t="t" r="r" b="b"/>
              <a:pathLst>
                <a:path w="24392" h="8286" extrusionOk="0">
                  <a:moveTo>
                    <a:pt x="0" y="8286"/>
                  </a:moveTo>
                  <a:cubicBezTo>
                    <a:pt x="8284" y="6026"/>
                    <a:pt x="16577" y="3559"/>
                    <a:pt x="2439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46" name="Google Shape;646;p20"/>
          <p:cNvSpPr/>
          <p:nvPr/>
        </p:nvSpPr>
        <p:spPr>
          <a:xfrm rot="-4320126" flipH="1">
            <a:off x="6963323" y="4445489"/>
            <a:ext cx="1307216" cy="1539663"/>
          </a:xfrm>
          <a:custGeom>
            <a:avLst/>
            <a:gdLst/>
            <a:ahLst/>
            <a:cxnLst/>
            <a:rect l="l" t="t" r="r" b="b"/>
            <a:pathLst>
              <a:path w="24255" h="28568" extrusionOk="0">
                <a:moveTo>
                  <a:pt x="9204" y="18854"/>
                </a:moveTo>
                <a:cubicBezTo>
                  <a:pt x="9211" y="18858"/>
                  <a:pt x="9218" y="18862"/>
                  <a:pt x="9226" y="18866"/>
                </a:cubicBezTo>
                <a:cubicBezTo>
                  <a:pt x="9209" y="18869"/>
                  <a:pt x="9191" y="18872"/>
                  <a:pt x="9174" y="18875"/>
                </a:cubicBezTo>
                <a:lnTo>
                  <a:pt x="9174" y="18875"/>
                </a:lnTo>
                <a:cubicBezTo>
                  <a:pt x="9088" y="18932"/>
                  <a:pt x="8980" y="18963"/>
                  <a:pt x="8844" y="18963"/>
                </a:cubicBezTo>
                <a:cubicBezTo>
                  <a:pt x="8782" y="18963"/>
                  <a:pt x="8714" y="18957"/>
                  <a:pt x="8640" y="18943"/>
                </a:cubicBezTo>
                <a:cubicBezTo>
                  <a:pt x="8645" y="18915"/>
                  <a:pt x="8650" y="18888"/>
                  <a:pt x="8657" y="18862"/>
                </a:cubicBezTo>
                <a:lnTo>
                  <a:pt x="8657" y="18862"/>
                </a:lnTo>
                <a:cubicBezTo>
                  <a:pt x="8752" y="18882"/>
                  <a:pt x="8850" y="18893"/>
                  <a:pt x="8949" y="18893"/>
                </a:cubicBezTo>
                <a:cubicBezTo>
                  <a:pt x="9023" y="18893"/>
                  <a:pt x="9098" y="18887"/>
                  <a:pt x="9174" y="18875"/>
                </a:cubicBezTo>
                <a:lnTo>
                  <a:pt x="9174" y="18875"/>
                </a:lnTo>
                <a:cubicBezTo>
                  <a:pt x="9185" y="18868"/>
                  <a:pt x="9195" y="18861"/>
                  <a:pt x="9204" y="18854"/>
                </a:cubicBezTo>
                <a:close/>
                <a:moveTo>
                  <a:pt x="19199" y="0"/>
                </a:moveTo>
                <a:cubicBezTo>
                  <a:pt x="18860" y="0"/>
                  <a:pt x="18527" y="157"/>
                  <a:pt x="18234" y="549"/>
                </a:cubicBezTo>
                <a:cubicBezTo>
                  <a:pt x="17189" y="1949"/>
                  <a:pt x="16845" y="4066"/>
                  <a:pt x="16752" y="5745"/>
                </a:cubicBezTo>
                <a:cubicBezTo>
                  <a:pt x="16686" y="6963"/>
                  <a:pt x="16796" y="7816"/>
                  <a:pt x="16140" y="8937"/>
                </a:cubicBezTo>
                <a:cubicBezTo>
                  <a:pt x="15683" y="9718"/>
                  <a:pt x="15055" y="10386"/>
                  <a:pt x="14301" y="10386"/>
                </a:cubicBezTo>
                <a:cubicBezTo>
                  <a:pt x="13979" y="10386"/>
                  <a:pt x="13633" y="10264"/>
                  <a:pt x="13269" y="9977"/>
                </a:cubicBezTo>
                <a:cubicBezTo>
                  <a:pt x="12272" y="9192"/>
                  <a:pt x="11808" y="7808"/>
                  <a:pt x="11161" y="6772"/>
                </a:cubicBezTo>
                <a:cubicBezTo>
                  <a:pt x="10542" y="5782"/>
                  <a:pt x="9870" y="4825"/>
                  <a:pt x="9227" y="3850"/>
                </a:cubicBezTo>
                <a:cubicBezTo>
                  <a:pt x="8644" y="2964"/>
                  <a:pt x="8082" y="2070"/>
                  <a:pt x="7235" y="1409"/>
                </a:cubicBezTo>
                <a:cubicBezTo>
                  <a:pt x="6760" y="1037"/>
                  <a:pt x="6008" y="449"/>
                  <a:pt x="5351" y="449"/>
                </a:cubicBezTo>
                <a:cubicBezTo>
                  <a:pt x="5300" y="449"/>
                  <a:pt x="5250" y="452"/>
                  <a:pt x="5201" y="460"/>
                </a:cubicBezTo>
                <a:cubicBezTo>
                  <a:pt x="4716" y="533"/>
                  <a:pt x="3942" y="1067"/>
                  <a:pt x="3639" y="1450"/>
                </a:cubicBezTo>
                <a:cubicBezTo>
                  <a:pt x="3042" y="2203"/>
                  <a:pt x="3126" y="3423"/>
                  <a:pt x="3145" y="4313"/>
                </a:cubicBezTo>
                <a:cubicBezTo>
                  <a:pt x="3179" y="6018"/>
                  <a:pt x="3873" y="7332"/>
                  <a:pt x="4600" y="8831"/>
                </a:cubicBezTo>
                <a:cubicBezTo>
                  <a:pt x="5265" y="10206"/>
                  <a:pt x="5898" y="11549"/>
                  <a:pt x="6768" y="12818"/>
                </a:cubicBezTo>
                <a:cubicBezTo>
                  <a:pt x="7222" y="13477"/>
                  <a:pt x="7989" y="13766"/>
                  <a:pt x="8338" y="14507"/>
                </a:cubicBezTo>
                <a:cubicBezTo>
                  <a:pt x="8595" y="15052"/>
                  <a:pt x="8861" y="15626"/>
                  <a:pt x="9050" y="16196"/>
                </a:cubicBezTo>
                <a:cubicBezTo>
                  <a:pt x="9190" y="16622"/>
                  <a:pt x="9798" y="18394"/>
                  <a:pt x="9204" y="18854"/>
                </a:cubicBezTo>
                <a:lnTo>
                  <a:pt x="9204" y="18854"/>
                </a:lnTo>
                <a:cubicBezTo>
                  <a:pt x="9021" y="18751"/>
                  <a:pt x="8900" y="18711"/>
                  <a:pt x="8820" y="18711"/>
                </a:cubicBezTo>
                <a:cubicBezTo>
                  <a:pt x="8715" y="18711"/>
                  <a:pt x="8678" y="18779"/>
                  <a:pt x="8657" y="18862"/>
                </a:cubicBezTo>
                <a:lnTo>
                  <a:pt x="8657" y="18862"/>
                </a:lnTo>
                <a:cubicBezTo>
                  <a:pt x="7196" y="18559"/>
                  <a:pt x="6183" y="16065"/>
                  <a:pt x="5372" y="15153"/>
                </a:cubicBezTo>
                <a:cubicBezTo>
                  <a:pt x="4780" y="14488"/>
                  <a:pt x="3638" y="13923"/>
                  <a:pt x="2611" y="13923"/>
                </a:cubicBezTo>
                <a:cubicBezTo>
                  <a:pt x="2090" y="13923"/>
                  <a:pt x="1599" y="14068"/>
                  <a:pt x="1224" y="14420"/>
                </a:cubicBezTo>
                <a:cubicBezTo>
                  <a:pt x="1" y="15571"/>
                  <a:pt x="514" y="17338"/>
                  <a:pt x="1023" y="18733"/>
                </a:cubicBezTo>
                <a:cubicBezTo>
                  <a:pt x="1886" y="21093"/>
                  <a:pt x="3677" y="23285"/>
                  <a:pt x="5449" y="25039"/>
                </a:cubicBezTo>
                <a:cubicBezTo>
                  <a:pt x="6601" y="26181"/>
                  <a:pt x="8030" y="26958"/>
                  <a:pt x="9521" y="27585"/>
                </a:cubicBezTo>
                <a:cubicBezTo>
                  <a:pt x="10201" y="27870"/>
                  <a:pt x="10884" y="28279"/>
                  <a:pt x="11629" y="28330"/>
                </a:cubicBezTo>
                <a:cubicBezTo>
                  <a:pt x="12551" y="28392"/>
                  <a:pt x="13439" y="28384"/>
                  <a:pt x="14367" y="28506"/>
                </a:cubicBezTo>
                <a:cubicBezTo>
                  <a:pt x="14685" y="28548"/>
                  <a:pt x="15005" y="28568"/>
                  <a:pt x="15325" y="28568"/>
                </a:cubicBezTo>
                <a:cubicBezTo>
                  <a:pt x="16879" y="28568"/>
                  <a:pt x="18437" y="28097"/>
                  <a:pt x="19770" y="27342"/>
                </a:cubicBezTo>
                <a:cubicBezTo>
                  <a:pt x="20491" y="26934"/>
                  <a:pt x="21135" y="26694"/>
                  <a:pt x="21587" y="25983"/>
                </a:cubicBezTo>
                <a:cubicBezTo>
                  <a:pt x="22145" y="25106"/>
                  <a:pt x="22398" y="24120"/>
                  <a:pt x="22599" y="23116"/>
                </a:cubicBezTo>
                <a:cubicBezTo>
                  <a:pt x="22780" y="22212"/>
                  <a:pt x="23133" y="21346"/>
                  <a:pt x="23396" y="20463"/>
                </a:cubicBezTo>
                <a:cubicBezTo>
                  <a:pt x="23760" y="19235"/>
                  <a:pt x="23941" y="18060"/>
                  <a:pt x="24069" y="16790"/>
                </a:cubicBezTo>
                <a:cubicBezTo>
                  <a:pt x="24190" y="15597"/>
                  <a:pt x="24237" y="14453"/>
                  <a:pt x="24244" y="13256"/>
                </a:cubicBezTo>
                <a:cubicBezTo>
                  <a:pt x="24254" y="11763"/>
                  <a:pt x="24001" y="10586"/>
                  <a:pt x="23631" y="9155"/>
                </a:cubicBezTo>
                <a:cubicBezTo>
                  <a:pt x="22972" y="6609"/>
                  <a:pt x="22661" y="4014"/>
                  <a:pt x="21333" y="1681"/>
                </a:cubicBezTo>
                <a:cubicBezTo>
                  <a:pt x="20931" y="973"/>
                  <a:pt x="20045" y="0"/>
                  <a:pt x="191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0"/>
          <p:cNvSpPr/>
          <p:nvPr/>
        </p:nvSpPr>
        <p:spPr>
          <a:xfrm rot="10800000" flipH="1">
            <a:off x="8475153" y="4325104"/>
            <a:ext cx="1559189" cy="1539718"/>
          </a:xfrm>
          <a:custGeom>
            <a:avLst/>
            <a:gdLst/>
            <a:ahLst/>
            <a:cxnLst/>
            <a:rect l="l" t="t" r="r" b="b"/>
            <a:pathLst>
              <a:path w="37476" h="37008" extrusionOk="0">
                <a:moveTo>
                  <a:pt x="16691" y="0"/>
                </a:moveTo>
                <a:cubicBezTo>
                  <a:pt x="16416" y="0"/>
                  <a:pt x="16110" y="66"/>
                  <a:pt x="15769" y="205"/>
                </a:cubicBezTo>
                <a:cubicBezTo>
                  <a:pt x="11696" y="1873"/>
                  <a:pt x="16897" y="15112"/>
                  <a:pt x="12659" y="15112"/>
                </a:cubicBezTo>
                <a:cubicBezTo>
                  <a:pt x="11896" y="15112"/>
                  <a:pt x="10829" y="14683"/>
                  <a:pt x="9346" y="13682"/>
                </a:cubicBezTo>
                <a:cubicBezTo>
                  <a:pt x="8258" y="12947"/>
                  <a:pt x="6027" y="11251"/>
                  <a:pt x="4477" y="11251"/>
                </a:cubicBezTo>
                <a:cubicBezTo>
                  <a:pt x="3728" y="11251"/>
                  <a:pt x="3138" y="11647"/>
                  <a:pt x="2914" y="12739"/>
                </a:cubicBezTo>
                <a:cubicBezTo>
                  <a:pt x="2449" y="14999"/>
                  <a:pt x="5731" y="17346"/>
                  <a:pt x="8594" y="18993"/>
                </a:cubicBezTo>
                <a:cubicBezTo>
                  <a:pt x="9548" y="19542"/>
                  <a:pt x="9112" y="20552"/>
                  <a:pt x="8210" y="21184"/>
                </a:cubicBezTo>
                <a:cubicBezTo>
                  <a:pt x="4055" y="24091"/>
                  <a:pt x="1" y="25634"/>
                  <a:pt x="297" y="27446"/>
                </a:cubicBezTo>
                <a:cubicBezTo>
                  <a:pt x="431" y="28263"/>
                  <a:pt x="1064" y="28560"/>
                  <a:pt x="1984" y="28560"/>
                </a:cubicBezTo>
                <a:cubicBezTo>
                  <a:pt x="4452" y="28560"/>
                  <a:pt x="8990" y="26423"/>
                  <a:pt x="11526" y="26423"/>
                </a:cubicBezTo>
                <a:cubicBezTo>
                  <a:pt x="12342" y="26423"/>
                  <a:pt x="12951" y="26644"/>
                  <a:pt x="13217" y="27230"/>
                </a:cubicBezTo>
                <a:cubicBezTo>
                  <a:pt x="13926" y="28791"/>
                  <a:pt x="8486" y="37008"/>
                  <a:pt x="11413" y="37008"/>
                </a:cubicBezTo>
                <a:cubicBezTo>
                  <a:pt x="11757" y="37008"/>
                  <a:pt x="12218" y="36894"/>
                  <a:pt x="12818" y="36642"/>
                </a:cubicBezTo>
                <a:cubicBezTo>
                  <a:pt x="15154" y="35661"/>
                  <a:pt x="17943" y="28675"/>
                  <a:pt x="19961" y="28675"/>
                </a:cubicBezTo>
                <a:cubicBezTo>
                  <a:pt x="20444" y="28675"/>
                  <a:pt x="20883" y="29076"/>
                  <a:pt x="21261" y="30056"/>
                </a:cubicBezTo>
                <a:cubicBezTo>
                  <a:pt x="21669" y="31114"/>
                  <a:pt x="25984" y="36642"/>
                  <a:pt x="28572" y="36642"/>
                </a:cubicBezTo>
                <a:cubicBezTo>
                  <a:pt x="29306" y="36642"/>
                  <a:pt x="29901" y="36198"/>
                  <a:pt x="30228" y="35081"/>
                </a:cubicBezTo>
                <a:cubicBezTo>
                  <a:pt x="31199" y="31775"/>
                  <a:pt x="24199" y="27561"/>
                  <a:pt x="25400" y="24274"/>
                </a:cubicBezTo>
                <a:cubicBezTo>
                  <a:pt x="25972" y="22711"/>
                  <a:pt x="27737" y="22393"/>
                  <a:pt x="29737" y="22393"/>
                </a:cubicBezTo>
                <a:cubicBezTo>
                  <a:pt x="31107" y="22393"/>
                  <a:pt x="32587" y="22542"/>
                  <a:pt x="33869" y="22542"/>
                </a:cubicBezTo>
                <a:cubicBezTo>
                  <a:pt x="35692" y="22542"/>
                  <a:pt x="37114" y="22240"/>
                  <a:pt x="37246" y="20778"/>
                </a:cubicBezTo>
                <a:cubicBezTo>
                  <a:pt x="37476" y="18261"/>
                  <a:pt x="33051" y="17688"/>
                  <a:pt x="31370" y="17688"/>
                </a:cubicBezTo>
                <a:cubicBezTo>
                  <a:pt x="31350" y="17688"/>
                  <a:pt x="31331" y="17688"/>
                  <a:pt x="31312" y="17688"/>
                </a:cubicBezTo>
                <a:cubicBezTo>
                  <a:pt x="30079" y="17699"/>
                  <a:pt x="28705" y="18160"/>
                  <a:pt x="27689" y="18160"/>
                </a:cubicBezTo>
                <a:cubicBezTo>
                  <a:pt x="26777" y="18160"/>
                  <a:pt x="26153" y="17788"/>
                  <a:pt x="26177" y="16382"/>
                </a:cubicBezTo>
                <a:cubicBezTo>
                  <a:pt x="26227" y="13526"/>
                  <a:pt x="28277" y="11468"/>
                  <a:pt x="29118" y="8891"/>
                </a:cubicBezTo>
                <a:cubicBezTo>
                  <a:pt x="29767" y="6902"/>
                  <a:pt x="30383" y="4070"/>
                  <a:pt x="28429" y="4070"/>
                </a:cubicBezTo>
                <a:cubicBezTo>
                  <a:pt x="28241" y="4070"/>
                  <a:pt x="28030" y="4096"/>
                  <a:pt x="27793" y="4151"/>
                </a:cubicBezTo>
                <a:cubicBezTo>
                  <a:pt x="24094" y="5015"/>
                  <a:pt x="22842" y="14193"/>
                  <a:pt x="20497" y="14193"/>
                </a:cubicBezTo>
                <a:cubicBezTo>
                  <a:pt x="20466" y="14193"/>
                  <a:pt x="20434" y="14192"/>
                  <a:pt x="20402" y="14188"/>
                </a:cubicBezTo>
                <a:cubicBezTo>
                  <a:pt x="18117" y="13947"/>
                  <a:pt x="20710" y="0"/>
                  <a:pt x="16691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0"/>
          <p:cNvSpPr txBox="1">
            <a:spLocks noGrp="1"/>
          </p:cNvSpPr>
          <p:nvPr>
            <p:ph type="title" idx="7"/>
          </p:nvPr>
        </p:nvSpPr>
        <p:spPr>
          <a:xfrm>
            <a:off x="1180454" y="1592550"/>
            <a:ext cx="20304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9" name="Google Shape;649;p20"/>
          <p:cNvSpPr txBox="1">
            <a:spLocks noGrp="1"/>
          </p:cNvSpPr>
          <p:nvPr>
            <p:ph type="subTitle" idx="8"/>
          </p:nvPr>
        </p:nvSpPr>
        <p:spPr>
          <a:xfrm>
            <a:off x="1180454" y="2017175"/>
            <a:ext cx="20304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0" name="Google Shape;650;p20"/>
          <p:cNvSpPr txBox="1">
            <a:spLocks noGrp="1"/>
          </p:cNvSpPr>
          <p:nvPr>
            <p:ph type="title" idx="9"/>
          </p:nvPr>
        </p:nvSpPr>
        <p:spPr>
          <a:xfrm>
            <a:off x="3556800" y="1592550"/>
            <a:ext cx="20304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1" name="Google Shape;651;p20"/>
          <p:cNvSpPr txBox="1">
            <a:spLocks noGrp="1"/>
          </p:cNvSpPr>
          <p:nvPr>
            <p:ph type="subTitle" idx="13"/>
          </p:nvPr>
        </p:nvSpPr>
        <p:spPr>
          <a:xfrm>
            <a:off x="3556800" y="2017175"/>
            <a:ext cx="20304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2" name="Google Shape;652;p20"/>
          <p:cNvSpPr txBox="1">
            <a:spLocks noGrp="1"/>
          </p:cNvSpPr>
          <p:nvPr>
            <p:ph type="title" idx="14"/>
          </p:nvPr>
        </p:nvSpPr>
        <p:spPr>
          <a:xfrm>
            <a:off x="5933146" y="1592550"/>
            <a:ext cx="20304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3" name="Google Shape;653;p20"/>
          <p:cNvSpPr txBox="1">
            <a:spLocks noGrp="1"/>
          </p:cNvSpPr>
          <p:nvPr>
            <p:ph type="subTitle" idx="15"/>
          </p:nvPr>
        </p:nvSpPr>
        <p:spPr>
          <a:xfrm>
            <a:off x="5933146" y="2017175"/>
            <a:ext cx="20304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54" name="Google Shape;654;p20"/>
          <p:cNvGrpSpPr/>
          <p:nvPr/>
        </p:nvGrpSpPr>
        <p:grpSpPr>
          <a:xfrm>
            <a:off x="6839724" y="-862073"/>
            <a:ext cx="1968983" cy="1723072"/>
            <a:chOff x="2713250" y="4085700"/>
            <a:chExt cx="551675" cy="482775"/>
          </a:xfrm>
        </p:grpSpPr>
        <p:sp>
          <p:nvSpPr>
            <p:cNvPr id="655" name="Google Shape;655;p20"/>
            <p:cNvSpPr/>
            <p:nvPr/>
          </p:nvSpPr>
          <p:spPr>
            <a:xfrm>
              <a:off x="2713250" y="4085700"/>
              <a:ext cx="551675" cy="482775"/>
            </a:xfrm>
            <a:custGeom>
              <a:avLst/>
              <a:gdLst/>
              <a:ahLst/>
              <a:cxnLst/>
              <a:rect l="l" t="t" r="r" b="b"/>
              <a:pathLst>
                <a:path w="22067" h="19311" extrusionOk="0">
                  <a:moveTo>
                    <a:pt x="10187" y="755"/>
                  </a:moveTo>
                  <a:cubicBezTo>
                    <a:pt x="12564" y="755"/>
                    <a:pt x="15325" y="1650"/>
                    <a:pt x="17068" y="3188"/>
                  </a:cubicBezTo>
                  <a:cubicBezTo>
                    <a:pt x="18023" y="4029"/>
                    <a:pt x="19320" y="5409"/>
                    <a:pt x="20067" y="7207"/>
                  </a:cubicBezTo>
                  <a:cubicBezTo>
                    <a:pt x="21224" y="9989"/>
                    <a:pt x="18624" y="14121"/>
                    <a:pt x="16714" y="16074"/>
                  </a:cubicBezTo>
                  <a:cubicBezTo>
                    <a:pt x="15120" y="17699"/>
                    <a:pt x="13070" y="18558"/>
                    <a:pt x="10779" y="18558"/>
                  </a:cubicBezTo>
                  <a:lnTo>
                    <a:pt x="10753" y="18558"/>
                  </a:lnTo>
                  <a:cubicBezTo>
                    <a:pt x="8084" y="18550"/>
                    <a:pt x="5422" y="17375"/>
                    <a:pt x="3447" y="15335"/>
                  </a:cubicBezTo>
                  <a:cubicBezTo>
                    <a:pt x="1312" y="13129"/>
                    <a:pt x="806" y="9017"/>
                    <a:pt x="2294" y="5973"/>
                  </a:cubicBezTo>
                  <a:cubicBezTo>
                    <a:pt x="3410" y="3692"/>
                    <a:pt x="5845" y="2126"/>
                    <a:pt x="7196" y="1396"/>
                  </a:cubicBezTo>
                  <a:lnTo>
                    <a:pt x="7197" y="1396"/>
                  </a:lnTo>
                  <a:cubicBezTo>
                    <a:pt x="8004" y="959"/>
                    <a:pt x="9052" y="755"/>
                    <a:pt x="10187" y="755"/>
                  </a:cubicBezTo>
                  <a:close/>
                  <a:moveTo>
                    <a:pt x="10206" y="1"/>
                  </a:moveTo>
                  <a:cubicBezTo>
                    <a:pt x="8940" y="1"/>
                    <a:pt x="7761" y="236"/>
                    <a:pt x="6838" y="735"/>
                  </a:cubicBezTo>
                  <a:cubicBezTo>
                    <a:pt x="5408" y="1507"/>
                    <a:pt x="2827" y="3173"/>
                    <a:pt x="1619" y="5643"/>
                  </a:cubicBezTo>
                  <a:cubicBezTo>
                    <a:pt x="1" y="8952"/>
                    <a:pt x="567" y="13439"/>
                    <a:pt x="2907" y="15857"/>
                  </a:cubicBezTo>
                  <a:cubicBezTo>
                    <a:pt x="5021" y="18043"/>
                    <a:pt x="7880" y="19301"/>
                    <a:pt x="10749" y="19310"/>
                  </a:cubicBezTo>
                  <a:lnTo>
                    <a:pt x="10779" y="19310"/>
                  </a:lnTo>
                  <a:cubicBezTo>
                    <a:pt x="13277" y="19310"/>
                    <a:pt x="15514" y="18373"/>
                    <a:pt x="17251" y="16599"/>
                  </a:cubicBezTo>
                  <a:cubicBezTo>
                    <a:pt x="19377" y="14428"/>
                    <a:pt x="22066" y="10058"/>
                    <a:pt x="20760" y="6918"/>
                  </a:cubicBezTo>
                  <a:cubicBezTo>
                    <a:pt x="19957" y="4989"/>
                    <a:pt x="18579" y="3517"/>
                    <a:pt x="17564" y="2624"/>
                  </a:cubicBezTo>
                  <a:cubicBezTo>
                    <a:pt x="15673" y="956"/>
                    <a:pt x="12761" y="1"/>
                    <a:pt x="10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2816750" y="4163475"/>
              <a:ext cx="332275" cy="310625"/>
            </a:xfrm>
            <a:custGeom>
              <a:avLst/>
              <a:gdLst/>
              <a:ahLst/>
              <a:cxnLst/>
              <a:rect l="l" t="t" r="r" b="b"/>
              <a:pathLst>
                <a:path w="13291" h="12425" extrusionOk="0">
                  <a:moveTo>
                    <a:pt x="6740" y="748"/>
                  </a:moveTo>
                  <a:cubicBezTo>
                    <a:pt x="7946" y="748"/>
                    <a:pt x="9127" y="1127"/>
                    <a:pt x="10264" y="1880"/>
                  </a:cubicBezTo>
                  <a:cubicBezTo>
                    <a:pt x="10879" y="2287"/>
                    <a:pt x="11359" y="3151"/>
                    <a:pt x="11733" y="4521"/>
                  </a:cubicBezTo>
                  <a:cubicBezTo>
                    <a:pt x="12458" y="7173"/>
                    <a:pt x="11172" y="10167"/>
                    <a:pt x="8867" y="11198"/>
                  </a:cubicBezTo>
                  <a:cubicBezTo>
                    <a:pt x="8162" y="11512"/>
                    <a:pt x="7336" y="11666"/>
                    <a:pt x="6488" y="11666"/>
                  </a:cubicBezTo>
                  <a:cubicBezTo>
                    <a:pt x="5322" y="11666"/>
                    <a:pt x="4116" y="11375"/>
                    <a:pt x="3130" y="10810"/>
                  </a:cubicBezTo>
                  <a:cubicBezTo>
                    <a:pt x="2237" y="10298"/>
                    <a:pt x="1135" y="9345"/>
                    <a:pt x="957" y="7714"/>
                  </a:cubicBezTo>
                  <a:cubicBezTo>
                    <a:pt x="769" y="5991"/>
                    <a:pt x="1507" y="3943"/>
                    <a:pt x="2324" y="2677"/>
                  </a:cubicBezTo>
                  <a:cubicBezTo>
                    <a:pt x="2589" y="2267"/>
                    <a:pt x="3758" y="1244"/>
                    <a:pt x="5511" y="877"/>
                  </a:cubicBezTo>
                  <a:cubicBezTo>
                    <a:pt x="5923" y="791"/>
                    <a:pt x="6333" y="748"/>
                    <a:pt x="6740" y="748"/>
                  </a:cubicBezTo>
                  <a:close/>
                  <a:moveTo>
                    <a:pt x="6718" y="0"/>
                  </a:moveTo>
                  <a:cubicBezTo>
                    <a:pt x="6264" y="0"/>
                    <a:pt x="5809" y="47"/>
                    <a:pt x="5356" y="142"/>
                  </a:cubicBezTo>
                  <a:cubicBezTo>
                    <a:pt x="3528" y="524"/>
                    <a:pt x="2113" y="1617"/>
                    <a:pt x="1691" y="2270"/>
                  </a:cubicBezTo>
                  <a:cubicBezTo>
                    <a:pt x="804" y="3647"/>
                    <a:pt x="1" y="5890"/>
                    <a:pt x="210" y="7796"/>
                  </a:cubicBezTo>
                  <a:cubicBezTo>
                    <a:pt x="376" y="9313"/>
                    <a:pt x="1281" y="10616"/>
                    <a:pt x="2756" y="11461"/>
                  </a:cubicBezTo>
                  <a:cubicBezTo>
                    <a:pt x="3865" y="12098"/>
                    <a:pt x="5189" y="12425"/>
                    <a:pt x="6478" y="12425"/>
                  </a:cubicBezTo>
                  <a:cubicBezTo>
                    <a:pt x="7430" y="12425"/>
                    <a:pt x="8362" y="12246"/>
                    <a:pt x="9174" y="11884"/>
                  </a:cubicBezTo>
                  <a:cubicBezTo>
                    <a:pt x="11848" y="10689"/>
                    <a:pt x="13290" y="7368"/>
                    <a:pt x="12458" y="4324"/>
                  </a:cubicBezTo>
                  <a:cubicBezTo>
                    <a:pt x="12187" y="3332"/>
                    <a:pt x="11708" y="1936"/>
                    <a:pt x="10679" y="1254"/>
                  </a:cubicBezTo>
                  <a:cubicBezTo>
                    <a:pt x="9426" y="424"/>
                    <a:pt x="8078" y="0"/>
                    <a:pt x="6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2887600" y="4239600"/>
              <a:ext cx="179575" cy="172250"/>
            </a:xfrm>
            <a:custGeom>
              <a:avLst/>
              <a:gdLst/>
              <a:ahLst/>
              <a:cxnLst/>
              <a:rect l="l" t="t" r="r" b="b"/>
              <a:pathLst>
                <a:path w="7183" h="6890" extrusionOk="0">
                  <a:moveTo>
                    <a:pt x="3703" y="753"/>
                  </a:moveTo>
                  <a:cubicBezTo>
                    <a:pt x="3789" y="753"/>
                    <a:pt x="3876" y="758"/>
                    <a:pt x="3962" y="766"/>
                  </a:cubicBezTo>
                  <a:cubicBezTo>
                    <a:pt x="5063" y="875"/>
                    <a:pt x="5810" y="1446"/>
                    <a:pt x="6065" y="2374"/>
                  </a:cubicBezTo>
                  <a:cubicBezTo>
                    <a:pt x="6371" y="3490"/>
                    <a:pt x="5872" y="4831"/>
                    <a:pt x="4878" y="5564"/>
                  </a:cubicBezTo>
                  <a:cubicBezTo>
                    <a:pt x="4366" y="5941"/>
                    <a:pt x="3783" y="6137"/>
                    <a:pt x="3217" y="6137"/>
                  </a:cubicBezTo>
                  <a:cubicBezTo>
                    <a:pt x="2917" y="6137"/>
                    <a:pt x="2622" y="6082"/>
                    <a:pt x="2344" y="5970"/>
                  </a:cubicBezTo>
                  <a:cubicBezTo>
                    <a:pt x="1586" y="5667"/>
                    <a:pt x="1081" y="5004"/>
                    <a:pt x="923" y="4102"/>
                  </a:cubicBezTo>
                  <a:cubicBezTo>
                    <a:pt x="782" y="3298"/>
                    <a:pt x="1105" y="2332"/>
                    <a:pt x="1743" y="1643"/>
                  </a:cubicBezTo>
                  <a:cubicBezTo>
                    <a:pt x="2282" y="1063"/>
                    <a:pt x="2970" y="753"/>
                    <a:pt x="3703" y="753"/>
                  </a:cubicBezTo>
                  <a:close/>
                  <a:moveTo>
                    <a:pt x="3695" y="1"/>
                  </a:moveTo>
                  <a:cubicBezTo>
                    <a:pt x="2753" y="1"/>
                    <a:pt x="1876" y="396"/>
                    <a:pt x="1193" y="1132"/>
                  </a:cubicBezTo>
                  <a:cubicBezTo>
                    <a:pt x="387" y="2001"/>
                    <a:pt x="1" y="3188"/>
                    <a:pt x="183" y="4232"/>
                  </a:cubicBezTo>
                  <a:cubicBezTo>
                    <a:pt x="385" y="5383"/>
                    <a:pt x="1070" y="6270"/>
                    <a:pt x="2064" y="6668"/>
                  </a:cubicBezTo>
                  <a:cubicBezTo>
                    <a:pt x="2431" y="6815"/>
                    <a:pt x="2822" y="6889"/>
                    <a:pt x="3218" y="6889"/>
                  </a:cubicBezTo>
                  <a:cubicBezTo>
                    <a:pt x="3942" y="6889"/>
                    <a:pt x="4681" y="6644"/>
                    <a:pt x="5324" y="6169"/>
                  </a:cubicBezTo>
                  <a:cubicBezTo>
                    <a:pt x="6578" y="5244"/>
                    <a:pt x="7182" y="3602"/>
                    <a:pt x="6790" y="2174"/>
                  </a:cubicBezTo>
                  <a:cubicBezTo>
                    <a:pt x="6451" y="944"/>
                    <a:pt x="5449" y="158"/>
                    <a:pt x="4037" y="18"/>
                  </a:cubicBezTo>
                  <a:cubicBezTo>
                    <a:pt x="3922" y="6"/>
                    <a:pt x="3808" y="1"/>
                    <a:pt x="3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TITLE_AND_DESCRIPTION_1_1_1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1"/>
          <p:cNvSpPr txBox="1">
            <a:spLocks noGrp="1"/>
          </p:cNvSpPr>
          <p:nvPr>
            <p:ph type="title"/>
          </p:nvPr>
        </p:nvSpPr>
        <p:spPr>
          <a:xfrm>
            <a:off x="5268775" y="2260650"/>
            <a:ext cx="3047700" cy="6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0" name="Google Shape;660;p21"/>
          <p:cNvSpPr txBox="1">
            <a:spLocks noGrp="1"/>
          </p:cNvSpPr>
          <p:nvPr>
            <p:ph type="subTitle" idx="1"/>
          </p:nvPr>
        </p:nvSpPr>
        <p:spPr>
          <a:xfrm>
            <a:off x="5268807" y="2783629"/>
            <a:ext cx="3047700" cy="16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1" name="Google Shape;661;p21"/>
          <p:cNvSpPr txBox="1">
            <a:spLocks noGrp="1"/>
          </p:cNvSpPr>
          <p:nvPr>
            <p:ph type="title" idx="2"/>
          </p:nvPr>
        </p:nvSpPr>
        <p:spPr>
          <a:xfrm>
            <a:off x="761175" y="412550"/>
            <a:ext cx="4106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2" name="Google Shape;662;p21"/>
          <p:cNvSpPr/>
          <p:nvPr/>
        </p:nvSpPr>
        <p:spPr>
          <a:xfrm rot="9899955">
            <a:off x="4922787" y="623467"/>
            <a:ext cx="165569" cy="267995"/>
          </a:xfrm>
          <a:custGeom>
            <a:avLst/>
            <a:gdLst/>
            <a:ahLst/>
            <a:cxnLst/>
            <a:rect l="l" t="t" r="r" b="b"/>
            <a:pathLst>
              <a:path w="6912" h="11188" extrusionOk="0">
                <a:moveTo>
                  <a:pt x="4161" y="0"/>
                </a:moveTo>
                <a:cubicBezTo>
                  <a:pt x="3958" y="0"/>
                  <a:pt x="3759" y="94"/>
                  <a:pt x="3480" y="356"/>
                </a:cubicBezTo>
                <a:cubicBezTo>
                  <a:pt x="2740" y="1050"/>
                  <a:pt x="2326" y="1856"/>
                  <a:pt x="1963" y="2756"/>
                </a:cubicBezTo>
                <a:lnTo>
                  <a:pt x="1963" y="2756"/>
                </a:lnTo>
                <a:lnTo>
                  <a:pt x="2242" y="2040"/>
                </a:lnTo>
                <a:lnTo>
                  <a:pt x="2242" y="2040"/>
                </a:lnTo>
                <a:cubicBezTo>
                  <a:pt x="1271" y="4451"/>
                  <a:pt x="0" y="7098"/>
                  <a:pt x="445" y="9770"/>
                </a:cubicBezTo>
                <a:cubicBezTo>
                  <a:pt x="591" y="10648"/>
                  <a:pt x="1011" y="11188"/>
                  <a:pt x="1555" y="11188"/>
                </a:cubicBezTo>
                <a:cubicBezTo>
                  <a:pt x="1848" y="11188"/>
                  <a:pt x="2177" y="11031"/>
                  <a:pt x="2519" y="10687"/>
                </a:cubicBezTo>
                <a:cubicBezTo>
                  <a:pt x="3138" y="10064"/>
                  <a:pt x="3587" y="9380"/>
                  <a:pt x="4268" y="8823"/>
                </a:cubicBezTo>
                <a:cubicBezTo>
                  <a:pt x="5173" y="8081"/>
                  <a:pt x="5849" y="7174"/>
                  <a:pt x="6368" y="6118"/>
                </a:cubicBezTo>
                <a:cubicBezTo>
                  <a:pt x="6911" y="5011"/>
                  <a:pt x="6730" y="3284"/>
                  <a:pt x="6444" y="2107"/>
                </a:cubicBezTo>
                <a:cubicBezTo>
                  <a:pt x="6215" y="1162"/>
                  <a:pt x="5902" y="589"/>
                  <a:pt x="5022" y="268"/>
                </a:cubicBezTo>
                <a:cubicBezTo>
                  <a:pt x="4641" y="129"/>
                  <a:pt x="4399" y="0"/>
                  <a:pt x="4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1"/>
          <p:cNvSpPr/>
          <p:nvPr/>
        </p:nvSpPr>
        <p:spPr>
          <a:xfrm rot="9899955">
            <a:off x="5021952" y="100696"/>
            <a:ext cx="122955" cy="206482"/>
          </a:xfrm>
          <a:custGeom>
            <a:avLst/>
            <a:gdLst/>
            <a:ahLst/>
            <a:cxnLst/>
            <a:rect l="l" t="t" r="r" b="b"/>
            <a:pathLst>
              <a:path w="5133" h="8620" extrusionOk="0">
                <a:moveTo>
                  <a:pt x="3368" y="0"/>
                </a:moveTo>
                <a:cubicBezTo>
                  <a:pt x="3287" y="0"/>
                  <a:pt x="3202" y="7"/>
                  <a:pt x="3114" y="23"/>
                </a:cubicBezTo>
                <a:cubicBezTo>
                  <a:pt x="1757" y="261"/>
                  <a:pt x="1440" y="1480"/>
                  <a:pt x="712" y="2434"/>
                </a:cubicBezTo>
                <a:lnTo>
                  <a:pt x="770" y="2198"/>
                </a:lnTo>
                <a:lnTo>
                  <a:pt x="770" y="2198"/>
                </a:lnTo>
                <a:cubicBezTo>
                  <a:pt x="0" y="2896"/>
                  <a:pt x="97" y="4085"/>
                  <a:pt x="100" y="5027"/>
                </a:cubicBezTo>
                <a:cubicBezTo>
                  <a:pt x="104" y="6034"/>
                  <a:pt x="44" y="7362"/>
                  <a:pt x="766" y="8181"/>
                </a:cubicBezTo>
                <a:cubicBezTo>
                  <a:pt x="1046" y="8499"/>
                  <a:pt x="1343" y="8619"/>
                  <a:pt x="1645" y="8619"/>
                </a:cubicBezTo>
                <a:cubicBezTo>
                  <a:pt x="2232" y="8619"/>
                  <a:pt x="2837" y="8166"/>
                  <a:pt x="3370" y="7835"/>
                </a:cubicBezTo>
                <a:cubicBezTo>
                  <a:pt x="5095" y="6761"/>
                  <a:pt x="5094" y="4842"/>
                  <a:pt x="5118" y="3022"/>
                </a:cubicBezTo>
                <a:cubicBezTo>
                  <a:pt x="5133" y="1918"/>
                  <a:pt x="4680" y="0"/>
                  <a:pt x="3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1"/>
          <p:cNvSpPr/>
          <p:nvPr/>
        </p:nvSpPr>
        <p:spPr>
          <a:xfrm rot="9899955">
            <a:off x="4755462" y="275635"/>
            <a:ext cx="153592" cy="250581"/>
          </a:xfrm>
          <a:custGeom>
            <a:avLst/>
            <a:gdLst/>
            <a:ahLst/>
            <a:cxnLst/>
            <a:rect l="l" t="t" r="r" b="b"/>
            <a:pathLst>
              <a:path w="6412" h="10461" extrusionOk="0">
                <a:moveTo>
                  <a:pt x="4967" y="1"/>
                </a:moveTo>
                <a:cubicBezTo>
                  <a:pt x="4911" y="1"/>
                  <a:pt x="4852" y="5"/>
                  <a:pt x="4791" y="13"/>
                </a:cubicBezTo>
                <a:cubicBezTo>
                  <a:pt x="3361" y="201"/>
                  <a:pt x="2761" y="1674"/>
                  <a:pt x="1804" y="2791"/>
                </a:cubicBezTo>
                <a:lnTo>
                  <a:pt x="1916" y="2506"/>
                </a:lnTo>
                <a:lnTo>
                  <a:pt x="1916" y="2506"/>
                </a:lnTo>
                <a:cubicBezTo>
                  <a:pt x="976" y="3305"/>
                  <a:pt x="803" y="4771"/>
                  <a:pt x="591" y="5928"/>
                </a:cubicBezTo>
                <a:cubicBezTo>
                  <a:pt x="365" y="7166"/>
                  <a:pt x="0" y="8794"/>
                  <a:pt x="545" y="9853"/>
                </a:cubicBezTo>
                <a:cubicBezTo>
                  <a:pt x="774" y="10298"/>
                  <a:pt x="1076" y="10460"/>
                  <a:pt x="1412" y="10460"/>
                </a:cubicBezTo>
                <a:cubicBezTo>
                  <a:pt x="1992" y="10460"/>
                  <a:pt x="2675" y="9977"/>
                  <a:pt x="3266" y="9626"/>
                </a:cubicBezTo>
                <a:cubicBezTo>
                  <a:pt x="5260" y="8440"/>
                  <a:pt x="5699" y="6080"/>
                  <a:pt x="6139" y="3848"/>
                </a:cubicBezTo>
                <a:cubicBezTo>
                  <a:pt x="6411" y="2464"/>
                  <a:pt x="6383" y="1"/>
                  <a:pt x="49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21"/>
          <p:cNvGrpSpPr/>
          <p:nvPr/>
        </p:nvGrpSpPr>
        <p:grpSpPr>
          <a:xfrm>
            <a:off x="5332149" y="-789623"/>
            <a:ext cx="1968983" cy="1723072"/>
            <a:chOff x="2713250" y="4085700"/>
            <a:chExt cx="551675" cy="482775"/>
          </a:xfrm>
        </p:grpSpPr>
        <p:sp>
          <p:nvSpPr>
            <p:cNvPr id="666" name="Google Shape;666;p21"/>
            <p:cNvSpPr/>
            <p:nvPr/>
          </p:nvSpPr>
          <p:spPr>
            <a:xfrm>
              <a:off x="2713250" y="4085700"/>
              <a:ext cx="551675" cy="482775"/>
            </a:xfrm>
            <a:custGeom>
              <a:avLst/>
              <a:gdLst/>
              <a:ahLst/>
              <a:cxnLst/>
              <a:rect l="l" t="t" r="r" b="b"/>
              <a:pathLst>
                <a:path w="22067" h="19311" extrusionOk="0">
                  <a:moveTo>
                    <a:pt x="10187" y="755"/>
                  </a:moveTo>
                  <a:cubicBezTo>
                    <a:pt x="12564" y="755"/>
                    <a:pt x="15325" y="1650"/>
                    <a:pt x="17068" y="3188"/>
                  </a:cubicBezTo>
                  <a:cubicBezTo>
                    <a:pt x="18023" y="4029"/>
                    <a:pt x="19320" y="5409"/>
                    <a:pt x="20067" y="7207"/>
                  </a:cubicBezTo>
                  <a:cubicBezTo>
                    <a:pt x="21224" y="9989"/>
                    <a:pt x="18624" y="14121"/>
                    <a:pt x="16714" y="16074"/>
                  </a:cubicBezTo>
                  <a:cubicBezTo>
                    <a:pt x="15120" y="17699"/>
                    <a:pt x="13070" y="18558"/>
                    <a:pt x="10779" y="18558"/>
                  </a:cubicBezTo>
                  <a:lnTo>
                    <a:pt x="10753" y="18558"/>
                  </a:lnTo>
                  <a:cubicBezTo>
                    <a:pt x="8084" y="18550"/>
                    <a:pt x="5422" y="17375"/>
                    <a:pt x="3447" y="15335"/>
                  </a:cubicBezTo>
                  <a:cubicBezTo>
                    <a:pt x="1312" y="13129"/>
                    <a:pt x="806" y="9017"/>
                    <a:pt x="2294" y="5973"/>
                  </a:cubicBezTo>
                  <a:cubicBezTo>
                    <a:pt x="3410" y="3692"/>
                    <a:pt x="5845" y="2126"/>
                    <a:pt x="7196" y="1396"/>
                  </a:cubicBezTo>
                  <a:lnTo>
                    <a:pt x="7197" y="1396"/>
                  </a:lnTo>
                  <a:cubicBezTo>
                    <a:pt x="8004" y="959"/>
                    <a:pt x="9052" y="755"/>
                    <a:pt x="10187" y="755"/>
                  </a:cubicBezTo>
                  <a:close/>
                  <a:moveTo>
                    <a:pt x="10206" y="1"/>
                  </a:moveTo>
                  <a:cubicBezTo>
                    <a:pt x="8940" y="1"/>
                    <a:pt x="7761" y="236"/>
                    <a:pt x="6838" y="735"/>
                  </a:cubicBezTo>
                  <a:cubicBezTo>
                    <a:pt x="5408" y="1507"/>
                    <a:pt x="2827" y="3173"/>
                    <a:pt x="1619" y="5643"/>
                  </a:cubicBezTo>
                  <a:cubicBezTo>
                    <a:pt x="1" y="8952"/>
                    <a:pt x="567" y="13439"/>
                    <a:pt x="2907" y="15857"/>
                  </a:cubicBezTo>
                  <a:cubicBezTo>
                    <a:pt x="5021" y="18043"/>
                    <a:pt x="7880" y="19301"/>
                    <a:pt x="10749" y="19310"/>
                  </a:cubicBezTo>
                  <a:lnTo>
                    <a:pt x="10779" y="19310"/>
                  </a:lnTo>
                  <a:cubicBezTo>
                    <a:pt x="13277" y="19310"/>
                    <a:pt x="15514" y="18373"/>
                    <a:pt x="17251" y="16599"/>
                  </a:cubicBezTo>
                  <a:cubicBezTo>
                    <a:pt x="19377" y="14428"/>
                    <a:pt x="22066" y="10058"/>
                    <a:pt x="20760" y="6918"/>
                  </a:cubicBezTo>
                  <a:cubicBezTo>
                    <a:pt x="19957" y="4989"/>
                    <a:pt x="18579" y="3517"/>
                    <a:pt x="17564" y="2624"/>
                  </a:cubicBezTo>
                  <a:cubicBezTo>
                    <a:pt x="15673" y="956"/>
                    <a:pt x="12761" y="1"/>
                    <a:pt x="10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2816750" y="4163475"/>
              <a:ext cx="332275" cy="310625"/>
            </a:xfrm>
            <a:custGeom>
              <a:avLst/>
              <a:gdLst/>
              <a:ahLst/>
              <a:cxnLst/>
              <a:rect l="l" t="t" r="r" b="b"/>
              <a:pathLst>
                <a:path w="13291" h="12425" extrusionOk="0">
                  <a:moveTo>
                    <a:pt x="6740" y="748"/>
                  </a:moveTo>
                  <a:cubicBezTo>
                    <a:pt x="7946" y="748"/>
                    <a:pt x="9127" y="1127"/>
                    <a:pt x="10264" y="1880"/>
                  </a:cubicBezTo>
                  <a:cubicBezTo>
                    <a:pt x="10879" y="2287"/>
                    <a:pt x="11359" y="3151"/>
                    <a:pt x="11733" y="4521"/>
                  </a:cubicBezTo>
                  <a:cubicBezTo>
                    <a:pt x="12458" y="7173"/>
                    <a:pt x="11172" y="10167"/>
                    <a:pt x="8867" y="11198"/>
                  </a:cubicBezTo>
                  <a:cubicBezTo>
                    <a:pt x="8162" y="11512"/>
                    <a:pt x="7336" y="11666"/>
                    <a:pt x="6488" y="11666"/>
                  </a:cubicBezTo>
                  <a:cubicBezTo>
                    <a:pt x="5322" y="11666"/>
                    <a:pt x="4116" y="11375"/>
                    <a:pt x="3130" y="10810"/>
                  </a:cubicBezTo>
                  <a:cubicBezTo>
                    <a:pt x="2237" y="10298"/>
                    <a:pt x="1135" y="9345"/>
                    <a:pt x="957" y="7714"/>
                  </a:cubicBezTo>
                  <a:cubicBezTo>
                    <a:pt x="769" y="5991"/>
                    <a:pt x="1507" y="3943"/>
                    <a:pt x="2324" y="2677"/>
                  </a:cubicBezTo>
                  <a:cubicBezTo>
                    <a:pt x="2589" y="2267"/>
                    <a:pt x="3758" y="1244"/>
                    <a:pt x="5511" y="877"/>
                  </a:cubicBezTo>
                  <a:cubicBezTo>
                    <a:pt x="5923" y="791"/>
                    <a:pt x="6333" y="748"/>
                    <a:pt x="6740" y="748"/>
                  </a:cubicBezTo>
                  <a:close/>
                  <a:moveTo>
                    <a:pt x="6718" y="0"/>
                  </a:moveTo>
                  <a:cubicBezTo>
                    <a:pt x="6264" y="0"/>
                    <a:pt x="5809" y="47"/>
                    <a:pt x="5356" y="142"/>
                  </a:cubicBezTo>
                  <a:cubicBezTo>
                    <a:pt x="3528" y="524"/>
                    <a:pt x="2113" y="1617"/>
                    <a:pt x="1691" y="2270"/>
                  </a:cubicBezTo>
                  <a:cubicBezTo>
                    <a:pt x="804" y="3647"/>
                    <a:pt x="1" y="5890"/>
                    <a:pt x="210" y="7796"/>
                  </a:cubicBezTo>
                  <a:cubicBezTo>
                    <a:pt x="376" y="9313"/>
                    <a:pt x="1281" y="10616"/>
                    <a:pt x="2756" y="11461"/>
                  </a:cubicBezTo>
                  <a:cubicBezTo>
                    <a:pt x="3865" y="12098"/>
                    <a:pt x="5189" y="12425"/>
                    <a:pt x="6478" y="12425"/>
                  </a:cubicBezTo>
                  <a:cubicBezTo>
                    <a:pt x="7430" y="12425"/>
                    <a:pt x="8362" y="12246"/>
                    <a:pt x="9174" y="11884"/>
                  </a:cubicBezTo>
                  <a:cubicBezTo>
                    <a:pt x="11848" y="10689"/>
                    <a:pt x="13290" y="7368"/>
                    <a:pt x="12458" y="4324"/>
                  </a:cubicBezTo>
                  <a:cubicBezTo>
                    <a:pt x="12187" y="3332"/>
                    <a:pt x="11708" y="1936"/>
                    <a:pt x="10679" y="1254"/>
                  </a:cubicBezTo>
                  <a:cubicBezTo>
                    <a:pt x="9426" y="424"/>
                    <a:pt x="8078" y="0"/>
                    <a:pt x="6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2887600" y="4239600"/>
              <a:ext cx="179575" cy="172250"/>
            </a:xfrm>
            <a:custGeom>
              <a:avLst/>
              <a:gdLst/>
              <a:ahLst/>
              <a:cxnLst/>
              <a:rect l="l" t="t" r="r" b="b"/>
              <a:pathLst>
                <a:path w="7183" h="6890" extrusionOk="0">
                  <a:moveTo>
                    <a:pt x="3703" y="753"/>
                  </a:moveTo>
                  <a:cubicBezTo>
                    <a:pt x="3789" y="753"/>
                    <a:pt x="3876" y="758"/>
                    <a:pt x="3962" y="766"/>
                  </a:cubicBezTo>
                  <a:cubicBezTo>
                    <a:pt x="5063" y="875"/>
                    <a:pt x="5810" y="1446"/>
                    <a:pt x="6065" y="2374"/>
                  </a:cubicBezTo>
                  <a:cubicBezTo>
                    <a:pt x="6371" y="3490"/>
                    <a:pt x="5872" y="4831"/>
                    <a:pt x="4878" y="5564"/>
                  </a:cubicBezTo>
                  <a:cubicBezTo>
                    <a:pt x="4366" y="5941"/>
                    <a:pt x="3783" y="6137"/>
                    <a:pt x="3217" y="6137"/>
                  </a:cubicBezTo>
                  <a:cubicBezTo>
                    <a:pt x="2917" y="6137"/>
                    <a:pt x="2622" y="6082"/>
                    <a:pt x="2344" y="5970"/>
                  </a:cubicBezTo>
                  <a:cubicBezTo>
                    <a:pt x="1586" y="5667"/>
                    <a:pt x="1081" y="5004"/>
                    <a:pt x="923" y="4102"/>
                  </a:cubicBezTo>
                  <a:cubicBezTo>
                    <a:pt x="782" y="3298"/>
                    <a:pt x="1105" y="2332"/>
                    <a:pt x="1743" y="1643"/>
                  </a:cubicBezTo>
                  <a:cubicBezTo>
                    <a:pt x="2282" y="1063"/>
                    <a:pt x="2970" y="753"/>
                    <a:pt x="3703" y="753"/>
                  </a:cubicBezTo>
                  <a:close/>
                  <a:moveTo>
                    <a:pt x="3695" y="1"/>
                  </a:moveTo>
                  <a:cubicBezTo>
                    <a:pt x="2753" y="1"/>
                    <a:pt x="1876" y="396"/>
                    <a:pt x="1193" y="1132"/>
                  </a:cubicBezTo>
                  <a:cubicBezTo>
                    <a:pt x="387" y="2001"/>
                    <a:pt x="1" y="3188"/>
                    <a:pt x="183" y="4232"/>
                  </a:cubicBezTo>
                  <a:cubicBezTo>
                    <a:pt x="385" y="5383"/>
                    <a:pt x="1070" y="6270"/>
                    <a:pt x="2064" y="6668"/>
                  </a:cubicBezTo>
                  <a:cubicBezTo>
                    <a:pt x="2431" y="6815"/>
                    <a:pt x="2822" y="6889"/>
                    <a:pt x="3218" y="6889"/>
                  </a:cubicBezTo>
                  <a:cubicBezTo>
                    <a:pt x="3942" y="6889"/>
                    <a:pt x="4681" y="6644"/>
                    <a:pt x="5324" y="6169"/>
                  </a:cubicBezTo>
                  <a:cubicBezTo>
                    <a:pt x="6578" y="5244"/>
                    <a:pt x="7182" y="3602"/>
                    <a:pt x="6790" y="2174"/>
                  </a:cubicBezTo>
                  <a:cubicBezTo>
                    <a:pt x="6451" y="944"/>
                    <a:pt x="5449" y="158"/>
                    <a:pt x="4037" y="18"/>
                  </a:cubicBezTo>
                  <a:cubicBezTo>
                    <a:pt x="3922" y="6"/>
                    <a:pt x="3808" y="1"/>
                    <a:pt x="3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21"/>
          <p:cNvGrpSpPr/>
          <p:nvPr/>
        </p:nvGrpSpPr>
        <p:grpSpPr>
          <a:xfrm rot="10800000">
            <a:off x="7463740" y="-228727"/>
            <a:ext cx="2364918" cy="1454068"/>
            <a:chOff x="4619425" y="1203125"/>
            <a:chExt cx="1217900" cy="748825"/>
          </a:xfrm>
        </p:grpSpPr>
        <p:sp>
          <p:nvSpPr>
            <p:cNvPr id="670" name="Google Shape;670;p21"/>
            <p:cNvSpPr/>
            <p:nvPr/>
          </p:nvSpPr>
          <p:spPr>
            <a:xfrm>
              <a:off x="4619425" y="1203125"/>
              <a:ext cx="1217900" cy="699975"/>
            </a:xfrm>
            <a:custGeom>
              <a:avLst/>
              <a:gdLst/>
              <a:ahLst/>
              <a:cxnLst/>
              <a:rect l="l" t="t" r="r" b="b"/>
              <a:pathLst>
                <a:path w="48716" h="27999" extrusionOk="0">
                  <a:moveTo>
                    <a:pt x="25210" y="1"/>
                  </a:moveTo>
                  <a:cubicBezTo>
                    <a:pt x="17852" y="1"/>
                    <a:pt x="10746" y="2733"/>
                    <a:pt x="6242" y="8729"/>
                  </a:cubicBezTo>
                  <a:cubicBezTo>
                    <a:pt x="4029" y="11677"/>
                    <a:pt x="1955" y="15177"/>
                    <a:pt x="956" y="18744"/>
                  </a:cubicBezTo>
                  <a:cubicBezTo>
                    <a:pt x="543" y="20217"/>
                    <a:pt x="0" y="27998"/>
                    <a:pt x="843" y="27998"/>
                  </a:cubicBezTo>
                  <a:cubicBezTo>
                    <a:pt x="855" y="27998"/>
                    <a:pt x="867" y="27997"/>
                    <a:pt x="879" y="27994"/>
                  </a:cubicBezTo>
                  <a:lnTo>
                    <a:pt x="7812" y="27986"/>
                  </a:lnTo>
                  <a:cubicBezTo>
                    <a:pt x="9093" y="22656"/>
                    <a:pt x="7911" y="18581"/>
                    <a:pt x="11277" y="13844"/>
                  </a:cubicBezTo>
                  <a:cubicBezTo>
                    <a:pt x="14264" y="9640"/>
                    <a:pt x="18148" y="7545"/>
                    <a:pt x="23193" y="7094"/>
                  </a:cubicBezTo>
                  <a:cubicBezTo>
                    <a:pt x="24415" y="6985"/>
                    <a:pt x="25569" y="6891"/>
                    <a:pt x="26681" y="6891"/>
                  </a:cubicBezTo>
                  <a:cubicBezTo>
                    <a:pt x="28923" y="6891"/>
                    <a:pt x="31000" y="7272"/>
                    <a:pt x="33143" y="8681"/>
                  </a:cubicBezTo>
                  <a:cubicBezTo>
                    <a:pt x="42215" y="14640"/>
                    <a:pt x="39182" y="20397"/>
                    <a:pt x="40694" y="27234"/>
                  </a:cubicBezTo>
                  <a:cubicBezTo>
                    <a:pt x="41022" y="27409"/>
                    <a:pt x="41643" y="27477"/>
                    <a:pt x="42400" y="27477"/>
                  </a:cubicBezTo>
                  <a:cubicBezTo>
                    <a:pt x="44847" y="27477"/>
                    <a:pt x="48716" y="26775"/>
                    <a:pt x="48716" y="26775"/>
                  </a:cubicBezTo>
                  <a:cubicBezTo>
                    <a:pt x="48716" y="26775"/>
                    <a:pt x="48062" y="20132"/>
                    <a:pt x="47545" y="18149"/>
                  </a:cubicBezTo>
                  <a:cubicBezTo>
                    <a:pt x="46850" y="15480"/>
                    <a:pt x="45578" y="13246"/>
                    <a:pt x="44188" y="10891"/>
                  </a:cubicBezTo>
                  <a:cubicBezTo>
                    <a:pt x="40465" y="4588"/>
                    <a:pt x="35513" y="814"/>
                    <a:pt x="27965" y="127"/>
                  </a:cubicBezTo>
                  <a:cubicBezTo>
                    <a:pt x="27046" y="43"/>
                    <a:pt x="26126" y="1"/>
                    <a:pt x="25210" y="1"/>
                  </a:cubicBezTo>
                  <a:close/>
                </a:path>
              </a:pathLst>
            </a:custGeom>
            <a:solidFill>
              <a:srgbClr val="E1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4958625" y="1536475"/>
              <a:ext cx="538700" cy="415475"/>
            </a:xfrm>
            <a:custGeom>
              <a:avLst/>
              <a:gdLst/>
              <a:ahLst/>
              <a:cxnLst/>
              <a:rect l="l" t="t" r="r" b="b"/>
              <a:pathLst>
                <a:path w="21548" h="16619" extrusionOk="0">
                  <a:moveTo>
                    <a:pt x="11759" y="0"/>
                  </a:moveTo>
                  <a:cubicBezTo>
                    <a:pt x="11694" y="0"/>
                    <a:pt x="11630" y="1"/>
                    <a:pt x="11566" y="3"/>
                  </a:cubicBezTo>
                  <a:cubicBezTo>
                    <a:pt x="8784" y="91"/>
                    <a:pt x="5820" y="1466"/>
                    <a:pt x="3797" y="3478"/>
                  </a:cubicBezTo>
                  <a:cubicBezTo>
                    <a:pt x="408" y="6845"/>
                    <a:pt x="164" y="15928"/>
                    <a:pt x="164" y="15928"/>
                  </a:cubicBezTo>
                  <a:cubicBezTo>
                    <a:pt x="1" y="15975"/>
                    <a:pt x="1477" y="16106"/>
                    <a:pt x="3165" y="16106"/>
                  </a:cubicBezTo>
                  <a:cubicBezTo>
                    <a:pt x="4622" y="16106"/>
                    <a:pt x="6237" y="16009"/>
                    <a:pt x="7092" y="15675"/>
                  </a:cubicBezTo>
                  <a:cubicBezTo>
                    <a:pt x="7028" y="13388"/>
                    <a:pt x="7498" y="7127"/>
                    <a:pt x="10640" y="6658"/>
                  </a:cubicBezTo>
                  <a:cubicBezTo>
                    <a:pt x="10801" y="6634"/>
                    <a:pt x="10954" y="6623"/>
                    <a:pt x="11098" y="6623"/>
                  </a:cubicBezTo>
                  <a:cubicBezTo>
                    <a:pt x="14798" y="6623"/>
                    <a:pt x="13218" y="14261"/>
                    <a:pt x="14193" y="16181"/>
                  </a:cubicBezTo>
                  <a:cubicBezTo>
                    <a:pt x="14193" y="16181"/>
                    <a:pt x="16423" y="16618"/>
                    <a:pt x="18489" y="16618"/>
                  </a:cubicBezTo>
                  <a:cubicBezTo>
                    <a:pt x="19752" y="16618"/>
                    <a:pt x="20954" y="16455"/>
                    <a:pt x="21548" y="15928"/>
                  </a:cubicBezTo>
                  <a:cubicBezTo>
                    <a:pt x="20138" y="12776"/>
                    <a:pt x="21522" y="7643"/>
                    <a:pt x="19270" y="4244"/>
                  </a:cubicBezTo>
                  <a:cubicBezTo>
                    <a:pt x="17735" y="1926"/>
                    <a:pt x="14595" y="0"/>
                    <a:pt x="11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21"/>
          <p:cNvSpPr/>
          <p:nvPr/>
        </p:nvSpPr>
        <p:spPr>
          <a:xfrm rot="10800000">
            <a:off x="8139171" y="-207487"/>
            <a:ext cx="1046048" cy="806769"/>
          </a:xfrm>
          <a:custGeom>
            <a:avLst/>
            <a:gdLst/>
            <a:ahLst/>
            <a:cxnLst/>
            <a:rect l="l" t="t" r="r" b="b"/>
            <a:pathLst>
              <a:path w="21548" h="16619" extrusionOk="0">
                <a:moveTo>
                  <a:pt x="11759" y="0"/>
                </a:moveTo>
                <a:cubicBezTo>
                  <a:pt x="11694" y="0"/>
                  <a:pt x="11630" y="1"/>
                  <a:pt x="11566" y="3"/>
                </a:cubicBezTo>
                <a:cubicBezTo>
                  <a:pt x="8784" y="91"/>
                  <a:pt x="5820" y="1466"/>
                  <a:pt x="3797" y="3478"/>
                </a:cubicBezTo>
                <a:cubicBezTo>
                  <a:pt x="408" y="6845"/>
                  <a:pt x="164" y="15928"/>
                  <a:pt x="164" y="15928"/>
                </a:cubicBezTo>
                <a:cubicBezTo>
                  <a:pt x="1" y="15975"/>
                  <a:pt x="1477" y="16106"/>
                  <a:pt x="3165" y="16106"/>
                </a:cubicBezTo>
                <a:cubicBezTo>
                  <a:pt x="4622" y="16106"/>
                  <a:pt x="6237" y="16009"/>
                  <a:pt x="7092" y="15675"/>
                </a:cubicBezTo>
                <a:cubicBezTo>
                  <a:pt x="7028" y="13388"/>
                  <a:pt x="7498" y="7127"/>
                  <a:pt x="10640" y="6658"/>
                </a:cubicBezTo>
                <a:cubicBezTo>
                  <a:pt x="10801" y="6634"/>
                  <a:pt x="10954" y="6623"/>
                  <a:pt x="11098" y="6623"/>
                </a:cubicBezTo>
                <a:cubicBezTo>
                  <a:pt x="14798" y="6623"/>
                  <a:pt x="13218" y="14261"/>
                  <a:pt x="14193" y="16181"/>
                </a:cubicBezTo>
                <a:cubicBezTo>
                  <a:pt x="14193" y="16181"/>
                  <a:pt x="16423" y="16618"/>
                  <a:pt x="18489" y="16618"/>
                </a:cubicBezTo>
                <a:cubicBezTo>
                  <a:pt x="19752" y="16618"/>
                  <a:pt x="20954" y="16455"/>
                  <a:pt x="21548" y="15928"/>
                </a:cubicBezTo>
                <a:cubicBezTo>
                  <a:pt x="20138" y="12776"/>
                  <a:pt x="21522" y="7643"/>
                  <a:pt x="19270" y="4244"/>
                </a:cubicBezTo>
                <a:cubicBezTo>
                  <a:pt x="17735" y="1926"/>
                  <a:pt x="14595" y="0"/>
                  <a:pt x="11759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1"/>
          <p:cNvSpPr/>
          <p:nvPr/>
        </p:nvSpPr>
        <p:spPr>
          <a:xfrm rot="9899955">
            <a:off x="7153552" y="554221"/>
            <a:ext cx="122955" cy="206482"/>
          </a:xfrm>
          <a:custGeom>
            <a:avLst/>
            <a:gdLst/>
            <a:ahLst/>
            <a:cxnLst/>
            <a:rect l="l" t="t" r="r" b="b"/>
            <a:pathLst>
              <a:path w="5133" h="8620" extrusionOk="0">
                <a:moveTo>
                  <a:pt x="3368" y="0"/>
                </a:moveTo>
                <a:cubicBezTo>
                  <a:pt x="3287" y="0"/>
                  <a:pt x="3202" y="7"/>
                  <a:pt x="3114" y="23"/>
                </a:cubicBezTo>
                <a:cubicBezTo>
                  <a:pt x="1757" y="261"/>
                  <a:pt x="1440" y="1480"/>
                  <a:pt x="712" y="2434"/>
                </a:cubicBezTo>
                <a:lnTo>
                  <a:pt x="770" y="2198"/>
                </a:lnTo>
                <a:lnTo>
                  <a:pt x="770" y="2198"/>
                </a:lnTo>
                <a:cubicBezTo>
                  <a:pt x="0" y="2896"/>
                  <a:pt x="97" y="4085"/>
                  <a:pt x="100" y="5027"/>
                </a:cubicBezTo>
                <a:cubicBezTo>
                  <a:pt x="104" y="6034"/>
                  <a:pt x="44" y="7362"/>
                  <a:pt x="766" y="8181"/>
                </a:cubicBezTo>
                <a:cubicBezTo>
                  <a:pt x="1046" y="8499"/>
                  <a:pt x="1343" y="8619"/>
                  <a:pt x="1645" y="8619"/>
                </a:cubicBezTo>
                <a:cubicBezTo>
                  <a:pt x="2232" y="8619"/>
                  <a:pt x="2837" y="8166"/>
                  <a:pt x="3370" y="7835"/>
                </a:cubicBezTo>
                <a:cubicBezTo>
                  <a:pt x="5095" y="6761"/>
                  <a:pt x="5094" y="4842"/>
                  <a:pt x="5118" y="3022"/>
                </a:cubicBezTo>
                <a:cubicBezTo>
                  <a:pt x="5133" y="1918"/>
                  <a:pt x="4680" y="0"/>
                  <a:pt x="3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21"/>
          <p:cNvGrpSpPr/>
          <p:nvPr/>
        </p:nvGrpSpPr>
        <p:grpSpPr>
          <a:xfrm>
            <a:off x="-531998" y="4094250"/>
            <a:ext cx="1368639" cy="1219495"/>
            <a:chOff x="5782900" y="1066525"/>
            <a:chExt cx="649475" cy="578700"/>
          </a:xfrm>
        </p:grpSpPr>
        <p:sp>
          <p:nvSpPr>
            <p:cNvPr id="675" name="Google Shape;675;p21"/>
            <p:cNvSpPr/>
            <p:nvPr/>
          </p:nvSpPr>
          <p:spPr>
            <a:xfrm>
              <a:off x="5782900" y="1066525"/>
              <a:ext cx="264000" cy="414075"/>
            </a:xfrm>
            <a:custGeom>
              <a:avLst/>
              <a:gdLst/>
              <a:ahLst/>
              <a:cxnLst/>
              <a:rect l="l" t="t" r="r" b="b"/>
              <a:pathLst>
                <a:path w="10560" h="16563" extrusionOk="0">
                  <a:moveTo>
                    <a:pt x="9883" y="0"/>
                  </a:moveTo>
                  <a:cubicBezTo>
                    <a:pt x="9658" y="0"/>
                    <a:pt x="9442" y="130"/>
                    <a:pt x="9342" y="348"/>
                  </a:cubicBezTo>
                  <a:cubicBezTo>
                    <a:pt x="8516" y="2163"/>
                    <a:pt x="7353" y="3906"/>
                    <a:pt x="6229" y="5593"/>
                  </a:cubicBezTo>
                  <a:cubicBezTo>
                    <a:pt x="5384" y="6860"/>
                    <a:pt x="4509" y="8172"/>
                    <a:pt x="3770" y="9521"/>
                  </a:cubicBezTo>
                  <a:cubicBezTo>
                    <a:pt x="3298" y="10384"/>
                    <a:pt x="2762" y="11236"/>
                    <a:pt x="2245" y="12059"/>
                  </a:cubicBezTo>
                  <a:cubicBezTo>
                    <a:pt x="1515" y="13223"/>
                    <a:pt x="759" y="14425"/>
                    <a:pt x="142" y="15711"/>
                  </a:cubicBezTo>
                  <a:cubicBezTo>
                    <a:pt x="0" y="16008"/>
                    <a:pt x="125" y="16362"/>
                    <a:pt x="421" y="16504"/>
                  </a:cubicBezTo>
                  <a:cubicBezTo>
                    <a:pt x="501" y="16542"/>
                    <a:pt x="589" y="16563"/>
                    <a:pt x="678" y="16563"/>
                  </a:cubicBezTo>
                  <a:cubicBezTo>
                    <a:pt x="906" y="16563"/>
                    <a:pt x="1114" y="16432"/>
                    <a:pt x="1214" y="16225"/>
                  </a:cubicBezTo>
                  <a:cubicBezTo>
                    <a:pt x="1801" y="15001"/>
                    <a:pt x="2538" y="13827"/>
                    <a:pt x="3250" y="12691"/>
                  </a:cubicBezTo>
                  <a:cubicBezTo>
                    <a:pt x="3777" y="11853"/>
                    <a:pt x="4322" y="10986"/>
                    <a:pt x="4811" y="10091"/>
                  </a:cubicBezTo>
                  <a:cubicBezTo>
                    <a:pt x="5525" y="8789"/>
                    <a:pt x="6385" y="7499"/>
                    <a:pt x="7217" y="6251"/>
                  </a:cubicBezTo>
                  <a:cubicBezTo>
                    <a:pt x="8367" y="4526"/>
                    <a:pt x="9557" y="2742"/>
                    <a:pt x="10423" y="840"/>
                  </a:cubicBezTo>
                  <a:cubicBezTo>
                    <a:pt x="10559" y="543"/>
                    <a:pt x="10427" y="190"/>
                    <a:pt x="10129" y="54"/>
                  </a:cubicBezTo>
                  <a:cubicBezTo>
                    <a:pt x="10049" y="18"/>
                    <a:pt x="9965" y="0"/>
                    <a:pt x="9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5852475" y="1099525"/>
              <a:ext cx="264925" cy="390275"/>
            </a:xfrm>
            <a:custGeom>
              <a:avLst/>
              <a:gdLst/>
              <a:ahLst/>
              <a:cxnLst/>
              <a:rect l="l" t="t" r="r" b="b"/>
              <a:pathLst>
                <a:path w="10597" h="15611" extrusionOk="0">
                  <a:moveTo>
                    <a:pt x="9922" y="1"/>
                  </a:moveTo>
                  <a:cubicBezTo>
                    <a:pt x="9729" y="1"/>
                    <a:pt x="9541" y="94"/>
                    <a:pt x="9426" y="266"/>
                  </a:cubicBezTo>
                  <a:cubicBezTo>
                    <a:pt x="8588" y="1528"/>
                    <a:pt x="7677" y="2790"/>
                    <a:pt x="6797" y="4009"/>
                  </a:cubicBezTo>
                  <a:cubicBezTo>
                    <a:pt x="5591" y="5679"/>
                    <a:pt x="4345" y="7406"/>
                    <a:pt x="3246" y="9185"/>
                  </a:cubicBezTo>
                  <a:cubicBezTo>
                    <a:pt x="3008" y="9571"/>
                    <a:pt x="2736" y="9982"/>
                    <a:pt x="2450" y="10416"/>
                  </a:cubicBezTo>
                  <a:cubicBezTo>
                    <a:pt x="1529" y="11811"/>
                    <a:pt x="484" y="13392"/>
                    <a:pt x="86" y="14860"/>
                  </a:cubicBezTo>
                  <a:cubicBezTo>
                    <a:pt x="0" y="15177"/>
                    <a:pt x="188" y="15503"/>
                    <a:pt x="503" y="15589"/>
                  </a:cubicBezTo>
                  <a:cubicBezTo>
                    <a:pt x="554" y="15604"/>
                    <a:pt x="607" y="15610"/>
                    <a:pt x="659" y="15610"/>
                  </a:cubicBezTo>
                  <a:cubicBezTo>
                    <a:pt x="927" y="15610"/>
                    <a:pt x="1162" y="15430"/>
                    <a:pt x="1232" y="15172"/>
                  </a:cubicBezTo>
                  <a:cubicBezTo>
                    <a:pt x="1580" y="13887"/>
                    <a:pt x="2568" y="12390"/>
                    <a:pt x="3440" y="11071"/>
                  </a:cubicBezTo>
                  <a:cubicBezTo>
                    <a:pt x="3733" y="10629"/>
                    <a:pt x="4008" y="10210"/>
                    <a:pt x="4257" y="9809"/>
                  </a:cubicBezTo>
                  <a:cubicBezTo>
                    <a:pt x="5332" y="8065"/>
                    <a:pt x="6566" y="6357"/>
                    <a:pt x="7759" y="4705"/>
                  </a:cubicBezTo>
                  <a:cubicBezTo>
                    <a:pt x="8647" y="3475"/>
                    <a:pt x="9565" y="2204"/>
                    <a:pt x="10415" y="923"/>
                  </a:cubicBezTo>
                  <a:cubicBezTo>
                    <a:pt x="10597" y="650"/>
                    <a:pt x="10522" y="282"/>
                    <a:pt x="10250" y="100"/>
                  </a:cubicBezTo>
                  <a:cubicBezTo>
                    <a:pt x="10149" y="33"/>
                    <a:pt x="10034" y="1"/>
                    <a:pt x="9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5893050" y="1131375"/>
              <a:ext cx="288200" cy="433225"/>
            </a:xfrm>
            <a:custGeom>
              <a:avLst/>
              <a:gdLst/>
              <a:ahLst/>
              <a:cxnLst/>
              <a:rect l="l" t="t" r="r" b="b"/>
              <a:pathLst>
                <a:path w="11528" h="17329" extrusionOk="0">
                  <a:moveTo>
                    <a:pt x="10851" y="0"/>
                  </a:moveTo>
                  <a:cubicBezTo>
                    <a:pt x="10632" y="0"/>
                    <a:pt x="10422" y="121"/>
                    <a:pt x="10318" y="330"/>
                  </a:cubicBezTo>
                  <a:cubicBezTo>
                    <a:pt x="9195" y="2594"/>
                    <a:pt x="7610" y="4680"/>
                    <a:pt x="6078" y="6696"/>
                  </a:cubicBezTo>
                  <a:cubicBezTo>
                    <a:pt x="5291" y="7730"/>
                    <a:pt x="4477" y="8800"/>
                    <a:pt x="3734" y="9884"/>
                  </a:cubicBezTo>
                  <a:cubicBezTo>
                    <a:pt x="3537" y="10171"/>
                    <a:pt x="3310" y="10486"/>
                    <a:pt x="3069" y="10823"/>
                  </a:cubicBezTo>
                  <a:cubicBezTo>
                    <a:pt x="1807" y="12583"/>
                    <a:pt x="235" y="14773"/>
                    <a:pt x="35" y="16672"/>
                  </a:cubicBezTo>
                  <a:cubicBezTo>
                    <a:pt x="0" y="16998"/>
                    <a:pt x="237" y="17291"/>
                    <a:pt x="563" y="17325"/>
                  </a:cubicBezTo>
                  <a:cubicBezTo>
                    <a:pt x="584" y="17327"/>
                    <a:pt x="606" y="17328"/>
                    <a:pt x="626" y="17328"/>
                  </a:cubicBezTo>
                  <a:cubicBezTo>
                    <a:pt x="930" y="17327"/>
                    <a:pt x="1183" y="17098"/>
                    <a:pt x="1216" y="16797"/>
                  </a:cubicBezTo>
                  <a:cubicBezTo>
                    <a:pt x="1383" y="15210"/>
                    <a:pt x="2914" y="13074"/>
                    <a:pt x="4034" y="11516"/>
                  </a:cubicBezTo>
                  <a:cubicBezTo>
                    <a:pt x="4280" y="11172"/>
                    <a:pt x="4511" y="10849"/>
                    <a:pt x="4713" y="10556"/>
                  </a:cubicBezTo>
                  <a:cubicBezTo>
                    <a:pt x="5441" y="9496"/>
                    <a:pt x="6245" y="8438"/>
                    <a:pt x="7023" y="7414"/>
                  </a:cubicBezTo>
                  <a:cubicBezTo>
                    <a:pt x="8589" y="5354"/>
                    <a:pt x="10209" y="3223"/>
                    <a:pt x="11382" y="858"/>
                  </a:cubicBezTo>
                  <a:cubicBezTo>
                    <a:pt x="11527" y="564"/>
                    <a:pt x="11408" y="209"/>
                    <a:pt x="11114" y="62"/>
                  </a:cubicBezTo>
                  <a:cubicBezTo>
                    <a:pt x="11029" y="20"/>
                    <a:pt x="10939" y="0"/>
                    <a:pt x="10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5956900" y="1170325"/>
              <a:ext cx="313150" cy="419400"/>
            </a:xfrm>
            <a:custGeom>
              <a:avLst/>
              <a:gdLst/>
              <a:ahLst/>
              <a:cxnLst/>
              <a:rect l="l" t="t" r="r" b="b"/>
              <a:pathLst>
                <a:path w="12526" h="16776" extrusionOk="0">
                  <a:moveTo>
                    <a:pt x="11853" y="1"/>
                  </a:moveTo>
                  <a:cubicBezTo>
                    <a:pt x="11669" y="1"/>
                    <a:pt x="11488" y="86"/>
                    <a:pt x="11372" y="245"/>
                  </a:cubicBezTo>
                  <a:cubicBezTo>
                    <a:pt x="10167" y="1901"/>
                    <a:pt x="8901" y="3559"/>
                    <a:pt x="7674" y="5161"/>
                  </a:cubicBezTo>
                  <a:cubicBezTo>
                    <a:pt x="6537" y="6649"/>
                    <a:pt x="5361" y="8186"/>
                    <a:pt x="4233" y="9725"/>
                  </a:cubicBezTo>
                  <a:cubicBezTo>
                    <a:pt x="3909" y="10167"/>
                    <a:pt x="3556" y="10616"/>
                    <a:pt x="3183" y="11092"/>
                  </a:cubicBezTo>
                  <a:cubicBezTo>
                    <a:pt x="1973" y="12635"/>
                    <a:pt x="720" y="14231"/>
                    <a:pt x="109" y="15986"/>
                  </a:cubicBezTo>
                  <a:cubicBezTo>
                    <a:pt x="1" y="16295"/>
                    <a:pt x="164" y="16634"/>
                    <a:pt x="474" y="16741"/>
                  </a:cubicBezTo>
                  <a:cubicBezTo>
                    <a:pt x="537" y="16764"/>
                    <a:pt x="603" y="16775"/>
                    <a:pt x="669" y="16775"/>
                  </a:cubicBezTo>
                  <a:cubicBezTo>
                    <a:pt x="922" y="16775"/>
                    <a:pt x="1148" y="16615"/>
                    <a:pt x="1231" y="16376"/>
                  </a:cubicBezTo>
                  <a:cubicBezTo>
                    <a:pt x="1778" y="14808"/>
                    <a:pt x="2968" y="13291"/>
                    <a:pt x="4118" y="11825"/>
                  </a:cubicBezTo>
                  <a:cubicBezTo>
                    <a:pt x="4498" y="11341"/>
                    <a:pt x="4856" y="10885"/>
                    <a:pt x="5192" y="10427"/>
                  </a:cubicBezTo>
                  <a:cubicBezTo>
                    <a:pt x="6312" y="8899"/>
                    <a:pt x="7483" y="7365"/>
                    <a:pt x="8617" y="5883"/>
                  </a:cubicBezTo>
                  <a:cubicBezTo>
                    <a:pt x="9848" y="4275"/>
                    <a:pt x="11120" y="2611"/>
                    <a:pt x="12333" y="943"/>
                  </a:cubicBezTo>
                  <a:cubicBezTo>
                    <a:pt x="12526" y="678"/>
                    <a:pt x="12467" y="307"/>
                    <a:pt x="12202" y="115"/>
                  </a:cubicBezTo>
                  <a:cubicBezTo>
                    <a:pt x="12097" y="38"/>
                    <a:pt x="11974" y="1"/>
                    <a:pt x="11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6019375" y="1214350"/>
              <a:ext cx="320700" cy="413925"/>
            </a:xfrm>
            <a:custGeom>
              <a:avLst/>
              <a:gdLst/>
              <a:ahLst/>
              <a:cxnLst/>
              <a:rect l="l" t="t" r="r" b="b"/>
              <a:pathLst>
                <a:path w="12828" h="16557" extrusionOk="0">
                  <a:moveTo>
                    <a:pt x="12153" y="1"/>
                  </a:moveTo>
                  <a:cubicBezTo>
                    <a:pt x="11965" y="1"/>
                    <a:pt x="11781" y="90"/>
                    <a:pt x="11665" y="256"/>
                  </a:cubicBezTo>
                  <a:cubicBezTo>
                    <a:pt x="10465" y="1988"/>
                    <a:pt x="9111" y="3678"/>
                    <a:pt x="7802" y="5312"/>
                  </a:cubicBezTo>
                  <a:cubicBezTo>
                    <a:pt x="6790" y="6574"/>
                    <a:pt x="5744" y="7879"/>
                    <a:pt x="4769" y="9203"/>
                  </a:cubicBezTo>
                  <a:cubicBezTo>
                    <a:pt x="3852" y="10447"/>
                    <a:pt x="2957" y="11714"/>
                    <a:pt x="2111" y="12971"/>
                  </a:cubicBezTo>
                  <a:cubicBezTo>
                    <a:pt x="1955" y="13202"/>
                    <a:pt x="1800" y="13466"/>
                    <a:pt x="1635" y="13745"/>
                  </a:cubicBezTo>
                  <a:cubicBezTo>
                    <a:pt x="1247" y="14406"/>
                    <a:pt x="807" y="15155"/>
                    <a:pt x="341" y="15472"/>
                  </a:cubicBezTo>
                  <a:cubicBezTo>
                    <a:pt x="71" y="15657"/>
                    <a:pt x="1" y="16026"/>
                    <a:pt x="186" y="16297"/>
                  </a:cubicBezTo>
                  <a:cubicBezTo>
                    <a:pt x="296" y="16460"/>
                    <a:pt x="480" y="16557"/>
                    <a:pt x="676" y="16557"/>
                  </a:cubicBezTo>
                  <a:cubicBezTo>
                    <a:pt x="796" y="16557"/>
                    <a:pt x="912" y="16521"/>
                    <a:pt x="1011" y="16454"/>
                  </a:cubicBezTo>
                  <a:cubicBezTo>
                    <a:pt x="1697" y="15987"/>
                    <a:pt x="2209" y="15117"/>
                    <a:pt x="2660" y="14349"/>
                  </a:cubicBezTo>
                  <a:cubicBezTo>
                    <a:pt x="2815" y="14085"/>
                    <a:pt x="2961" y="13837"/>
                    <a:pt x="3096" y="13635"/>
                  </a:cubicBezTo>
                  <a:cubicBezTo>
                    <a:pt x="3933" y="12393"/>
                    <a:pt x="4819" y="11139"/>
                    <a:pt x="5725" y="9908"/>
                  </a:cubicBezTo>
                  <a:cubicBezTo>
                    <a:pt x="6686" y="8603"/>
                    <a:pt x="7725" y="7308"/>
                    <a:pt x="8729" y="6055"/>
                  </a:cubicBezTo>
                  <a:cubicBezTo>
                    <a:pt x="10050" y="4405"/>
                    <a:pt x="11417" y="2699"/>
                    <a:pt x="12642" y="933"/>
                  </a:cubicBezTo>
                  <a:cubicBezTo>
                    <a:pt x="12828" y="663"/>
                    <a:pt x="12761" y="293"/>
                    <a:pt x="12492" y="107"/>
                  </a:cubicBezTo>
                  <a:cubicBezTo>
                    <a:pt x="12389" y="35"/>
                    <a:pt x="12270" y="1"/>
                    <a:pt x="12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6109450" y="1233125"/>
              <a:ext cx="322925" cy="412100"/>
            </a:xfrm>
            <a:custGeom>
              <a:avLst/>
              <a:gdLst/>
              <a:ahLst/>
              <a:cxnLst/>
              <a:rect l="l" t="t" r="r" b="b"/>
              <a:pathLst>
                <a:path w="12917" h="16484" extrusionOk="0">
                  <a:moveTo>
                    <a:pt x="12248" y="0"/>
                  </a:moveTo>
                  <a:cubicBezTo>
                    <a:pt x="12072" y="0"/>
                    <a:pt x="11898" y="77"/>
                    <a:pt x="11781" y="226"/>
                  </a:cubicBezTo>
                  <a:cubicBezTo>
                    <a:pt x="10665" y="1639"/>
                    <a:pt x="9507" y="3061"/>
                    <a:pt x="8387" y="4436"/>
                  </a:cubicBezTo>
                  <a:cubicBezTo>
                    <a:pt x="7098" y="6018"/>
                    <a:pt x="5765" y="7654"/>
                    <a:pt x="4485" y="9292"/>
                  </a:cubicBezTo>
                  <a:cubicBezTo>
                    <a:pt x="4193" y="9665"/>
                    <a:pt x="3875" y="10053"/>
                    <a:pt x="3547" y="10453"/>
                  </a:cubicBezTo>
                  <a:cubicBezTo>
                    <a:pt x="2247" y="12041"/>
                    <a:pt x="774" y="13840"/>
                    <a:pt x="112" y="15690"/>
                  </a:cubicBezTo>
                  <a:cubicBezTo>
                    <a:pt x="1" y="15999"/>
                    <a:pt x="162" y="16338"/>
                    <a:pt x="471" y="16449"/>
                  </a:cubicBezTo>
                  <a:cubicBezTo>
                    <a:pt x="536" y="16472"/>
                    <a:pt x="603" y="16484"/>
                    <a:pt x="671" y="16484"/>
                  </a:cubicBezTo>
                  <a:cubicBezTo>
                    <a:pt x="922" y="16484"/>
                    <a:pt x="1146" y="16327"/>
                    <a:pt x="1230" y="16090"/>
                  </a:cubicBezTo>
                  <a:cubicBezTo>
                    <a:pt x="1823" y="14435"/>
                    <a:pt x="3228" y="12719"/>
                    <a:pt x="4467" y="11206"/>
                  </a:cubicBezTo>
                  <a:cubicBezTo>
                    <a:pt x="4801" y="10799"/>
                    <a:pt x="5124" y="10404"/>
                    <a:pt x="5421" y="10023"/>
                  </a:cubicBezTo>
                  <a:cubicBezTo>
                    <a:pt x="6694" y="8395"/>
                    <a:pt x="8024" y="6763"/>
                    <a:pt x="9308" y="5186"/>
                  </a:cubicBezTo>
                  <a:cubicBezTo>
                    <a:pt x="10431" y="3808"/>
                    <a:pt x="11592" y="2382"/>
                    <a:pt x="12713" y="962"/>
                  </a:cubicBezTo>
                  <a:cubicBezTo>
                    <a:pt x="12916" y="704"/>
                    <a:pt x="12872" y="331"/>
                    <a:pt x="12615" y="128"/>
                  </a:cubicBezTo>
                  <a:cubicBezTo>
                    <a:pt x="12506" y="42"/>
                    <a:pt x="12377" y="0"/>
                    <a:pt x="12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4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24"/>
          <p:cNvGrpSpPr/>
          <p:nvPr/>
        </p:nvGrpSpPr>
        <p:grpSpPr>
          <a:xfrm>
            <a:off x="-611636" y="3006032"/>
            <a:ext cx="2386946" cy="2560088"/>
            <a:chOff x="2021725" y="443875"/>
            <a:chExt cx="892650" cy="957400"/>
          </a:xfrm>
        </p:grpSpPr>
        <p:sp>
          <p:nvSpPr>
            <p:cNvPr id="745" name="Google Shape;745;p24"/>
            <p:cNvSpPr/>
            <p:nvPr/>
          </p:nvSpPr>
          <p:spPr>
            <a:xfrm>
              <a:off x="2021725" y="443875"/>
              <a:ext cx="892650" cy="957400"/>
            </a:xfrm>
            <a:custGeom>
              <a:avLst/>
              <a:gdLst/>
              <a:ahLst/>
              <a:cxnLst/>
              <a:rect l="l" t="t" r="r" b="b"/>
              <a:pathLst>
                <a:path w="35706" h="38296" extrusionOk="0">
                  <a:moveTo>
                    <a:pt x="11128" y="0"/>
                  </a:moveTo>
                  <a:cubicBezTo>
                    <a:pt x="9991" y="0"/>
                    <a:pt x="9046" y="82"/>
                    <a:pt x="8459" y="270"/>
                  </a:cubicBezTo>
                  <a:cubicBezTo>
                    <a:pt x="7397" y="609"/>
                    <a:pt x="6438" y="1167"/>
                    <a:pt x="5406" y="1578"/>
                  </a:cubicBezTo>
                  <a:cubicBezTo>
                    <a:pt x="4442" y="1962"/>
                    <a:pt x="3693" y="2365"/>
                    <a:pt x="2894" y="3045"/>
                  </a:cubicBezTo>
                  <a:cubicBezTo>
                    <a:pt x="1352" y="4356"/>
                    <a:pt x="663" y="6370"/>
                    <a:pt x="314" y="8320"/>
                  </a:cubicBezTo>
                  <a:cubicBezTo>
                    <a:pt x="27" y="9925"/>
                    <a:pt x="1" y="11883"/>
                    <a:pt x="429" y="13454"/>
                  </a:cubicBezTo>
                  <a:cubicBezTo>
                    <a:pt x="947" y="15355"/>
                    <a:pt x="1082" y="17352"/>
                    <a:pt x="1523" y="19271"/>
                  </a:cubicBezTo>
                  <a:cubicBezTo>
                    <a:pt x="2043" y="21533"/>
                    <a:pt x="2146" y="23802"/>
                    <a:pt x="2123" y="26112"/>
                  </a:cubicBezTo>
                  <a:cubicBezTo>
                    <a:pt x="2112" y="27331"/>
                    <a:pt x="2086" y="28579"/>
                    <a:pt x="2295" y="29785"/>
                  </a:cubicBezTo>
                  <a:cubicBezTo>
                    <a:pt x="2597" y="31534"/>
                    <a:pt x="3892" y="33311"/>
                    <a:pt x="4952" y="34701"/>
                  </a:cubicBezTo>
                  <a:cubicBezTo>
                    <a:pt x="5870" y="35903"/>
                    <a:pt x="6991" y="36880"/>
                    <a:pt x="8335" y="37576"/>
                  </a:cubicBezTo>
                  <a:cubicBezTo>
                    <a:pt x="9479" y="38169"/>
                    <a:pt x="10494" y="38295"/>
                    <a:pt x="11704" y="38295"/>
                  </a:cubicBezTo>
                  <a:cubicBezTo>
                    <a:pt x="11829" y="38295"/>
                    <a:pt x="11956" y="38294"/>
                    <a:pt x="12085" y="38292"/>
                  </a:cubicBezTo>
                  <a:cubicBezTo>
                    <a:pt x="15559" y="38231"/>
                    <a:pt x="18489" y="37229"/>
                    <a:pt x="21467" y="35444"/>
                  </a:cubicBezTo>
                  <a:cubicBezTo>
                    <a:pt x="22746" y="34678"/>
                    <a:pt x="23676" y="33491"/>
                    <a:pt x="24754" y="32487"/>
                  </a:cubicBezTo>
                  <a:cubicBezTo>
                    <a:pt x="25807" y="31507"/>
                    <a:pt x="26179" y="30174"/>
                    <a:pt x="26632" y="28859"/>
                  </a:cubicBezTo>
                  <a:cubicBezTo>
                    <a:pt x="27089" y="27534"/>
                    <a:pt x="28202" y="26354"/>
                    <a:pt x="29002" y="25221"/>
                  </a:cubicBezTo>
                  <a:cubicBezTo>
                    <a:pt x="30299" y="23387"/>
                    <a:pt x="32006" y="21755"/>
                    <a:pt x="33141" y="19829"/>
                  </a:cubicBezTo>
                  <a:cubicBezTo>
                    <a:pt x="34213" y="18012"/>
                    <a:pt x="35024" y="15878"/>
                    <a:pt x="35418" y="13799"/>
                  </a:cubicBezTo>
                  <a:cubicBezTo>
                    <a:pt x="35572" y="12994"/>
                    <a:pt x="35559" y="12202"/>
                    <a:pt x="35551" y="11385"/>
                  </a:cubicBezTo>
                  <a:cubicBezTo>
                    <a:pt x="35542" y="10290"/>
                    <a:pt x="35706" y="9087"/>
                    <a:pt x="35548" y="8010"/>
                  </a:cubicBezTo>
                  <a:cubicBezTo>
                    <a:pt x="35335" y="6545"/>
                    <a:pt x="33626" y="5090"/>
                    <a:pt x="32380" y="4395"/>
                  </a:cubicBezTo>
                  <a:cubicBezTo>
                    <a:pt x="30796" y="3513"/>
                    <a:pt x="29099" y="3322"/>
                    <a:pt x="27382" y="2879"/>
                  </a:cubicBezTo>
                  <a:cubicBezTo>
                    <a:pt x="25767" y="2461"/>
                    <a:pt x="23988" y="2319"/>
                    <a:pt x="22441" y="1691"/>
                  </a:cubicBezTo>
                  <a:cubicBezTo>
                    <a:pt x="20324" y="830"/>
                    <a:pt x="14752" y="0"/>
                    <a:pt x="11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2285100" y="735525"/>
              <a:ext cx="357150" cy="303700"/>
            </a:xfrm>
            <a:custGeom>
              <a:avLst/>
              <a:gdLst/>
              <a:ahLst/>
              <a:cxnLst/>
              <a:rect l="l" t="t" r="r" b="b"/>
              <a:pathLst>
                <a:path w="14286" h="12148" extrusionOk="0">
                  <a:moveTo>
                    <a:pt x="6889" y="0"/>
                  </a:moveTo>
                  <a:cubicBezTo>
                    <a:pt x="6855" y="0"/>
                    <a:pt x="6819" y="1"/>
                    <a:pt x="6784" y="2"/>
                  </a:cubicBezTo>
                  <a:cubicBezTo>
                    <a:pt x="6348" y="20"/>
                    <a:pt x="4022" y="889"/>
                    <a:pt x="3090" y="1598"/>
                  </a:cubicBezTo>
                  <a:cubicBezTo>
                    <a:pt x="1989" y="2437"/>
                    <a:pt x="1060" y="3249"/>
                    <a:pt x="524" y="4556"/>
                  </a:cubicBezTo>
                  <a:cubicBezTo>
                    <a:pt x="0" y="5827"/>
                    <a:pt x="102" y="7886"/>
                    <a:pt x="917" y="9063"/>
                  </a:cubicBezTo>
                  <a:cubicBezTo>
                    <a:pt x="2218" y="10940"/>
                    <a:pt x="4452" y="12148"/>
                    <a:pt x="6698" y="12148"/>
                  </a:cubicBezTo>
                  <a:cubicBezTo>
                    <a:pt x="7445" y="12148"/>
                    <a:pt x="8194" y="12014"/>
                    <a:pt x="8910" y="11727"/>
                  </a:cubicBezTo>
                  <a:cubicBezTo>
                    <a:pt x="12853" y="10146"/>
                    <a:pt x="14286" y="4697"/>
                    <a:pt x="11126" y="1728"/>
                  </a:cubicBezTo>
                  <a:cubicBezTo>
                    <a:pt x="10737" y="1361"/>
                    <a:pt x="10158" y="671"/>
                    <a:pt x="9656" y="461"/>
                  </a:cubicBezTo>
                  <a:cubicBezTo>
                    <a:pt x="9199" y="271"/>
                    <a:pt x="8593" y="290"/>
                    <a:pt x="8109" y="191"/>
                  </a:cubicBezTo>
                  <a:cubicBezTo>
                    <a:pt x="7688" y="104"/>
                    <a:pt x="7316" y="0"/>
                    <a:pt x="6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24"/>
          <p:cNvGrpSpPr/>
          <p:nvPr/>
        </p:nvGrpSpPr>
        <p:grpSpPr>
          <a:xfrm>
            <a:off x="834275" y="2577994"/>
            <a:ext cx="980372" cy="979631"/>
            <a:chOff x="1573200" y="1402725"/>
            <a:chExt cx="760450" cy="759875"/>
          </a:xfrm>
        </p:grpSpPr>
        <p:sp>
          <p:nvSpPr>
            <p:cNvPr id="748" name="Google Shape;748;p24"/>
            <p:cNvSpPr/>
            <p:nvPr/>
          </p:nvSpPr>
          <p:spPr>
            <a:xfrm>
              <a:off x="1710750" y="1445100"/>
              <a:ext cx="73200" cy="693275"/>
            </a:xfrm>
            <a:custGeom>
              <a:avLst/>
              <a:gdLst/>
              <a:ahLst/>
              <a:cxnLst/>
              <a:rect l="l" t="t" r="r" b="b"/>
              <a:pathLst>
                <a:path w="2928" h="27731" extrusionOk="0">
                  <a:moveTo>
                    <a:pt x="528" y="1"/>
                  </a:moveTo>
                  <a:cubicBezTo>
                    <a:pt x="299" y="1"/>
                    <a:pt x="110" y="180"/>
                    <a:pt x="100" y="409"/>
                  </a:cubicBezTo>
                  <a:cubicBezTo>
                    <a:pt x="1" y="3178"/>
                    <a:pt x="231" y="6001"/>
                    <a:pt x="455" y="8731"/>
                  </a:cubicBezTo>
                  <a:cubicBezTo>
                    <a:pt x="601" y="10521"/>
                    <a:pt x="753" y="12371"/>
                    <a:pt x="808" y="14174"/>
                  </a:cubicBezTo>
                  <a:cubicBezTo>
                    <a:pt x="832" y="14953"/>
                    <a:pt x="820" y="15754"/>
                    <a:pt x="809" y="16527"/>
                  </a:cubicBezTo>
                  <a:cubicBezTo>
                    <a:pt x="791" y="17949"/>
                    <a:pt x="770" y="19421"/>
                    <a:pt x="960" y="20867"/>
                  </a:cubicBezTo>
                  <a:cubicBezTo>
                    <a:pt x="1278" y="23303"/>
                    <a:pt x="1561" y="25331"/>
                    <a:pt x="2047" y="27403"/>
                  </a:cubicBezTo>
                  <a:cubicBezTo>
                    <a:pt x="2093" y="27595"/>
                    <a:pt x="2263" y="27731"/>
                    <a:pt x="2459" y="27731"/>
                  </a:cubicBezTo>
                  <a:cubicBezTo>
                    <a:pt x="2493" y="27731"/>
                    <a:pt x="2526" y="27726"/>
                    <a:pt x="2557" y="27719"/>
                  </a:cubicBezTo>
                  <a:cubicBezTo>
                    <a:pt x="2785" y="27665"/>
                    <a:pt x="2927" y="27437"/>
                    <a:pt x="2873" y="27209"/>
                  </a:cubicBezTo>
                  <a:cubicBezTo>
                    <a:pt x="2396" y="25175"/>
                    <a:pt x="2116" y="23169"/>
                    <a:pt x="1800" y="20756"/>
                  </a:cubicBezTo>
                  <a:cubicBezTo>
                    <a:pt x="1619" y="19370"/>
                    <a:pt x="1639" y="17931"/>
                    <a:pt x="1658" y="16539"/>
                  </a:cubicBezTo>
                  <a:cubicBezTo>
                    <a:pt x="1669" y="15755"/>
                    <a:pt x="1680" y="14945"/>
                    <a:pt x="1655" y="14148"/>
                  </a:cubicBezTo>
                  <a:cubicBezTo>
                    <a:pt x="1600" y="12323"/>
                    <a:pt x="1447" y="10461"/>
                    <a:pt x="1300" y="8661"/>
                  </a:cubicBezTo>
                  <a:cubicBezTo>
                    <a:pt x="1079" y="5956"/>
                    <a:pt x="849" y="3159"/>
                    <a:pt x="947" y="440"/>
                  </a:cubicBezTo>
                  <a:cubicBezTo>
                    <a:pt x="955" y="205"/>
                    <a:pt x="772" y="9"/>
                    <a:pt x="538" y="1"/>
                  </a:cubicBezTo>
                  <a:cubicBezTo>
                    <a:pt x="535" y="1"/>
                    <a:pt x="531" y="1"/>
                    <a:pt x="528" y="1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1887775" y="1402725"/>
              <a:ext cx="41000" cy="759875"/>
            </a:xfrm>
            <a:custGeom>
              <a:avLst/>
              <a:gdLst/>
              <a:ahLst/>
              <a:cxnLst/>
              <a:rect l="l" t="t" r="r" b="b"/>
              <a:pathLst>
                <a:path w="1640" h="30395" extrusionOk="0">
                  <a:moveTo>
                    <a:pt x="462" y="1"/>
                  </a:moveTo>
                  <a:cubicBezTo>
                    <a:pt x="230" y="1"/>
                    <a:pt x="41" y="191"/>
                    <a:pt x="40" y="424"/>
                  </a:cubicBezTo>
                  <a:cubicBezTo>
                    <a:pt x="40" y="2590"/>
                    <a:pt x="118" y="4776"/>
                    <a:pt x="193" y="6889"/>
                  </a:cubicBezTo>
                  <a:cubicBezTo>
                    <a:pt x="224" y="7802"/>
                    <a:pt x="257" y="8715"/>
                    <a:pt x="283" y="9631"/>
                  </a:cubicBezTo>
                  <a:cubicBezTo>
                    <a:pt x="304" y="10374"/>
                    <a:pt x="353" y="11129"/>
                    <a:pt x="398" y="11858"/>
                  </a:cubicBezTo>
                  <a:cubicBezTo>
                    <a:pt x="488" y="13287"/>
                    <a:pt x="582" y="14766"/>
                    <a:pt x="478" y="16200"/>
                  </a:cubicBezTo>
                  <a:cubicBezTo>
                    <a:pt x="371" y="17689"/>
                    <a:pt x="309" y="19067"/>
                    <a:pt x="290" y="20415"/>
                  </a:cubicBezTo>
                  <a:cubicBezTo>
                    <a:pt x="283" y="20949"/>
                    <a:pt x="220" y="21467"/>
                    <a:pt x="154" y="22016"/>
                  </a:cubicBezTo>
                  <a:cubicBezTo>
                    <a:pt x="101" y="22460"/>
                    <a:pt x="46" y="22921"/>
                    <a:pt x="23" y="23385"/>
                  </a:cubicBezTo>
                  <a:cubicBezTo>
                    <a:pt x="1" y="23845"/>
                    <a:pt x="82" y="24250"/>
                    <a:pt x="161" y="24643"/>
                  </a:cubicBezTo>
                  <a:cubicBezTo>
                    <a:pt x="200" y="24840"/>
                    <a:pt x="239" y="25027"/>
                    <a:pt x="264" y="25221"/>
                  </a:cubicBezTo>
                  <a:cubicBezTo>
                    <a:pt x="376" y="26100"/>
                    <a:pt x="464" y="27005"/>
                    <a:pt x="549" y="27882"/>
                  </a:cubicBezTo>
                  <a:cubicBezTo>
                    <a:pt x="617" y="28582"/>
                    <a:pt x="686" y="29307"/>
                    <a:pt x="770" y="30020"/>
                  </a:cubicBezTo>
                  <a:cubicBezTo>
                    <a:pt x="795" y="30233"/>
                    <a:pt x="976" y="30393"/>
                    <a:pt x="1191" y="30394"/>
                  </a:cubicBezTo>
                  <a:cubicBezTo>
                    <a:pt x="1208" y="30394"/>
                    <a:pt x="1224" y="30393"/>
                    <a:pt x="1241" y="30392"/>
                  </a:cubicBezTo>
                  <a:cubicBezTo>
                    <a:pt x="1474" y="30364"/>
                    <a:pt x="1639" y="30154"/>
                    <a:pt x="1612" y="29922"/>
                  </a:cubicBezTo>
                  <a:cubicBezTo>
                    <a:pt x="1530" y="29217"/>
                    <a:pt x="1460" y="28497"/>
                    <a:pt x="1392" y="27800"/>
                  </a:cubicBezTo>
                  <a:cubicBezTo>
                    <a:pt x="1308" y="26917"/>
                    <a:pt x="1219" y="26005"/>
                    <a:pt x="1105" y="25113"/>
                  </a:cubicBezTo>
                  <a:cubicBezTo>
                    <a:pt x="1074" y="24890"/>
                    <a:pt x="1033" y="24679"/>
                    <a:pt x="992" y="24476"/>
                  </a:cubicBezTo>
                  <a:cubicBezTo>
                    <a:pt x="920" y="24118"/>
                    <a:pt x="852" y="23782"/>
                    <a:pt x="869" y="23427"/>
                  </a:cubicBezTo>
                  <a:cubicBezTo>
                    <a:pt x="892" y="22992"/>
                    <a:pt x="945" y="22547"/>
                    <a:pt x="997" y="22118"/>
                  </a:cubicBezTo>
                  <a:cubicBezTo>
                    <a:pt x="1061" y="21571"/>
                    <a:pt x="1130" y="21007"/>
                    <a:pt x="1138" y="20427"/>
                  </a:cubicBezTo>
                  <a:cubicBezTo>
                    <a:pt x="1156" y="19096"/>
                    <a:pt x="1217" y="17734"/>
                    <a:pt x="1324" y="16262"/>
                  </a:cubicBezTo>
                  <a:cubicBezTo>
                    <a:pt x="1431" y="14770"/>
                    <a:pt x="1336" y="13263"/>
                    <a:pt x="1244" y="11805"/>
                  </a:cubicBezTo>
                  <a:cubicBezTo>
                    <a:pt x="1198" y="11082"/>
                    <a:pt x="1151" y="10336"/>
                    <a:pt x="1131" y="9606"/>
                  </a:cubicBezTo>
                  <a:cubicBezTo>
                    <a:pt x="1104" y="8689"/>
                    <a:pt x="1071" y="7773"/>
                    <a:pt x="1039" y="6860"/>
                  </a:cubicBezTo>
                  <a:cubicBezTo>
                    <a:pt x="965" y="4753"/>
                    <a:pt x="888" y="2574"/>
                    <a:pt x="888" y="424"/>
                  </a:cubicBezTo>
                  <a:cubicBezTo>
                    <a:pt x="888" y="191"/>
                    <a:pt x="700" y="1"/>
                    <a:pt x="466" y="1"/>
                  </a:cubicBezTo>
                  <a:cubicBezTo>
                    <a:pt x="466" y="1"/>
                    <a:pt x="465" y="1"/>
                    <a:pt x="464" y="1"/>
                  </a:cubicBezTo>
                  <a:cubicBezTo>
                    <a:pt x="464" y="1"/>
                    <a:pt x="463" y="1"/>
                    <a:pt x="462" y="1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2033400" y="1408800"/>
              <a:ext cx="51200" cy="729575"/>
            </a:xfrm>
            <a:custGeom>
              <a:avLst/>
              <a:gdLst/>
              <a:ahLst/>
              <a:cxnLst/>
              <a:rect l="l" t="t" r="r" b="b"/>
              <a:pathLst>
                <a:path w="2048" h="29183" extrusionOk="0">
                  <a:moveTo>
                    <a:pt x="452" y="0"/>
                  </a:moveTo>
                  <a:cubicBezTo>
                    <a:pt x="222" y="0"/>
                    <a:pt x="33" y="184"/>
                    <a:pt x="29" y="415"/>
                  </a:cubicBezTo>
                  <a:cubicBezTo>
                    <a:pt x="1" y="1885"/>
                    <a:pt x="178" y="3351"/>
                    <a:pt x="349" y="4770"/>
                  </a:cubicBezTo>
                  <a:cubicBezTo>
                    <a:pt x="410" y="5274"/>
                    <a:pt x="471" y="5777"/>
                    <a:pt x="523" y="6281"/>
                  </a:cubicBezTo>
                  <a:cubicBezTo>
                    <a:pt x="895" y="9898"/>
                    <a:pt x="1197" y="13742"/>
                    <a:pt x="889" y="17360"/>
                  </a:cubicBezTo>
                  <a:lnTo>
                    <a:pt x="856" y="17753"/>
                  </a:lnTo>
                  <a:cubicBezTo>
                    <a:pt x="677" y="19841"/>
                    <a:pt x="508" y="21815"/>
                    <a:pt x="508" y="23889"/>
                  </a:cubicBezTo>
                  <a:cubicBezTo>
                    <a:pt x="508" y="24109"/>
                    <a:pt x="506" y="24327"/>
                    <a:pt x="505" y="24546"/>
                  </a:cubicBezTo>
                  <a:cubicBezTo>
                    <a:pt x="498" y="25319"/>
                    <a:pt x="491" y="26117"/>
                    <a:pt x="569" y="26911"/>
                  </a:cubicBezTo>
                  <a:cubicBezTo>
                    <a:pt x="591" y="27136"/>
                    <a:pt x="628" y="27357"/>
                    <a:pt x="663" y="27571"/>
                  </a:cubicBezTo>
                  <a:cubicBezTo>
                    <a:pt x="728" y="27971"/>
                    <a:pt x="790" y="28351"/>
                    <a:pt x="757" y="28721"/>
                  </a:cubicBezTo>
                  <a:cubicBezTo>
                    <a:pt x="736" y="28954"/>
                    <a:pt x="909" y="29160"/>
                    <a:pt x="1141" y="29180"/>
                  </a:cubicBezTo>
                  <a:cubicBezTo>
                    <a:pt x="1154" y="29181"/>
                    <a:pt x="1167" y="29183"/>
                    <a:pt x="1179" y="29183"/>
                  </a:cubicBezTo>
                  <a:cubicBezTo>
                    <a:pt x="1399" y="29183"/>
                    <a:pt x="1582" y="29014"/>
                    <a:pt x="1601" y="28797"/>
                  </a:cubicBezTo>
                  <a:cubicBezTo>
                    <a:pt x="1644" y="28320"/>
                    <a:pt x="1571" y="27870"/>
                    <a:pt x="1500" y="27433"/>
                  </a:cubicBezTo>
                  <a:cubicBezTo>
                    <a:pt x="1465" y="27224"/>
                    <a:pt x="1432" y="27026"/>
                    <a:pt x="1413" y="26829"/>
                  </a:cubicBezTo>
                  <a:cubicBezTo>
                    <a:pt x="1339" y="26079"/>
                    <a:pt x="1346" y="25303"/>
                    <a:pt x="1352" y="24553"/>
                  </a:cubicBezTo>
                  <a:cubicBezTo>
                    <a:pt x="1354" y="24332"/>
                    <a:pt x="1356" y="24111"/>
                    <a:pt x="1356" y="23889"/>
                  </a:cubicBezTo>
                  <a:cubicBezTo>
                    <a:pt x="1356" y="21851"/>
                    <a:pt x="1523" y="19895"/>
                    <a:pt x="1700" y="17825"/>
                  </a:cubicBezTo>
                  <a:lnTo>
                    <a:pt x="1734" y="17432"/>
                  </a:lnTo>
                  <a:cubicBezTo>
                    <a:pt x="2048" y="13744"/>
                    <a:pt x="1742" y="9851"/>
                    <a:pt x="1365" y="6194"/>
                  </a:cubicBezTo>
                  <a:cubicBezTo>
                    <a:pt x="1313" y="5685"/>
                    <a:pt x="1251" y="5177"/>
                    <a:pt x="1190" y="4668"/>
                  </a:cubicBezTo>
                  <a:cubicBezTo>
                    <a:pt x="1022" y="3279"/>
                    <a:pt x="849" y="1842"/>
                    <a:pt x="876" y="432"/>
                  </a:cubicBezTo>
                  <a:cubicBezTo>
                    <a:pt x="881" y="198"/>
                    <a:pt x="695" y="4"/>
                    <a:pt x="461" y="0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2166925" y="1487475"/>
              <a:ext cx="27925" cy="632725"/>
            </a:xfrm>
            <a:custGeom>
              <a:avLst/>
              <a:gdLst/>
              <a:ahLst/>
              <a:cxnLst/>
              <a:rect l="l" t="t" r="r" b="b"/>
              <a:pathLst>
                <a:path w="1117" h="25309" extrusionOk="0">
                  <a:moveTo>
                    <a:pt x="438" y="1"/>
                  </a:moveTo>
                  <a:cubicBezTo>
                    <a:pt x="205" y="1"/>
                    <a:pt x="15" y="190"/>
                    <a:pt x="14" y="425"/>
                  </a:cubicBezTo>
                  <a:cubicBezTo>
                    <a:pt x="14" y="3085"/>
                    <a:pt x="79" y="5783"/>
                    <a:pt x="142" y="8393"/>
                  </a:cubicBezTo>
                  <a:cubicBezTo>
                    <a:pt x="204" y="10967"/>
                    <a:pt x="268" y="13630"/>
                    <a:pt x="268" y="16250"/>
                  </a:cubicBezTo>
                  <a:cubicBezTo>
                    <a:pt x="269" y="17019"/>
                    <a:pt x="203" y="17803"/>
                    <a:pt x="138" y="18561"/>
                  </a:cubicBezTo>
                  <a:cubicBezTo>
                    <a:pt x="71" y="19360"/>
                    <a:pt x="1" y="20188"/>
                    <a:pt x="6" y="21018"/>
                  </a:cubicBezTo>
                  <a:cubicBezTo>
                    <a:pt x="14" y="22307"/>
                    <a:pt x="15" y="23596"/>
                    <a:pt x="15" y="24885"/>
                  </a:cubicBezTo>
                  <a:cubicBezTo>
                    <a:pt x="14" y="25119"/>
                    <a:pt x="205" y="25308"/>
                    <a:pt x="438" y="25308"/>
                  </a:cubicBezTo>
                  <a:cubicBezTo>
                    <a:pt x="673" y="25308"/>
                    <a:pt x="862" y="25119"/>
                    <a:pt x="862" y="24885"/>
                  </a:cubicBezTo>
                  <a:cubicBezTo>
                    <a:pt x="865" y="23594"/>
                    <a:pt x="861" y="22304"/>
                    <a:pt x="853" y="21012"/>
                  </a:cubicBezTo>
                  <a:cubicBezTo>
                    <a:pt x="849" y="20222"/>
                    <a:pt x="918" y="19413"/>
                    <a:pt x="983" y="18632"/>
                  </a:cubicBezTo>
                  <a:cubicBezTo>
                    <a:pt x="1049" y="17857"/>
                    <a:pt x="1116" y="17055"/>
                    <a:pt x="1116" y="16250"/>
                  </a:cubicBezTo>
                  <a:cubicBezTo>
                    <a:pt x="1116" y="13620"/>
                    <a:pt x="1052" y="10953"/>
                    <a:pt x="990" y="8372"/>
                  </a:cubicBezTo>
                  <a:cubicBezTo>
                    <a:pt x="927" y="5768"/>
                    <a:pt x="861" y="3075"/>
                    <a:pt x="862" y="425"/>
                  </a:cubicBezTo>
                  <a:cubicBezTo>
                    <a:pt x="862" y="190"/>
                    <a:pt x="673" y="1"/>
                    <a:pt x="438" y="1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1596925" y="1541575"/>
              <a:ext cx="694575" cy="70225"/>
            </a:xfrm>
            <a:custGeom>
              <a:avLst/>
              <a:gdLst/>
              <a:ahLst/>
              <a:cxnLst/>
              <a:rect l="l" t="t" r="r" b="b"/>
              <a:pathLst>
                <a:path w="27783" h="2809" extrusionOk="0">
                  <a:moveTo>
                    <a:pt x="25999" y="0"/>
                  </a:moveTo>
                  <a:cubicBezTo>
                    <a:pt x="23673" y="0"/>
                    <a:pt x="21325" y="192"/>
                    <a:pt x="19043" y="379"/>
                  </a:cubicBezTo>
                  <a:cubicBezTo>
                    <a:pt x="17253" y="526"/>
                    <a:pt x="15403" y="677"/>
                    <a:pt x="13600" y="732"/>
                  </a:cubicBezTo>
                  <a:cubicBezTo>
                    <a:pt x="13260" y="742"/>
                    <a:pt x="12915" y="746"/>
                    <a:pt x="12570" y="746"/>
                  </a:cubicBezTo>
                  <a:cubicBezTo>
                    <a:pt x="12127" y="746"/>
                    <a:pt x="11683" y="740"/>
                    <a:pt x="11248" y="734"/>
                  </a:cubicBezTo>
                  <a:cubicBezTo>
                    <a:pt x="10810" y="728"/>
                    <a:pt x="10367" y="722"/>
                    <a:pt x="9921" y="722"/>
                  </a:cubicBezTo>
                  <a:cubicBezTo>
                    <a:pt x="8921" y="722"/>
                    <a:pt x="7908" y="753"/>
                    <a:pt x="6907" y="883"/>
                  </a:cubicBezTo>
                  <a:cubicBezTo>
                    <a:pt x="4471" y="1202"/>
                    <a:pt x="2443" y="1485"/>
                    <a:pt x="371" y="1971"/>
                  </a:cubicBezTo>
                  <a:cubicBezTo>
                    <a:pt x="143" y="2024"/>
                    <a:pt x="1" y="2252"/>
                    <a:pt x="55" y="2481"/>
                  </a:cubicBezTo>
                  <a:cubicBezTo>
                    <a:pt x="100" y="2672"/>
                    <a:pt x="270" y="2808"/>
                    <a:pt x="468" y="2808"/>
                  </a:cubicBezTo>
                  <a:cubicBezTo>
                    <a:pt x="500" y="2808"/>
                    <a:pt x="533" y="2805"/>
                    <a:pt x="566" y="2798"/>
                  </a:cubicBezTo>
                  <a:cubicBezTo>
                    <a:pt x="2600" y="2321"/>
                    <a:pt x="4607" y="2041"/>
                    <a:pt x="7018" y="1725"/>
                  </a:cubicBezTo>
                  <a:cubicBezTo>
                    <a:pt x="7975" y="1600"/>
                    <a:pt x="8959" y="1570"/>
                    <a:pt x="9935" y="1570"/>
                  </a:cubicBezTo>
                  <a:cubicBezTo>
                    <a:pt x="10371" y="1570"/>
                    <a:pt x="10806" y="1576"/>
                    <a:pt x="11237" y="1582"/>
                  </a:cubicBezTo>
                  <a:cubicBezTo>
                    <a:pt x="11674" y="1589"/>
                    <a:pt x="12120" y="1595"/>
                    <a:pt x="12568" y="1595"/>
                  </a:cubicBezTo>
                  <a:cubicBezTo>
                    <a:pt x="12921" y="1595"/>
                    <a:pt x="13275" y="1591"/>
                    <a:pt x="13626" y="1580"/>
                  </a:cubicBezTo>
                  <a:cubicBezTo>
                    <a:pt x="15451" y="1525"/>
                    <a:pt x="17313" y="1371"/>
                    <a:pt x="19113" y="1225"/>
                  </a:cubicBezTo>
                  <a:cubicBezTo>
                    <a:pt x="21380" y="1039"/>
                    <a:pt x="23712" y="848"/>
                    <a:pt x="26007" y="848"/>
                  </a:cubicBezTo>
                  <a:cubicBezTo>
                    <a:pt x="26452" y="848"/>
                    <a:pt x="26895" y="855"/>
                    <a:pt x="27336" y="871"/>
                  </a:cubicBezTo>
                  <a:lnTo>
                    <a:pt x="27350" y="871"/>
                  </a:lnTo>
                  <a:cubicBezTo>
                    <a:pt x="27578" y="871"/>
                    <a:pt x="27765" y="690"/>
                    <a:pt x="27773" y="462"/>
                  </a:cubicBezTo>
                  <a:cubicBezTo>
                    <a:pt x="27782" y="228"/>
                    <a:pt x="27598" y="32"/>
                    <a:pt x="27365" y="24"/>
                  </a:cubicBezTo>
                  <a:cubicBezTo>
                    <a:pt x="26911" y="7"/>
                    <a:pt x="26456" y="0"/>
                    <a:pt x="25999" y="0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1573200" y="1717175"/>
              <a:ext cx="760450" cy="39925"/>
            </a:xfrm>
            <a:custGeom>
              <a:avLst/>
              <a:gdLst/>
              <a:ahLst/>
              <a:cxnLst/>
              <a:rect l="l" t="t" r="r" b="b"/>
              <a:pathLst>
                <a:path w="30418" h="1597" extrusionOk="0">
                  <a:moveTo>
                    <a:pt x="6876" y="0"/>
                  </a:moveTo>
                  <a:cubicBezTo>
                    <a:pt x="6479" y="0"/>
                    <a:pt x="6123" y="72"/>
                    <a:pt x="5775" y="142"/>
                  </a:cubicBezTo>
                  <a:cubicBezTo>
                    <a:pt x="5578" y="181"/>
                    <a:pt x="5391" y="220"/>
                    <a:pt x="5197" y="244"/>
                  </a:cubicBezTo>
                  <a:cubicBezTo>
                    <a:pt x="4317" y="358"/>
                    <a:pt x="3409" y="446"/>
                    <a:pt x="2532" y="531"/>
                  </a:cubicBezTo>
                  <a:cubicBezTo>
                    <a:pt x="1834" y="599"/>
                    <a:pt x="1110" y="669"/>
                    <a:pt x="399" y="751"/>
                  </a:cubicBezTo>
                  <a:cubicBezTo>
                    <a:pt x="167" y="778"/>
                    <a:pt x="0" y="989"/>
                    <a:pt x="27" y="1221"/>
                  </a:cubicBezTo>
                  <a:cubicBezTo>
                    <a:pt x="52" y="1434"/>
                    <a:pt x="232" y="1596"/>
                    <a:pt x="448" y="1597"/>
                  </a:cubicBezTo>
                  <a:cubicBezTo>
                    <a:pt x="464" y="1596"/>
                    <a:pt x="481" y="1594"/>
                    <a:pt x="496" y="1592"/>
                  </a:cubicBezTo>
                  <a:cubicBezTo>
                    <a:pt x="1199" y="1511"/>
                    <a:pt x="1917" y="1441"/>
                    <a:pt x="2613" y="1373"/>
                  </a:cubicBezTo>
                  <a:cubicBezTo>
                    <a:pt x="3497" y="1289"/>
                    <a:pt x="4411" y="1200"/>
                    <a:pt x="5304" y="1085"/>
                  </a:cubicBezTo>
                  <a:cubicBezTo>
                    <a:pt x="5527" y="1055"/>
                    <a:pt x="5738" y="1014"/>
                    <a:pt x="5941" y="973"/>
                  </a:cubicBezTo>
                  <a:cubicBezTo>
                    <a:pt x="6263" y="908"/>
                    <a:pt x="6569" y="848"/>
                    <a:pt x="6885" y="848"/>
                  </a:cubicBezTo>
                  <a:cubicBezTo>
                    <a:pt x="6920" y="848"/>
                    <a:pt x="6956" y="848"/>
                    <a:pt x="6991" y="850"/>
                  </a:cubicBezTo>
                  <a:cubicBezTo>
                    <a:pt x="7427" y="872"/>
                    <a:pt x="7871" y="925"/>
                    <a:pt x="8301" y="976"/>
                  </a:cubicBezTo>
                  <a:cubicBezTo>
                    <a:pt x="8848" y="1042"/>
                    <a:pt x="9413" y="1109"/>
                    <a:pt x="9990" y="1117"/>
                  </a:cubicBezTo>
                  <a:cubicBezTo>
                    <a:pt x="11317" y="1137"/>
                    <a:pt x="12681" y="1197"/>
                    <a:pt x="14156" y="1303"/>
                  </a:cubicBezTo>
                  <a:cubicBezTo>
                    <a:pt x="14628" y="1338"/>
                    <a:pt x="15101" y="1352"/>
                    <a:pt x="15574" y="1352"/>
                  </a:cubicBezTo>
                  <a:cubicBezTo>
                    <a:pt x="16596" y="1352"/>
                    <a:pt x="17616" y="1287"/>
                    <a:pt x="18613" y="1225"/>
                  </a:cubicBezTo>
                  <a:cubicBezTo>
                    <a:pt x="19335" y="1178"/>
                    <a:pt x="20081" y="1132"/>
                    <a:pt x="20811" y="1111"/>
                  </a:cubicBezTo>
                  <a:cubicBezTo>
                    <a:pt x="21729" y="1085"/>
                    <a:pt x="22645" y="1052"/>
                    <a:pt x="23559" y="1019"/>
                  </a:cubicBezTo>
                  <a:cubicBezTo>
                    <a:pt x="25666" y="945"/>
                    <a:pt x="27833" y="872"/>
                    <a:pt x="29993" y="868"/>
                  </a:cubicBezTo>
                  <a:cubicBezTo>
                    <a:pt x="29994" y="868"/>
                    <a:pt x="29995" y="868"/>
                    <a:pt x="29995" y="868"/>
                  </a:cubicBezTo>
                  <a:cubicBezTo>
                    <a:pt x="30229" y="868"/>
                    <a:pt x="30417" y="679"/>
                    <a:pt x="30417" y="445"/>
                  </a:cubicBezTo>
                  <a:cubicBezTo>
                    <a:pt x="30417" y="207"/>
                    <a:pt x="30221" y="22"/>
                    <a:pt x="29979" y="22"/>
                  </a:cubicBezTo>
                  <a:cubicBezTo>
                    <a:pt x="29977" y="22"/>
                    <a:pt x="29975" y="22"/>
                    <a:pt x="29973" y="22"/>
                  </a:cubicBezTo>
                  <a:cubicBezTo>
                    <a:pt x="27814" y="22"/>
                    <a:pt x="25637" y="99"/>
                    <a:pt x="23530" y="173"/>
                  </a:cubicBezTo>
                  <a:cubicBezTo>
                    <a:pt x="22616" y="205"/>
                    <a:pt x="21703" y="238"/>
                    <a:pt x="20787" y="264"/>
                  </a:cubicBezTo>
                  <a:cubicBezTo>
                    <a:pt x="20043" y="286"/>
                    <a:pt x="19289" y="334"/>
                    <a:pt x="18560" y="379"/>
                  </a:cubicBezTo>
                  <a:cubicBezTo>
                    <a:pt x="17578" y="441"/>
                    <a:pt x="16572" y="504"/>
                    <a:pt x="15573" y="504"/>
                  </a:cubicBezTo>
                  <a:cubicBezTo>
                    <a:pt x="15119" y="504"/>
                    <a:pt x="14666" y="491"/>
                    <a:pt x="14218" y="459"/>
                  </a:cubicBezTo>
                  <a:cubicBezTo>
                    <a:pt x="12726" y="352"/>
                    <a:pt x="11348" y="290"/>
                    <a:pt x="10003" y="270"/>
                  </a:cubicBezTo>
                  <a:cubicBezTo>
                    <a:pt x="9470" y="264"/>
                    <a:pt x="8951" y="202"/>
                    <a:pt x="8403" y="135"/>
                  </a:cubicBezTo>
                  <a:cubicBezTo>
                    <a:pt x="7959" y="82"/>
                    <a:pt x="7499" y="27"/>
                    <a:pt x="7033" y="4"/>
                  </a:cubicBezTo>
                  <a:cubicBezTo>
                    <a:pt x="6980" y="2"/>
                    <a:pt x="6927" y="0"/>
                    <a:pt x="6876" y="0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1597550" y="1862975"/>
              <a:ext cx="730175" cy="45950"/>
            </a:xfrm>
            <a:custGeom>
              <a:avLst/>
              <a:gdLst/>
              <a:ahLst/>
              <a:cxnLst/>
              <a:rect l="l" t="t" r="r" b="b"/>
              <a:pathLst>
                <a:path w="29207" h="1838" extrusionOk="0">
                  <a:moveTo>
                    <a:pt x="28470" y="1"/>
                  </a:moveTo>
                  <a:cubicBezTo>
                    <a:pt x="27108" y="1"/>
                    <a:pt x="25748" y="164"/>
                    <a:pt x="24431" y="323"/>
                  </a:cubicBezTo>
                  <a:cubicBezTo>
                    <a:pt x="23927" y="384"/>
                    <a:pt x="23424" y="445"/>
                    <a:pt x="22920" y="497"/>
                  </a:cubicBezTo>
                  <a:cubicBezTo>
                    <a:pt x="20350" y="761"/>
                    <a:pt x="17664" y="990"/>
                    <a:pt x="15028" y="990"/>
                  </a:cubicBezTo>
                  <a:cubicBezTo>
                    <a:pt x="13954" y="990"/>
                    <a:pt x="12888" y="952"/>
                    <a:pt x="11842" y="863"/>
                  </a:cubicBezTo>
                  <a:lnTo>
                    <a:pt x="11444" y="829"/>
                  </a:lnTo>
                  <a:cubicBezTo>
                    <a:pt x="9357" y="651"/>
                    <a:pt x="7384" y="482"/>
                    <a:pt x="5312" y="482"/>
                  </a:cubicBezTo>
                  <a:cubicBezTo>
                    <a:pt x="5092" y="482"/>
                    <a:pt x="4873" y="481"/>
                    <a:pt x="4654" y="479"/>
                  </a:cubicBezTo>
                  <a:cubicBezTo>
                    <a:pt x="4436" y="477"/>
                    <a:pt x="4215" y="475"/>
                    <a:pt x="3993" y="475"/>
                  </a:cubicBezTo>
                  <a:cubicBezTo>
                    <a:pt x="3431" y="475"/>
                    <a:pt x="2859" y="487"/>
                    <a:pt x="2290" y="543"/>
                  </a:cubicBezTo>
                  <a:cubicBezTo>
                    <a:pt x="2066" y="566"/>
                    <a:pt x="1846" y="602"/>
                    <a:pt x="1631" y="637"/>
                  </a:cubicBezTo>
                  <a:cubicBezTo>
                    <a:pt x="1306" y="690"/>
                    <a:pt x="996" y="740"/>
                    <a:pt x="693" y="740"/>
                  </a:cubicBezTo>
                  <a:cubicBezTo>
                    <a:pt x="622" y="740"/>
                    <a:pt x="552" y="738"/>
                    <a:pt x="481" y="731"/>
                  </a:cubicBezTo>
                  <a:cubicBezTo>
                    <a:pt x="469" y="730"/>
                    <a:pt x="457" y="730"/>
                    <a:pt x="446" y="730"/>
                  </a:cubicBezTo>
                  <a:cubicBezTo>
                    <a:pt x="228" y="730"/>
                    <a:pt x="42" y="896"/>
                    <a:pt x="21" y="1116"/>
                  </a:cubicBezTo>
                  <a:cubicBezTo>
                    <a:pt x="1" y="1348"/>
                    <a:pt x="172" y="1555"/>
                    <a:pt x="405" y="1575"/>
                  </a:cubicBezTo>
                  <a:cubicBezTo>
                    <a:pt x="503" y="1584"/>
                    <a:pt x="600" y="1588"/>
                    <a:pt x="696" y="1588"/>
                  </a:cubicBezTo>
                  <a:cubicBezTo>
                    <a:pt x="1066" y="1588"/>
                    <a:pt x="1422" y="1530"/>
                    <a:pt x="1769" y="1472"/>
                  </a:cubicBezTo>
                  <a:cubicBezTo>
                    <a:pt x="1979" y="1438"/>
                    <a:pt x="2176" y="1406"/>
                    <a:pt x="2373" y="1387"/>
                  </a:cubicBezTo>
                  <a:cubicBezTo>
                    <a:pt x="2905" y="1335"/>
                    <a:pt x="3449" y="1323"/>
                    <a:pt x="3987" y="1323"/>
                  </a:cubicBezTo>
                  <a:cubicBezTo>
                    <a:pt x="4208" y="1323"/>
                    <a:pt x="4428" y="1325"/>
                    <a:pt x="4646" y="1327"/>
                  </a:cubicBezTo>
                  <a:cubicBezTo>
                    <a:pt x="4868" y="1328"/>
                    <a:pt x="5090" y="1330"/>
                    <a:pt x="5312" y="1330"/>
                  </a:cubicBezTo>
                  <a:cubicBezTo>
                    <a:pt x="7349" y="1330"/>
                    <a:pt x="9304" y="1497"/>
                    <a:pt x="11372" y="1674"/>
                  </a:cubicBezTo>
                  <a:lnTo>
                    <a:pt x="11770" y="1708"/>
                  </a:lnTo>
                  <a:cubicBezTo>
                    <a:pt x="12842" y="1799"/>
                    <a:pt x="13932" y="1838"/>
                    <a:pt x="15028" y="1838"/>
                  </a:cubicBezTo>
                  <a:cubicBezTo>
                    <a:pt x="17701" y="1838"/>
                    <a:pt x="20413" y="1607"/>
                    <a:pt x="23007" y="1340"/>
                  </a:cubicBezTo>
                  <a:cubicBezTo>
                    <a:pt x="23516" y="1287"/>
                    <a:pt x="24024" y="1226"/>
                    <a:pt x="24533" y="1164"/>
                  </a:cubicBezTo>
                  <a:cubicBezTo>
                    <a:pt x="25823" y="1010"/>
                    <a:pt x="27158" y="848"/>
                    <a:pt x="28465" y="848"/>
                  </a:cubicBezTo>
                  <a:cubicBezTo>
                    <a:pt x="28566" y="848"/>
                    <a:pt x="28668" y="849"/>
                    <a:pt x="28769" y="851"/>
                  </a:cubicBezTo>
                  <a:cubicBezTo>
                    <a:pt x="28774" y="851"/>
                    <a:pt x="28778" y="851"/>
                    <a:pt x="28783" y="851"/>
                  </a:cubicBezTo>
                  <a:cubicBezTo>
                    <a:pt x="29012" y="851"/>
                    <a:pt x="29200" y="666"/>
                    <a:pt x="29201" y="436"/>
                  </a:cubicBezTo>
                  <a:cubicBezTo>
                    <a:pt x="29206" y="201"/>
                    <a:pt x="29020" y="8"/>
                    <a:pt x="28786" y="4"/>
                  </a:cubicBezTo>
                  <a:cubicBezTo>
                    <a:pt x="28680" y="2"/>
                    <a:pt x="28575" y="1"/>
                    <a:pt x="28470" y="1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1616200" y="1995975"/>
              <a:ext cx="632700" cy="27800"/>
            </a:xfrm>
            <a:custGeom>
              <a:avLst/>
              <a:gdLst/>
              <a:ahLst/>
              <a:cxnLst/>
              <a:rect l="l" t="t" r="r" b="b"/>
              <a:pathLst>
                <a:path w="25308" h="1112" extrusionOk="0">
                  <a:moveTo>
                    <a:pt x="4431" y="1"/>
                  </a:moveTo>
                  <a:cubicBezTo>
                    <a:pt x="4384" y="1"/>
                    <a:pt x="4337" y="1"/>
                    <a:pt x="4290" y="1"/>
                  </a:cubicBezTo>
                  <a:cubicBezTo>
                    <a:pt x="3001" y="7"/>
                    <a:pt x="1712" y="10"/>
                    <a:pt x="424" y="10"/>
                  </a:cubicBezTo>
                  <a:cubicBezTo>
                    <a:pt x="189" y="10"/>
                    <a:pt x="0" y="200"/>
                    <a:pt x="0" y="434"/>
                  </a:cubicBezTo>
                  <a:cubicBezTo>
                    <a:pt x="0" y="668"/>
                    <a:pt x="189" y="857"/>
                    <a:pt x="424" y="857"/>
                  </a:cubicBezTo>
                  <a:cubicBezTo>
                    <a:pt x="687" y="858"/>
                    <a:pt x="951" y="858"/>
                    <a:pt x="1214" y="858"/>
                  </a:cubicBezTo>
                  <a:cubicBezTo>
                    <a:pt x="2241" y="858"/>
                    <a:pt x="3268" y="855"/>
                    <a:pt x="4296" y="848"/>
                  </a:cubicBezTo>
                  <a:cubicBezTo>
                    <a:pt x="4326" y="848"/>
                    <a:pt x="4356" y="848"/>
                    <a:pt x="4387" y="848"/>
                  </a:cubicBezTo>
                  <a:cubicBezTo>
                    <a:pt x="5141" y="848"/>
                    <a:pt x="5925" y="914"/>
                    <a:pt x="6676" y="978"/>
                  </a:cubicBezTo>
                  <a:cubicBezTo>
                    <a:pt x="7451" y="1043"/>
                    <a:pt x="8251" y="1111"/>
                    <a:pt x="9055" y="1111"/>
                  </a:cubicBezTo>
                  <a:lnTo>
                    <a:pt x="9058" y="1110"/>
                  </a:lnTo>
                  <a:cubicBezTo>
                    <a:pt x="11688" y="1110"/>
                    <a:pt x="14356" y="1046"/>
                    <a:pt x="16936" y="984"/>
                  </a:cubicBezTo>
                  <a:cubicBezTo>
                    <a:pt x="19541" y="921"/>
                    <a:pt x="22241" y="865"/>
                    <a:pt x="24883" y="856"/>
                  </a:cubicBezTo>
                  <a:cubicBezTo>
                    <a:pt x="25118" y="856"/>
                    <a:pt x="25307" y="668"/>
                    <a:pt x="25307" y="433"/>
                  </a:cubicBezTo>
                  <a:cubicBezTo>
                    <a:pt x="25307" y="201"/>
                    <a:pt x="25119" y="10"/>
                    <a:pt x="24885" y="10"/>
                  </a:cubicBezTo>
                  <a:cubicBezTo>
                    <a:pt x="24884" y="10"/>
                    <a:pt x="24884" y="10"/>
                    <a:pt x="24883" y="10"/>
                  </a:cubicBezTo>
                  <a:lnTo>
                    <a:pt x="24830" y="10"/>
                  </a:lnTo>
                  <a:cubicBezTo>
                    <a:pt x="22188" y="10"/>
                    <a:pt x="19507" y="75"/>
                    <a:pt x="16915" y="137"/>
                  </a:cubicBezTo>
                  <a:cubicBezTo>
                    <a:pt x="14341" y="199"/>
                    <a:pt x="11678" y="264"/>
                    <a:pt x="9058" y="264"/>
                  </a:cubicBezTo>
                  <a:lnTo>
                    <a:pt x="9055" y="264"/>
                  </a:lnTo>
                  <a:cubicBezTo>
                    <a:pt x="8287" y="264"/>
                    <a:pt x="7504" y="198"/>
                    <a:pt x="6747" y="133"/>
                  </a:cubicBezTo>
                  <a:cubicBezTo>
                    <a:pt x="5993" y="70"/>
                    <a:pt x="5217" y="1"/>
                    <a:pt x="4431" y="1"/>
                  </a:cubicBezTo>
                  <a:close/>
                </a:path>
              </a:pathLst>
            </a:custGeom>
            <a:solidFill>
              <a:srgbClr val="1F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Google Shape;756;p24"/>
          <p:cNvSpPr/>
          <p:nvPr/>
        </p:nvSpPr>
        <p:spPr>
          <a:xfrm>
            <a:off x="1629450" y="1985075"/>
            <a:ext cx="356250" cy="337325"/>
          </a:xfrm>
          <a:custGeom>
            <a:avLst/>
            <a:gdLst/>
            <a:ahLst/>
            <a:cxnLst/>
            <a:rect l="l" t="t" r="r" b="b"/>
            <a:pathLst>
              <a:path w="14250" h="13493" extrusionOk="0">
                <a:moveTo>
                  <a:pt x="3638" y="1"/>
                </a:moveTo>
                <a:cubicBezTo>
                  <a:pt x="2714" y="1"/>
                  <a:pt x="1908" y="343"/>
                  <a:pt x="1478" y="1282"/>
                </a:cubicBezTo>
                <a:cubicBezTo>
                  <a:pt x="0" y="4511"/>
                  <a:pt x="5873" y="9138"/>
                  <a:pt x="7811" y="10552"/>
                </a:cubicBezTo>
                <a:cubicBezTo>
                  <a:pt x="9739" y="11959"/>
                  <a:pt x="11809" y="13356"/>
                  <a:pt x="14250" y="13492"/>
                </a:cubicBezTo>
                <a:cubicBezTo>
                  <a:pt x="12938" y="7859"/>
                  <a:pt x="10886" y="3737"/>
                  <a:pt x="8110" y="1712"/>
                </a:cubicBezTo>
                <a:cubicBezTo>
                  <a:pt x="7114" y="985"/>
                  <a:pt x="5206" y="1"/>
                  <a:pt x="36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24"/>
          <p:cNvGrpSpPr/>
          <p:nvPr/>
        </p:nvGrpSpPr>
        <p:grpSpPr>
          <a:xfrm rot="6466290">
            <a:off x="200891" y="-385860"/>
            <a:ext cx="1968199" cy="1738745"/>
            <a:chOff x="3158150" y="3052900"/>
            <a:chExt cx="861025" cy="813000"/>
          </a:xfrm>
        </p:grpSpPr>
        <p:sp>
          <p:nvSpPr>
            <p:cNvPr id="758" name="Google Shape;758;p24"/>
            <p:cNvSpPr/>
            <p:nvPr/>
          </p:nvSpPr>
          <p:spPr>
            <a:xfrm>
              <a:off x="3158150" y="3052900"/>
              <a:ext cx="861025" cy="804750"/>
            </a:xfrm>
            <a:custGeom>
              <a:avLst/>
              <a:gdLst/>
              <a:ahLst/>
              <a:cxnLst/>
              <a:rect l="l" t="t" r="r" b="b"/>
              <a:pathLst>
                <a:path w="34441" h="32190" extrusionOk="0">
                  <a:moveTo>
                    <a:pt x="31529" y="0"/>
                  </a:moveTo>
                  <a:cubicBezTo>
                    <a:pt x="29590" y="0"/>
                    <a:pt x="26271" y="6347"/>
                    <a:pt x="24514" y="6758"/>
                  </a:cubicBezTo>
                  <a:cubicBezTo>
                    <a:pt x="24407" y="5706"/>
                    <a:pt x="24652" y="1614"/>
                    <a:pt x="22678" y="1614"/>
                  </a:cubicBezTo>
                  <a:cubicBezTo>
                    <a:pt x="22657" y="1614"/>
                    <a:pt x="22636" y="1614"/>
                    <a:pt x="22615" y="1615"/>
                  </a:cubicBezTo>
                  <a:cubicBezTo>
                    <a:pt x="20771" y="1694"/>
                    <a:pt x="20653" y="6857"/>
                    <a:pt x="20243" y="8126"/>
                  </a:cubicBezTo>
                  <a:cubicBezTo>
                    <a:pt x="19691" y="9831"/>
                    <a:pt x="19132" y="10378"/>
                    <a:pt x="18536" y="10378"/>
                  </a:cubicBezTo>
                  <a:cubicBezTo>
                    <a:pt x="17473" y="10378"/>
                    <a:pt x="16295" y="8632"/>
                    <a:pt x="14841" y="8632"/>
                  </a:cubicBezTo>
                  <a:cubicBezTo>
                    <a:pt x="14335" y="8632"/>
                    <a:pt x="13795" y="8844"/>
                    <a:pt x="13215" y="9416"/>
                  </a:cubicBezTo>
                  <a:cubicBezTo>
                    <a:pt x="11259" y="11343"/>
                    <a:pt x="12698" y="15772"/>
                    <a:pt x="10195" y="17431"/>
                  </a:cubicBezTo>
                  <a:cubicBezTo>
                    <a:pt x="9690" y="17766"/>
                    <a:pt x="9324" y="17897"/>
                    <a:pt x="9035" y="17897"/>
                  </a:cubicBezTo>
                  <a:cubicBezTo>
                    <a:pt x="8060" y="17897"/>
                    <a:pt x="7958" y="16405"/>
                    <a:pt x="6345" y="16182"/>
                  </a:cubicBezTo>
                  <a:cubicBezTo>
                    <a:pt x="6227" y="16166"/>
                    <a:pt x="6110" y="16158"/>
                    <a:pt x="5995" y="16158"/>
                  </a:cubicBezTo>
                  <a:cubicBezTo>
                    <a:pt x="1535" y="16158"/>
                    <a:pt x="0" y="28228"/>
                    <a:pt x="385" y="31020"/>
                  </a:cubicBezTo>
                  <a:cubicBezTo>
                    <a:pt x="3060" y="31621"/>
                    <a:pt x="5409" y="32190"/>
                    <a:pt x="7797" y="32190"/>
                  </a:cubicBezTo>
                  <a:cubicBezTo>
                    <a:pt x="9765" y="32190"/>
                    <a:pt x="11758" y="31803"/>
                    <a:pt x="13982" y="30730"/>
                  </a:cubicBezTo>
                  <a:cubicBezTo>
                    <a:pt x="15583" y="29957"/>
                    <a:pt x="16447" y="29584"/>
                    <a:pt x="16300" y="27743"/>
                  </a:cubicBezTo>
                  <a:cubicBezTo>
                    <a:pt x="16231" y="26875"/>
                    <a:pt x="14935" y="25965"/>
                    <a:pt x="15056" y="25110"/>
                  </a:cubicBezTo>
                  <a:cubicBezTo>
                    <a:pt x="15274" y="23591"/>
                    <a:pt x="16453" y="23215"/>
                    <a:pt x="17986" y="23215"/>
                  </a:cubicBezTo>
                  <a:cubicBezTo>
                    <a:pt x="19486" y="23215"/>
                    <a:pt x="21324" y="23575"/>
                    <a:pt x="22929" y="23575"/>
                  </a:cubicBezTo>
                  <a:cubicBezTo>
                    <a:pt x="24657" y="23575"/>
                    <a:pt x="26114" y="23157"/>
                    <a:pt x="26588" y="21424"/>
                  </a:cubicBezTo>
                  <a:cubicBezTo>
                    <a:pt x="27076" y="19636"/>
                    <a:pt x="24783" y="19014"/>
                    <a:pt x="25071" y="17722"/>
                  </a:cubicBezTo>
                  <a:cubicBezTo>
                    <a:pt x="25349" y="16467"/>
                    <a:pt x="28258" y="15869"/>
                    <a:pt x="29245" y="15231"/>
                  </a:cubicBezTo>
                  <a:cubicBezTo>
                    <a:pt x="30272" y="14565"/>
                    <a:pt x="32661" y="13174"/>
                    <a:pt x="32540" y="11763"/>
                  </a:cubicBezTo>
                  <a:cubicBezTo>
                    <a:pt x="32408" y="10230"/>
                    <a:pt x="31454" y="9856"/>
                    <a:pt x="30388" y="9856"/>
                  </a:cubicBezTo>
                  <a:cubicBezTo>
                    <a:pt x="29708" y="9856"/>
                    <a:pt x="28982" y="10008"/>
                    <a:pt x="28394" y="10108"/>
                  </a:cubicBezTo>
                  <a:cubicBezTo>
                    <a:pt x="28337" y="8749"/>
                    <a:pt x="34440" y="1155"/>
                    <a:pt x="31841" y="62"/>
                  </a:cubicBezTo>
                  <a:cubicBezTo>
                    <a:pt x="31742" y="20"/>
                    <a:pt x="31638" y="0"/>
                    <a:pt x="31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3173250" y="3743300"/>
              <a:ext cx="119325" cy="122600"/>
            </a:xfrm>
            <a:custGeom>
              <a:avLst/>
              <a:gdLst/>
              <a:ahLst/>
              <a:cxnLst/>
              <a:rect l="l" t="t" r="r" b="b"/>
              <a:pathLst>
                <a:path w="4773" h="4904" extrusionOk="0">
                  <a:moveTo>
                    <a:pt x="0" y="0"/>
                  </a:moveTo>
                  <a:cubicBezTo>
                    <a:pt x="1706" y="1514"/>
                    <a:pt x="2964" y="3515"/>
                    <a:pt x="4773" y="490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0" name="Google Shape;760;p24"/>
            <p:cNvSpPr/>
            <p:nvPr/>
          </p:nvSpPr>
          <p:spPr>
            <a:xfrm>
              <a:off x="3173250" y="3678675"/>
              <a:ext cx="162400" cy="169000"/>
            </a:xfrm>
            <a:custGeom>
              <a:avLst/>
              <a:gdLst/>
              <a:ahLst/>
              <a:cxnLst/>
              <a:rect l="l" t="t" r="r" b="b"/>
              <a:pathLst>
                <a:path w="6496" h="6760" extrusionOk="0">
                  <a:moveTo>
                    <a:pt x="0" y="0"/>
                  </a:moveTo>
                  <a:cubicBezTo>
                    <a:pt x="2077" y="2335"/>
                    <a:pt x="4161" y="4683"/>
                    <a:pt x="6496" y="676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1" name="Google Shape;761;p24"/>
            <p:cNvSpPr/>
            <p:nvPr/>
          </p:nvSpPr>
          <p:spPr>
            <a:xfrm>
              <a:off x="3191500" y="3622325"/>
              <a:ext cx="223700" cy="235300"/>
            </a:xfrm>
            <a:custGeom>
              <a:avLst/>
              <a:gdLst/>
              <a:ahLst/>
              <a:cxnLst/>
              <a:rect l="l" t="t" r="r" b="b"/>
              <a:pathLst>
                <a:path w="8948" h="9412" extrusionOk="0">
                  <a:moveTo>
                    <a:pt x="0" y="0"/>
                  </a:moveTo>
                  <a:cubicBezTo>
                    <a:pt x="2546" y="3501"/>
                    <a:pt x="5711" y="6538"/>
                    <a:pt x="8948" y="941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2" name="Google Shape;762;p24"/>
            <p:cNvSpPr/>
            <p:nvPr/>
          </p:nvSpPr>
          <p:spPr>
            <a:xfrm>
              <a:off x="3208050" y="3565975"/>
              <a:ext cx="265150" cy="278400"/>
            </a:xfrm>
            <a:custGeom>
              <a:avLst/>
              <a:gdLst/>
              <a:ahLst/>
              <a:cxnLst/>
              <a:rect l="l" t="t" r="r" b="b"/>
              <a:pathLst>
                <a:path w="10606" h="11136" extrusionOk="0">
                  <a:moveTo>
                    <a:pt x="0" y="0"/>
                  </a:moveTo>
                  <a:cubicBezTo>
                    <a:pt x="3232" y="3979"/>
                    <a:pt x="7199" y="7306"/>
                    <a:pt x="10606" y="1113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3" name="Google Shape;763;p24"/>
            <p:cNvSpPr/>
            <p:nvPr/>
          </p:nvSpPr>
          <p:spPr>
            <a:xfrm>
              <a:off x="3227950" y="3517925"/>
              <a:ext cx="288325" cy="288325"/>
            </a:xfrm>
            <a:custGeom>
              <a:avLst/>
              <a:gdLst/>
              <a:ahLst/>
              <a:cxnLst/>
              <a:rect l="l" t="t" r="r" b="b"/>
              <a:pathLst>
                <a:path w="11533" h="11533" extrusionOk="0">
                  <a:moveTo>
                    <a:pt x="0" y="0"/>
                  </a:moveTo>
                  <a:cubicBezTo>
                    <a:pt x="4244" y="3398"/>
                    <a:pt x="7920" y="7470"/>
                    <a:pt x="11533" y="1153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4" name="Google Shape;764;p24"/>
            <p:cNvSpPr/>
            <p:nvPr/>
          </p:nvSpPr>
          <p:spPr>
            <a:xfrm>
              <a:off x="3264400" y="3474850"/>
              <a:ext cx="293300" cy="268450"/>
            </a:xfrm>
            <a:custGeom>
              <a:avLst/>
              <a:gdLst/>
              <a:ahLst/>
              <a:cxnLst/>
              <a:rect l="l" t="t" r="r" b="b"/>
              <a:pathLst>
                <a:path w="11732" h="10738" extrusionOk="0">
                  <a:moveTo>
                    <a:pt x="0" y="0"/>
                  </a:moveTo>
                  <a:cubicBezTo>
                    <a:pt x="4288" y="3117"/>
                    <a:pt x="7771" y="7215"/>
                    <a:pt x="11732" y="1073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5" name="Google Shape;765;p24"/>
            <p:cNvSpPr/>
            <p:nvPr/>
          </p:nvSpPr>
          <p:spPr>
            <a:xfrm>
              <a:off x="3388675" y="3503025"/>
              <a:ext cx="134225" cy="135875"/>
            </a:xfrm>
            <a:custGeom>
              <a:avLst/>
              <a:gdLst/>
              <a:ahLst/>
              <a:cxnLst/>
              <a:rect l="l" t="t" r="r" b="b"/>
              <a:pathLst>
                <a:path w="5369" h="5435" extrusionOk="0">
                  <a:moveTo>
                    <a:pt x="0" y="0"/>
                  </a:moveTo>
                  <a:cubicBezTo>
                    <a:pt x="1802" y="1800"/>
                    <a:pt x="3568" y="3634"/>
                    <a:pt x="5369" y="543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6" name="Google Shape;766;p24"/>
            <p:cNvSpPr/>
            <p:nvPr/>
          </p:nvSpPr>
          <p:spPr>
            <a:xfrm>
              <a:off x="3425125" y="3484800"/>
              <a:ext cx="142525" cy="145800"/>
            </a:xfrm>
            <a:custGeom>
              <a:avLst/>
              <a:gdLst/>
              <a:ahLst/>
              <a:cxnLst/>
              <a:rect l="l" t="t" r="r" b="b"/>
              <a:pathLst>
                <a:path w="5701" h="5832" extrusionOk="0">
                  <a:moveTo>
                    <a:pt x="0" y="0"/>
                  </a:moveTo>
                  <a:cubicBezTo>
                    <a:pt x="2013" y="1828"/>
                    <a:pt x="3777" y="3911"/>
                    <a:pt x="5701" y="583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7" name="Google Shape;767;p24"/>
            <p:cNvSpPr/>
            <p:nvPr/>
          </p:nvSpPr>
          <p:spPr>
            <a:xfrm>
              <a:off x="3453300" y="3435075"/>
              <a:ext cx="200500" cy="195525"/>
            </a:xfrm>
            <a:custGeom>
              <a:avLst/>
              <a:gdLst/>
              <a:ahLst/>
              <a:cxnLst/>
              <a:rect l="l" t="t" r="r" b="b"/>
              <a:pathLst>
                <a:path w="8020" h="7821" extrusionOk="0">
                  <a:moveTo>
                    <a:pt x="0" y="0"/>
                  </a:moveTo>
                  <a:cubicBezTo>
                    <a:pt x="2754" y="2522"/>
                    <a:pt x="5243" y="5325"/>
                    <a:pt x="8020" y="782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8" name="Google Shape;768;p24"/>
            <p:cNvSpPr/>
            <p:nvPr/>
          </p:nvSpPr>
          <p:spPr>
            <a:xfrm>
              <a:off x="3459925" y="3367125"/>
              <a:ext cx="280050" cy="270100"/>
            </a:xfrm>
            <a:custGeom>
              <a:avLst/>
              <a:gdLst/>
              <a:ahLst/>
              <a:cxnLst/>
              <a:rect l="l" t="t" r="r" b="b"/>
              <a:pathLst>
                <a:path w="11202" h="10804" extrusionOk="0">
                  <a:moveTo>
                    <a:pt x="0" y="0"/>
                  </a:moveTo>
                  <a:cubicBezTo>
                    <a:pt x="4316" y="2879"/>
                    <a:pt x="7531" y="7139"/>
                    <a:pt x="11202" y="1080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9" name="Google Shape;769;p24"/>
            <p:cNvSpPr/>
            <p:nvPr/>
          </p:nvSpPr>
          <p:spPr>
            <a:xfrm>
              <a:off x="3476500" y="3310800"/>
              <a:ext cx="323125" cy="286675"/>
            </a:xfrm>
            <a:custGeom>
              <a:avLst/>
              <a:gdLst/>
              <a:ahLst/>
              <a:cxnLst/>
              <a:rect l="l" t="t" r="r" b="b"/>
              <a:pathLst>
                <a:path w="12925" h="11467" extrusionOk="0">
                  <a:moveTo>
                    <a:pt x="0" y="0"/>
                  </a:moveTo>
                  <a:cubicBezTo>
                    <a:pt x="4307" y="3824"/>
                    <a:pt x="8430" y="7867"/>
                    <a:pt x="12925" y="1146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0" name="Google Shape;770;p24"/>
            <p:cNvSpPr/>
            <p:nvPr/>
          </p:nvSpPr>
          <p:spPr>
            <a:xfrm>
              <a:off x="3517925" y="3272675"/>
              <a:ext cx="280050" cy="258500"/>
            </a:xfrm>
            <a:custGeom>
              <a:avLst/>
              <a:gdLst/>
              <a:ahLst/>
              <a:cxnLst/>
              <a:rect l="l" t="t" r="r" b="b"/>
              <a:pathLst>
                <a:path w="11202" h="10340" extrusionOk="0">
                  <a:moveTo>
                    <a:pt x="0" y="0"/>
                  </a:moveTo>
                  <a:cubicBezTo>
                    <a:pt x="3857" y="3308"/>
                    <a:pt x="7134" y="7294"/>
                    <a:pt x="11202" y="1034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1" name="Google Shape;771;p24"/>
            <p:cNvSpPr/>
            <p:nvPr/>
          </p:nvSpPr>
          <p:spPr>
            <a:xfrm>
              <a:off x="3628950" y="3309150"/>
              <a:ext cx="169025" cy="150775"/>
            </a:xfrm>
            <a:custGeom>
              <a:avLst/>
              <a:gdLst/>
              <a:ahLst/>
              <a:cxnLst/>
              <a:rect l="l" t="t" r="r" b="b"/>
              <a:pathLst>
                <a:path w="6761" h="6031" extrusionOk="0">
                  <a:moveTo>
                    <a:pt x="0" y="0"/>
                  </a:moveTo>
                  <a:cubicBezTo>
                    <a:pt x="2338" y="1912"/>
                    <a:pt x="4740" y="3787"/>
                    <a:pt x="6761" y="603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2" name="Google Shape;772;p24"/>
            <p:cNvSpPr/>
            <p:nvPr/>
          </p:nvSpPr>
          <p:spPr>
            <a:xfrm>
              <a:off x="3662100" y="3274350"/>
              <a:ext cx="197175" cy="178950"/>
            </a:xfrm>
            <a:custGeom>
              <a:avLst/>
              <a:gdLst/>
              <a:ahLst/>
              <a:cxnLst/>
              <a:rect l="l" t="t" r="r" b="b"/>
              <a:pathLst>
                <a:path w="7887" h="7158" extrusionOk="0">
                  <a:moveTo>
                    <a:pt x="0" y="0"/>
                  </a:moveTo>
                  <a:cubicBezTo>
                    <a:pt x="2756" y="2238"/>
                    <a:pt x="5377" y="4648"/>
                    <a:pt x="7887" y="715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3" name="Google Shape;773;p24"/>
            <p:cNvSpPr/>
            <p:nvPr/>
          </p:nvSpPr>
          <p:spPr>
            <a:xfrm>
              <a:off x="3673700" y="3204750"/>
              <a:ext cx="240275" cy="207125"/>
            </a:xfrm>
            <a:custGeom>
              <a:avLst/>
              <a:gdLst/>
              <a:ahLst/>
              <a:cxnLst/>
              <a:rect l="l" t="t" r="r" b="b"/>
              <a:pathLst>
                <a:path w="9611" h="8285" extrusionOk="0">
                  <a:moveTo>
                    <a:pt x="0" y="0"/>
                  </a:moveTo>
                  <a:cubicBezTo>
                    <a:pt x="3478" y="2407"/>
                    <a:pt x="6618" y="5297"/>
                    <a:pt x="9611" y="828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4" name="Google Shape;774;p24"/>
            <p:cNvSpPr/>
            <p:nvPr/>
          </p:nvSpPr>
          <p:spPr>
            <a:xfrm>
              <a:off x="3688600" y="3150050"/>
              <a:ext cx="72925" cy="51375"/>
            </a:xfrm>
            <a:custGeom>
              <a:avLst/>
              <a:gdLst/>
              <a:ahLst/>
              <a:cxnLst/>
              <a:rect l="l" t="t" r="r" b="b"/>
              <a:pathLst>
                <a:path w="2917" h="2055" extrusionOk="0">
                  <a:moveTo>
                    <a:pt x="0" y="0"/>
                  </a:moveTo>
                  <a:cubicBezTo>
                    <a:pt x="1003" y="639"/>
                    <a:pt x="1988" y="1312"/>
                    <a:pt x="2917" y="20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5" name="Google Shape;775;p24"/>
            <p:cNvSpPr/>
            <p:nvPr/>
          </p:nvSpPr>
          <p:spPr>
            <a:xfrm>
              <a:off x="3784725" y="3214700"/>
              <a:ext cx="76225" cy="57975"/>
            </a:xfrm>
            <a:custGeom>
              <a:avLst/>
              <a:gdLst/>
              <a:ahLst/>
              <a:cxnLst/>
              <a:rect l="l" t="t" r="r" b="b"/>
              <a:pathLst>
                <a:path w="3049" h="2319" extrusionOk="0">
                  <a:moveTo>
                    <a:pt x="0" y="0"/>
                  </a:moveTo>
                  <a:cubicBezTo>
                    <a:pt x="1033" y="751"/>
                    <a:pt x="2145" y="1417"/>
                    <a:pt x="3049" y="231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6" name="Google Shape;776;p24"/>
            <p:cNvSpPr/>
            <p:nvPr/>
          </p:nvSpPr>
          <p:spPr>
            <a:xfrm>
              <a:off x="3889100" y="3300850"/>
              <a:ext cx="66300" cy="76225"/>
            </a:xfrm>
            <a:custGeom>
              <a:avLst/>
              <a:gdLst/>
              <a:ahLst/>
              <a:cxnLst/>
              <a:rect l="l" t="t" r="r" b="b"/>
              <a:pathLst>
                <a:path w="2652" h="3049" extrusionOk="0">
                  <a:moveTo>
                    <a:pt x="0" y="0"/>
                  </a:moveTo>
                  <a:cubicBezTo>
                    <a:pt x="887" y="1014"/>
                    <a:pt x="1751" y="2048"/>
                    <a:pt x="2652" y="304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7" name="Google Shape;777;p24"/>
            <p:cNvSpPr/>
            <p:nvPr/>
          </p:nvSpPr>
          <p:spPr>
            <a:xfrm>
              <a:off x="3829450" y="3174925"/>
              <a:ext cx="76225" cy="53025"/>
            </a:xfrm>
            <a:custGeom>
              <a:avLst/>
              <a:gdLst/>
              <a:ahLst/>
              <a:cxnLst/>
              <a:rect l="l" t="t" r="r" b="b"/>
              <a:pathLst>
                <a:path w="3049" h="2121" extrusionOk="0">
                  <a:moveTo>
                    <a:pt x="0" y="0"/>
                  </a:moveTo>
                  <a:cubicBezTo>
                    <a:pt x="1087" y="592"/>
                    <a:pt x="2059" y="1378"/>
                    <a:pt x="3049" y="212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8" name="Google Shape;778;p24"/>
            <p:cNvSpPr/>
            <p:nvPr/>
          </p:nvSpPr>
          <p:spPr>
            <a:xfrm>
              <a:off x="3857625" y="3138475"/>
              <a:ext cx="74575" cy="51350"/>
            </a:xfrm>
            <a:custGeom>
              <a:avLst/>
              <a:gdLst/>
              <a:ahLst/>
              <a:cxnLst/>
              <a:rect l="l" t="t" r="r" b="b"/>
              <a:pathLst>
                <a:path w="2983" h="2054" extrusionOk="0">
                  <a:moveTo>
                    <a:pt x="0" y="0"/>
                  </a:moveTo>
                  <a:cubicBezTo>
                    <a:pt x="1016" y="652"/>
                    <a:pt x="2040" y="1300"/>
                    <a:pt x="2983" y="205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9" name="Google Shape;779;p24"/>
            <p:cNvSpPr/>
            <p:nvPr/>
          </p:nvSpPr>
          <p:spPr>
            <a:xfrm>
              <a:off x="3884150" y="3088750"/>
              <a:ext cx="67925" cy="59650"/>
            </a:xfrm>
            <a:custGeom>
              <a:avLst/>
              <a:gdLst/>
              <a:ahLst/>
              <a:cxnLst/>
              <a:rect l="l" t="t" r="r" b="b"/>
              <a:pathLst>
                <a:path w="2717" h="2386" extrusionOk="0">
                  <a:moveTo>
                    <a:pt x="0" y="0"/>
                  </a:moveTo>
                  <a:cubicBezTo>
                    <a:pt x="975" y="709"/>
                    <a:pt x="1776" y="1633"/>
                    <a:pt x="2717" y="238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80" name="Google Shape;780;p24"/>
          <p:cNvGrpSpPr/>
          <p:nvPr/>
        </p:nvGrpSpPr>
        <p:grpSpPr>
          <a:xfrm>
            <a:off x="-583106" y="994186"/>
            <a:ext cx="1535924" cy="1577294"/>
            <a:chOff x="-583106" y="994186"/>
            <a:chExt cx="1535924" cy="1577294"/>
          </a:xfrm>
        </p:grpSpPr>
        <p:sp>
          <p:nvSpPr>
            <p:cNvPr id="781" name="Google Shape;781;p24"/>
            <p:cNvSpPr/>
            <p:nvPr/>
          </p:nvSpPr>
          <p:spPr>
            <a:xfrm>
              <a:off x="-583106" y="1030775"/>
              <a:ext cx="1515399" cy="1540705"/>
            </a:xfrm>
            <a:custGeom>
              <a:avLst/>
              <a:gdLst/>
              <a:ahLst/>
              <a:cxnLst/>
              <a:rect l="l" t="t" r="r" b="b"/>
              <a:pathLst>
                <a:path w="39942" h="40609" extrusionOk="0">
                  <a:moveTo>
                    <a:pt x="10920" y="1"/>
                  </a:moveTo>
                  <a:cubicBezTo>
                    <a:pt x="10110" y="1"/>
                    <a:pt x="9328" y="298"/>
                    <a:pt x="8772" y="999"/>
                  </a:cubicBezTo>
                  <a:cubicBezTo>
                    <a:pt x="7217" y="2963"/>
                    <a:pt x="8986" y="5728"/>
                    <a:pt x="9695" y="7606"/>
                  </a:cubicBezTo>
                  <a:cubicBezTo>
                    <a:pt x="10287" y="9174"/>
                    <a:pt x="10845" y="10557"/>
                    <a:pt x="9036" y="10927"/>
                  </a:cubicBezTo>
                  <a:cubicBezTo>
                    <a:pt x="8855" y="10964"/>
                    <a:pt x="8660" y="10978"/>
                    <a:pt x="8458" y="10978"/>
                  </a:cubicBezTo>
                  <a:cubicBezTo>
                    <a:pt x="7785" y="10978"/>
                    <a:pt x="7029" y="10821"/>
                    <a:pt x="6415" y="10821"/>
                  </a:cubicBezTo>
                  <a:cubicBezTo>
                    <a:pt x="5436" y="10821"/>
                    <a:pt x="4816" y="11221"/>
                    <a:pt x="5462" y="13297"/>
                  </a:cubicBezTo>
                  <a:cubicBezTo>
                    <a:pt x="6258" y="15850"/>
                    <a:pt x="10248" y="16575"/>
                    <a:pt x="10921" y="18769"/>
                  </a:cubicBezTo>
                  <a:cubicBezTo>
                    <a:pt x="11780" y="21569"/>
                    <a:pt x="7254" y="20039"/>
                    <a:pt x="5740" y="21170"/>
                  </a:cubicBezTo>
                  <a:cubicBezTo>
                    <a:pt x="1" y="25458"/>
                    <a:pt x="17192" y="28280"/>
                    <a:pt x="11842" y="31428"/>
                  </a:cubicBezTo>
                  <a:cubicBezTo>
                    <a:pt x="9495" y="32808"/>
                    <a:pt x="1857" y="31195"/>
                    <a:pt x="5206" y="36554"/>
                  </a:cubicBezTo>
                  <a:cubicBezTo>
                    <a:pt x="7089" y="39565"/>
                    <a:pt x="10649" y="40609"/>
                    <a:pt x="14265" y="40609"/>
                  </a:cubicBezTo>
                  <a:cubicBezTo>
                    <a:pt x="16793" y="40609"/>
                    <a:pt x="19350" y="40099"/>
                    <a:pt x="21380" y="39394"/>
                  </a:cubicBezTo>
                  <a:cubicBezTo>
                    <a:pt x="21461" y="39416"/>
                    <a:pt x="21551" y="39426"/>
                    <a:pt x="21647" y="39426"/>
                  </a:cubicBezTo>
                  <a:cubicBezTo>
                    <a:pt x="22618" y="39426"/>
                    <a:pt x="24321" y="38393"/>
                    <a:pt x="25981" y="37806"/>
                  </a:cubicBezTo>
                  <a:cubicBezTo>
                    <a:pt x="28159" y="37035"/>
                    <a:pt x="30294" y="36548"/>
                    <a:pt x="32206" y="35185"/>
                  </a:cubicBezTo>
                  <a:cubicBezTo>
                    <a:pt x="34964" y="33222"/>
                    <a:pt x="37997" y="29957"/>
                    <a:pt x="38891" y="26685"/>
                  </a:cubicBezTo>
                  <a:cubicBezTo>
                    <a:pt x="39398" y="24830"/>
                    <a:pt x="39942" y="21982"/>
                    <a:pt x="37907" y="20745"/>
                  </a:cubicBezTo>
                  <a:cubicBezTo>
                    <a:pt x="37476" y="20483"/>
                    <a:pt x="37070" y="20372"/>
                    <a:pt x="36684" y="20372"/>
                  </a:cubicBezTo>
                  <a:cubicBezTo>
                    <a:pt x="35227" y="20372"/>
                    <a:pt x="34070" y="21954"/>
                    <a:pt x="33052" y="22928"/>
                  </a:cubicBezTo>
                  <a:cubicBezTo>
                    <a:pt x="32404" y="23547"/>
                    <a:pt x="31518" y="24185"/>
                    <a:pt x="30795" y="24185"/>
                  </a:cubicBezTo>
                  <a:cubicBezTo>
                    <a:pt x="30279" y="24185"/>
                    <a:pt x="29847" y="23859"/>
                    <a:pt x="29645" y="22969"/>
                  </a:cubicBezTo>
                  <a:cubicBezTo>
                    <a:pt x="29380" y="21801"/>
                    <a:pt x="30421" y="20838"/>
                    <a:pt x="30960" y="19868"/>
                  </a:cubicBezTo>
                  <a:cubicBezTo>
                    <a:pt x="31938" y="18110"/>
                    <a:pt x="33918" y="13360"/>
                    <a:pt x="30940" y="12249"/>
                  </a:cubicBezTo>
                  <a:cubicBezTo>
                    <a:pt x="30632" y="12134"/>
                    <a:pt x="30345" y="12082"/>
                    <a:pt x="30076" y="12082"/>
                  </a:cubicBezTo>
                  <a:cubicBezTo>
                    <a:pt x="27783" y="12082"/>
                    <a:pt x="26770" y="15812"/>
                    <a:pt x="24799" y="15812"/>
                  </a:cubicBezTo>
                  <a:cubicBezTo>
                    <a:pt x="24795" y="15812"/>
                    <a:pt x="24791" y="15812"/>
                    <a:pt x="24787" y="15812"/>
                  </a:cubicBezTo>
                  <a:cubicBezTo>
                    <a:pt x="20853" y="15781"/>
                    <a:pt x="28407" y="4601"/>
                    <a:pt x="21825" y="4601"/>
                  </a:cubicBezTo>
                  <a:cubicBezTo>
                    <a:pt x="21798" y="4601"/>
                    <a:pt x="21770" y="4601"/>
                    <a:pt x="21742" y="4601"/>
                  </a:cubicBezTo>
                  <a:cubicBezTo>
                    <a:pt x="19719" y="4629"/>
                    <a:pt x="19637" y="6546"/>
                    <a:pt x="18375" y="7379"/>
                  </a:cubicBezTo>
                  <a:cubicBezTo>
                    <a:pt x="18009" y="7621"/>
                    <a:pt x="17683" y="7729"/>
                    <a:pt x="17391" y="7729"/>
                  </a:cubicBezTo>
                  <a:cubicBezTo>
                    <a:pt x="15365" y="7729"/>
                    <a:pt x="14958" y="2557"/>
                    <a:pt x="13792" y="1282"/>
                  </a:cubicBezTo>
                  <a:cubicBezTo>
                    <a:pt x="13082" y="507"/>
                    <a:pt x="11977" y="1"/>
                    <a:pt x="10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-562581" y="994186"/>
              <a:ext cx="1515399" cy="1540705"/>
            </a:xfrm>
            <a:custGeom>
              <a:avLst/>
              <a:gdLst/>
              <a:ahLst/>
              <a:cxnLst/>
              <a:rect l="l" t="t" r="r" b="b"/>
              <a:pathLst>
                <a:path w="39942" h="40609" extrusionOk="0">
                  <a:moveTo>
                    <a:pt x="10920" y="1"/>
                  </a:moveTo>
                  <a:cubicBezTo>
                    <a:pt x="10110" y="1"/>
                    <a:pt x="9328" y="298"/>
                    <a:pt x="8772" y="999"/>
                  </a:cubicBezTo>
                  <a:cubicBezTo>
                    <a:pt x="7217" y="2963"/>
                    <a:pt x="8986" y="5728"/>
                    <a:pt x="9695" y="7606"/>
                  </a:cubicBezTo>
                  <a:cubicBezTo>
                    <a:pt x="10287" y="9174"/>
                    <a:pt x="10845" y="10557"/>
                    <a:pt x="9036" y="10927"/>
                  </a:cubicBezTo>
                  <a:cubicBezTo>
                    <a:pt x="8855" y="10964"/>
                    <a:pt x="8660" y="10978"/>
                    <a:pt x="8458" y="10978"/>
                  </a:cubicBezTo>
                  <a:cubicBezTo>
                    <a:pt x="7785" y="10978"/>
                    <a:pt x="7029" y="10821"/>
                    <a:pt x="6415" y="10821"/>
                  </a:cubicBezTo>
                  <a:cubicBezTo>
                    <a:pt x="5436" y="10821"/>
                    <a:pt x="4816" y="11221"/>
                    <a:pt x="5462" y="13297"/>
                  </a:cubicBezTo>
                  <a:cubicBezTo>
                    <a:pt x="6258" y="15850"/>
                    <a:pt x="10248" y="16575"/>
                    <a:pt x="10921" y="18769"/>
                  </a:cubicBezTo>
                  <a:cubicBezTo>
                    <a:pt x="11780" y="21569"/>
                    <a:pt x="7254" y="20039"/>
                    <a:pt x="5740" y="21170"/>
                  </a:cubicBezTo>
                  <a:cubicBezTo>
                    <a:pt x="1" y="25458"/>
                    <a:pt x="17192" y="28280"/>
                    <a:pt x="11842" y="31428"/>
                  </a:cubicBezTo>
                  <a:cubicBezTo>
                    <a:pt x="9495" y="32808"/>
                    <a:pt x="1857" y="31195"/>
                    <a:pt x="5206" y="36554"/>
                  </a:cubicBezTo>
                  <a:cubicBezTo>
                    <a:pt x="7089" y="39565"/>
                    <a:pt x="10649" y="40609"/>
                    <a:pt x="14265" y="40609"/>
                  </a:cubicBezTo>
                  <a:cubicBezTo>
                    <a:pt x="16793" y="40609"/>
                    <a:pt x="19350" y="40099"/>
                    <a:pt x="21380" y="39394"/>
                  </a:cubicBezTo>
                  <a:cubicBezTo>
                    <a:pt x="21461" y="39416"/>
                    <a:pt x="21551" y="39426"/>
                    <a:pt x="21647" y="39426"/>
                  </a:cubicBezTo>
                  <a:cubicBezTo>
                    <a:pt x="22618" y="39426"/>
                    <a:pt x="24321" y="38393"/>
                    <a:pt x="25981" y="37806"/>
                  </a:cubicBezTo>
                  <a:cubicBezTo>
                    <a:pt x="28159" y="37035"/>
                    <a:pt x="30294" y="36548"/>
                    <a:pt x="32206" y="35185"/>
                  </a:cubicBezTo>
                  <a:cubicBezTo>
                    <a:pt x="34964" y="33222"/>
                    <a:pt x="37997" y="29957"/>
                    <a:pt x="38891" y="26685"/>
                  </a:cubicBezTo>
                  <a:cubicBezTo>
                    <a:pt x="39398" y="24830"/>
                    <a:pt x="39942" y="21982"/>
                    <a:pt x="37907" y="20745"/>
                  </a:cubicBezTo>
                  <a:cubicBezTo>
                    <a:pt x="37476" y="20483"/>
                    <a:pt x="37070" y="20372"/>
                    <a:pt x="36684" y="20372"/>
                  </a:cubicBezTo>
                  <a:cubicBezTo>
                    <a:pt x="35227" y="20372"/>
                    <a:pt x="34070" y="21954"/>
                    <a:pt x="33052" y="22928"/>
                  </a:cubicBezTo>
                  <a:cubicBezTo>
                    <a:pt x="32404" y="23547"/>
                    <a:pt x="31518" y="24185"/>
                    <a:pt x="30795" y="24185"/>
                  </a:cubicBezTo>
                  <a:cubicBezTo>
                    <a:pt x="30279" y="24185"/>
                    <a:pt x="29847" y="23859"/>
                    <a:pt x="29645" y="22969"/>
                  </a:cubicBezTo>
                  <a:cubicBezTo>
                    <a:pt x="29380" y="21801"/>
                    <a:pt x="30421" y="20838"/>
                    <a:pt x="30960" y="19868"/>
                  </a:cubicBezTo>
                  <a:cubicBezTo>
                    <a:pt x="31938" y="18110"/>
                    <a:pt x="33918" y="13360"/>
                    <a:pt x="30940" y="12249"/>
                  </a:cubicBezTo>
                  <a:cubicBezTo>
                    <a:pt x="30632" y="12134"/>
                    <a:pt x="30345" y="12082"/>
                    <a:pt x="30076" y="12082"/>
                  </a:cubicBezTo>
                  <a:cubicBezTo>
                    <a:pt x="27783" y="12082"/>
                    <a:pt x="26770" y="15812"/>
                    <a:pt x="24799" y="15812"/>
                  </a:cubicBezTo>
                  <a:cubicBezTo>
                    <a:pt x="24795" y="15812"/>
                    <a:pt x="24791" y="15812"/>
                    <a:pt x="24787" y="15812"/>
                  </a:cubicBezTo>
                  <a:cubicBezTo>
                    <a:pt x="20853" y="15781"/>
                    <a:pt x="28407" y="4601"/>
                    <a:pt x="21825" y="4601"/>
                  </a:cubicBezTo>
                  <a:cubicBezTo>
                    <a:pt x="21798" y="4601"/>
                    <a:pt x="21770" y="4601"/>
                    <a:pt x="21742" y="4601"/>
                  </a:cubicBezTo>
                  <a:cubicBezTo>
                    <a:pt x="19719" y="4629"/>
                    <a:pt x="19637" y="6546"/>
                    <a:pt x="18375" y="7379"/>
                  </a:cubicBezTo>
                  <a:cubicBezTo>
                    <a:pt x="18009" y="7621"/>
                    <a:pt x="17683" y="7729"/>
                    <a:pt x="17391" y="7729"/>
                  </a:cubicBezTo>
                  <a:cubicBezTo>
                    <a:pt x="15365" y="7729"/>
                    <a:pt x="14958" y="2557"/>
                    <a:pt x="13792" y="1282"/>
                  </a:cubicBezTo>
                  <a:cubicBezTo>
                    <a:pt x="13082" y="507"/>
                    <a:pt x="11977" y="1"/>
                    <a:pt x="109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ondrina Solid"/>
              <a:buNone/>
              <a:defRPr sz="280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8" r:id="rId4"/>
    <p:sldLayoutId id="2147483661" r:id="rId5"/>
    <p:sldLayoutId id="2147483664" r:id="rId6"/>
    <p:sldLayoutId id="2147483666" r:id="rId7"/>
    <p:sldLayoutId id="2147483667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2"/>
          <p:cNvSpPr txBox="1">
            <a:spLocks noGrp="1"/>
          </p:cNvSpPr>
          <p:nvPr>
            <p:ph type="title" idx="2"/>
          </p:nvPr>
        </p:nvSpPr>
        <p:spPr>
          <a:xfrm>
            <a:off x="2096933" y="1937150"/>
            <a:ext cx="5495610" cy="873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Lenguaje y Comunicación</a:t>
            </a:r>
            <a:br>
              <a:rPr lang="en" sz="2800" dirty="0"/>
            </a:br>
            <a:br>
              <a:rPr lang="en" sz="2800" dirty="0"/>
            </a:br>
            <a:r>
              <a:rPr lang="en" sz="2000" dirty="0">
                <a:solidFill>
                  <a:schemeClr val="tx1">
                    <a:lumMod val="75000"/>
                  </a:schemeClr>
                </a:solidFill>
              </a:rPr>
              <a:t>¿Por qué el cocodrilo tiene la piel áspera y rugosa?</a:t>
            </a:r>
            <a:br>
              <a:rPr lang="en" sz="2000" dirty="0">
                <a:solidFill>
                  <a:schemeClr val="tx1">
                    <a:lumMod val="75000"/>
                  </a:schemeClr>
                </a:solidFill>
              </a:rPr>
            </a:br>
            <a:endParaRPr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95" name="Google Shape;1195;p42"/>
          <p:cNvSpPr txBox="1">
            <a:spLocks noGrp="1"/>
          </p:cNvSpPr>
          <p:nvPr>
            <p:ph type="subTitle" idx="1"/>
          </p:nvPr>
        </p:nvSpPr>
        <p:spPr>
          <a:xfrm>
            <a:off x="1750800" y="3250184"/>
            <a:ext cx="5642400" cy="873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Cuarto Básico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Profesora Pamela Orellana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24D31CC-F3F9-448A-BC11-550CD0092C15}"/>
              </a:ext>
            </a:extLst>
          </p:cNvPr>
          <p:cNvSpPr/>
          <p:nvPr/>
        </p:nvSpPr>
        <p:spPr>
          <a:xfrm>
            <a:off x="6949440" y="329184"/>
            <a:ext cx="1719072" cy="73152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Clase N°20</a:t>
            </a:r>
          </a:p>
          <a:p>
            <a:pPr algn="ctr"/>
            <a:r>
              <a:rPr lang="es-CL" dirty="0"/>
              <a:t>01-04-2021</a:t>
            </a:r>
          </a:p>
        </p:txBody>
      </p:sp>
      <p:pic>
        <p:nvPicPr>
          <p:cNvPr id="5" name="Picture 2" descr="Nuestro Colegio | Colegio Numancia">
            <a:extLst>
              <a:ext uri="{FF2B5EF4-FFF2-40B4-BE49-F238E27FC236}">
                <a16:creationId xmlns:a16="http://schemas.microsoft.com/office/drawing/2014/main" id="{BF58F7CA-DFBB-4B5B-AE0B-AF3C6E192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16017" r="20938" b="12814"/>
          <a:stretch/>
        </p:blipFill>
        <p:spPr bwMode="auto">
          <a:xfrm>
            <a:off x="4299262" y="329184"/>
            <a:ext cx="545476" cy="4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4"/>
          <p:cNvSpPr txBox="1">
            <a:spLocks noGrp="1"/>
          </p:cNvSpPr>
          <p:nvPr>
            <p:ph type="title" idx="4"/>
          </p:nvPr>
        </p:nvSpPr>
        <p:spPr>
          <a:xfrm>
            <a:off x="634869" y="630435"/>
            <a:ext cx="3132459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Autoevaluación</a:t>
            </a:r>
            <a:endParaRPr dirty="0"/>
          </a:p>
        </p:txBody>
      </p:sp>
      <p:sp>
        <p:nvSpPr>
          <p:cNvPr id="975" name="Google Shape;975;p34"/>
          <p:cNvSpPr/>
          <p:nvPr/>
        </p:nvSpPr>
        <p:spPr>
          <a:xfrm>
            <a:off x="3020621" y="1176955"/>
            <a:ext cx="3441896" cy="3448340"/>
          </a:xfrm>
          <a:custGeom>
            <a:avLst/>
            <a:gdLst/>
            <a:ahLst/>
            <a:cxnLst/>
            <a:rect l="l" t="t" r="r" b="b"/>
            <a:pathLst>
              <a:path w="5397" h="5386" extrusionOk="0">
                <a:moveTo>
                  <a:pt x="3151" y="0"/>
                </a:moveTo>
                <a:cubicBezTo>
                  <a:pt x="2432" y="0"/>
                  <a:pt x="2008" y="437"/>
                  <a:pt x="1397" y="669"/>
                </a:cubicBezTo>
                <a:lnTo>
                  <a:pt x="1487" y="542"/>
                </a:lnTo>
                <a:lnTo>
                  <a:pt x="1487" y="542"/>
                </a:lnTo>
                <a:cubicBezTo>
                  <a:pt x="693" y="661"/>
                  <a:pt x="585" y="1474"/>
                  <a:pt x="433" y="2087"/>
                </a:cubicBezTo>
                <a:cubicBezTo>
                  <a:pt x="271" y="2742"/>
                  <a:pt x="1" y="3579"/>
                  <a:pt x="504" y="4421"/>
                </a:cubicBezTo>
                <a:cubicBezTo>
                  <a:pt x="1079" y="5385"/>
                  <a:pt x="2064" y="5300"/>
                  <a:pt x="2859" y="5323"/>
                </a:cubicBezTo>
                <a:cubicBezTo>
                  <a:pt x="2892" y="5324"/>
                  <a:pt x="2925" y="5325"/>
                  <a:pt x="2957" y="5325"/>
                </a:cubicBezTo>
                <a:cubicBezTo>
                  <a:pt x="4570" y="5325"/>
                  <a:pt x="4879" y="4104"/>
                  <a:pt x="5192" y="2957"/>
                </a:cubicBezTo>
                <a:cubicBezTo>
                  <a:pt x="5397" y="2203"/>
                  <a:pt x="5288" y="624"/>
                  <a:pt x="3914" y="144"/>
                </a:cubicBezTo>
                <a:cubicBezTo>
                  <a:pt x="3622" y="42"/>
                  <a:pt x="3373" y="0"/>
                  <a:pt x="31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4"/>
          <p:cNvSpPr/>
          <p:nvPr/>
        </p:nvSpPr>
        <p:spPr>
          <a:xfrm>
            <a:off x="3020621" y="1176955"/>
            <a:ext cx="3441896" cy="3448340"/>
          </a:xfrm>
          <a:custGeom>
            <a:avLst/>
            <a:gdLst/>
            <a:ahLst/>
            <a:cxnLst/>
            <a:rect l="l" t="t" r="r" b="b"/>
            <a:pathLst>
              <a:path w="5397" h="5386" extrusionOk="0">
                <a:moveTo>
                  <a:pt x="3151" y="0"/>
                </a:moveTo>
                <a:cubicBezTo>
                  <a:pt x="2432" y="0"/>
                  <a:pt x="2008" y="437"/>
                  <a:pt x="1397" y="669"/>
                </a:cubicBezTo>
                <a:lnTo>
                  <a:pt x="1487" y="542"/>
                </a:lnTo>
                <a:lnTo>
                  <a:pt x="1487" y="542"/>
                </a:lnTo>
                <a:cubicBezTo>
                  <a:pt x="693" y="661"/>
                  <a:pt x="585" y="1474"/>
                  <a:pt x="433" y="2087"/>
                </a:cubicBezTo>
                <a:cubicBezTo>
                  <a:pt x="271" y="2742"/>
                  <a:pt x="1" y="3579"/>
                  <a:pt x="504" y="4421"/>
                </a:cubicBezTo>
                <a:cubicBezTo>
                  <a:pt x="1079" y="5385"/>
                  <a:pt x="2064" y="5300"/>
                  <a:pt x="2859" y="5323"/>
                </a:cubicBezTo>
                <a:cubicBezTo>
                  <a:pt x="2892" y="5324"/>
                  <a:pt x="2925" y="5325"/>
                  <a:pt x="2957" y="5325"/>
                </a:cubicBezTo>
                <a:cubicBezTo>
                  <a:pt x="4570" y="5325"/>
                  <a:pt x="4879" y="4104"/>
                  <a:pt x="5192" y="2957"/>
                </a:cubicBezTo>
                <a:cubicBezTo>
                  <a:pt x="5397" y="2203"/>
                  <a:pt x="5288" y="624"/>
                  <a:pt x="3914" y="144"/>
                </a:cubicBezTo>
                <a:cubicBezTo>
                  <a:pt x="3622" y="42"/>
                  <a:pt x="3373" y="0"/>
                  <a:pt x="3151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title"/>
          </p:nvPr>
        </p:nvSpPr>
        <p:spPr>
          <a:xfrm>
            <a:off x="3664573" y="1595315"/>
            <a:ext cx="2364900" cy="11547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¿Cuál es el propósito de la leyenda?</a:t>
            </a:r>
            <a:endParaRPr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4E93FA2-B2AA-41C3-B41B-B47371B54AED}"/>
              </a:ext>
            </a:extLst>
          </p:cNvPr>
          <p:cNvSpPr/>
          <p:nvPr/>
        </p:nvSpPr>
        <p:spPr>
          <a:xfrm>
            <a:off x="3559119" y="2825309"/>
            <a:ext cx="2364900" cy="11412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ozzi Corp">
            <a:extLst>
              <a:ext uri="{FF2B5EF4-FFF2-40B4-BE49-F238E27FC236}">
                <a16:creationId xmlns:a16="http://schemas.microsoft.com/office/drawing/2014/main" id="{03FE5FC7-EDFE-411B-9462-38FFD249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31" y="495300"/>
            <a:ext cx="3640137" cy="391160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48"/>
          <p:cNvSpPr txBox="1">
            <a:spLocks noGrp="1"/>
          </p:cNvSpPr>
          <p:nvPr>
            <p:ph type="title" idx="2"/>
          </p:nvPr>
        </p:nvSpPr>
        <p:spPr>
          <a:xfrm>
            <a:off x="2309559" y="1653352"/>
            <a:ext cx="2262441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grpSp>
        <p:nvGrpSpPr>
          <p:cNvPr id="1283" name="Google Shape;1283;p48"/>
          <p:cNvGrpSpPr/>
          <p:nvPr/>
        </p:nvGrpSpPr>
        <p:grpSpPr>
          <a:xfrm>
            <a:off x="2057759" y="1590661"/>
            <a:ext cx="5028482" cy="2632380"/>
            <a:chOff x="238125" y="1973675"/>
            <a:chExt cx="2558775" cy="191442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284" name="Google Shape;1284;p48"/>
            <p:cNvSpPr/>
            <p:nvPr/>
          </p:nvSpPr>
          <p:spPr>
            <a:xfrm>
              <a:off x="325550" y="2055000"/>
              <a:ext cx="2386075" cy="1459975"/>
            </a:xfrm>
            <a:custGeom>
              <a:avLst/>
              <a:gdLst/>
              <a:ahLst/>
              <a:cxnLst/>
              <a:rect l="l" t="t" r="r" b="b"/>
              <a:pathLst>
                <a:path w="95443" h="58399" extrusionOk="0">
                  <a:moveTo>
                    <a:pt x="94925" y="516"/>
                  </a:moveTo>
                  <a:lnTo>
                    <a:pt x="94925" y="57881"/>
                  </a:lnTo>
                  <a:lnTo>
                    <a:pt x="518" y="57881"/>
                  </a:lnTo>
                  <a:lnTo>
                    <a:pt x="518" y="516"/>
                  </a:lnTo>
                  <a:close/>
                  <a:moveTo>
                    <a:pt x="260" y="0"/>
                  </a:moveTo>
                  <a:cubicBezTo>
                    <a:pt x="118" y="0"/>
                    <a:pt x="1" y="115"/>
                    <a:pt x="1" y="259"/>
                  </a:cubicBezTo>
                  <a:lnTo>
                    <a:pt x="1" y="58140"/>
                  </a:lnTo>
                  <a:cubicBezTo>
                    <a:pt x="1" y="58282"/>
                    <a:pt x="118" y="58399"/>
                    <a:pt x="260" y="58399"/>
                  </a:cubicBezTo>
                  <a:lnTo>
                    <a:pt x="95184" y="58399"/>
                  </a:lnTo>
                  <a:cubicBezTo>
                    <a:pt x="95326" y="58399"/>
                    <a:pt x="95441" y="58282"/>
                    <a:pt x="95441" y="58140"/>
                  </a:cubicBezTo>
                  <a:lnTo>
                    <a:pt x="95441" y="259"/>
                  </a:lnTo>
                  <a:cubicBezTo>
                    <a:pt x="95442" y="115"/>
                    <a:pt x="95326" y="0"/>
                    <a:pt x="95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238125" y="1973675"/>
              <a:ext cx="2558775" cy="1623600"/>
            </a:xfrm>
            <a:custGeom>
              <a:avLst/>
              <a:gdLst/>
              <a:ahLst/>
              <a:cxnLst/>
              <a:rect l="l" t="t" r="r" b="b"/>
              <a:pathLst>
                <a:path w="102351" h="64944" extrusionOk="0">
                  <a:moveTo>
                    <a:pt x="99608" y="516"/>
                  </a:moveTo>
                  <a:cubicBezTo>
                    <a:pt x="100838" y="516"/>
                    <a:pt x="101835" y="1513"/>
                    <a:pt x="101835" y="2744"/>
                  </a:cubicBezTo>
                  <a:lnTo>
                    <a:pt x="101835" y="62200"/>
                  </a:lnTo>
                  <a:cubicBezTo>
                    <a:pt x="101833" y="63429"/>
                    <a:pt x="100836" y="64425"/>
                    <a:pt x="99608" y="64426"/>
                  </a:cubicBezTo>
                  <a:lnTo>
                    <a:pt x="2743" y="64426"/>
                  </a:lnTo>
                  <a:cubicBezTo>
                    <a:pt x="1514" y="64425"/>
                    <a:pt x="519" y="63429"/>
                    <a:pt x="517" y="62200"/>
                  </a:cubicBezTo>
                  <a:lnTo>
                    <a:pt x="517" y="2744"/>
                  </a:lnTo>
                  <a:cubicBezTo>
                    <a:pt x="519" y="1515"/>
                    <a:pt x="1514" y="518"/>
                    <a:pt x="2743" y="516"/>
                  </a:cubicBezTo>
                  <a:close/>
                  <a:moveTo>
                    <a:pt x="2743" y="1"/>
                  </a:moveTo>
                  <a:cubicBezTo>
                    <a:pt x="1230" y="1"/>
                    <a:pt x="0" y="1229"/>
                    <a:pt x="0" y="2744"/>
                  </a:cubicBezTo>
                  <a:lnTo>
                    <a:pt x="0" y="62200"/>
                  </a:lnTo>
                  <a:cubicBezTo>
                    <a:pt x="0" y="63713"/>
                    <a:pt x="1230" y="64943"/>
                    <a:pt x="2743" y="64943"/>
                  </a:cubicBezTo>
                  <a:lnTo>
                    <a:pt x="99608" y="64943"/>
                  </a:lnTo>
                  <a:cubicBezTo>
                    <a:pt x="101120" y="64943"/>
                    <a:pt x="102351" y="63713"/>
                    <a:pt x="102351" y="62200"/>
                  </a:cubicBezTo>
                  <a:lnTo>
                    <a:pt x="102351" y="2744"/>
                  </a:lnTo>
                  <a:cubicBezTo>
                    <a:pt x="102351" y="1228"/>
                    <a:pt x="101123" y="1"/>
                    <a:pt x="99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255425" y="1991200"/>
              <a:ext cx="2524175" cy="1588500"/>
            </a:xfrm>
            <a:custGeom>
              <a:avLst/>
              <a:gdLst/>
              <a:ahLst/>
              <a:cxnLst/>
              <a:rect l="l" t="t" r="r" b="b"/>
              <a:pathLst>
                <a:path w="100967" h="63540" extrusionOk="0">
                  <a:moveTo>
                    <a:pt x="98640" y="518"/>
                  </a:moveTo>
                  <a:cubicBezTo>
                    <a:pt x="99639" y="518"/>
                    <a:pt x="100449" y="1328"/>
                    <a:pt x="100449" y="2328"/>
                  </a:cubicBezTo>
                  <a:lnTo>
                    <a:pt x="100449" y="61214"/>
                  </a:lnTo>
                  <a:cubicBezTo>
                    <a:pt x="100448" y="62212"/>
                    <a:pt x="99639" y="63022"/>
                    <a:pt x="98640" y="63024"/>
                  </a:cubicBezTo>
                  <a:lnTo>
                    <a:pt x="2328" y="63024"/>
                  </a:lnTo>
                  <a:cubicBezTo>
                    <a:pt x="1328" y="63022"/>
                    <a:pt x="519" y="62212"/>
                    <a:pt x="517" y="61214"/>
                  </a:cubicBezTo>
                  <a:lnTo>
                    <a:pt x="517" y="2328"/>
                  </a:lnTo>
                  <a:cubicBezTo>
                    <a:pt x="519" y="1328"/>
                    <a:pt x="1328" y="519"/>
                    <a:pt x="2328" y="518"/>
                  </a:cubicBezTo>
                  <a:close/>
                  <a:moveTo>
                    <a:pt x="2328" y="1"/>
                  </a:moveTo>
                  <a:cubicBezTo>
                    <a:pt x="1042" y="2"/>
                    <a:pt x="2" y="1043"/>
                    <a:pt x="0" y="2328"/>
                  </a:cubicBezTo>
                  <a:lnTo>
                    <a:pt x="0" y="61214"/>
                  </a:lnTo>
                  <a:cubicBezTo>
                    <a:pt x="2" y="62498"/>
                    <a:pt x="1042" y="63538"/>
                    <a:pt x="2328" y="63540"/>
                  </a:cubicBezTo>
                  <a:lnTo>
                    <a:pt x="98640" y="63540"/>
                  </a:lnTo>
                  <a:cubicBezTo>
                    <a:pt x="99925" y="63538"/>
                    <a:pt x="100965" y="62498"/>
                    <a:pt x="100967" y="61214"/>
                  </a:cubicBezTo>
                  <a:lnTo>
                    <a:pt x="100967" y="2328"/>
                  </a:lnTo>
                  <a:cubicBezTo>
                    <a:pt x="100967" y="1043"/>
                    <a:pt x="99925" y="1"/>
                    <a:pt x="98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1091150" y="3888075"/>
              <a:ext cx="856825" cy="25"/>
            </a:xfrm>
            <a:custGeom>
              <a:avLst/>
              <a:gdLst/>
              <a:ahLst/>
              <a:cxnLst/>
              <a:rect l="l" t="t" r="r" b="b"/>
              <a:pathLst>
                <a:path w="34273" h="1" extrusionOk="0">
                  <a:moveTo>
                    <a:pt x="1" y="0"/>
                  </a:moveTo>
                  <a:lnTo>
                    <a:pt x="34272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383;p50">
            <a:extLst>
              <a:ext uri="{FF2B5EF4-FFF2-40B4-BE49-F238E27FC236}">
                <a16:creationId xmlns:a16="http://schemas.microsoft.com/office/drawing/2014/main" id="{84BC9961-AEB4-4CA3-B5F4-083F044E561D}"/>
              </a:ext>
            </a:extLst>
          </p:cNvPr>
          <p:cNvSpPr/>
          <p:nvPr/>
        </p:nvSpPr>
        <p:spPr>
          <a:xfrm rot="9374931">
            <a:off x="361988" y="186013"/>
            <a:ext cx="1159056" cy="1119304"/>
          </a:xfrm>
          <a:custGeom>
            <a:avLst/>
            <a:gdLst/>
            <a:ahLst/>
            <a:cxnLst/>
            <a:rect l="l" t="t" r="r" b="b"/>
            <a:pathLst>
              <a:path w="15949" h="15402" extrusionOk="0">
                <a:moveTo>
                  <a:pt x="10079" y="0"/>
                </a:moveTo>
                <a:cubicBezTo>
                  <a:pt x="7887" y="0"/>
                  <a:pt x="6417" y="4108"/>
                  <a:pt x="6940" y="5741"/>
                </a:cubicBezTo>
                <a:cubicBezTo>
                  <a:pt x="6496" y="4627"/>
                  <a:pt x="4227" y="1369"/>
                  <a:pt x="2544" y="1369"/>
                </a:cubicBezTo>
                <a:cubicBezTo>
                  <a:pt x="2207" y="1369"/>
                  <a:pt x="1893" y="1499"/>
                  <a:pt x="1622" y="1803"/>
                </a:cubicBezTo>
                <a:cubicBezTo>
                  <a:pt x="1" y="3624"/>
                  <a:pt x="3648" y="8265"/>
                  <a:pt x="5838" y="8410"/>
                </a:cubicBezTo>
                <a:cubicBezTo>
                  <a:pt x="4012" y="9192"/>
                  <a:pt x="414" y="11513"/>
                  <a:pt x="1414" y="14126"/>
                </a:cubicBezTo>
                <a:cubicBezTo>
                  <a:pt x="1761" y="15035"/>
                  <a:pt x="2388" y="15401"/>
                  <a:pt x="3118" y="15401"/>
                </a:cubicBezTo>
                <a:cubicBezTo>
                  <a:pt x="5212" y="15401"/>
                  <a:pt x="8158" y="12399"/>
                  <a:pt x="7828" y="10569"/>
                </a:cubicBezTo>
                <a:lnTo>
                  <a:pt x="7828" y="10569"/>
                </a:lnTo>
                <a:cubicBezTo>
                  <a:pt x="8159" y="11942"/>
                  <a:pt x="11165" y="15160"/>
                  <a:pt x="13263" y="15160"/>
                </a:cubicBezTo>
                <a:cubicBezTo>
                  <a:pt x="13894" y="15160"/>
                  <a:pt x="14442" y="14869"/>
                  <a:pt x="14811" y="14150"/>
                </a:cubicBezTo>
                <a:cubicBezTo>
                  <a:pt x="15948" y="11934"/>
                  <a:pt x="11410" y="9251"/>
                  <a:pt x="10158" y="8410"/>
                </a:cubicBezTo>
                <a:cubicBezTo>
                  <a:pt x="11142" y="6488"/>
                  <a:pt x="14298" y="1638"/>
                  <a:pt x="10837" y="162"/>
                </a:cubicBezTo>
                <a:cubicBezTo>
                  <a:pt x="10577" y="51"/>
                  <a:pt x="10323" y="0"/>
                  <a:pt x="100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FD22FC-7618-4DC3-ACAD-E31CA72EFA23}"/>
              </a:ext>
            </a:extLst>
          </p:cNvPr>
          <p:cNvSpPr txBox="1"/>
          <p:nvPr/>
        </p:nvSpPr>
        <p:spPr>
          <a:xfrm>
            <a:off x="2511552" y="2496779"/>
            <a:ext cx="4120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6">
                    <a:lumMod val="10000"/>
                  </a:schemeClr>
                </a:solidFill>
              </a:rPr>
              <a:t>Leer y comprender una leyenda aplicando estrategias de lectura.</a:t>
            </a:r>
          </a:p>
          <a:p>
            <a:endParaRPr lang="es-CL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46"/>
          <p:cNvSpPr txBox="1">
            <a:spLocks noGrp="1"/>
          </p:cNvSpPr>
          <p:nvPr>
            <p:ph type="title" idx="6"/>
          </p:nvPr>
        </p:nvSpPr>
        <p:spPr>
          <a:xfrm>
            <a:off x="846519" y="246221"/>
            <a:ext cx="3518217" cy="755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</a:rPr>
              <a:t>Ruta de aprendizaje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1259" name="Google Shape;1259;p46"/>
          <p:cNvSpPr txBox="1">
            <a:spLocks noGrp="1"/>
          </p:cNvSpPr>
          <p:nvPr>
            <p:ph type="title"/>
          </p:nvPr>
        </p:nvSpPr>
        <p:spPr>
          <a:xfrm>
            <a:off x="2030974" y="3072529"/>
            <a:ext cx="20304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Actividades</a:t>
            </a:r>
            <a:endParaRPr dirty="0"/>
          </a:p>
        </p:txBody>
      </p:sp>
      <p:sp>
        <p:nvSpPr>
          <p:cNvPr id="1261" name="Google Shape;1261;p46"/>
          <p:cNvSpPr txBox="1">
            <a:spLocks noGrp="1"/>
          </p:cNvSpPr>
          <p:nvPr>
            <p:ph type="title" idx="2"/>
          </p:nvPr>
        </p:nvSpPr>
        <p:spPr>
          <a:xfrm>
            <a:off x="5129568" y="3072529"/>
            <a:ext cx="2795232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 Autoevaluación</a:t>
            </a:r>
            <a:endParaRPr dirty="0"/>
          </a:p>
        </p:txBody>
      </p:sp>
      <p:sp>
        <p:nvSpPr>
          <p:cNvPr id="1265" name="Google Shape;1265;p46"/>
          <p:cNvSpPr txBox="1">
            <a:spLocks noGrp="1"/>
          </p:cNvSpPr>
          <p:nvPr>
            <p:ph type="title" idx="7"/>
          </p:nvPr>
        </p:nvSpPr>
        <p:spPr>
          <a:xfrm>
            <a:off x="1180454" y="1592550"/>
            <a:ext cx="20304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Objetivo</a:t>
            </a:r>
            <a:endParaRPr dirty="0"/>
          </a:p>
        </p:txBody>
      </p:sp>
      <p:sp>
        <p:nvSpPr>
          <p:cNvPr id="1267" name="Google Shape;1267;p46"/>
          <p:cNvSpPr txBox="1">
            <a:spLocks noGrp="1"/>
          </p:cNvSpPr>
          <p:nvPr>
            <p:ph type="title" idx="9"/>
          </p:nvPr>
        </p:nvSpPr>
        <p:spPr>
          <a:xfrm>
            <a:off x="3751187" y="1559471"/>
            <a:ext cx="20304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Activación</a:t>
            </a:r>
            <a:endParaRPr dirty="0"/>
          </a:p>
        </p:txBody>
      </p:sp>
      <p:sp>
        <p:nvSpPr>
          <p:cNvPr id="1269" name="Google Shape;1269;p46"/>
          <p:cNvSpPr txBox="1">
            <a:spLocks noGrp="1"/>
          </p:cNvSpPr>
          <p:nvPr>
            <p:ph type="title" idx="14"/>
          </p:nvPr>
        </p:nvSpPr>
        <p:spPr>
          <a:xfrm>
            <a:off x="6450368" y="1559471"/>
            <a:ext cx="2030400" cy="5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Lectura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98A1011-CFA6-45A1-89C8-4E0BEBFFAC15}"/>
              </a:ext>
            </a:extLst>
          </p:cNvPr>
          <p:cNvSpPr/>
          <p:nvPr/>
        </p:nvSpPr>
        <p:spPr>
          <a:xfrm>
            <a:off x="1351224" y="331213"/>
            <a:ext cx="6437376" cy="395020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176934-CEF5-4059-9496-EEA81E9B2D4C}"/>
              </a:ext>
            </a:extLst>
          </p:cNvPr>
          <p:cNvSpPr txBox="1"/>
          <p:nvPr/>
        </p:nvSpPr>
        <p:spPr>
          <a:xfrm>
            <a:off x="2871925" y="835157"/>
            <a:ext cx="35520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chemeClr val="accent6">
                    <a:lumMod val="10000"/>
                  </a:schemeClr>
                </a:solidFill>
              </a:rPr>
              <a:t>      ACTIVIDAD  DE INICIO</a:t>
            </a:r>
            <a:endParaRPr lang="es-CL" sz="1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6635C6-F521-4D8E-9195-9BFE7C2C6B80}"/>
              </a:ext>
            </a:extLst>
          </p:cNvPr>
          <p:cNvSpPr txBox="1"/>
          <p:nvPr/>
        </p:nvSpPr>
        <p:spPr>
          <a:xfrm>
            <a:off x="2146300" y="1625600"/>
            <a:ext cx="511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tx1">
                    <a:lumMod val="75000"/>
                  </a:schemeClr>
                </a:solidFill>
              </a:rPr>
              <a:t>¿Qué sabes de los cocodrilos?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918708-21C8-4330-B390-C2A86045472C}"/>
              </a:ext>
            </a:extLst>
          </p:cNvPr>
          <p:cNvSpPr txBox="1"/>
          <p:nvPr/>
        </p:nvSpPr>
        <p:spPr>
          <a:xfrm>
            <a:off x="1879600" y="2374900"/>
            <a:ext cx="5524500" cy="1524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8" name="Picture 2" descr="Poemas De Animales Para Niños. Codri El Cocodrilo | Poemas de animales,  Poemas infantiles, Cocodrilo">
            <a:extLst>
              <a:ext uri="{FF2B5EF4-FFF2-40B4-BE49-F238E27FC236}">
                <a16:creationId xmlns:a16="http://schemas.microsoft.com/office/drawing/2014/main" id="{37616C6C-1854-4224-9609-8B5A1A1F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06" y="3293123"/>
            <a:ext cx="2693987" cy="15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7CE6552-59DE-4DFE-8973-8D741C4E41DD}"/>
              </a:ext>
            </a:extLst>
          </p:cNvPr>
          <p:cNvSpPr txBox="1"/>
          <p:nvPr/>
        </p:nvSpPr>
        <p:spPr>
          <a:xfrm>
            <a:off x="260350" y="1154684"/>
            <a:ext cx="1536700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75000"/>
                  </a:schemeClr>
                </a:solidFill>
              </a:rPr>
              <a:t>Texto del estudiante.</a:t>
            </a:r>
          </a:p>
          <a:p>
            <a:pPr algn="ctr"/>
            <a:r>
              <a:rPr lang="es-CL" dirty="0">
                <a:solidFill>
                  <a:schemeClr val="tx1">
                    <a:lumMod val="75000"/>
                  </a:schemeClr>
                </a:solidFill>
              </a:rPr>
              <a:t>Página 14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E46F57E-1572-4491-8D60-FD552A7B7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72" t="24331" r="25278" b="12342"/>
          <a:stretch/>
        </p:blipFill>
        <p:spPr>
          <a:xfrm>
            <a:off x="1955800" y="120649"/>
            <a:ext cx="6159500" cy="49022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2B54D3C-A831-4017-8C22-8160314A7DBE}"/>
              </a:ext>
            </a:extLst>
          </p:cNvPr>
          <p:cNvSpPr txBox="1"/>
          <p:nvPr/>
        </p:nvSpPr>
        <p:spPr>
          <a:xfrm>
            <a:off x="260350" y="234188"/>
            <a:ext cx="1536700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75000"/>
                  </a:schemeClr>
                </a:solidFill>
              </a:rPr>
              <a:t>Lee el texto con atención.</a:t>
            </a:r>
          </a:p>
          <a:p>
            <a:pPr algn="ctr"/>
            <a:endParaRPr lang="es-CL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7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7CE6552-59DE-4DFE-8973-8D741C4E41DD}"/>
              </a:ext>
            </a:extLst>
          </p:cNvPr>
          <p:cNvSpPr txBox="1"/>
          <p:nvPr/>
        </p:nvSpPr>
        <p:spPr>
          <a:xfrm>
            <a:off x="6350" y="254000"/>
            <a:ext cx="1536700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75000"/>
                  </a:schemeClr>
                </a:solidFill>
              </a:rPr>
              <a:t>Texto del estudiante.</a:t>
            </a:r>
          </a:p>
          <a:p>
            <a:pPr algn="ctr"/>
            <a:r>
              <a:rPr lang="es-CL" dirty="0">
                <a:solidFill>
                  <a:schemeClr val="tx1">
                    <a:lumMod val="75000"/>
                  </a:schemeClr>
                </a:solidFill>
              </a:rPr>
              <a:t>Página 14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D25C2D-A474-4557-8D18-64BBA51B5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50" t="37621" r="25555" b="6609"/>
          <a:stretch/>
        </p:blipFill>
        <p:spPr>
          <a:xfrm>
            <a:off x="1377950" y="254000"/>
            <a:ext cx="5518150" cy="48640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3013656-9360-4572-BA05-36EF6C39F83E}"/>
              </a:ext>
            </a:extLst>
          </p:cNvPr>
          <p:cNvSpPr/>
          <p:nvPr/>
        </p:nvSpPr>
        <p:spPr>
          <a:xfrm>
            <a:off x="7124700" y="2901950"/>
            <a:ext cx="2019300" cy="2025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accent1"/>
                </a:solidFill>
              </a:rPr>
              <a:t>Vocabulario</a:t>
            </a:r>
          </a:p>
          <a:p>
            <a:pPr algn="ctr"/>
            <a:endParaRPr lang="es-CL" dirty="0"/>
          </a:p>
          <a:p>
            <a:pPr algn="ctr"/>
            <a:r>
              <a:rPr lang="es-CL" b="1" dirty="0">
                <a:solidFill>
                  <a:schemeClr val="accent1"/>
                </a:solidFill>
              </a:rPr>
              <a:t>presumir</a:t>
            </a:r>
            <a:r>
              <a:rPr lang="es-CL" dirty="0"/>
              <a:t>: alardear,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b="1" dirty="0">
                <a:solidFill>
                  <a:schemeClr val="accent1"/>
                </a:solidFill>
              </a:rPr>
              <a:t>parduscas: </a:t>
            </a:r>
            <a:r>
              <a:rPr lang="es-CL" dirty="0">
                <a:solidFill>
                  <a:srgbClr val="002060"/>
                </a:solidFill>
              </a:rPr>
              <a:t>de color café.</a:t>
            </a:r>
          </a:p>
        </p:txBody>
      </p:sp>
    </p:spTree>
    <p:extLst>
      <p:ext uri="{BB962C8B-B14F-4D97-AF65-F5344CB8AC3E}">
        <p14:creationId xmlns:p14="http://schemas.microsoft.com/office/powerpoint/2010/main" val="377304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CB49809-78F3-4563-9589-23BD04F3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0" t="23287" r="60416" b="6610"/>
          <a:stretch/>
        </p:blipFill>
        <p:spPr>
          <a:xfrm>
            <a:off x="159721" y="704216"/>
            <a:ext cx="3133595" cy="3949699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486B6F7E-B998-41C0-8E75-594451740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67536"/>
              </p:ext>
            </p:extLst>
          </p:nvPr>
        </p:nvGraphicFramePr>
        <p:xfrm>
          <a:off x="3901236" y="879475"/>
          <a:ext cx="4823664" cy="3774440"/>
        </p:xfrm>
        <a:graphic>
          <a:graphicData uri="http://schemas.openxmlformats.org/drawingml/2006/table">
            <a:tbl>
              <a:tblPr firstRow="1" bandRow="1">
                <a:tableStyleId>{0C0AB821-FBEA-4C66-99BA-26D11574A8ED}</a:tableStyleId>
              </a:tblPr>
              <a:tblGrid>
                <a:gridCol w="2411832">
                  <a:extLst>
                    <a:ext uri="{9D8B030D-6E8A-4147-A177-3AD203B41FA5}">
                      <a16:colId xmlns:a16="http://schemas.microsoft.com/office/drawing/2014/main" val="1567867368"/>
                    </a:ext>
                  </a:extLst>
                </a:gridCol>
                <a:gridCol w="2411832">
                  <a:extLst>
                    <a:ext uri="{9D8B030D-6E8A-4147-A177-3AD203B41FA5}">
                      <a16:colId xmlns:a16="http://schemas.microsoft.com/office/drawing/2014/main" val="119132707"/>
                    </a:ext>
                  </a:extLst>
                </a:gridCol>
              </a:tblGrid>
              <a:tr h="676910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/>
                        <a:t>Características </a:t>
                      </a:r>
                    </a:p>
                    <a:p>
                      <a:pPr algn="ctr"/>
                      <a:r>
                        <a:rPr lang="es-CL" sz="1600" b="1" dirty="0"/>
                        <a:t>físicas</a:t>
                      </a:r>
                    </a:p>
                    <a:p>
                      <a:pPr algn="ctr"/>
                      <a:r>
                        <a:rPr lang="es-CL" sz="1600" b="1" dirty="0"/>
                        <a:t>del personajes.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/>
                        <a:t>Características </a:t>
                      </a:r>
                    </a:p>
                    <a:p>
                      <a:pPr algn="ctr"/>
                      <a:r>
                        <a:rPr lang="es-CL" sz="1600" b="1" dirty="0"/>
                        <a:t>de la personalidad.</a:t>
                      </a:r>
                    </a:p>
                    <a:p>
                      <a:pPr algn="ctr"/>
                      <a:r>
                        <a:rPr lang="es-CL" sz="1600" b="1" dirty="0"/>
                        <a:t>de la forma de ser y de actuar del personaje.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0507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L" dirty="0"/>
                        <a:t>1.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L" dirty="0"/>
                        <a:t>1.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747705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r>
                        <a:rPr lang="es-CL" dirty="0"/>
                        <a:t>2.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37768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r>
                        <a:rPr lang="es-CL" dirty="0"/>
                        <a:t>3.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84871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r>
                        <a:rPr lang="es-CL" dirty="0"/>
                        <a:t>4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49702"/>
                  </a:ext>
                </a:extLst>
              </a:tr>
            </a:tbl>
          </a:graphicData>
        </a:graphic>
      </p:graphicFrame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5965CCB-7F28-412F-BB19-FFACE1ED6377}"/>
              </a:ext>
            </a:extLst>
          </p:cNvPr>
          <p:cNvSpPr/>
          <p:nvPr/>
        </p:nvSpPr>
        <p:spPr>
          <a:xfrm>
            <a:off x="368300" y="152400"/>
            <a:ext cx="2819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ACTIVIDAD 1</a:t>
            </a:r>
          </a:p>
          <a:p>
            <a:pPr algn="ctr"/>
            <a:r>
              <a:rPr lang="es-CL" dirty="0"/>
              <a:t>COMPLETA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6E7B576-539B-494C-AB8E-05F18C0E422D}"/>
              </a:ext>
            </a:extLst>
          </p:cNvPr>
          <p:cNvSpPr/>
          <p:nvPr/>
        </p:nvSpPr>
        <p:spPr>
          <a:xfrm>
            <a:off x="2969466" y="2152650"/>
            <a:ext cx="647700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1C8FC0-EDE7-4266-9D6A-148F896B1E3F}"/>
              </a:ext>
            </a:extLst>
          </p:cNvPr>
          <p:cNvSpPr txBox="1"/>
          <p:nvPr/>
        </p:nvSpPr>
        <p:spPr>
          <a:xfrm>
            <a:off x="4572000" y="387096"/>
            <a:ext cx="35600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     ESCRIBIR EN EL CUADERNO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5AFFE1DD-2BF7-4A8F-8125-7F9215457D3C}"/>
              </a:ext>
            </a:extLst>
          </p:cNvPr>
          <p:cNvSpPr/>
          <p:nvPr/>
        </p:nvSpPr>
        <p:spPr>
          <a:xfrm rot="5400000">
            <a:off x="6193536" y="704216"/>
            <a:ext cx="304800" cy="319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007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0"/>
          <p:cNvSpPr txBox="1">
            <a:spLocks noGrp="1"/>
          </p:cNvSpPr>
          <p:nvPr>
            <p:ph type="body" idx="1"/>
          </p:nvPr>
        </p:nvSpPr>
        <p:spPr>
          <a:xfrm>
            <a:off x="761175" y="1152475"/>
            <a:ext cx="781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dirty="0"/>
              <a:t>.</a:t>
            </a:r>
            <a:endParaRPr sz="125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2068D660-86FA-4B0E-B0D2-8AABE0C8F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23079"/>
              </p:ext>
            </p:extLst>
          </p:nvPr>
        </p:nvGraphicFramePr>
        <p:xfrm>
          <a:off x="464725" y="406400"/>
          <a:ext cx="7626700" cy="3798315"/>
        </p:xfrm>
        <a:graphic>
          <a:graphicData uri="http://schemas.openxmlformats.org/drawingml/2006/table">
            <a:tbl>
              <a:tblPr firstRow="1" bandRow="1">
                <a:tableStyleId>{0C0AB821-FBEA-4C66-99BA-26D11574A8ED}</a:tableStyleId>
              </a:tblPr>
              <a:tblGrid>
                <a:gridCol w="2596897">
                  <a:extLst>
                    <a:ext uri="{9D8B030D-6E8A-4147-A177-3AD203B41FA5}">
                      <a16:colId xmlns:a16="http://schemas.microsoft.com/office/drawing/2014/main" val="493505705"/>
                    </a:ext>
                  </a:extLst>
                </a:gridCol>
                <a:gridCol w="5029803">
                  <a:extLst>
                    <a:ext uri="{9D8B030D-6E8A-4147-A177-3AD203B41FA5}">
                      <a16:colId xmlns:a16="http://schemas.microsoft.com/office/drawing/2014/main" val="1907702456"/>
                    </a:ext>
                  </a:extLst>
                </a:gridCol>
              </a:tblGrid>
              <a:tr h="1266105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ACTIVIDAD 2</a:t>
                      </a:r>
                    </a:p>
                    <a:p>
                      <a:pPr algn="ctr"/>
                      <a:r>
                        <a:rPr lang="es-CL" b="1" dirty="0"/>
                        <a:t>Lee y responde 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Escribir en el cuaderno.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9499"/>
                  </a:ext>
                </a:extLst>
              </a:tr>
              <a:tr h="1266105">
                <a:tc>
                  <a:txBody>
                    <a:bodyPr/>
                    <a:lstStyle/>
                    <a:p>
                      <a:r>
                        <a:rPr lang="es-CL" dirty="0"/>
                        <a:t>¿Quién el personaje principal?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9449"/>
                  </a:ext>
                </a:extLst>
              </a:tr>
              <a:tr h="1266105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¿Qué intenta explicar la leyenda?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3948"/>
                  </a:ext>
                </a:extLst>
              </a:tr>
            </a:tbl>
          </a:graphicData>
        </a:graphic>
      </p:graphicFrame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71C0B5BA-4A80-40B3-92D8-BCCF5686655A}"/>
              </a:ext>
            </a:extLst>
          </p:cNvPr>
          <p:cNvSpPr/>
          <p:nvPr/>
        </p:nvSpPr>
        <p:spPr>
          <a:xfrm>
            <a:off x="5449824" y="938784"/>
            <a:ext cx="353568" cy="213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7186893-D488-485A-B161-017CDE24CDDC}"/>
              </a:ext>
            </a:extLst>
          </p:cNvPr>
          <p:cNvSpPr/>
          <p:nvPr/>
        </p:nvSpPr>
        <p:spPr>
          <a:xfrm>
            <a:off x="368300" y="152400"/>
            <a:ext cx="2819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ACTIVIDAD 3</a:t>
            </a:r>
          </a:p>
          <a:p>
            <a:pPr algn="ctr"/>
            <a:r>
              <a:rPr lang="es-CL" dirty="0"/>
              <a:t>REFLEXIONA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49DFED8-9BF2-412E-A10B-DEC44EBE705F}"/>
              </a:ext>
            </a:extLst>
          </p:cNvPr>
          <p:cNvSpPr/>
          <p:nvPr/>
        </p:nvSpPr>
        <p:spPr>
          <a:xfrm>
            <a:off x="749300" y="1574800"/>
            <a:ext cx="3708400" cy="1511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chemeClr val="tx1">
                    <a:lumMod val="75000"/>
                  </a:schemeClr>
                </a:solidFill>
              </a:rPr>
              <a:t>¿Cómo crees que fue actitud del cocodrilo?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EFF79B1-1F48-472B-9A2F-FFA63B1ABEDE}"/>
              </a:ext>
            </a:extLst>
          </p:cNvPr>
          <p:cNvSpPr/>
          <p:nvPr/>
        </p:nvSpPr>
        <p:spPr>
          <a:xfrm>
            <a:off x="4965700" y="2159000"/>
            <a:ext cx="3708400" cy="1511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chemeClr val="tx1">
                    <a:lumMod val="75000"/>
                  </a:schemeClr>
                </a:solidFill>
              </a:rPr>
              <a:t>¿Cómo crees que actuaron los otros animales?</a:t>
            </a:r>
          </a:p>
        </p:txBody>
      </p:sp>
    </p:spTree>
    <p:extLst>
      <p:ext uri="{BB962C8B-B14F-4D97-AF65-F5344CB8AC3E}">
        <p14:creationId xmlns:p14="http://schemas.microsoft.com/office/powerpoint/2010/main" val="2396149896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Portfolio by Slidesgo">
  <a:themeElements>
    <a:clrScheme name="Simple Light">
      <a:dk1>
        <a:srgbClr val="1C5267"/>
      </a:dk1>
      <a:lt1>
        <a:srgbClr val="FBFFFE"/>
      </a:lt1>
      <a:dk2>
        <a:srgbClr val="047C5F"/>
      </a:dk2>
      <a:lt2>
        <a:srgbClr val="D0EDE6"/>
      </a:lt2>
      <a:accent1>
        <a:srgbClr val="D14A45"/>
      </a:accent1>
      <a:accent2>
        <a:srgbClr val="047C5F"/>
      </a:accent2>
      <a:accent3>
        <a:srgbClr val="1FAB89"/>
      </a:accent3>
      <a:accent4>
        <a:srgbClr val="C6F1D6"/>
      </a:accent4>
      <a:accent5>
        <a:srgbClr val="E18986"/>
      </a:accent5>
      <a:accent6>
        <a:srgbClr val="EDB8B6"/>
      </a:accent6>
      <a:hlink>
        <a:srgbClr val="1C52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196</Words>
  <Application>Microsoft Office PowerPoint</Application>
  <PresentationFormat>Presentación en pantalla (16:9)</PresentationFormat>
  <Paragraphs>55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Didact Gothic</vt:lpstr>
      <vt:lpstr>Londrina Solid</vt:lpstr>
      <vt:lpstr>Creative Portfolio by Slidesgo</vt:lpstr>
      <vt:lpstr>Lenguaje y Comunicación  ¿Por qué el cocodrilo tiene la piel áspera y rugosa? </vt:lpstr>
      <vt:lpstr>OBJETIVO</vt:lpstr>
      <vt:lpstr>Ruta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Autoevaluación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Portfolio</dc:title>
  <dc:creator>pameo</dc:creator>
  <cp:lastModifiedBy>pame.ore@hotmail.com</cp:lastModifiedBy>
  <cp:revision>29</cp:revision>
  <dcterms:modified xsi:type="dcterms:W3CDTF">2021-04-01T15:13:14Z</dcterms:modified>
</cp:coreProperties>
</file>