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318" r:id="rId2"/>
    <p:sldId id="491" r:id="rId3"/>
    <p:sldId id="387" r:id="rId4"/>
    <p:sldId id="492" r:id="rId5"/>
    <p:sldId id="269" r:id="rId6"/>
    <p:sldId id="493" r:id="rId7"/>
    <p:sldId id="481" r:id="rId8"/>
    <p:sldId id="471" r:id="rId9"/>
    <p:sldId id="260" r:id="rId10"/>
    <p:sldId id="487" r:id="rId11"/>
    <p:sldId id="526" r:id="rId12"/>
    <p:sldId id="527" r:id="rId13"/>
    <p:sldId id="528" r:id="rId14"/>
    <p:sldId id="275" r:id="rId15"/>
    <p:sldId id="438" r:id="rId16"/>
    <p:sldId id="439" r:id="rId17"/>
    <p:sldId id="386" r:id="rId18"/>
    <p:sldId id="460" r:id="rId19"/>
    <p:sldId id="522" r:id="rId20"/>
    <p:sldId id="484" r:id="rId21"/>
    <p:sldId id="488" r:id="rId22"/>
    <p:sldId id="485" r:id="rId23"/>
    <p:sldId id="523" r:id="rId24"/>
    <p:sldId id="524" r:id="rId25"/>
    <p:sldId id="525" r:id="rId26"/>
    <p:sldId id="479" r:id="rId27"/>
    <p:sldId id="489" r:id="rId28"/>
    <p:sldId id="430" r:id="rId29"/>
    <p:sldId id="521" r:id="rId30"/>
    <p:sldId id="510" r:id="rId31"/>
    <p:sldId id="512" r:id="rId32"/>
    <p:sldId id="514" r:id="rId33"/>
    <p:sldId id="515" r:id="rId34"/>
    <p:sldId id="516" r:id="rId35"/>
    <p:sldId id="519" r:id="rId36"/>
    <p:sldId id="256" r:id="rId37"/>
    <p:sldId id="426" r:id="rId38"/>
    <p:sldId id="50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CC5"/>
    <a:srgbClr val="B8C7CC"/>
    <a:srgbClr val="B6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537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350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649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74A75DD-DEAD-4B40-8225-F36B0300E718}"/>
              </a:ext>
            </a:extLst>
          </p:cNvPr>
          <p:cNvGrpSpPr/>
          <p:nvPr userDrawn="1"/>
        </p:nvGrpSpPr>
        <p:grpSpPr>
          <a:xfrm>
            <a:off x="1" y="5989320"/>
            <a:ext cx="12192000" cy="868680"/>
            <a:chOff x="32671" y="5827976"/>
            <a:chExt cx="12159329" cy="1030024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id="{335E185C-6E7D-488A-B000-61448FF44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71" y="5827976"/>
              <a:ext cx="7840514" cy="1030024"/>
            </a:xfrm>
            <a:custGeom>
              <a:avLst/>
              <a:gdLst>
                <a:gd name="T0" fmla="*/ 0 w 2470"/>
                <a:gd name="T1" fmla="*/ 22 h 343"/>
                <a:gd name="T2" fmla="*/ 268 w 2470"/>
                <a:gd name="T3" fmla="*/ 30 h 343"/>
                <a:gd name="T4" fmla="*/ 473 w 2470"/>
                <a:gd name="T5" fmla="*/ 41 h 343"/>
                <a:gd name="T6" fmla="*/ 466 w 2470"/>
                <a:gd name="T7" fmla="*/ 24 h 343"/>
                <a:gd name="T8" fmla="*/ 466 w 2470"/>
                <a:gd name="T9" fmla="*/ 0 h 343"/>
                <a:gd name="T10" fmla="*/ 484 w 2470"/>
                <a:gd name="T11" fmla="*/ 19 h 343"/>
                <a:gd name="T12" fmla="*/ 493 w 2470"/>
                <a:gd name="T13" fmla="*/ 37 h 343"/>
                <a:gd name="T14" fmla="*/ 509 w 2470"/>
                <a:gd name="T15" fmla="*/ 20 h 343"/>
                <a:gd name="T16" fmla="*/ 530 w 2470"/>
                <a:gd name="T17" fmla="*/ 7 h 343"/>
                <a:gd name="T18" fmla="*/ 531 w 2470"/>
                <a:gd name="T19" fmla="*/ 21 h 343"/>
                <a:gd name="T20" fmla="*/ 518 w 2470"/>
                <a:gd name="T21" fmla="*/ 40 h 343"/>
                <a:gd name="T22" fmla="*/ 890 w 2470"/>
                <a:gd name="T23" fmla="*/ 63 h 343"/>
                <a:gd name="T24" fmla="*/ 1354 w 2470"/>
                <a:gd name="T25" fmla="*/ 101 h 343"/>
                <a:gd name="T26" fmla="*/ 1354 w 2470"/>
                <a:gd name="T27" fmla="*/ 82 h 343"/>
                <a:gd name="T28" fmla="*/ 1361 w 2470"/>
                <a:gd name="T29" fmla="*/ 65 h 343"/>
                <a:gd name="T30" fmla="*/ 1368 w 2470"/>
                <a:gd name="T31" fmla="*/ 79 h 343"/>
                <a:gd name="T32" fmla="*/ 1372 w 2470"/>
                <a:gd name="T33" fmla="*/ 95 h 343"/>
                <a:gd name="T34" fmla="*/ 1410 w 2470"/>
                <a:gd name="T35" fmla="*/ 78 h 343"/>
                <a:gd name="T36" fmla="*/ 1455 w 2470"/>
                <a:gd name="T37" fmla="*/ 68 h 343"/>
                <a:gd name="T38" fmla="*/ 1428 w 2470"/>
                <a:gd name="T39" fmla="*/ 91 h 343"/>
                <a:gd name="T40" fmla="*/ 1401 w 2470"/>
                <a:gd name="T41" fmla="*/ 106 h 343"/>
                <a:gd name="T42" fmla="*/ 1430 w 2470"/>
                <a:gd name="T43" fmla="*/ 110 h 343"/>
                <a:gd name="T44" fmla="*/ 1459 w 2470"/>
                <a:gd name="T45" fmla="*/ 113 h 343"/>
                <a:gd name="T46" fmla="*/ 1457 w 2470"/>
                <a:gd name="T47" fmla="*/ 104 h 343"/>
                <a:gd name="T48" fmla="*/ 1466 w 2470"/>
                <a:gd name="T49" fmla="*/ 93 h 343"/>
                <a:gd name="T50" fmla="*/ 1473 w 2470"/>
                <a:gd name="T51" fmla="*/ 105 h 343"/>
                <a:gd name="T52" fmla="*/ 1477 w 2470"/>
                <a:gd name="T53" fmla="*/ 116 h 343"/>
                <a:gd name="T54" fmla="*/ 1488 w 2470"/>
                <a:gd name="T55" fmla="*/ 117 h 343"/>
                <a:gd name="T56" fmla="*/ 1510 w 2470"/>
                <a:gd name="T57" fmla="*/ 99 h 343"/>
                <a:gd name="T58" fmla="*/ 1549 w 2470"/>
                <a:gd name="T59" fmla="*/ 78 h 343"/>
                <a:gd name="T60" fmla="*/ 1531 w 2470"/>
                <a:gd name="T61" fmla="*/ 103 h 343"/>
                <a:gd name="T62" fmla="*/ 1515 w 2470"/>
                <a:gd name="T63" fmla="*/ 120 h 343"/>
                <a:gd name="T64" fmla="*/ 1559 w 2470"/>
                <a:gd name="T65" fmla="*/ 126 h 343"/>
                <a:gd name="T66" fmla="*/ 1579 w 2470"/>
                <a:gd name="T67" fmla="*/ 112 h 343"/>
                <a:gd name="T68" fmla="*/ 1601 w 2470"/>
                <a:gd name="T69" fmla="*/ 103 h 343"/>
                <a:gd name="T70" fmla="*/ 1592 w 2470"/>
                <a:gd name="T71" fmla="*/ 116 h 343"/>
                <a:gd name="T72" fmla="*/ 1580 w 2470"/>
                <a:gd name="T73" fmla="*/ 128 h 343"/>
                <a:gd name="T74" fmla="*/ 1761 w 2470"/>
                <a:gd name="T75" fmla="*/ 157 h 343"/>
                <a:gd name="T76" fmla="*/ 1951 w 2470"/>
                <a:gd name="T77" fmla="*/ 192 h 343"/>
                <a:gd name="T78" fmla="*/ 2207 w 2470"/>
                <a:gd name="T79" fmla="*/ 254 h 343"/>
                <a:gd name="T80" fmla="*/ 2470 w 2470"/>
                <a:gd name="T81" fmla="*/ 343 h 343"/>
                <a:gd name="T82" fmla="*/ 2433 w 2470"/>
                <a:gd name="T83" fmla="*/ 343 h 343"/>
                <a:gd name="T84" fmla="*/ 0 w 2470"/>
                <a:gd name="T85" fmla="*/ 343 h 343"/>
                <a:gd name="T86" fmla="*/ 0 w 2470"/>
                <a:gd name="T87" fmla="*/ 2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70" h="343">
                  <a:moveTo>
                    <a:pt x="0" y="22"/>
                  </a:moveTo>
                  <a:cubicBezTo>
                    <a:pt x="86" y="23"/>
                    <a:pt x="175" y="26"/>
                    <a:pt x="268" y="30"/>
                  </a:cubicBezTo>
                  <a:cubicBezTo>
                    <a:pt x="338" y="33"/>
                    <a:pt x="407" y="37"/>
                    <a:pt x="473" y="41"/>
                  </a:cubicBezTo>
                  <a:cubicBezTo>
                    <a:pt x="470" y="37"/>
                    <a:pt x="468" y="31"/>
                    <a:pt x="466" y="24"/>
                  </a:cubicBezTo>
                  <a:cubicBezTo>
                    <a:pt x="464" y="15"/>
                    <a:pt x="465" y="6"/>
                    <a:pt x="466" y="0"/>
                  </a:cubicBezTo>
                  <a:cubicBezTo>
                    <a:pt x="472" y="5"/>
                    <a:pt x="478" y="11"/>
                    <a:pt x="484" y="19"/>
                  </a:cubicBezTo>
                  <a:cubicBezTo>
                    <a:pt x="488" y="25"/>
                    <a:pt x="491" y="32"/>
                    <a:pt x="493" y="37"/>
                  </a:cubicBezTo>
                  <a:cubicBezTo>
                    <a:pt x="496" y="32"/>
                    <a:pt x="501" y="26"/>
                    <a:pt x="509" y="20"/>
                  </a:cubicBezTo>
                  <a:cubicBezTo>
                    <a:pt x="516" y="14"/>
                    <a:pt x="524" y="10"/>
                    <a:pt x="530" y="7"/>
                  </a:cubicBezTo>
                  <a:cubicBezTo>
                    <a:pt x="531" y="10"/>
                    <a:pt x="532" y="15"/>
                    <a:pt x="531" y="21"/>
                  </a:cubicBezTo>
                  <a:cubicBezTo>
                    <a:pt x="529" y="31"/>
                    <a:pt x="522" y="37"/>
                    <a:pt x="518" y="40"/>
                  </a:cubicBezTo>
                  <a:cubicBezTo>
                    <a:pt x="639" y="46"/>
                    <a:pt x="763" y="54"/>
                    <a:pt x="890" y="63"/>
                  </a:cubicBezTo>
                  <a:cubicBezTo>
                    <a:pt x="1049" y="74"/>
                    <a:pt x="1204" y="87"/>
                    <a:pt x="1354" y="101"/>
                  </a:cubicBezTo>
                  <a:cubicBezTo>
                    <a:pt x="1353" y="96"/>
                    <a:pt x="1352" y="90"/>
                    <a:pt x="1354" y="82"/>
                  </a:cubicBezTo>
                  <a:cubicBezTo>
                    <a:pt x="1356" y="75"/>
                    <a:pt x="1359" y="70"/>
                    <a:pt x="1361" y="65"/>
                  </a:cubicBezTo>
                  <a:cubicBezTo>
                    <a:pt x="1363" y="69"/>
                    <a:pt x="1366" y="74"/>
                    <a:pt x="1368" y="79"/>
                  </a:cubicBezTo>
                  <a:cubicBezTo>
                    <a:pt x="1370" y="84"/>
                    <a:pt x="1371" y="90"/>
                    <a:pt x="1372" y="95"/>
                  </a:cubicBezTo>
                  <a:cubicBezTo>
                    <a:pt x="1381" y="90"/>
                    <a:pt x="1393" y="83"/>
                    <a:pt x="1410" y="78"/>
                  </a:cubicBezTo>
                  <a:cubicBezTo>
                    <a:pt x="1427" y="72"/>
                    <a:pt x="1444" y="69"/>
                    <a:pt x="1455" y="68"/>
                  </a:cubicBezTo>
                  <a:cubicBezTo>
                    <a:pt x="1449" y="75"/>
                    <a:pt x="1441" y="83"/>
                    <a:pt x="1428" y="91"/>
                  </a:cubicBezTo>
                  <a:cubicBezTo>
                    <a:pt x="1419" y="98"/>
                    <a:pt x="1409" y="103"/>
                    <a:pt x="1401" y="106"/>
                  </a:cubicBezTo>
                  <a:cubicBezTo>
                    <a:pt x="1410" y="107"/>
                    <a:pt x="1420" y="108"/>
                    <a:pt x="1430" y="110"/>
                  </a:cubicBezTo>
                  <a:cubicBezTo>
                    <a:pt x="1440" y="111"/>
                    <a:pt x="1449" y="112"/>
                    <a:pt x="1459" y="113"/>
                  </a:cubicBezTo>
                  <a:cubicBezTo>
                    <a:pt x="1458" y="111"/>
                    <a:pt x="1456" y="108"/>
                    <a:pt x="1457" y="104"/>
                  </a:cubicBezTo>
                  <a:cubicBezTo>
                    <a:pt x="1459" y="98"/>
                    <a:pt x="1464" y="94"/>
                    <a:pt x="1466" y="93"/>
                  </a:cubicBezTo>
                  <a:cubicBezTo>
                    <a:pt x="1468" y="96"/>
                    <a:pt x="1471" y="100"/>
                    <a:pt x="1473" y="105"/>
                  </a:cubicBezTo>
                  <a:cubicBezTo>
                    <a:pt x="1475" y="109"/>
                    <a:pt x="1476" y="112"/>
                    <a:pt x="1477" y="116"/>
                  </a:cubicBezTo>
                  <a:cubicBezTo>
                    <a:pt x="1481" y="116"/>
                    <a:pt x="1485" y="116"/>
                    <a:pt x="1488" y="117"/>
                  </a:cubicBezTo>
                  <a:cubicBezTo>
                    <a:pt x="1494" y="111"/>
                    <a:pt x="1501" y="105"/>
                    <a:pt x="1510" y="99"/>
                  </a:cubicBezTo>
                  <a:cubicBezTo>
                    <a:pt x="1524" y="89"/>
                    <a:pt x="1538" y="82"/>
                    <a:pt x="1549" y="78"/>
                  </a:cubicBezTo>
                  <a:cubicBezTo>
                    <a:pt x="1544" y="85"/>
                    <a:pt x="1538" y="94"/>
                    <a:pt x="1531" y="103"/>
                  </a:cubicBezTo>
                  <a:cubicBezTo>
                    <a:pt x="1525" y="109"/>
                    <a:pt x="1520" y="115"/>
                    <a:pt x="1515" y="120"/>
                  </a:cubicBezTo>
                  <a:cubicBezTo>
                    <a:pt x="1529" y="122"/>
                    <a:pt x="1544" y="124"/>
                    <a:pt x="1559" y="126"/>
                  </a:cubicBezTo>
                  <a:cubicBezTo>
                    <a:pt x="1563" y="122"/>
                    <a:pt x="1570" y="117"/>
                    <a:pt x="1579" y="112"/>
                  </a:cubicBezTo>
                  <a:cubicBezTo>
                    <a:pt x="1587" y="108"/>
                    <a:pt x="1595" y="105"/>
                    <a:pt x="1601" y="103"/>
                  </a:cubicBezTo>
                  <a:cubicBezTo>
                    <a:pt x="1599" y="107"/>
                    <a:pt x="1596" y="112"/>
                    <a:pt x="1592" y="116"/>
                  </a:cubicBezTo>
                  <a:cubicBezTo>
                    <a:pt x="1588" y="121"/>
                    <a:pt x="1583" y="125"/>
                    <a:pt x="1580" y="128"/>
                  </a:cubicBezTo>
                  <a:cubicBezTo>
                    <a:pt x="1627" y="135"/>
                    <a:pt x="1689" y="144"/>
                    <a:pt x="1761" y="157"/>
                  </a:cubicBezTo>
                  <a:cubicBezTo>
                    <a:pt x="1810" y="165"/>
                    <a:pt x="1873" y="176"/>
                    <a:pt x="1951" y="192"/>
                  </a:cubicBezTo>
                  <a:cubicBezTo>
                    <a:pt x="2008" y="204"/>
                    <a:pt x="2097" y="222"/>
                    <a:pt x="2207" y="254"/>
                  </a:cubicBezTo>
                  <a:cubicBezTo>
                    <a:pt x="2278" y="274"/>
                    <a:pt x="2369" y="303"/>
                    <a:pt x="2470" y="343"/>
                  </a:cubicBezTo>
                  <a:cubicBezTo>
                    <a:pt x="2458" y="343"/>
                    <a:pt x="2446" y="343"/>
                    <a:pt x="2433" y="343"/>
                  </a:cubicBezTo>
                  <a:cubicBezTo>
                    <a:pt x="1622" y="343"/>
                    <a:pt x="811" y="343"/>
                    <a:pt x="0" y="343"/>
                  </a:cubicBezTo>
                  <a:cubicBezTo>
                    <a:pt x="0" y="236"/>
                    <a:pt x="0" y="129"/>
                    <a:pt x="0" y="22"/>
                  </a:cubicBezTo>
                  <a:close/>
                </a:path>
              </a:pathLst>
            </a:custGeom>
            <a:solidFill>
              <a:srgbClr val="9EC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id="{EED6D521-1712-4BB1-B9D3-9F0F2E35A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264" y="5957498"/>
              <a:ext cx="6141736" cy="900498"/>
            </a:xfrm>
            <a:custGeom>
              <a:avLst/>
              <a:gdLst>
                <a:gd name="T0" fmla="*/ 0 w 1935"/>
                <a:gd name="T1" fmla="*/ 143 h 301"/>
                <a:gd name="T2" fmla="*/ 120 w 1935"/>
                <a:gd name="T3" fmla="*/ 120 h 301"/>
                <a:gd name="T4" fmla="*/ 349 w 1935"/>
                <a:gd name="T5" fmla="*/ 85 h 301"/>
                <a:gd name="T6" fmla="*/ 335 w 1935"/>
                <a:gd name="T7" fmla="*/ 65 h 301"/>
                <a:gd name="T8" fmla="*/ 331 w 1935"/>
                <a:gd name="T9" fmla="*/ 41 h 301"/>
                <a:gd name="T10" fmla="*/ 355 w 1935"/>
                <a:gd name="T11" fmla="*/ 59 h 301"/>
                <a:gd name="T12" fmla="*/ 367 w 1935"/>
                <a:gd name="T13" fmla="*/ 76 h 301"/>
                <a:gd name="T14" fmla="*/ 376 w 1935"/>
                <a:gd name="T15" fmla="*/ 54 h 301"/>
                <a:gd name="T16" fmla="*/ 391 w 1935"/>
                <a:gd name="T17" fmla="*/ 35 h 301"/>
                <a:gd name="T18" fmla="*/ 396 w 1935"/>
                <a:gd name="T19" fmla="*/ 61 h 301"/>
                <a:gd name="T20" fmla="*/ 387 w 1935"/>
                <a:gd name="T21" fmla="*/ 80 h 301"/>
                <a:gd name="T22" fmla="*/ 486 w 1935"/>
                <a:gd name="T23" fmla="*/ 67 h 301"/>
                <a:gd name="T24" fmla="*/ 588 w 1935"/>
                <a:gd name="T25" fmla="*/ 57 h 301"/>
                <a:gd name="T26" fmla="*/ 567 w 1935"/>
                <a:gd name="T27" fmla="*/ 43 h 301"/>
                <a:gd name="T28" fmla="*/ 553 w 1935"/>
                <a:gd name="T29" fmla="*/ 31 h 301"/>
                <a:gd name="T30" fmla="*/ 587 w 1935"/>
                <a:gd name="T31" fmla="*/ 40 h 301"/>
                <a:gd name="T32" fmla="*/ 610 w 1935"/>
                <a:gd name="T33" fmla="*/ 54 h 301"/>
                <a:gd name="T34" fmla="*/ 633 w 1935"/>
                <a:gd name="T35" fmla="*/ 52 h 301"/>
                <a:gd name="T36" fmla="*/ 616 w 1935"/>
                <a:gd name="T37" fmla="*/ 29 h 301"/>
                <a:gd name="T38" fmla="*/ 603 w 1935"/>
                <a:gd name="T39" fmla="*/ 0 h 301"/>
                <a:gd name="T40" fmla="*/ 635 w 1935"/>
                <a:gd name="T41" fmla="*/ 24 h 301"/>
                <a:gd name="T42" fmla="*/ 657 w 1935"/>
                <a:gd name="T43" fmla="*/ 50 h 301"/>
                <a:gd name="T44" fmla="*/ 942 w 1935"/>
                <a:gd name="T45" fmla="*/ 28 h 301"/>
                <a:gd name="T46" fmla="*/ 1125 w 1935"/>
                <a:gd name="T47" fmla="*/ 14 h 301"/>
                <a:gd name="T48" fmla="*/ 1306 w 1935"/>
                <a:gd name="T49" fmla="*/ 4 h 301"/>
                <a:gd name="T50" fmla="*/ 1935 w 1935"/>
                <a:gd name="T51" fmla="*/ 1 h 301"/>
                <a:gd name="T52" fmla="*/ 1935 w 1935"/>
                <a:gd name="T53" fmla="*/ 301 h 301"/>
                <a:gd name="T54" fmla="*/ 564 w 1935"/>
                <a:gd name="T55" fmla="*/ 301 h 301"/>
                <a:gd name="T56" fmla="*/ 374 w 1935"/>
                <a:gd name="T57" fmla="*/ 235 h 301"/>
                <a:gd name="T58" fmla="*/ 0 w 1935"/>
                <a:gd name="T59" fmla="*/ 14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35" h="301">
                  <a:moveTo>
                    <a:pt x="0" y="143"/>
                  </a:moveTo>
                  <a:cubicBezTo>
                    <a:pt x="39" y="134"/>
                    <a:pt x="77" y="128"/>
                    <a:pt x="120" y="120"/>
                  </a:cubicBezTo>
                  <a:cubicBezTo>
                    <a:pt x="200" y="106"/>
                    <a:pt x="277" y="94"/>
                    <a:pt x="349" y="85"/>
                  </a:cubicBezTo>
                  <a:cubicBezTo>
                    <a:pt x="345" y="80"/>
                    <a:pt x="339" y="74"/>
                    <a:pt x="335" y="65"/>
                  </a:cubicBezTo>
                  <a:cubicBezTo>
                    <a:pt x="331" y="55"/>
                    <a:pt x="330" y="47"/>
                    <a:pt x="331" y="41"/>
                  </a:cubicBezTo>
                  <a:cubicBezTo>
                    <a:pt x="338" y="45"/>
                    <a:pt x="347" y="50"/>
                    <a:pt x="355" y="59"/>
                  </a:cubicBezTo>
                  <a:cubicBezTo>
                    <a:pt x="361" y="65"/>
                    <a:pt x="365" y="71"/>
                    <a:pt x="367" y="76"/>
                  </a:cubicBezTo>
                  <a:cubicBezTo>
                    <a:pt x="368" y="70"/>
                    <a:pt x="371" y="62"/>
                    <a:pt x="376" y="54"/>
                  </a:cubicBezTo>
                  <a:cubicBezTo>
                    <a:pt x="381" y="46"/>
                    <a:pt x="386" y="39"/>
                    <a:pt x="391" y="35"/>
                  </a:cubicBezTo>
                  <a:cubicBezTo>
                    <a:pt x="394" y="40"/>
                    <a:pt x="397" y="49"/>
                    <a:pt x="396" y="61"/>
                  </a:cubicBezTo>
                  <a:cubicBezTo>
                    <a:pt x="394" y="69"/>
                    <a:pt x="390" y="76"/>
                    <a:pt x="387" y="80"/>
                  </a:cubicBezTo>
                  <a:cubicBezTo>
                    <a:pt x="419" y="76"/>
                    <a:pt x="453" y="71"/>
                    <a:pt x="486" y="67"/>
                  </a:cubicBezTo>
                  <a:cubicBezTo>
                    <a:pt x="521" y="63"/>
                    <a:pt x="555" y="60"/>
                    <a:pt x="588" y="57"/>
                  </a:cubicBezTo>
                  <a:cubicBezTo>
                    <a:pt x="581" y="53"/>
                    <a:pt x="574" y="49"/>
                    <a:pt x="567" y="43"/>
                  </a:cubicBezTo>
                  <a:cubicBezTo>
                    <a:pt x="562" y="39"/>
                    <a:pt x="557" y="35"/>
                    <a:pt x="553" y="31"/>
                  </a:cubicBezTo>
                  <a:cubicBezTo>
                    <a:pt x="561" y="32"/>
                    <a:pt x="573" y="34"/>
                    <a:pt x="587" y="40"/>
                  </a:cubicBezTo>
                  <a:cubicBezTo>
                    <a:pt x="598" y="45"/>
                    <a:pt x="606" y="50"/>
                    <a:pt x="610" y="54"/>
                  </a:cubicBezTo>
                  <a:cubicBezTo>
                    <a:pt x="618" y="53"/>
                    <a:pt x="625" y="53"/>
                    <a:pt x="633" y="52"/>
                  </a:cubicBezTo>
                  <a:cubicBezTo>
                    <a:pt x="627" y="46"/>
                    <a:pt x="621" y="38"/>
                    <a:pt x="616" y="29"/>
                  </a:cubicBezTo>
                  <a:cubicBezTo>
                    <a:pt x="609" y="18"/>
                    <a:pt x="606" y="9"/>
                    <a:pt x="603" y="0"/>
                  </a:cubicBezTo>
                  <a:cubicBezTo>
                    <a:pt x="613" y="6"/>
                    <a:pt x="624" y="14"/>
                    <a:pt x="635" y="24"/>
                  </a:cubicBezTo>
                  <a:cubicBezTo>
                    <a:pt x="645" y="33"/>
                    <a:pt x="652" y="43"/>
                    <a:pt x="657" y="50"/>
                  </a:cubicBezTo>
                  <a:cubicBezTo>
                    <a:pt x="777" y="41"/>
                    <a:pt x="874" y="33"/>
                    <a:pt x="942" y="28"/>
                  </a:cubicBezTo>
                  <a:cubicBezTo>
                    <a:pt x="1012" y="22"/>
                    <a:pt x="1055" y="19"/>
                    <a:pt x="1125" y="14"/>
                  </a:cubicBezTo>
                  <a:cubicBezTo>
                    <a:pt x="1205" y="9"/>
                    <a:pt x="1279" y="5"/>
                    <a:pt x="1306" y="4"/>
                  </a:cubicBezTo>
                  <a:cubicBezTo>
                    <a:pt x="1334" y="3"/>
                    <a:pt x="1917" y="2"/>
                    <a:pt x="1935" y="1"/>
                  </a:cubicBezTo>
                  <a:cubicBezTo>
                    <a:pt x="1935" y="101"/>
                    <a:pt x="1935" y="201"/>
                    <a:pt x="1935" y="301"/>
                  </a:cubicBezTo>
                  <a:cubicBezTo>
                    <a:pt x="1615" y="300"/>
                    <a:pt x="884" y="301"/>
                    <a:pt x="564" y="301"/>
                  </a:cubicBezTo>
                  <a:cubicBezTo>
                    <a:pt x="541" y="286"/>
                    <a:pt x="406" y="245"/>
                    <a:pt x="374" y="235"/>
                  </a:cubicBezTo>
                  <a:cubicBezTo>
                    <a:pt x="229" y="185"/>
                    <a:pt x="97" y="160"/>
                    <a:pt x="0" y="143"/>
                  </a:cubicBezTo>
                  <a:close/>
                </a:path>
              </a:pathLst>
            </a:custGeom>
            <a:solidFill>
              <a:srgbClr val="8DB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61">
              <a:extLst>
                <a:ext uri="{FF2B5EF4-FFF2-40B4-BE49-F238E27FC236}">
                  <a16:creationId xmlns:a16="http://schemas.microsoft.com/office/drawing/2014/main" id="{619BA5BE-A5DB-494D-9AA6-17A64AA283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100" y="6296729"/>
              <a:ext cx="1528900" cy="129526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Oval 62">
              <a:extLst>
                <a:ext uri="{FF2B5EF4-FFF2-40B4-BE49-F238E27FC236}">
                  <a16:creationId xmlns:a16="http://schemas.microsoft.com/office/drawing/2014/main" id="{1AD6EE74-2F18-4E9E-B9F2-8C8F3596BA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80838" y="6444756"/>
              <a:ext cx="1633441" cy="185034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63">
              <a:extLst>
                <a:ext uri="{FF2B5EF4-FFF2-40B4-BE49-F238E27FC236}">
                  <a16:creationId xmlns:a16="http://schemas.microsoft.com/office/drawing/2014/main" id="{068B8783-3584-44BA-94A9-DE42039F56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8849" y="6494098"/>
              <a:ext cx="1457031" cy="135692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Oval 64">
              <a:extLst>
                <a:ext uri="{FF2B5EF4-FFF2-40B4-BE49-F238E27FC236}">
                  <a16:creationId xmlns:a16="http://schemas.microsoft.com/office/drawing/2014/main" id="{CDF0086F-AFF3-41C1-82A6-1E5F8E5836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06189" y="6358407"/>
              <a:ext cx="1620373" cy="17886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65">
              <a:extLst>
                <a:ext uri="{FF2B5EF4-FFF2-40B4-BE49-F238E27FC236}">
                  <a16:creationId xmlns:a16="http://schemas.microsoft.com/office/drawing/2014/main" id="{2E12534E-CF84-4ECC-9D9E-913B0EA4A8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7668" y="6469427"/>
              <a:ext cx="1457031" cy="148027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D5B5DA-7CB4-443A-A23F-33530F5BD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8259" y="6136366"/>
              <a:ext cx="130675" cy="141861"/>
            </a:xfrm>
            <a:custGeom>
              <a:avLst/>
              <a:gdLst>
                <a:gd name="T0" fmla="*/ 3 w 40"/>
                <a:gd name="T1" fmla="*/ 47 h 47"/>
                <a:gd name="T2" fmla="*/ 4 w 40"/>
                <a:gd name="T3" fmla="*/ 27 h 47"/>
                <a:gd name="T4" fmla="*/ 40 w 40"/>
                <a:gd name="T5" fmla="*/ 0 h 47"/>
                <a:gd name="T6" fmla="*/ 32 w 40"/>
                <a:gd name="T7" fmla="*/ 24 h 47"/>
                <a:gd name="T8" fmla="*/ 3 w 4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3" y="47"/>
                  </a:moveTo>
                  <a:cubicBezTo>
                    <a:pt x="2" y="43"/>
                    <a:pt x="0" y="35"/>
                    <a:pt x="4" y="27"/>
                  </a:cubicBezTo>
                  <a:cubicBezTo>
                    <a:pt x="12" y="9"/>
                    <a:pt x="36" y="1"/>
                    <a:pt x="40" y="0"/>
                  </a:cubicBezTo>
                  <a:cubicBezTo>
                    <a:pt x="40" y="5"/>
                    <a:pt x="39" y="14"/>
                    <a:pt x="32" y="24"/>
                  </a:cubicBezTo>
                  <a:cubicBezTo>
                    <a:pt x="23" y="36"/>
                    <a:pt x="10" y="44"/>
                    <a:pt x="3" y="47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8B439E45-71D2-4761-B85B-8809D62AB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540" y="6475593"/>
              <a:ext cx="163346" cy="185034"/>
            </a:xfrm>
            <a:custGeom>
              <a:avLst/>
              <a:gdLst>
                <a:gd name="T0" fmla="*/ 0 w 50"/>
                <a:gd name="T1" fmla="*/ 63 h 63"/>
                <a:gd name="T2" fmla="*/ 15 w 50"/>
                <a:gd name="T3" fmla="*/ 30 h 63"/>
                <a:gd name="T4" fmla="*/ 49 w 50"/>
                <a:gd name="T5" fmla="*/ 0 h 63"/>
                <a:gd name="T6" fmla="*/ 36 w 50"/>
                <a:gd name="T7" fmla="*/ 37 h 63"/>
                <a:gd name="T8" fmla="*/ 0 w 50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0" y="63"/>
                  </a:moveTo>
                  <a:cubicBezTo>
                    <a:pt x="1" y="55"/>
                    <a:pt x="5" y="43"/>
                    <a:pt x="15" y="30"/>
                  </a:cubicBezTo>
                  <a:cubicBezTo>
                    <a:pt x="26" y="15"/>
                    <a:pt x="40" y="6"/>
                    <a:pt x="49" y="0"/>
                  </a:cubicBezTo>
                  <a:cubicBezTo>
                    <a:pt x="50" y="7"/>
                    <a:pt x="49" y="21"/>
                    <a:pt x="36" y="37"/>
                  </a:cubicBezTo>
                  <a:cubicBezTo>
                    <a:pt x="24" y="52"/>
                    <a:pt x="8" y="60"/>
                    <a:pt x="0" y="63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id="{B9FF5AD9-0DC2-4B15-BB77-2D48E7023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0129" y="6469427"/>
              <a:ext cx="202549" cy="185034"/>
            </a:xfrm>
            <a:custGeom>
              <a:avLst/>
              <a:gdLst>
                <a:gd name="T0" fmla="*/ 0 w 65"/>
                <a:gd name="T1" fmla="*/ 0 h 63"/>
                <a:gd name="T2" fmla="*/ 28 w 65"/>
                <a:gd name="T3" fmla="*/ 39 h 63"/>
                <a:gd name="T4" fmla="*/ 52 w 65"/>
                <a:gd name="T5" fmla="*/ 63 h 63"/>
                <a:gd name="T6" fmla="*/ 62 w 65"/>
                <a:gd name="T7" fmla="*/ 40 h 63"/>
                <a:gd name="T8" fmla="*/ 42 w 65"/>
                <a:gd name="T9" fmla="*/ 19 h 63"/>
                <a:gd name="T10" fmla="*/ 0 w 65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3">
                  <a:moveTo>
                    <a:pt x="0" y="0"/>
                  </a:moveTo>
                  <a:cubicBezTo>
                    <a:pt x="7" y="12"/>
                    <a:pt x="16" y="25"/>
                    <a:pt x="28" y="39"/>
                  </a:cubicBezTo>
                  <a:cubicBezTo>
                    <a:pt x="36" y="48"/>
                    <a:pt x="44" y="56"/>
                    <a:pt x="52" y="63"/>
                  </a:cubicBezTo>
                  <a:cubicBezTo>
                    <a:pt x="55" y="60"/>
                    <a:pt x="65" y="51"/>
                    <a:pt x="62" y="40"/>
                  </a:cubicBezTo>
                  <a:cubicBezTo>
                    <a:pt x="61" y="31"/>
                    <a:pt x="53" y="26"/>
                    <a:pt x="42" y="19"/>
                  </a:cubicBezTo>
                  <a:cubicBezTo>
                    <a:pt x="34" y="14"/>
                    <a:pt x="21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id="{0D52C5E7-B7C8-4C40-9C3F-B406C71D4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475" y="6574277"/>
              <a:ext cx="320156" cy="154197"/>
            </a:xfrm>
            <a:custGeom>
              <a:avLst/>
              <a:gdLst>
                <a:gd name="T0" fmla="*/ 0 w 101"/>
                <a:gd name="T1" fmla="*/ 50 h 50"/>
                <a:gd name="T2" fmla="*/ 14 w 101"/>
                <a:gd name="T3" fmla="*/ 28 h 50"/>
                <a:gd name="T4" fmla="*/ 41 w 101"/>
                <a:gd name="T5" fmla="*/ 15 h 50"/>
                <a:gd name="T6" fmla="*/ 101 w 101"/>
                <a:gd name="T7" fmla="*/ 0 h 50"/>
                <a:gd name="T8" fmla="*/ 61 w 101"/>
                <a:gd name="T9" fmla="*/ 31 h 50"/>
                <a:gd name="T10" fmla="*/ 0 w 101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50">
                  <a:moveTo>
                    <a:pt x="0" y="50"/>
                  </a:moveTo>
                  <a:cubicBezTo>
                    <a:pt x="1" y="45"/>
                    <a:pt x="4" y="36"/>
                    <a:pt x="14" y="28"/>
                  </a:cubicBezTo>
                  <a:cubicBezTo>
                    <a:pt x="20" y="23"/>
                    <a:pt x="27" y="19"/>
                    <a:pt x="41" y="15"/>
                  </a:cubicBezTo>
                  <a:cubicBezTo>
                    <a:pt x="54" y="10"/>
                    <a:pt x="74" y="4"/>
                    <a:pt x="101" y="0"/>
                  </a:cubicBezTo>
                  <a:cubicBezTo>
                    <a:pt x="94" y="7"/>
                    <a:pt x="82" y="20"/>
                    <a:pt x="61" y="31"/>
                  </a:cubicBezTo>
                  <a:cubicBezTo>
                    <a:pt x="37" y="43"/>
                    <a:pt x="13" y="48"/>
                    <a:pt x="0" y="5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id="{7A1C16C2-C363-49FF-8C2A-964A1142B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29891" y="6463257"/>
              <a:ext cx="78405" cy="154197"/>
            </a:xfrm>
            <a:custGeom>
              <a:avLst/>
              <a:gdLst>
                <a:gd name="T0" fmla="*/ 11 w 24"/>
                <a:gd name="T1" fmla="*/ 0 h 51"/>
                <a:gd name="T2" fmla="*/ 4 w 24"/>
                <a:gd name="T3" fmla="*/ 18 h 51"/>
                <a:gd name="T4" fmla="*/ 6 w 24"/>
                <a:gd name="T5" fmla="*/ 42 h 51"/>
                <a:gd name="T6" fmla="*/ 24 w 24"/>
                <a:gd name="T7" fmla="*/ 51 h 51"/>
                <a:gd name="T8" fmla="*/ 22 w 24"/>
                <a:gd name="T9" fmla="*/ 26 h 51"/>
                <a:gd name="T10" fmla="*/ 11 w 24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1">
                  <a:moveTo>
                    <a:pt x="11" y="0"/>
                  </a:moveTo>
                  <a:cubicBezTo>
                    <a:pt x="9" y="4"/>
                    <a:pt x="6" y="10"/>
                    <a:pt x="4" y="18"/>
                  </a:cubicBezTo>
                  <a:cubicBezTo>
                    <a:pt x="2" y="28"/>
                    <a:pt x="0" y="35"/>
                    <a:pt x="6" y="42"/>
                  </a:cubicBezTo>
                  <a:cubicBezTo>
                    <a:pt x="8" y="44"/>
                    <a:pt x="13" y="48"/>
                    <a:pt x="24" y="51"/>
                  </a:cubicBezTo>
                  <a:cubicBezTo>
                    <a:pt x="24" y="44"/>
                    <a:pt x="24" y="36"/>
                    <a:pt x="22" y="26"/>
                  </a:cubicBezTo>
                  <a:cubicBezTo>
                    <a:pt x="19" y="16"/>
                    <a:pt x="15" y="7"/>
                    <a:pt x="1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71">
              <a:extLst>
                <a:ext uri="{FF2B5EF4-FFF2-40B4-BE49-F238E27FC236}">
                  <a16:creationId xmlns:a16="http://schemas.microsoft.com/office/drawing/2014/main" id="{521BA493-6778-49BC-9939-D02F9AC91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67102" y="6506434"/>
              <a:ext cx="169878" cy="135692"/>
            </a:xfrm>
            <a:custGeom>
              <a:avLst/>
              <a:gdLst>
                <a:gd name="T0" fmla="*/ 49 w 53"/>
                <a:gd name="T1" fmla="*/ 2 h 45"/>
                <a:gd name="T2" fmla="*/ 16 w 53"/>
                <a:gd name="T3" fmla="*/ 18 h 45"/>
                <a:gd name="T4" fmla="*/ 3 w 53"/>
                <a:gd name="T5" fmla="*/ 29 h 45"/>
                <a:gd name="T6" fmla="*/ 7 w 53"/>
                <a:gd name="T7" fmla="*/ 45 h 45"/>
                <a:gd name="T8" fmla="*/ 27 w 53"/>
                <a:gd name="T9" fmla="*/ 30 h 45"/>
                <a:gd name="T10" fmla="*/ 49 w 53"/>
                <a:gd name="T1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45">
                  <a:moveTo>
                    <a:pt x="49" y="2"/>
                  </a:moveTo>
                  <a:cubicBezTo>
                    <a:pt x="46" y="0"/>
                    <a:pt x="27" y="11"/>
                    <a:pt x="16" y="18"/>
                  </a:cubicBezTo>
                  <a:cubicBezTo>
                    <a:pt x="7" y="23"/>
                    <a:pt x="4" y="25"/>
                    <a:pt x="3" y="29"/>
                  </a:cubicBezTo>
                  <a:cubicBezTo>
                    <a:pt x="0" y="36"/>
                    <a:pt x="5" y="42"/>
                    <a:pt x="7" y="45"/>
                  </a:cubicBezTo>
                  <a:cubicBezTo>
                    <a:pt x="12" y="41"/>
                    <a:pt x="19" y="36"/>
                    <a:pt x="27" y="30"/>
                  </a:cubicBezTo>
                  <a:cubicBezTo>
                    <a:pt x="36" y="21"/>
                    <a:pt x="53" y="5"/>
                    <a:pt x="49" y="2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0CA37C82-F4C7-43BE-8E01-4086549A8B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289" y="6512599"/>
              <a:ext cx="156810" cy="123356"/>
            </a:xfrm>
            <a:custGeom>
              <a:avLst/>
              <a:gdLst>
                <a:gd name="T0" fmla="*/ 0 w 49"/>
                <a:gd name="T1" fmla="*/ 0 h 42"/>
                <a:gd name="T2" fmla="*/ 15 w 49"/>
                <a:gd name="T3" fmla="*/ 21 h 42"/>
                <a:gd name="T4" fmla="*/ 41 w 49"/>
                <a:gd name="T5" fmla="*/ 42 h 42"/>
                <a:gd name="T6" fmla="*/ 47 w 49"/>
                <a:gd name="T7" fmla="*/ 29 h 42"/>
                <a:gd name="T8" fmla="*/ 34 w 49"/>
                <a:gd name="T9" fmla="*/ 17 h 42"/>
                <a:gd name="T10" fmla="*/ 0 w 4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2">
                  <a:moveTo>
                    <a:pt x="0" y="0"/>
                  </a:moveTo>
                  <a:cubicBezTo>
                    <a:pt x="3" y="6"/>
                    <a:pt x="7" y="13"/>
                    <a:pt x="15" y="21"/>
                  </a:cubicBezTo>
                  <a:cubicBezTo>
                    <a:pt x="24" y="30"/>
                    <a:pt x="33" y="37"/>
                    <a:pt x="41" y="42"/>
                  </a:cubicBezTo>
                  <a:cubicBezTo>
                    <a:pt x="44" y="40"/>
                    <a:pt x="49" y="35"/>
                    <a:pt x="47" y="29"/>
                  </a:cubicBezTo>
                  <a:cubicBezTo>
                    <a:pt x="46" y="25"/>
                    <a:pt x="42" y="21"/>
                    <a:pt x="34" y="17"/>
                  </a:cubicBezTo>
                  <a:cubicBezTo>
                    <a:pt x="26" y="12"/>
                    <a:pt x="15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73">
              <a:extLst>
                <a:ext uri="{FF2B5EF4-FFF2-40B4-BE49-F238E27FC236}">
                  <a16:creationId xmlns:a16="http://schemas.microsoft.com/office/drawing/2014/main" id="{6E999C4E-CEA9-447E-BF0B-A4A29EF76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906" y="6463257"/>
              <a:ext cx="71873" cy="154197"/>
            </a:xfrm>
            <a:custGeom>
              <a:avLst/>
              <a:gdLst>
                <a:gd name="T0" fmla="*/ 14 w 23"/>
                <a:gd name="T1" fmla="*/ 0 h 51"/>
                <a:gd name="T2" fmla="*/ 5 w 23"/>
                <a:gd name="T3" fmla="*/ 22 h 51"/>
                <a:gd name="T4" fmla="*/ 0 w 23"/>
                <a:gd name="T5" fmla="*/ 51 h 51"/>
                <a:gd name="T6" fmla="*/ 19 w 23"/>
                <a:gd name="T7" fmla="*/ 42 h 51"/>
                <a:gd name="T8" fmla="*/ 22 w 23"/>
                <a:gd name="T9" fmla="*/ 27 h 51"/>
                <a:gd name="T10" fmla="*/ 14 w 23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51">
                  <a:moveTo>
                    <a:pt x="14" y="0"/>
                  </a:moveTo>
                  <a:cubicBezTo>
                    <a:pt x="11" y="7"/>
                    <a:pt x="7" y="14"/>
                    <a:pt x="5" y="22"/>
                  </a:cubicBezTo>
                  <a:cubicBezTo>
                    <a:pt x="1" y="33"/>
                    <a:pt x="0" y="43"/>
                    <a:pt x="0" y="51"/>
                  </a:cubicBezTo>
                  <a:cubicBezTo>
                    <a:pt x="4" y="50"/>
                    <a:pt x="13" y="48"/>
                    <a:pt x="19" y="42"/>
                  </a:cubicBezTo>
                  <a:cubicBezTo>
                    <a:pt x="21" y="39"/>
                    <a:pt x="23" y="36"/>
                    <a:pt x="22" y="27"/>
                  </a:cubicBezTo>
                  <a:cubicBezTo>
                    <a:pt x="21" y="20"/>
                    <a:pt x="20" y="11"/>
                    <a:pt x="14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54F21213-9637-4080-B85C-ECDEC4C67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3803" y="6136366"/>
              <a:ext cx="130675" cy="148027"/>
            </a:xfrm>
            <a:custGeom>
              <a:avLst/>
              <a:gdLst>
                <a:gd name="T0" fmla="*/ 1 w 40"/>
                <a:gd name="T1" fmla="*/ 0 h 50"/>
                <a:gd name="T2" fmla="*/ 1 w 40"/>
                <a:gd name="T3" fmla="*/ 13 h 50"/>
                <a:gd name="T4" fmla="*/ 13 w 40"/>
                <a:gd name="T5" fmla="*/ 31 h 50"/>
                <a:gd name="T6" fmla="*/ 35 w 40"/>
                <a:gd name="T7" fmla="*/ 50 h 50"/>
                <a:gd name="T8" fmla="*/ 37 w 40"/>
                <a:gd name="T9" fmla="*/ 30 h 50"/>
                <a:gd name="T10" fmla="*/ 23 w 40"/>
                <a:gd name="T11" fmla="*/ 14 h 50"/>
                <a:gd name="T12" fmla="*/ 1 w 40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0">
                  <a:moveTo>
                    <a:pt x="1" y="0"/>
                  </a:moveTo>
                  <a:cubicBezTo>
                    <a:pt x="0" y="3"/>
                    <a:pt x="0" y="7"/>
                    <a:pt x="1" y="13"/>
                  </a:cubicBezTo>
                  <a:cubicBezTo>
                    <a:pt x="3" y="21"/>
                    <a:pt x="8" y="26"/>
                    <a:pt x="13" y="31"/>
                  </a:cubicBezTo>
                  <a:cubicBezTo>
                    <a:pt x="17" y="36"/>
                    <a:pt x="24" y="43"/>
                    <a:pt x="35" y="50"/>
                  </a:cubicBezTo>
                  <a:cubicBezTo>
                    <a:pt x="37" y="45"/>
                    <a:pt x="40" y="38"/>
                    <a:pt x="37" y="30"/>
                  </a:cubicBezTo>
                  <a:cubicBezTo>
                    <a:pt x="35" y="23"/>
                    <a:pt x="30" y="19"/>
                    <a:pt x="23" y="14"/>
                  </a:cubicBezTo>
                  <a:cubicBezTo>
                    <a:pt x="18" y="10"/>
                    <a:pt x="11" y="5"/>
                    <a:pt x="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0C65A89E-ABD6-4B22-9E24-6391C8144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55241" y="6512599"/>
              <a:ext cx="169878" cy="148027"/>
            </a:xfrm>
            <a:custGeom>
              <a:avLst/>
              <a:gdLst>
                <a:gd name="T0" fmla="*/ 53 w 53"/>
                <a:gd name="T1" fmla="*/ 0 h 51"/>
                <a:gd name="T2" fmla="*/ 30 w 53"/>
                <a:gd name="T3" fmla="*/ 8 h 51"/>
                <a:gd name="T4" fmla="*/ 8 w 53"/>
                <a:gd name="T5" fmla="*/ 20 h 51"/>
                <a:gd name="T6" fmla="*/ 0 w 53"/>
                <a:gd name="T7" fmla="*/ 36 h 51"/>
                <a:gd name="T8" fmla="*/ 8 w 53"/>
                <a:gd name="T9" fmla="*/ 51 h 51"/>
                <a:gd name="T10" fmla="*/ 29 w 53"/>
                <a:gd name="T11" fmla="*/ 30 h 51"/>
                <a:gd name="T12" fmla="*/ 53 w 5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1">
                  <a:moveTo>
                    <a:pt x="53" y="0"/>
                  </a:moveTo>
                  <a:cubicBezTo>
                    <a:pt x="46" y="2"/>
                    <a:pt x="38" y="5"/>
                    <a:pt x="30" y="8"/>
                  </a:cubicBezTo>
                  <a:cubicBezTo>
                    <a:pt x="18" y="13"/>
                    <a:pt x="12" y="16"/>
                    <a:pt x="8" y="20"/>
                  </a:cubicBezTo>
                  <a:cubicBezTo>
                    <a:pt x="6" y="22"/>
                    <a:pt x="0" y="28"/>
                    <a:pt x="0" y="36"/>
                  </a:cubicBezTo>
                  <a:cubicBezTo>
                    <a:pt x="0" y="43"/>
                    <a:pt x="6" y="49"/>
                    <a:pt x="8" y="51"/>
                  </a:cubicBezTo>
                  <a:cubicBezTo>
                    <a:pt x="15" y="45"/>
                    <a:pt x="22" y="38"/>
                    <a:pt x="29" y="30"/>
                  </a:cubicBezTo>
                  <a:cubicBezTo>
                    <a:pt x="39" y="20"/>
                    <a:pt x="46" y="9"/>
                    <a:pt x="53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9BCEF225-053A-43B0-8D19-00800EBAE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3093" y="6592783"/>
              <a:ext cx="248283" cy="123356"/>
            </a:xfrm>
            <a:custGeom>
              <a:avLst/>
              <a:gdLst>
                <a:gd name="T0" fmla="*/ 0 w 77"/>
                <a:gd name="T1" fmla="*/ 0 h 41"/>
                <a:gd name="T2" fmla="*/ 30 w 77"/>
                <a:gd name="T3" fmla="*/ 26 h 41"/>
                <a:gd name="T4" fmla="*/ 77 w 77"/>
                <a:gd name="T5" fmla="*/ 41 h 41"/>
                <a:gd name="T6" fmla="*/ 71 w 77"/>
                <a:gd name="T7" fmla="*/ 27 h 41"/>
                <a:gd name="T8" fmla="*/ 35 w 77"/>
                <a:gd name="T9" fmla="*/ 9 h 41"/>
                <a:gd name="T10" fmla="*/ 0 w 77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1">
                  <a:moveTo>
                    <a:pt x="0" y="0"/>
                  </a:moveTo>
                  <a:cubicBezTo>
                    <a:pt x="4" y="6"/>
                    <a:pt x="13" y="17"/>
                    <a:pt x="30" y="26"/>
                  </a:cubicBezTo>
                  <a:cubicBezTo>
                    <a:pt x="49" y="36"/>
                    <a:pt x="68" y="40"/>
                    <a:pt x="77" y="41"/>
                  </a:cubicBezTo>
                  <a:cubicBezTo>
                    <a:pt x="77" y="38"/>
                    <a:pt x="76" y="32"/>
                    <a:pt x="71" y="27"/>
                  </a:cubicBezTo>
                  <a:cubicBezTo>
                    <a:pt x="63" y="18"/>
                    <a:pt x="51" y="14"/>
                    <a:pt x="35" y="9"/>
                  </a:cubicBezTo>
                  <a:cubicBezTo>
                    <a:pt x="27" y="6"/>
                    <a:pt x="15" y="3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Oval 77">
              <a:extLst>
                <a:ext uri="{FF2B5EF4-FFF2-40B4-BE49-F238E27FC236}">
                  <a16:creationId xmlns:a16="http://schemas.microsoft.com/office/drawing/2014/main" id="{4EF1CF3C-69DC-4332-94D1-B65E35A8CC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19357" y="6198044"/>
              <a:ext cx="1620373" cy="17269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00323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371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625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803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78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7907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915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590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086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8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37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7" r:id="rId12"/>
    <p:sldLayoutId id="214748378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EpQ-X1ZB8L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s7Dfxl2-c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wTkHmpDE9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jpeg"/><Relationship Id="rId7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ZeLejiuio&amp;t=76s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NYrRFKnnzA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C2DNBnhMpvQ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43915" y="772224"/>
            <a:ext cx="6452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BUENOS DÍAS</a:t>
            </a:r>
          </a:p>
          <a:p>
            <a:pPr algn="ctr"/>
            <a:r>
              <a:rPr lang="es-CL" sz="6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KÍNDER B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19857" y="6186176"/>
            <a:ext cx="5533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DA2CC5"/>
                </a:solidFill>
                <a:latin typeface="Comic Sans MS" panose="030F0702030302020204" pitchFamily="66" charset="0"/>
              </a:rPr>
              <a:t>JUEVES 01 ABRIL 2021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377F990-1A98-4D50-8B71-B5D2EE045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74" y="2482448"/>
            <a:ext cx="3033943" cy="37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0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73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2EE132C-2545-452E-95D2-359408C6B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399014"/>
            <a:ext cx="5462546" cy="410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95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76911D-E74A-4A70-9BCD-CCC4D56C0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686" y="1176793"/>
            <a:ext cx="4959536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1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25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76F0E72-5FBB-4020-B668-B949A2FE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28" y="1176793"/>
            <a:ext cx="4590851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7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74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6D2E23A-B4B1-4C94-ABAF-AE156831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900869"/>
            <a:ext cx="5462546" cy="30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7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FEABE4D-4D7D-4E5D-A5E0-7317973154C8}"/>
              </a:ext>
            </a:extLst>
          </p:cNvPr>
          <p:cNvSpPr txBox="1"/>
          <p:nvPr/>
        </p:nvSpPr>
        <p:spPr>
          <a:xfrm>
            <a:off x="2911765" y="835859"/>
            <a:ext cx="610076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ACTIVIDAD EN CLASES</a:t>
            </a:r>
            <a:endParaRPr lang="en-US" sz="1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91C2D9-5AFB-4B36-B1F8-BE13BD14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08" y="3085966"/>
            <a:ext cx="913242" cy="6860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9478F0-CC23-459E-9169-4DACDFED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321" y="3050025"/>
            <a:ext cx="826506" cy="7579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127F365-90B6-4EE6-BAC6-77DD2F123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579" y="3050025"/>
            <a:ext cx="728788" cy="72200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CA3E259-F52A-4812-BAC9-5E08D882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102" y="3109837"/>
            <a:ext cx="913242" cy="68606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D61B697-27EA-4338-B968-D2066483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327" y="3085966"/>
            <a:ext cx="913242" cy="68606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9E248CB-41D0-44DC-9B45-D57AA52F7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21" y="3055128"/>
            <a:ext cx="826506" cy="75794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C8C36BD-DF90-441E-8B60-C6520F87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74" y="3104830"/>
            <a:ext cx="826506" cy="757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FF71BDD-4CDA-42BD-A8B7-331D55A3D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102" y="3104830"/>
            <a:ext cx="728788" cy="72200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0EDCB4A-C8DB-46E8-9878-D7D751E78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447" y="3104830"/>
            <a:ext cx="728788" cy="72200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2137331-8CCD-4FEA-836B-C9656A7CAEBE}"/>
              </a:ext>
            </a:extLst>
          </p:cNvPr>
          <p:cNvSpPr txBox="1"/>
          <p:nvPr/>
        </p:nvSpPr>
        <p:spPr>
          <a:xfrm>
            <a:off x="4691680" y="1584659"/>
            <a:ext cx="27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¿Cómo quedó tu patrón?</a:t>
            </a:r>
          </a:p>
        </p:txBody>
      </p:sp>
    </p:spTree>
    <p:extLst>
      <p:ext uri="{BB962C8B-B14F-4D97-AF65-F5344CB8AC3E}">
        <p14:creationId xmlns:p14="http://schemas.microsoft.com/office/powerpoint/2010/main" val="416276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07" y="3115821"/>
            <a:ext cx="1917067" cy="1941647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1208573" y="862647"/>
            <a:ext cx="3549370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Pausa Activa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F678F57-5A9F-416E-B7D0-72B4DDB3C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604328"/>
            <a:ext cx="61722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854388"/>
            <a:ext cx="771524" cy="781416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2015808" y="854388"/>
            <a:ext cx="2432077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RECREO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A27808-E985-4452-8EE1-72B68C34C850}"/>
              </a:ext>
            </a:extLst>
          </p:cNvPr>
          <p:cNvSpPr txBox="1"/>
          <p:nvPr/>
        </p:nvSpPr>
        <p:spPr>
          <a:xfrm>
            <a:off x="1057275" y="5686425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Apaga tu cámara y el micrófono por 10 minutos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60740-55FF-4CDB-9005-FF0CD272DC7B}"/>
              </a:ext>
            </a:extLst>
          </p:cNvPr>
          <p:cNvSpPr txBox="1"/>
          <p:nvPr/>
        </p:nvSpPr>
        <p:spPr>
          <a:xfrm>
            <a:off x="2015808" y="2933700"/>
            <a:ext cx="550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00B0F0"/>
                </a:solidFill>
              </a:rPr>
              <a:t>09:40 – 09:50 am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294E65-D039-4E71-8815-410029F7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2" y="1828800"/>
            <a:ext cx="1813367" cy="2238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DD4876-2D2E-495F-BAA0-5469C5EC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7" y="2674029"/>
            <a:ext cx="1162528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E290C74-1BC3-424F-BA0E-C39BBC65A4C4}"/>
              </a:ext>
            </a:extLst>
          </p:cNvPr>
          <p:cNvSpPr txBox="1"/>
          <p:nvPr/>
        </p:nvSpPr>
        <p:spPr>
          <a:xfrm>
            <a:off x="3394917" y="1182566"/>
            <a:ext cx="506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sz="1400" dirty="0">
                <a:latin typeface="Comic Sans MS" panose="030F0702030302020204" pitchFamily="66" charset="0"/>
              </a:rPr>
              <a:t>COMUNICAR RELATOS SOCIALES</a:t>
            </a:r>
            <a:endParaRPr lang="es-CL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31B11E-8513-4C7C-B686-C0240776D43C}"/>
              </a:ext>
            </a:extLst>
          </p:cNvPr>
          <p:cNvSpPr txBox="1"/>
          <p:nvPr/>
        </p:nvSpPr>
        <p:spPr>
          <a:xfrm>
            <a:off x="442167" y="275168"/>
            <a:ext cx="10354993" cy="61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COMPRENSIÓN DEL ENTORNO SOCIOCULTURAL</a:t>
            </a:r>
            <a:endParaRPr lang="en-US" sz="32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2B6D9F2-4B4A-4B77-9245-0BD556430A23}"/>
              </a:ext>
            </a:extLst>
          </p:cNvPr>
          <p:cNvSpPr txBox="1"/>
          <p:nvPr/>
        </p:nvSpPr>
        <p:spPr>
          <a:xfrm>
            <a:off x="3228975" y="840934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“LA FIESTA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TAPATI RAPA NUI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”</a:t>
            </a:r>
            <a:endParaRPr lang="en-US" sz="1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F7855A-76E0-4080-95EC-70B6DA1E5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465" y="5537891"/>
            <a:ext cx="756915" cy="756915"/>
          </a:xfrm>
          <a:prstGeom prst="rect">
            <a:avLst/>
          </a:prstGeom>
        </p:spPr>
      </p:pic>
      <p:pic>
        <p:nvPicPr>
          <p:cNvPr id="16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E73A5D00-BE3F-42D7-BDD5-1A1CE7F1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80" y="5532902"/>
            <a:ext cx="756915" cy="7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áfico 16" descr="Claqueta contorno">
            <a:hlinkClick r:id="rId4"/>
            <a:extLst>
              <a:ext uri="{FF2B5EF4-FFF2-40B4-BE49-F238E27FC236}">
                <a16:creationId xmlns:a16="http://schemas.microsoft.com/office/drawing/2014/main" id="{73EE7404-BED7-4CFD-A382-9847CE489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9358" y="5383071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07C2863-5AD8-4F5B-80EA-393DB882BFB8}"/>
              </a:ext>
            </a:extLst>
          </p:cNvPr>
          <p:cNvSpPr txBox="1"/>
          <p:nvPr/>
        </p:nvSpPr>
        <p:spPr>
          <a:xfrm>
            <a:off x="3228975" y="6227014"/>
            <a:ext cx="498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Observa y escucha atentamente el siguiente video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4355CC-4CCD-47C1-BA04-BED01E6BD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1585329"/>
            <a:ext cx="5774267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322129" y="1099653"/>
            <a:ext cx="10354993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Es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ta celebración se realiza en una isla en medio del Océano Pacífico 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" y="2380907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F6492B-1973-43FA-B3E7-29E9F8DDF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2" y="2096399"/>
            <a:ext cx="6510130" cy="36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1922329" y="1280628"/>
            <a:ext cx="7678871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Es</a:t>
            </a:r>
            <a:r>
              <a:rPr lang="en-US" sz="28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ta celebración se realiza para fomenter la cultura Rapa Nui. </a:t>
            </a:r>
            <a:endParaRPr lang="en-US" sz="28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4" y="1383899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F4F5B4-6D10-4576-9537-F7D788DBD9D7}"/>
              </a:ext>
            </a:extLst>
          </p:cNvPr>
          <p:cNvSpPr txBox="1"/>
          <p:nvPr/>
        </p:nvSpPr>
        <p:spPr>
          <a:xfrm>
            <a:off x="2894771" y="562155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¿Por qué se realiza esta celebración?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310A58-C108-421B-9862-3E8522F1A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1803445"/>
            <a:ext cx="3482654" cy="23368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B0892D-C57D-45FF-A85D-3C54E3236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1700281"/>
            <a:ext cx="40100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1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237865-0F52-478E-8389-A0A2368FA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9" y="643467"/>
            <a:ext cx="6985662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85550" y="352173"/>
            <a:ext cx="10354993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4" y="1103670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02A1C8C-EC08-497C-84DA-2A4CE8BD737F}"/>
              </a:ext>
            </a:extLst>
          </p:cNvPr>
          <p:cNvSpPr txBox="1"/>
          <p:nvPr/>
        </p:nvSpPr>
        <p:spPr>
          <a:xfrm>
            <a:off x="1093642" y="867631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Competencias de baile</a:t>
            </a:r>
            <a:endParaRPr lang="en-US" sz="20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51FDD1-E25A-484A-9C46-742F3359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26" y="1597092"/>
            <a:ext cx="8239539" cy="46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" y="125311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229298-58ED-43E5-90CF-6F640CC8B01C}"/>
              </a:ext>
            </a:extLst>
          </p:cNvPr>
          <p:cNvSpPr txBox="1"/>
          <p:nvPr/>
        </p:nvSpPr>
        <p:spPr>
          <a:xfrm>
            <a:off x="1164983" y="331286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D3BBDC-B0FD-47B6-A002-633DF7D5F2A7}"/>
              </a:ext>
            </a:extLst>
          </p:cNvPr>
          <p:cNvSpPr txBox="1"/>
          <p:nvPr/>
        </p:nvSpPr>
        <p:spPr>
          <a:xfrm>
            <a:off x="1093642" y="867631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Eligen una </a:t>
            </a:r>
            <a:r>
              <a:rPr lang="en-US" sz="20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al rey y la reina de la isla</a:t>
            </a:r>
            <a:endParaRPr lang="en-US" sz="20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9E216A-2CEB-4DDB-B96B-993E92BE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91" y="1569919"/>
            <a:ext cx="9054548" cy="50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6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9" y="989476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1209D6-E954-415C-8AD5-FEE09FB7BAC1}"/>
              </a:ext>
            </a:extLst>
          </p:cNvPr>
          <p:cNvSpPr txBox="1"/>
          <p:nvPr/>
        </p:nvSpPr>
        <p:spPr>
          <a:xfrm>
            <a:off x="974483" y="652590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8C196D-2946-4667-BFFF-B02D51992430}"/>
              </a:ext>
            </a:extLst>
          </p:cNvPr>
          <p:cNvSpPr txBox="1"/>
          <p:nvPr/>
        </p:nvSpPr>
        <p:spPr>
          <a:xfrm>
            <a:off x="1198417" y="1215578"/>
            <a:ext cx="1014585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Pintando sus cuerpo</a:t>
            </a:r>
            <a:r>
              <a:rPr lang="en-US" sz="20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s</a:t>
            </a:r>
            <a:endParaRPr lang="en-US" sz="20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933D35-91A3-4A4D-B7DC-199C6135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687" y="1778566"/>
            <a:ext cx="8567530" cy="48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" y="125311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8A7F76-5E49-4506-9B3C-F2C64DB4C57E}"/>
              </a:ext>
            </a:extLst>
          </p:cNvPr>
          <p:cNvSpPr txBox="1"/>
          <p:nvPr/>
        </p:nvSpPr>
        <p:spPr>
          <a:xfrm>
            <a:off x="1164983" y="331286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642D068-667E-4604-BD39-F8F2ECD913F3}"/>
              </a:ext>
            </a:extLst>
          </p:cNvPr>
          <p:cNvSpPr txBox="1"/>
          <p:nvPr/>
        </p:nvSpPr>
        <p:spPr>
          <a:xfrm>
            <a:off x="1093641" y="867631"/>
            <a:ext cx="6002483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Competencias de Remo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2C05FD-7F35-4F14-9161-24E3403C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7" y="1718660"/>
            <a:ext cx="8547652" cy="48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2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4" y="475126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19FF4F-01C7-42F9-B42D-02862EC15151}"/>
              </a:ext>
            </a:extLst>
          </p:cNvPr>
          <p:cNvSpPr txBox="1"/>
          <p:nvPr/>
        </p:nvSpPr>
        <p:spPr>
          <a:xfrm>
            <a:off x="974483" y="652590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ACA442-25F9-4422-B1C7-6E321B78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781175"/>
            <a:ext cx="8500533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1162911" y="370531"/>
            <a:ext cx="10354993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Para finalizar la celebración tiran fuegos artificiales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" y="125311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8D78B5-B4A9-4FEE-8751-390C1FCBF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16313"/>
            <a:ext cx="9193166" cy="51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6617740" y="802955"/>
            <a:ext cx="4766330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Responde las siguientes preguntas</a:t>
            </a:r>
          </a:p>
        </p:txBody>
      </p:sp>
      <p:sp>
        <p:nvSpPr>
          <p:cNvPr id="19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0CA591-664B-4E4C-928F-ED77DA56C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57" y="1700784"/>
            <a:ext cx="3179373" cy="437997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4B0D35-B251-4C0B-8E9F-3ABDD8D562CD}"/>
              </a:ext>
            </a:extLst>
          </p:cNvPr>
          <p:cNvSpPr txBox="1"/>
          <p:nvPr/>
        </p:nvSpPr>
        <p:spPr>
          <a:xfrm>
            <a:off x="6621072" y="2421683"/>
            <a:ext cx="4765949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¿Cómo se llama está fiesta?</a:t>
            </a:r>
          </a:p>
          <a:p>
            <a:pPr marL="3429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¿Dónde se realiza esta Fiesta?</a:t>
            </a:r>
          </a:p>
          <a:p>
            <a:pPr marL="3429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¿Qué celebran?</a:t>
            </a:r>
          </a:p>
          <a:p>
            <a:pPr marL="3429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¿Qué actividades se realizan en está celebración?</a:t>
            </a:r>
          </a:p>
        </p:txBody>
      </p:sp>
    </p:spTree>
    <p:extLst>
      <p:ext uri="{BB962C8B-B14F-4D97-AF65-F5344CB8AC3E}">
        <p14:creationId xmlns:p14="http://schemas.microsoft.com/office/powerpoint/2010/main" val="37761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6" y="641763"/>
            <a:ext cx="1281787" cy="1298222"/>
          </a:xfrm>
          <a:prstGeom prst="rect">
            <a:avLst/>
          </a:prstGeom>
        </p:spPr>
      </p:pic>
      <p:sp>
        <p:nvSpPr>
          <p:cNvPr id="4" name="矩形 48">
            <a:extLst>
              <a:ext uri="{FF2B5EF4-FFF2-40B4-BE49-F238E27FC236}">
                <a16:creationId xmlns:a16="http://schemas.microsoft.com/office/drawing/2014/main" id="{4D5AFC05-088C-4CE0-A478-9367EB4B5C26}"/>
              </a:ext>
            </a:extLst>
          </p:cNvPr>
          <p:cNvSpPr/>
          <p:nvPr/>
        </p:nvSpPr>
        <p:spPr>
          <a:xfrm>
            <a:off x="1457163" y="854388"/>
            <a:ext cx="3549370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Pausa Activa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6" name="Gráfico 5" descr="Claqueta contorno">
            <a:hlinkClick r:id="rId3"/>
            <a:extLst>
              <a:ext uri="{FF2B5EF4-FFF2-40B4-BE49-F238E27FC236}">
                <a16:creationId xmlns:a16="http://schemas.microsoft.com/office/drawing/2014/main" id="{DBB4FF7F-B840-4DBB-B166-DF32D0E1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9367" y="5743576"/>
            <a:ext cx="914400" cy="914400"/>
          </a:xfrm>
          <a:prstGeom prst="rect">
            <a:avLst/>
          </a:prstGeom>
        </p:spPr>
      </p:pic>
      <p:pic>
        <p:nvPicPr>
          <p:cNvPr id="6146" name="Picture 2" descr="Littel niño y niña bailando - Descargar Vectores Gratis, Illustrator  Graficos, Plantillas Diseño">
            <a:extLst>
              <a:ext uri="{FF2B5EF4-FFF2-40B4-BE49-F238E27FC236}">
                <a16:creationId xmlns:a16="http://schemas.microsoft.com/office/drawing/2014/main" id="{6DD3BC09-3C98-42F0-8170-41FF06BD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32" y="1764986"/>
            <a:ext cx="3815141" cy="31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6FD8C6-6F40-459A-A8AD-089F5EB0A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2" y="3802245"/>
            <a:ext cx="8145322" cy="22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6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854388"/>
            <a:ext cx="771524" cy="781416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2015808" y="854388"/>
            <a:ext cx="2432077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RECREO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A27808-E985-4452-8EE1-72B68C34C850}"/>
              </a:ext>
            </a:extLst>
          </p:cNvPr>
          <p:cNvSpPr txBox="1"/>
          <p:nvPr/>
        </p:nvSpPr>
        <p:spPr>
          <a:xfrm>
            <a:off x="1057275" y="5686425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Apaga tu cámara y el micrófono por 10 minutos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60740-55FF-4CDB-9005-FF0CD272DC7B}"/>
              </a:ext>
            </a:extLst>
          </p:cNvPr>
          <p:cNvSpPr txBox="1"/>
          <p:nvPr/>
        </p:nvSpPr>
        <p:spPr>
          <a:xfrm>
            <a:off x="2015808" y="2933700"/>
            <a:ext cx="550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00B0F0"/>
                </a:solidFill>
              </a:rPr>
              <a:t>10:30 – 10:40 am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294E65-D039-4E71-8815-410029F7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2" y="1828800"/>
            <a:ext cx="1813367" cy="2238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DD4876-2D2E-495F-BAA0-5469C5EC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7" y="2674029"/>
            <a:ext cx="1162528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7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8AA94D-84AA-414A-905F-B5DC14ACE2A2}"/>
              </a:ext>
            </a:extLst>
          </p:cNvPr>
          <p:cNvSpPr txBox="1"/>
          <p:nvPr/>
        </p:nvSpPr>
        <p:spPr>
          <a:xfrm>
            <a:off x="677083" y="618442"/>
            <a:ext cx="5946579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LENGUAJE VERBAL</a:t>
            </a:r>
          </a:p>
        </p:txBody>
      </p:sp>
      <p:pic>
        <p:nvPicPr>
          <p:cNvPr id="9" name="Picture 2" descr="Niños Estudiando Vectores en stock - FreeImages.com">
            <a:extLst>
              <a:ext uri="{FF2B5EF4-FFF2-40B4-BE49-F238E27FC236}">
                <a16:creationId xmlns:a16="http://schemas.microsoft.com/office/drawing/2014/main" id="{176F85AB-136E-44D9-B881-218A0AB67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1" b="-3"/>
          <a:stretch/>
        </p:blipFill>
        <p:spPr bwMode="auto">
          <a:xfrm>
            <a:off x="3387594" y="1451158"/>
            <a:ext cx="5232530" cy="3955684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4E4FE56-C3A3-4AB5-B155-E18009EA358B}"/>
              </a:ext>
            </a:extLst>
          </p:cNvPr>
          <p:cNvSpPr txBox="1"/>
          <p:nvPr/>
        </p:nvSpPr>
        <p:spPr>
          <a:xfrm>
            <a:off x="1032387" y="5456596"/>
            <a:ext cx="506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dirty="0">
                <a:latin typeface="Comic Sans MS" panose="030F0702030302020204" pitchFamily="66" charset="0"/>
              </a:rPr>
              <a:t>REPRESENTACIÓN GRÁFICA</a:t>
            </a:r>
            <a:endParaRPr lang="es-CL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0F383AF-2DC8-4131-8C36-B2CEECF34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0" y="1294498"/>
            <a:ext cx="1089008" cy="17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65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5ABA4A-E341-451D-A8D1-B45D9414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98" y="1455174"/>
            <a:ext cx="3505174" cy="3716808"/>
          </a:xfrm>
          <a:prstGeom prst="rect">
            <a:avLst/>
          </a:prstGeom>
        </p:spPr>
      </p:pic>
      <p:sp>
        <p:nvSpPr>
          <p:cNvPr id="7" name="矩形 48">
            <a:extLst>
              <a:ext uri="{FF2B5EF4-FFF2-40B4-BE49-F238E27FC236}">
                <a16:creationId xmlns:a16="http://schemas.microsoft.com/office/drawing/2014/main" id="{0275C292-2293-416D-BD22-0F84E4EB777C}"/>
              </a:ext>
            </a:extLst>
          </p:cNvPr>
          <p:cNvSpPr/>
          <p:nvPr/>
        </p:nvSpPr>
        <p:spPr>
          <a:xfrm>
            <a:off x="1792931" y="484940"/>
            <a:ext cx="8933857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Nos saludamos cantando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E1C640-0604-40AC-AF06-A990A026D5F8}"/>
              </a:ext>
            </a:extLst>
          </p:cNvPr>
          <p:cNvSpPr txBox="1"/>
          <p:nvPr/>
        </p:nvSpPr>
        <p:spPr>
          <a:xfrm>
            <a:off x="2434042" y="5514798"/>
            <a:ext cx="83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del saludo</a:t>
            </a:r>
          </a:p>
        </p:txBody>
      </p:sp>
      <p:pic>
        <p:nvPicPr>
          <p:cNvPr id="5" name="Gráfico 4" descr="Claqueta contorno">
            <a:hlinkClick r:id="rId3"/>
            <a:extLst>
              <a:ext uri="{FF2B5EF4-FFF2-40B4-BE49-F238E27FC236}">
                <a16:creationId xmlns:a16="http://schemas.microsoft.com/office/drawing/2014/main" id="{F724A314-4538-4A78-96AD-2D5D1527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9138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5E0E01E4-2A6D-4B81-B260-97455E9396C7}"/>
              </a:ext>
            </a:extLst>
          </p:cNvPr>
          <p:cNvSpPr txBox="1">
            <a:spLocks/>
          </p:cNvSpPr>
          <p:nvPr/>
        </p:nvSpPr>
        <p:spPr>
          <a:xfrm>
            <a:off x="1512467" y="420017"/>
            <a:ext cx="8834168" cy="12024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CL" sz="24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s-CL" sz="2400" b="1">
                <a:solidFill>
                  <a:schemeClr val="accent1">
                    <a:lumMod val="75000"/>
                  </a:schemeClr>
                </a:solidFill>
              </a:rPr>
              <a:t>La primera vocal con la que vamos a trabajar es la vocal A</a:t>
            </a:r>
            <a:endParaRPr lang="es-C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195B8-0BFC-4B2D-A855-2D6D77FCC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7"/>
          <a:stretch/>
        </p:blipFill>
        <p:spPr bwMode="auto">
          <a:xfrm>
            <a:off x="1144752" y="2662125"/>
            <a:ext cx="276579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046F1-A37E-4ADE-AF8A-07CFEB892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44" b="50000"/>
          <a:stretch/>
        </p:blipFill>
        <p:spPr bwMode="auto">
          <a:xfrm>
            <a:off x="6379038" y="2170664"/>
            <a:ext cx="21474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0AA1C9BA-40A1-4033-BE04-EB871C81C003}"/>
              </a:ext>
            </a:extLst>
          </p:cNvPr>
          <p:cNvSpPr txBox="1"/>
          <p:nvPr/>
        </p:nvSpPr>
        <p:spPr>
          <a:xfrm>
            <a:off x="1907704" y="4545994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Sonido A</a:t>
            </a:r>
          </a:p>
          <a:p>
            <a:endParaRPr lang="es-CL" dirty="0"/>
          </a:p>
        </p:txBody>
      </p:sp>
      <p:sp>
        <p:nvSpPr>
          <p:cNvPr id="6" name="4 CuadroTexto">
            <a:extLst>
              <a:ext uri="{FF2B5EF4-FFF2-40B4-BE49-F238E27FC236}">
                <a16:creationId xmlns:a16="http://schemas.microsoft.com/office/drawing/2014/main" id="{C54D6D51-7579-4A23-AC65-78938BD6BEA3}"/>
              </a:ext>
            </a:extLst>
          </p:cNvPr>
          <p:cNvSpPr txBox="1"/>
          <p:nvPr/>
        </p:nvSpPr>
        <p:spPr>
          <a:xfrm>
            <a:off x="6264633" y="481569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Representación gráfica vocal A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ACDDF59-C744-46E9-AD6A-E764FA309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5" y="1946038"/>
            <a:ext cx="797380" cy="8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 descr="Resultado de imagen para lapiz para colorear">
            <a:extLst>
              <a:ext uri="{FF2B5EF4-FFF2-40B4-BE49-F238E27FC236}">
                <a16:creationId xmlns:a16="http://schemas.microsoft.com/office/drawing/2014/main" id="{EC356B65-781F-444D-B31F-AC8B15F1E1F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656139" y="1666276"/>
            <a:ext cx="879722" cy="1385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12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595D715-C080-4B44-AAB8-35E66B49E953}"/>
              </a:ext>
            </a:extLst>
          </p:cNvPr>
          <p:cNvSpPr txBox="1">
            <a:spLocks/>
          </p:cNvSpPr>
          <p:nvPr/>
        </p:nvSpPr>
        <p:spPr>
          <a:xfrm>
            <a:off x="1095023" y="817582"/>
            <a:ext cx="8973887" cy="1202485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¿En qué palabras podemos encontrar la vocal A como sonido inicial?</a:t>
            </a:r>
          </a:p>
        </p:txBody>
      </p:sp>
      <p:pic>
        <p:nvPicPr>
          <p:cNvPr id="3" name="Imagen 2" descr="Resultado de imagen para abeja dibujo">
            <a:extLst>
              <a:ext uri="{FF2B5EF4-FFF2-40B4-BE49-F238E27FC236}">
                <a16:creationId xmlns:a16="http://schemas.microsoft.com/office/drawing/2014/main" id="{5DC9DC54-E7A1-46AB-8AB0-CA693C84600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07" y="5133455"/>
            <a:ext cx="609600" cy="64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Resultado de imagen para aviÃ³n dibujo infantil">
            <a:extLst>
              <a:ext uri="{FF2B5EF4-FFF2-40B4-BE49-F238E27FC236}">
                <a16:creationId xmlns:a16="http://schemas.microsoft.com/office/drawing/2014/main" id="{B6F52785-BA47-431E-8DBB-470FB19C09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91" y="5133455"/>
            <a:ext cx="662940" cy="64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relacionada">
            <a:extLst>
              <a:ext uri="{FF2B5EF4-FFF2-40B4-BE49-F238E27FC236}">
                <a16:creationId xmlns:a16="http://schemas.microsoft.com/office/drawing/2014/main" id="{C30F3C5E-F56E-4B09-BA4B-59068E88A2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13" y="5205845"/>
            <a:ext cx="640080" cy="5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Resultado de imagen para auto dibujo infantil">
            <a:extLst>
              <a:ext uri="{FF2B5EF4-FFF2-40B4-BE49-F238E27FC236}">
                <a16:creationId xmlns:a16="http://schemas.microsoft.com/office/drawing/2014/main" id="{5E642D2B-1F23-48A1-94C0-0D03E60726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88" y="5258741"/>
            <a:ext cx="835660" cy="48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Resultado de imagen para arbol dibujo infantil">
            <a:extLst>
              <a:ext uri="{FF2B5EF4-FFF2-40B4-BE49-F238E27FC236}">
                <a16:creationId xmlns:a16="http://schemas.microsoft.com/office/drawing/2014/main" id="{54E91580-E755-4F07-8962-94A8783575B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60" y="4720387"/>
            <a:ext cx="645160" cy="97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878BB5D-2D2F-4DBE-BCDA-BDA97A553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44" b="50000"/>
          <a:stretch/>
        </p:blipFill>
        <p:spPr bwMode="auto">
          <a:xfrm>
            <a:off x="277135" y="2094734"/>
            <a:ext cx="21474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518111-C965-4D1B-B41A-3AC013593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7"/>
          <a:stretch/>
        </p:blipFill>
        <p:spPr bwMode="auto">
          <a:xfrm>
            <a:off x="2441994" y="2456892"/>
            <a:ext cx="276579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43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7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6BD8A8-238F-4244-9064-6087BA285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538975"/>
            <a:ext cx="5462546" cy="38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6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8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61FBC3-4D5D-464C-BD37-0D382AD6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518491"/>
            <a:ext cx="5462546" cy="3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7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72C2BB-A9CB-45BA-8265-563810925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429724"/>
            <a:ext cx="5462546" cy="404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85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E1DA2A-9ED4-4B33-BE3A-CBA730D2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75" y="2659150"/>
            <a:ext cx="6196013" cy="25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0CE9A5F1-DA1C-4DEA-B2CE-5DDCE6447FE0}"/>
              </a:ext>
            </a:extLst>
          </p:cNvPr>
          <p:cNvSpPr txBox="1">
            <a:spLocks/>
          </p:cNvSpPr>
          <p:nvPr/>
        </p:nvSpPr>
        <p:spPr>
          <a:xfrm>
            <a:off x="1214325" y="1040748"/>
            <a:ext cx="8991670" cy="12800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Tarea en clases</a:t>
            </a:r>
          </a:p>
          <a:p>
            <a:pPr algn="ctr"/>
            <a:r>
              <a:rPr lang="es-CL" sz="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Busca tu cuaderno rojo e intentemos escribir la vocal A en </a:t>
            </a:r>
          </a:p>
        </p:txBody>
      </p:sp>
    </p:spTree>
    <p:extLst>
      <p:ext uri="{BB962C8B-B14F-4D97-AF65-F5344CB8AC3E}">
        <p14:creationId xmlns:p14="http://schemas.microsoft.com/office/powerpoint/2010/main" val="249736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93CCE85-6822-4BEF-9471-34D7F50B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87" y="261937"/>
            <a:ext cx="59150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5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6" y="641763"/>
            <a:ext cx="1281787" cy="1298222"/>
          </a:xfrm>
          <a:prstGeom prst="rect">
            <a:avLst/>
          </a:prstGeom>
        </p:spPr>
      </p:pic>
      <p:sp>
        <p:nvSpPr>
          <p:cNvPr id="4" name="矩形 48">
            <a:extLst>
              <a:ext uri="{FF2B5EF4-FFF2-40B4-BE49-F238E27FC236}">
                <a16:creationId xmlns:a16="http://schemas.microsoft.com/office/drawing/2014/main" id="{4D5AFC05-088C-4CE0-A478-9367EB4B5C26}"/>
              </a:ext>
            </a:extLst>
          </p:cNvPr>
          <p:cNvSpPr/>
          <p:nvPr/>
        </p:nvSpPr>
        <p:spPr>
          <a:xfrm>
            <a:off x="1457163" y="854388"/>
            <a:ext cx="3549370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Pausa Activa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6" name="Gráfico 5" descr="Claqueta contorno">
            <a:hlinkClick r:id="rId3"/>
            <a:extLst>
              <a:ext uri="{FF2B5EF4-FFF2-40B4-BE49-F238E27FC236}">
                <a16:creationId xmlns:a16="http://schemas.microsoft.com/office/drawing/2014/main" id="{DBB4FF7F-B840-4DBB-B166-DF32D0E1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9367" y="5743576"/>
            <a:ext cx="914400" cy="914400"/>
          </a:xfrm>
          <a:prstGeom prst="rect">
            <a:avLst/>
          </a:prstGeom>
        </p:spPr>
      </p:pic>
      <p:pic>
        <p:nvPicPr>
          <p:cNvPr id="6146" name="Picture 2" descr="Littel niño y niña bailando - Descargar Vectores Gratis, Illustrator  Graficos, Plantillas Diseño">
            <a:extLst>
              <a:ext uri="{FF2B5EF4-FFF2-40B4-BE49-F238E27FC236}">
                <a16:creationId xmlns:a16="http://schemas.microsoft.com/office/drawing/2014/main" id="{6DD3BC09-3C98-42F0-8170-41FF06BD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32" y="1764986"/>
            <a:ext cx="3815141" cy="31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6FD8C6-6F40-459A-A8AD-089F5EB0A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2" y="3802245"/>
            <a:ext cx="8145322" cy="22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1031553" y="1109143"/>
            <a:ext cx="998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solidFill>
                  <a:srgbClr val="DA2CC5"/>
                </a:solidFill>
                <a:latin typeface="Comic Sans MS" panose="030F0702030302020204" pitchFamily="66" charset="0"/>
              </a:rPr>
              <a:t>NOS DESPEDIMOS CANTANDO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6FDCB49-CDF2-4D6F-BD65-5B82A4B3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3" y="2084323"/>
            <a:ext cx="1363108" cy="1445409"/>
          </a:xfrm>
          <a:prstGeom prst="rect">
            <a:avLst/>
          </a:prstGeom>
        </p:spPr>
      </p:pic>
      <p:pic>
        <p:nvPicPr>
          <p:cNvPr id="4" name="Gráfico 3" descr="Claqueta contorno">
            <a:hlinkClick r:id="rId3"/>
            <a:extLst>
              <a:ext uri="{FF2B5EF4-FFF2-40B4-BE49-F238E27FC236}">
                <a16:creationId xmlns:a16="http://schemas.microsoft.com/office/drawing/2014/main" id="{43FADCE6-8E07-49A7-B19C-BAAA999DA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2981" y="5390741"/>
            <a:ext cx="914400" cy="914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1FEDDE-1B41-4E2E-BAF8-C699E85116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F641421-3D3A-4710-B0D2-A21DED36552F}"/>
              </a:ext>
            </a:extLst>
          </p:cNvPr>
          <p:cNvSpPr txBox="1"/>
          <p:nvPr/>
        </p:nvSpPr>
        <p:spPr>
          <a:xfrm>
            <a:off x="1031553" y="6373148"/>
            <a:ext cx="8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 la despedida</a:t>
            </a:r>
          </a:p>
        </p:txBody>
      </p: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89D2AA1B-264C-40BA-9FFC-706031724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57" y="173314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pic>
        <p:nvPicPr>
          <p:cNvPr id="7170" name="Picture 2" descr="Niños de la escuela de dibujos animados levantando la mano en el aula |  Vector Premium">
            <a:extLst>
              <a:ext uri="{FF2B5EF4-FFF2-40B4-BE49-F238E27FC236}">
                <a16:creationId xmlns:a16="http://schemas.microsoft.com/office/drawing/2014/main" id="{5B18C867-EDB1-4D74-8E35-FD96318B6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5" y="698851"/>
            <a:ext cx="1846607" cy="17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2BC962-673E-4462-AC5D-8B14893A98F8}"/>
              </a:ext>
            </a:extLst>
          </p:cNvPr>
          <p:cNvSpPr txBox="1"/>
          <p:nvPr/>
        </p:nvSpPr>
        <p:spPr>
          <a:xfrm>
            <a:off x="531116" y="-65282"/>
            <a:ext cx="10470250" cy="10237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Vamos a ver quién vino el día de hoy</a:t>
            </a:r>
            <a:endParaRPr lang="en-US" sz="28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F74DB9A-AEEF-4413-9EDD-22DD038C282D}"/>
              </a:ext>
            </a:extLst>
          </p:cNvPr>
          <p:cNvSpPr txBox="1"/>
          <p:nvPr/>
        </p:nvSpPr>
        <p:spPr>
          <a:xfrm>
            <a:off x="1052182" y="6373148"/>
            <a:ext cx="816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Activa tu micrófono al escuchar tu nombre y levanta la mano respondiendo presente  </a:t>
            </a:r>
          </a:p>
        </p:txBody>
      </p:sp>
      <p:pic>
        <p:nvPicPr>
          <p:cNvPr id="5" name="Imagen 4" descr="Un niño sonriendo&#10;&#10;Descripción generada automáticamente">
            <a:extLst>
              <a:ext uri="{FF2B5EF4-FFF2-40B4-BE49-F238E27FC236}">
                <a16:creationId xmlns:a16="http://schemas.microsoft.com/office/drawing/2014/main" id="{5F0435F3-17B2-4885-8DB8-A0D198D38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79" y="2507095"/>
            <a:ext cx="1178618" cy="17679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3FB883-2CA9-4B82-9019-2895837B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490" y="2495938"/>
            <a:ext cx="1447800" cy="17482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56BB5AF-3A4E-455B-A0CA-3D0F05E84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95" y="4449626"/>
            <a:ext cx="1690688" cy="17502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DDB980-F2FF-4C11-8A5A-E3802647631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41" y="2490946"/>
            <a:ext cx="1553318" cy="18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99E28D-8E42-49A5-AB0A-AA5C353EE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9588" y="4407121"/>
            <a:ext cx="1713305" cy="18698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230AEA-81B5-4DD9-9188-28858A099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827" y="4386581"/>
            <a:ext cx="1379492" cy="18404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EE0B0B-F4E6-46DB-AC20-3EF40646F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1873" y="2477049"/>
            <a:ext cx="1352259" cy="17616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37E5F7-7A91-418A-A10F-880D7CDA8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8502" y="4407121"/>
            <a:ext cx="1581152" cy="1819872"/>
          </a:xfrm>
          <a:prstGeom prst="rect">
            <a:avLst/>
          </a:prstGeom>
        </p:spPr>
      </p:pic>
      <p:pic>
        <p:nvPicPr>
          <p:cNvPr id="15" name="Imagen 14" descr="Gráfico, Gráfico de embudo&#10;&#10;Descripción generada automáticamente">
            <a:extLst>
              <a:ext uri="{FF2B5EF4-FFF2-40B4-BE49-F238E27FC236}">
                <a16:creationId xmlns:a16="http://schemas.microsoft.com/office/drawing/2014/main" id="{871164F1-F257-45D5-8795-29077D3E3D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4"/>
            <a:ext cx="2172175" cy="1630036"/>
          </a:xfrm>
          <a:prstGeom prst="rect">
            <a:avLst/>
          </a:prstGeom>
        </p:spPr>
      </p:pic>
      <p:pic>
        <p:nvPicPr>
          <p:cNvPr id="13" name="Imagen 12" descr="Un niño con una camisa azul&#10;&#10;Descripción generada automáticamente">
            <a:extLst>
              <a:ext uri="{FF2B5EF4-FFF2-40B4-BE49-F238E27FC236}">
                <a16:creationId xmlns:a16="http://schemas.microsoft.com/office/drawing/2014/main" id="{2391D884-2EB6-44B8-B26D-751167CE28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4" y="2486289"/>
            <a:ext cx="1598398" cy="18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 de texto 3">
            <a:extLst>
              <a:ext uri="{FF2B5EF4-FFF2-40B4-BE49-F238E27FC236}">
                <a16:creationId xmlns:a16="http://schemas.microsoft.com/office/drawing/2014/main" id="{B4AECBC9-AE8A-44A3-A202-DA8D51F76269}"/>
              </a:ext>
            </a:extLst>
          </p:cNvPr>
          <p:cNvSpPr txBox="1"/>
          <p:nvPr/>
        </p:nvSpPr>
        <p:spPr>
          <a:xfrm>
            <a:off x="104458" y="3104515"/>
            <a:ext cx="1285875" cy="648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LUNES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uadro de texto 5">
            <a:extLst>
              <a:ext uri="{FF2B5EF4-FFF2-40B4-BE49-F238E27FC236}">
                <a16:creationId xmlns:a16="http://schemas.microsoft.com/office/drawing/2014/main" id="{5E06C555-DD9F-400C-9EF1-8B8E5F2E22C4}"/>
              </a:ext>
            </a:extLst>
          </p:cNvPr>
          <p:cNvSpPr txBox="1"/>
          <p:nvPr/>
        </p:nvSpPr>
        <p:spPr>
          <a:xfrm>
            <a:off x="1444309" y="3104515"/>
            <a:ext cx="1543367" cy="648970"/>
          </a:xfrm>
          <a:prstGeom prst="rect">
            <a:avLst/>
          </a:prstGeom>
          <a:solidFill>
            <a:srgbClr val="FF99CC"/>
          </a:solidFill>
          <a:ln w="38100">
            <a:solidFill>
              <a:srgbClr val="FF6699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MARTES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 de texto 6">
            <a:extLst>
              <a:ext uri="{FF2B5EF4-FFF2-40B4-BE49-F238E27FC236}">
                <a16:creationId xmlns:a16="http://schemas.microsoft.com/office/drawing/2014/main" id="{D912579C-6E63-474D-9E7D-A3EC2830139A}"/>
              </a:ext>
            </a:extLst>
          </p:cNvPr>
          <p:cNvSpPr txBox="1"/>
          <p:nvPr/>
        </p:nvSpPr>
        <p:spPr>
          <a:xfrm>
            <a:off x="3041652" y="3104515"/>
            <a:ext cx="2127885" cy="648970"/>
          </a:xfrm>
          <a:prstGeom prst="rect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MIÉRCOLES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 de texto 7">
            <a:extLst>
              <a:ext uri="{FF2B5EF4-FFF2-40B4-BE49-F238E27FC236}">
                <a16:creationId xmlns:a16="http://schemas.microsoft.com/office/drawing/2014/main" id="{5200A502-1E84-49E3-B386-6D7B8A1EAF0B}"/>
              </a:ext>
            </a:extLst>
          </p:cNvPr>
          <p:cNvSpPr txBox="1"/>
          <p:nvPr/>
        </p:nvSpPr>
        <p:spPr>
          <a:xfrm>
            <a:off x="5223513" y="3099035"/>
            <a:ext cx="1520825" cy="648970"/>
          </a:xfrm>
          <a:prstGeom prst="rect">
            <a:avLst/>
          </a:prstGeom>
          <a:solidFill>
            <a:srgbClr val="CCFF66"/>
          </a:solidFill>
          <a:ln w="38100"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Cuadro de texto 8">
            <a:extLst>
              <a:ext uri="{FF2B5EF4-FFF2-40B4-BE49-F238E27FC236}">
                <a16:creationId xmlns:a16="http://schemas.microsoft.com/office/drawing/2014/main" id="{1177471D-4247-45FA-84BF-E3B9F5E348F0}"/>
              </a:ext>
            </a:extLst>
          </p:cNvPr>
          <p:cNvSpPr txBox="1"/>
          <p:nvPr/>
        </p:nvSpPr>
        <p:spPr>
          <a:xfrm>
            <a:off x="6798316" y="3099035"/>
            <a:ext cx="1675762" cy="648970"/>
          </a:xfrm>
          <a:prstGeom prst="rect">
            <a:avLst/>
          </a:prstGeom>
          <a:solidFill>
            <a:srgbClr val="00FFCC"/>
          </a:solidFill>
          <a:ln w="38100">
            <a:solidFill>
              <a:srgbClr val="009999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VIERNES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uadro de texto 9">
            <a:extLst>
              <a:ext uri="{FF2B5EF4-FFF2-40B4-BE49-F238E27FC236}">
                <a16:creationId xmlns:a16="http://schemas.microsoft.com/office/drawing/2014/main" id="{B3F22361-ACCD-407F-B40E-7D6B16AF367B}"/>
              </a:ext>
            </a:extLst>
          </p:cNvPr>
          <p:cNvSpPr txBox="1"/>
          <p:nvPr/>
        </p:nvSpPr>
        <p:spPr>
          <a:xfrm>
            <a:off x="8528056" y="3099035"/>
            <a:ext cx="1597660" cy="648970"/>
          </a:xfrm>
          <a:prstGeom prst="rect">
            <a:avLst/>
          </a:prstGeom>
          <a:solidFill>
            <a:srgbClr val="CC66FF"/>
          </a:solidFill>
          <a:ln w="38100">
            <a:solidFill>
              <a:srgbClr val="80008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SÁBADO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 de texto 10">
            <a:extLst>
              <a:ext uri="{FF2B5EF4-FFF2-40B4-BE49-F238E27FC236}">
                <a16:creationId xmlns:a16="http://schemas.microsoft.com/office/drawing/2014/main" id="{DE34BFAD-3EA0-40F6-9F79-CA96F2253020}"/>
              </a:ext>
            </a:extLst>
          </p:cNvPr>
          <p:cNvSpPr txBox="1"/>
          <p:nvPr/>
        </p:nvSpPr>
        <p:spPr>
          <a:xfrm>
            <a:off x="10179694" y="3099035"/>
            <a:ext cx="1913890" cy="648970"/>
          </a:xfrm>
          <a:prstGeom prst="rect">
            <a:avLst/>
          </a:prstGeom>
          <a:solidFill>
            <a:srgbClr val="FF9966"/>
          </a:solidFill>
          <a:ln w="38100">
            <a:solidFill>
              <a:srgbClr val="FF66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DOMINGO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F682177-2F3F-495F-A22B-3E11E25C0D21}"/>
              </a:ext>
            </a:extLst>
          </p:cNvPr>
          <p:cNvSpPr txBox="1"/>
          <p:nvPr/>
        </p:nvSpPr>
        <p:spPr>
          <a:xfrm>
            <a:off x="735335" y="663244"/>
            <a:ext cx="671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¿Qué día de la semana es hoy?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C7CEFA-96BD-41A9-969E-F59C5CD5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" y="2133600"/>
            <a:ext cx="790575" cy="876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AE30CA-17B9-4C36-A53A-B6F7B4A9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04" y="2185270"/>
            <a:ext cx="790575" cy="876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5301A6-BF3E-4A29-9114-D878F28B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06" y="2185270"/>
            <a:ext cx="790575" cy="8763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6817E2-8568-4FBA-83BF-43E8FB95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37" y="2185270"/>
            <a:ext cx="790575" cy="8763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20434E4-3161-4E66-94B0-1844EA0B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09" y="2185270"/>
            <a:ext cx="790575" cy="876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039638-F2F2-4B9B-81BB-85EADB8A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181" y="2290045"/>
            <a:ext cx="819150" cy="7810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BCE4510-7199-4A28-8AF6-1545D1E4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064" y="2290045"/>
            <a:ext cx="819150" cy="781050"/>
          </a:xfrm>
          <a:prstGeom prst="rect">
            <a:avLst/>
          </a:prstGeom>
        </p:spPr>
      </p:pic>
      <p:pic>
        <p:nvPicPr>
          <p:cNvPr id="4" name="Gráfico 3" descr="Claqueta contorno">
            <a:hlinkClick r:id="rId4"/>
            <a:extLst>
              <a:ext uri="{FF2B5EF4-FFF2-40B4-BE49-F238E27FC236}">
                <a16:creationId xmlns:a16="http://schemas.microsoft.com/office/drawing/2014/main" id="{EAF554F9-E434-4809-9F8C-512A11DF7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4812" y="5562600"/>
            <a:ext cx="914400" cy="9144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D5BAA5C-FE1D-46EC-8D75-3EBABA5EC6B7}"/>
              </a:ext>
            </a:extLst>
          </p:cNvPr>
          <p:cNvSpPr txBox="1"/>
          <p:nvPr/>
        </p:nvSpPr>
        <p:spPr>
          <a:xfrm>
            <a:off x="1142682" y="5272946"/>
            <a:ext cx="980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 los días de la semana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2CB6931B-BB40-4B33-B5B0-B12D98ECC592}"/>
              </a:ext>
            </a:extLst>
          </p:cNvPr>
          <p:cNvSpPr/>
          <p:nvPr/>
        </p:nvSpPr>
        <p:spPr>
          <a:xfrm rot="2589708">
            <a:off x="6437245" y="2239578"/>
            <a:ext cx="35560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AC119DFC-EB94-4AA0-AD16-20FBB4AC8806}"/>
              </a:ext>
            </a:extLst>
          </p:cNvPr>
          <p:cNvSpPr/>
          <p:nvPr/>
        </p:nvSpPr>
        <p:spPr>
          <a:xfrm rot="19702484">
            <a:off x="5184776" y="2259321"/>
            <a:ext cx="35560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14B9F75C-A3F8-4051-9859-D1C8059AE65C}"/>
              </a:ext>
            </a:extLst>
          </p:cNvPr>
          <p:cNvSpPr/>
          <p:nvPr/>
        </p:nvSpPr>
        <p:spPr>
          <a:xfrm rot="8607149">
            <a:off x="6366834" y="3992763"/>
            <a:ext cx="35560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Flecha: hacia abajo 23">
            <a:extLst>
              <a:ext uri="{FF2B5EF4-FFF2-40B4-BE49-F238E27FC236}">
                <a16:creationId xmlns:a16="http://schemas.microsoft.com/office/drawing/2014/main" id="{89287CA0-5227-4104-91AF-F2D2FE8E1C89}"/>
              </a:ext>
            </a:extLst>
          </p:cNvPr>
          <p:cNvSpPr/>
          <p:nvPr/>
        </p:nvSpPr>
        <p:spPr>
          <a:xfrm rot="13784966">
            <a:off x="5410836" y="3981802"/>
            <a:ext cx="35560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 de texto 7">
            <a:extLst>
              <a:ext uri="{FF2B5EF4-FFF2-40B4-BE49-F238E27FC236}">
                <a16:creationId xmlns:a16="http://schemas.microsoft.com/office/drawing/2014/main" id="{7F58186F-7259-4C0A-8E4A-D0C72CB370FD}"/>
              </a:ext>
            </a:extLst>
          </p:cNvPr>
          <p:cNvSpPr txBox="1"/>
          <p:nvPr/>
        </p:nvSpPr>
        <p:spPr>
          <a:xfrm>
            <a:off x="5223511" y="3121598"/>
            <a:ext cx="1520825" cy="648970"/>
          </a:xfrm>
          <a:prstGeom prst="rect">
            <a:avLst/>
          </a:prstGeom>
          <a:solidFill>
            <a:srgbClr val="CCFF66"/>
          </a:solidFill>
          <a:ln w="38100">
            <a:solidFill>
              <a:srgbClr val="00B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5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8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>
            <a:extLst>
              <a:ext uri="{FF2B5EF4-FFF2-40B4-BE49-F238E27FC236}">
                <a16:creationId xmlns:a16="http://schemas.microsoft.com/office/drawing/2014/main" id="{36AD5BF9-4FDD-4F5B-9FA7-BD5D6F58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30638"/>
            <a:ext cx="119711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矩形 48">
            <a:extLst>
              <a:ext uri="{FF2B5EF4-FFF2-40B4-BE49-F238E27FC236}">
                <a16:creationId xmlns:a16="http://schemas.microsoft.com/office/drawing/2014/main" id="{878B961F-0EE4-4C6D-B1D0-7B31F52942F8}"/>
              </a:ext>
            </a:extLst>
          </p:cNvPr>
          <p:cNvSpPr/>
          <p:nvPr/>
        </p:nvSpPr>
        <p:spPr>
          <a:xfrm>
            <a:off x="2878476" y="249911"/>
            <a:ext cx="4658647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CALENDARIO</a:t>
            </a:r>
            <a:r>
              <a:rPr lang="en-US" altLang="zh-CN" sz="54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66D769-DB78-4686-A52A-FE0EF240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3" y="1306072"/>
            <a:ext cx="8539162" cy="5520178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739D8AC6-4359-445C-9308-AE0180C7BEEF}"/>
              </a:ext>
            </a:extLst>
          </p:cNvPr>
          <p:cNvSpPr txBox="1"/>
          <p:nvPr/>
        </p:nvSpPr>
        <p:spPr>
          <a:xfrm>
            <a:off x="4686215" y="2552777"/>
            <a:ext cx="1085935" cy="400110"/>
          </a:xfrm>
          <a:prstGeom prst="rect">
            <a:avLst/>
          </a:prstGeom>
          <a:solidFill>
            <a:srgbClr val="DA2CC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JUEVES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78E8749-A729-459E-8E78-D2CE7C72A1A7}"/>
              </a:ext>
            </a:extLst>
          </p:cNvPr>
          <p:cNvSpPr txBox="1"/>
          <p:nvPr/>
        </p:nvSpPr>
        <p:spPr>
          <a:xfrm>
            <a:off x="4702883" y="2952887"/>
            <a:ext cx="1052598" cy="830997"/>
          </a:xfrm>
          <a:prstGeom prst="rect">
            <a:avLst/>
          </a:prstGeom>
          <a:solidFill>
            <a:srgbClr val="DA2CC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6270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E290C74-1BC3-424F-BA0E-C39BBC65A4C4}"/>
              </a:ext>
            </a:extLst>
          </p:cNvPr>
          <p:cNvSpPr txBox="1"/>
          <p:nvPr/>
        </p:nvSpPr>
        <p:spPr>
          <a:xfrm>
            <a:off x="451692" y="5652241"/>
            <a:ext cx="754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sz="1600" dirty="0">
                <a:latin typeface="Comic Sans MS" panose="030F0702030302020204" pitchFamily="66" charset="0"/>
              </a:rPr>
              <a:t>CREAR PATRONES</a:t>
            </a:r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31B11E-8513-4C7C-B686-C0240776D43C}"/>
              </a:ext>
            </a:extLst>
          </p:cNvPr>
          <p:cNvSpPr txBox="1"/>
          <p:nvPr/>
        </p:nvSpPr>
        <p:spPr>
          <a:xfrm>
            <a:off x="526807" y="799087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PENSAMIENTO MATEMÁTICO</a:t>
            </a:r>
          </a:p>
        </p:txBody>
      </p:sp>
      <p:pic>
        <p:nvPicPr>
          <p:cNvPr id="4" name="Imagen 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3123A6B-D9D0-4FBB-A049-4A8F2A5F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08" y="1438079"/>
            <a:ext cx="3649768" cy="42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531B11E-8513-4C7C-B686-C0240776D43C}"/>
              </a:ext>
            </a:extLst>
          </p:cNvPr>
          <p:cNvSpPr txBox="1"/>
          <p:nvPr/>
        </p:nvSpPr>
        <p:spPr>
          <a:xfrm>
            <a:off x="3295688" y="1423804"/>
            <a:ext cx="4517821" cy="523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¿Qué son los patrones?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41F92F3-7176-4F85-ACF4-CFB644068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4" y="4069301"/>
            <a:ext cx="919500" cy="1384996"/>
          </a:xfrm>
          <a:prstGeom prst="rect">
            <a:avLst/>
          </a:prstGeom>
        </p:spPr>
      </p:pic>
      <p:pic>
        <p:nvPicPr>
          <p:cNvPr id="6" name="Imagen 5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A15B0400-E411-4052-875B-8C598B94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33" y="4069300"/>
            <a:ext cx="919500" cy="1388035"/>
          </a:xfrm>
          <a:prstGeom prst="rect">
            <a:avLst/>
          </a:prstGeom>
        </p:spPr>
      </p:pic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D04E0C3-47E5-4218-BAF3-736329075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2" y="4056036"/>
            <a:ext cx="919501" cy="1350872"/>
          </a:xfrm>
          <a:prstGeom prst="rect">
            <a:avLst/>
          </a:prstGeom>
        </p:spPr>
      </p:pic>
      <p:pic>
        <p:nvPicPr>
          <p:cNvPr id="11" name="Imagen 10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2A167AF-94EE-479C-93F8-DFE06A048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9" y="4049200"/>
            <a:ext cx="919500" cy="1384996"/>
          </a:xfrm>
          <a:prstGeom prst="rect">
            <a:avLst/>
          </a:prstGeom>
        </p:spPr>
      </p:pic>
      <p:pic>
        <p:nvPicPr>
          <p:cNvPr id="12" name="Imagen 11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916C9ADC-F1F0-4BA5-9D66-ED4CFF65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01" y="4029099"/>
            <a:ext cx="919500" cy="1388035"/>
          </a:xfrm>
          <a:prstGeom prst="rect">
            <a:avLst/>
          </a:prstGeom>
        </p:spPr>
      </p:pic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7B47382-B799-42F0-970D-4651E3258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3" y="4086363"/>
            <a:ext cx="919501" cy="1350872"/>
          </a:xfrm>
          <a:prstGeom prst="rect">
            <a:avLst/>
          </a:prstGeom>
        </p:spPr>
      </p:pic>
      <p:pic>
        <p:nvPicPr>
          <p:cNvPr id="14" name="Imagen 1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063AC84-7C5A-4254-8605-AADFC10EB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44" y="4086363"/>
            <a:ext cx="919500" cy="1384996"/>
          </a:xfrm>
          <a:prstGeom prst="rect">
            <a:avLst/>
          </a:prstGeom>
        </p:spPr>
      </p:pic>
      <p:pic>
        <p:nvPicPr>
          <p:cNvPr id="15" name="Imagen 14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E53BDFDE-449B-4EA0-A6AE-9DAC75B97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70" y="4049200"/>
            <a:ext cx="919500" cy="1388035"/>
          </a:xfrm>
          <a:prstGeom prst="rect">
            <a:avLst/>
          </a:prstGeom>
        </p:spPr>
      </p:pic>
      <p:pic>
        <p:nvPicPr>
          <p:cNvPr id="16" name="Imagen 1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56B9E2B-8A90-49A5-A4C7-43F8A18B8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96" y="4086363"/>
            <a:ext cx="919501" cy="135087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141A689-50E7-4D3C-9D9A-B3631DFC97E5}"/>
              </a:ext>
            </a:extLst>
          </p:cNvPr>
          <p:cNvSpPr txBox="1"/>
          <p:nvPr/>
        </p:nvSpPr>
        <p:spPr>
          <a:xfrm>
            <a:off x="578054" y="467187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RECORDEMOS</a:t>
            </a:r>
            <a:endParaRPr lang="en-US" sz="40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CB70979-358C-42B3-8B34-EBCFE8E9B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908" y="153977"/>
            <a:ext cx="941561" cy="129711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E75BB2D-7ABC-46DF-9AB5-814A3EE86CC7}"/>
              </a:ext>
            </a:extLst>
          </p:cNvPr>
          <p:cNvSpPr txBox="1"/>
          <p:nvPr/>
        </p:nvSpPr>
        <p:spPr>
          <a:xfrm>
            <a:off x="2034164" y="1966996"/>
            <a:ext cx="71777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/>
              <a:t>Un patrón es una secuencia que </a:t>
            </a:r>
          </a:p>
          <a:p>
            <a:pPr algn="ctr"/>
            <a:r>
              <a:rPr lang="es-CL" sz="3200" dirty="0"/>
              <a:t>Se repite con un orden establecido </a:t>
            </a:r>
          </a:p>
          <a:p>
            <a:pPr algn="ctr"/>
            <a:r>
              <a:rPr lang="es-CL" sz="3200" dirty="0"/>
              <a:t>Existen patrones visuales, auditivos e incluso de movimiento</a:t>
            </a:r>
          </a:p>
        </p:txBody>
      </p:sp>
    </p:spTree>
    <p:extLst>
      <p:ext uri="{BB962C8B-B14F-4D97-AF65-F5344CB8AC3E}">
        <p14:creationId xmlns:p14="http://schemas.microsoft.com/office/powerpoint/2010/main" val="378851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0C8FD5-CC16-4DE7-AF3B-26C1D3305834}"/>
              </a:ext>
            </a:extLst>
          </p:cNvPr>
          <p:cNvSpPr txBox="1"/>
          <p:nvPr/>
        </p:nvSpPr>
        <p:spPr>
          <a:xfrm>
            <a:off x="3003499" y="1392552"/>
            <a:ext cx="61850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accent6"/>
                </a:solidFill>
              </a:rPr>
              <a:t> </a:t>
            </a:r>
            <a:r>
              <a:rPr lang="es-CL" sz="2400" b="1" dirty="0">
                <a:solidFill>
                  <a:schemeClr val="accent6"/>
                </a:solidFill>
              </a:rPr>
              <a:t>“Juguemos con los patrones”</a:t>
            </a:r>
          </a:p>
          <a:p>
            <a:pPr algn="ctr"/>
            <a:r>
              <a:rPr lang="es-CL" b="1" dirty="0"/>
              <a:t>Elige 3 movimientos y crea tu patrón para bailar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EABE4D-4D7D-4E5D-A5E0-7317973154C8}"/>
              </a:ext>
            </a:extLst>
          </p:cNvPr>
          <p:cNvSpPr txBox="1"/>
          <p:nvPr/>
        </p:nvSpPr>
        <p:spPr>
          <a:xfrm>
            <a:off x="2266014" y="828060"/>
            <a:ext cx="610076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ACTIVIDAD EN CLASES</a:t>
            </a:r>
            <a:endParaRPr lang="en-US" sz="1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91C2D9-5AFB-4B36-B1F8-BE13BD14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91" y="2678349"/>
            <a:ext cx="2106158" cy="15822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9478F0-CC23-459E-9169-4DACDFED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886" y="2671052"/>
            <a:ext cx="1725354" cy="15822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127F365-90B6-4EE6-BAC6-77DD2F123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253" y="2673693"/>
            <a:ext cx="1597095" cy="158223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2574BC3-84F8-46CA-A059-7566B862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359" y="2554567"/>
            <a:ext cx="3040890" cy="17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6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4822</TotalTime>
  <Words>402</Words>
  <Application>Microsoft Office PowerPoint</Application>
  <PresentationFormat>Panorámica</PresentationFormat>
  <Paragraphs>75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汉仪夏日体W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Gallardo Estay Carlos</dc:creator>
  <cp:lastModifiedBy>nataly diaz tapia</cp:lastModifiedBy>
  <cp:revision>263</cp:revision>
  <dcterms:created xsi:type="dcterms:W3CDTF">2020-07-24T18:04:44Z</dcterms:created>
  <dcterms:modified xsi:type="dcterms:W3CDTF">2021-04-01T12:56:38Z</dcterms:modified>
</cp:coreProperties>
</file>