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9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8" r:id="rId6"/>
    <p:sldId id="269" r:id="rId7"/>
    <p:sldId id="270" r:id="rId8"/>
    <p:sldId id="266" r:id="rId9"/>
    <p:sldId id="267" r:id="rId10"/>
  </p:sldIdLst>
  <p:sldSz cx="9144000" cy="5143500" type="screen16x9"/>
  <p:notesSz cx="6858000" cy="9144000"/>
  <p:embeddedFontLst>
    <p:embeddedFont>
      <p:font typeface="Lakki Reddy" panose="020B0604020202020204" charset="0"/>
      <p:regular r:id="rId12"/>
    </p:embeddedFont>
    <p:embeddedFont>
      <p:font typeface="Roboto Condensed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1AD47B-B914-46FB-8C2C-00B27A897B47}">
  <a:tblStyle styleId="{6D1AD47B-B914-46FB-8C2C-00B27A897B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39384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371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883747e6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883747e6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315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882c7b38da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882c7b38da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87046b1b47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87046b1b47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382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88438aaee0_1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88438aaee0_1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966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87046b1b47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87046b1b47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817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88438aaee0_1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88438aaee0_1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921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882c7b38d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882c7b38d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42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-837884">
            <a:off x="413323" y="-1064826"/>
            <a:ext cx="8317345" cy="7273149"/>
            <a:chOff x="1934025" y="2757525"/>
            <a:chExt cx="1192125" cy="1042475"/>
          </a:xfrm>
        </p:grpSpPr>
        <p:sp>
          <p:nvSpPr>
            <p:cNvPr id="10" name="Google Shape;10;p2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024900" y="2833525"/>
              <a:ext cx="1013100" cy="887300"/>
            </a:xfrm>
            <a:custGeom>
              <a:avLst/>
              <a:gdLst/>
              <a:ahLst/>
              <a:cxnLst/>
              <a:rect l="l" t="t" r="r" b="b"/>
              <a:pathLst>
                <a:path w="40524" h="35492" extrusionOk="0">
                  <a:moveTo>
                    <a:pt x="22727" y="0"/>
                  </a:moveTo>
                  <a:cubicBezTo>
                    <a:pt x="22564" y="0"/>
                    <a:pt x="22402" y="3"/>
                    <a:pt x="22242" y="10"/>
                  </a:cubicBezTo>
                  <a:cubicBezTo>
                    <a:pt x="18065" y="227"/>
                    <a:pt x="11067" y="2098"/>
                    <a:pt x="11067" y="2098"/>
                  </a:cubicBezTo>
                  <a:cubicBezTo>
                    <a:pt x="11067" y="2098"/>
                    <a:pt x="6646" y="4594"/>
                    <a:pt x="4042" y="8310"/>
                  </a:cubicBezTo>
                  <a:cubicBezTo>
                    <a:pt x="1438" y="11998"/>
                    <a:pt x="0" y="20054"/>
                    <a:pt x="1058" y="23499"/>
                  </a:cubicBezTo>
                  <a:cubicBezTo>
                    <a:pt x="2116" y="26916"/>
                    <a:pt x="6347" y="32775"/>
                    <a:pt x="9738" y="33833"/>
                  </a:cubicBezTo>
                  <a:cubicBezTo>
                    <a:pt x="11952" y="34524"/>
                    <a:pt x="19184" y="35492"/>
                    <a:pt x="24730" y="35492"/>
                  </a:cubicBezTo>
                  <a:cubicBezTo>
                    <a:pt x="27678" y="35492"/>
                    <a:pt x="30150" y="35218"/>
                    <a:pt x="31139" y="34484"/>
                  </a:cubicBezTo>
                  <a:cubicBezTo>
                    <a:pt x="34014" y="32341"/>
                    <a:pt x="40523" y="27323"/>
                    <a:pt x="40523" y="23038"/>
                  </a:cubicBezTo>
                  <a:cubicBezTo>
                    <a:pt x="40523" y="18752"/>
                    <a:pt x="37567" y="6736"/>
                    <a:pt x="34692" y="4295"/>
                  </a:cubicBezTo>
                  <a:cubicBezTo>
                    <a:pt x="31926" y="1947"/>
                    <a:pt x="26852" y="0"/>
                    <a:pt x="22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217475" y="2998375"/>
              <a:ext cx="636075" cy="556925"/>
            </a:xfrm>
            <a:custGeom>
              <a:avLst/>
              <a:gdLst/>
              <a:ahLst/>
              <a:cxnLst/>
              <a:rect l="l" t="t" r="r" b="b"/>
              <a:pathLst>
                <a:path w="25443" h="22277" extrusionOk="0">
                  <a:moveTo>
                    <a:pt x="14315" y="0"/>
                  </a:moveTo>
                  <a:cubicBezTo>
                    <a:pt x="14207" y="0"/>
                    <a:pt x="14101" y="2"/>
                    <a:pt x="13997" y="7"/>
                  </a:cubicBezTo>
                  <a:cubicBezTo>
                    <a:pt x="11311" y="169"/>
                    <a:pt x="6944" y="1336"/>
                    <a:pt x="6944" y="1336"/>
                  </a:cubicBezTo>
                  <a:cubicBezTo>
                    <a:pt x="6944" y="1336"/>
                    <a:pt x="4178" y="2936"/>
                    <a:pt x="2550" y="5242"/>
                  </a:cubicBezTo>
                  <a:cubicBezTo>
                    <a:pt x="869" y="7547"/>
                    <a:pt x="1" y="12619"/>
                    <a:pt x="679" y="14762"/>
                  </a:cubicBezTo>
                  <a:cubicBezTo>
                    <a:pt x="1357" y="16905"/>
                    <a:pt x="3988" y="20594"/>
                    <a:pt x="6131" y="21245"/>
                  </a:cubicBezTo>
                  <a:cubicBezTo>
                    <a:pt x="7525" y="21686"/>
                    <a:pt x="12032" y="22276"/>
                    <a:pt x="15503" y="22276"/>
                  </a:cubicBezTo>
                  <a:cubicBezTo>
                    <a:pt x="17366" y="22276"/>
                    <a:pt x="18932" y="22106"/>
                    <a:pt x="19557" y="21652"/>
                  </a:cubicBezTo>
                  <a:cubicBezTo>
                    <a:pt x="21347" y="20295"/>
                    <a:pt x="25443" y="17176"/>
                    <a:pt x="25443" y="14464"/>
                  </a:cubicBezTo>
                  <a:cubicBezTo>
                    <a:pt x="25443" y="11778"/>
                    <a:pt x="23598" y="4211"/>
                    <a:pt x="21781" y="2692"/>
                  </a:cubicBezTo>
                  <a:cubicBezTo>
                    <a:pt x="20062" y="1234"/>
                    <a:pt x="16893" y="0"/>
                    <a:pt x="143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348350" y="1288350"/>
            <a:ext cx="6447300" cy="205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0"/>
              <a:buFont typeface="Lakki Reddy"/>
              <a:buNone/>
              <a:defRPr sz="100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652025" y="3402325"/>
            <a:ext cx="37686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None/>
              <a:defRPr sz="23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1103462" y="384837"/>
            <a:ext cx="7278393" cy="4297223"/>
            <a:chOff x="337381" y="2907305"/>
            <a:chExt cx="1177372" cy="695119"/>
          </a:xfrm>
        </p:grpSpPr>
        <p:sp>
          <p:nvSpPr>
            <p:cNvPr id="18" name="Google Shape;18;p2"/>
            <p:cNvSpPr/>
            <p:nvPr/>
          </p:nvSpPr>
          <p:spPr>
            <a:xfrm>
              <a:off x="992934" y="2907305"/>
              <a:ext cx="21725" cy="25100"/>
            </a:xfrm>
            <a:custGeom>
              <a:avLst/>
              <a:gdLst/>
              <a:ahLst/>
              <a:cxnLst/>
              <a:rect l="l" t="t" r="r" b="b"/>
              <a:pathLst>
                <a:path w="869" h="1004" extrusionOk="0">
                  <a:moveTo>
                    <a:pt x="434" y="0"/>
                  </a:moveTo>
                  <a:cubicBezTo>
                    <a:pt x="353" y="461"/>
                    <a:pt x="0" y="488"/>
                    <a:pt x="0" y="488"/>
                  </a:cubicBezTo>
                  <a:cubicBezTo>
                    <a:pt x="0" y="488"/>
                    <a:pt x="353" y="543"/>
                    <a:pt x="434" y="1004"/>
                  </a:cubicBezTo>
                  <a:cubicBezTo>
                    <a:pt x="543" y="543"/>
                    <a:pt x="868" y="488"/>
                    <a:pt x="868" y="488"/>
                  </a:cubicBezTo>
                  <a:cubicBezTo>
                    <a:pt x="868" y="488"/>
                    <a:pt x="543" y="461"/>
                    <a:pt x="4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flipH="1">
              <a:off x="789997" y="3577299"/>
              <a:ext cx="21725" cy="25125"/>
            </a:xfrm>
            <a:custGeom>
              <a:avLst/>
              <a:gdLst/>
              <a:ahLst/>
              <a:cxnLst/>
              <a:rect l="l" t="t" r="r" b="b"/>
              <a:pathLst>
                <a:path w="869" h="1005" extrusionOk="0">
                  <a:moveTo>
                    <a:pt x="434" y="1"/>
                  </a:moveTo>
                  <a:cubicBezTo>
                    <a:pt x="326" y="462"/>
                    <a:pt x="0" y="516"/>
                    <a:pt x="0" y="516"/>
                  </a:cubicBezTo>
                  <a:cubicBezTo>
                    <a:pt x="0" y="516"/>
                    <a:pt x="326" y="543"/>
                    <a:pt x="434" y="1004"/>
                  </a:cubicBezTo>
                  <a:cubicBezTo>
                    <a:pt x="543" y="543"/>
                    <a:pt x="868" y="516"/>
                    <a:pt x="868" y="516"/>
                  </a:cubicBezTo>
                  <a:cubicBezTo>
                    <a:pt x="868" y="516"/>
                    <a:pt x="543" y="462"/>
                    <a:pt x="4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82853" y="3377008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7105" y="2932404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3"/>
                  </a:cubicBezTo>
                  <a:cubicBezTo>
                    <a:pt x="787" y="815"/>
                    <a:pt x="1276" y="760"/>
                    <a:pt x="1276" y="760"/>
                  </a:cubicBezTo>
                  <a:cubicBezTo>
                    <a:pt x="1276" y="760"/>
                    <a:pt x="787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37381" y="3066504"/>
              <a:ext cx="32575" cy="37325"/>
            </a:xfrm>
            <a:custGeom>
              <a:avLst/>
              <a:gdLst/>
              <a:ahLst/>
              <a:cxnLst/>
              <a:rect l="l" t="t" r="r" b="b"/>
              <a:pathLst>
                <a:path w="1303" h="1493" extrusionOk="0">
                  <a:moveTo>
                    <a:pt x="652" y="1"/>
                  </a:moveTo>
                  <a:cubicBezTo>
                    <a:pt x="516" y="679"/>
                    <a:pt x="1" y="760"/>
                    <a:pt x="1" y="760"/>
                  </a:cubicBezTo>
                  <a:cubicBezTo>
                    <a:pt x="1" y="760"/>
                    <a:pt x="516" y="787"/>
                    <a:pt x="652" y="1492"/>
                  </a:cubicBezTo>
                  <a:cubicBezTo>
                    <a:pt x="787" y="814"/>
                    <a:pt x="1303" y="760"/>
                    <a:pt x="1303" y="760"/>
                  </a:cubicBezTo>
                  <a:cubicBezTo>
                    <a:pt x="1303" y="760"/>
                    <a:pt x="787" y="679"/>
                    <a:pt x="6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31"/>
          <p:cNvGrpSpPr/>
          <p:nvPr/>
        </p:nvGrpSpPr>
        <p:grpSpPr>
          <a:xfrm rot="-837884">
            <a:off x="413323" y="-1064826"/>
            <a:ext cx="8317345" cy="7273149"/>
            <a:chOff x="1934025" y="2757525"/>
            <a:chExt cx="1192125" cy="1042475"/>
          </a:xfrm>
        </p:grpSpPr>
        <p:sp>
          <p:nvSpPr>
            <p:cNvPr id="248" name="Google Shape;248;p31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1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1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31"/>
          <p:cNvSpPr txBox="1">
            <a:spLocks noGrp="1"/>
          </p:cNvSpPr>
          <p:nvPr>
            <p:ph type="subTitle" idx="1"/>
          </p:nvPr>
        </p:nvSpPr>
        <p:spPr>
          <a:xfrm>
            <a:off x="2972100" y="3852250"/>
            <a:ext cx="31998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52" name="Google Shape;252;p31"/>
          <p:cNvSpPr txBox="1">
            <a:spLocks noGrp="1"/>
          </p:cNvSpPr>
          <p:nvPr>
            <p:ph type="title"/>
          </p:nvPr>
        </p:nvSpPr>
        <p:spPr>
          <a:xfrm>
            <a:off x="1158750" y="1406475"/>
            <a:ext cx="6826500" cy="254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endParaRPr/>
          </a:p>
        </p:txBody>
      </p:sp>
      <p:grpSp>
        <p:nvGrpSpPr>
          <p:cNvPr id="253" name="Google Shape;253;p31"/>
          <p:cNvGrpSpPr/>
          <p:nvPr/>
        </p:nvGrpSpPr>
        <p:grpSpPr>
          <a:xfrm>
            <a:off x="396049" y="2814905"/>
            <a:ext cx="8027956" cy="1694046"/>
            <a:chOff x="222948" y="3286478"/>
            <a:chExt cx="1298623" cy="274029"/>
          </a:xfrm>
        </p:grpSpPr>
        <p:sp>
          <p:nvSpPr>
            <p:cNvPr id="254" name="Google Shape;254;p31"/>
            <p:cNvSpPr/>
            <p:nvPr/>
          </p:nvSpPr>
          <p:spPr>
            <a:xfrm>
              <a:off x="535157" y="3532006"/>
              <a:ext cx="25100" cy="28500"/>
            </a:xfrm>
            <a:custGeom>
              <a:avLst/>
              <a:gdLst/>
              <a:ahLst/>
              <a:cxnLst/>
              <a:rect l="l" t="t" r="r" b="b"/>
              <a:pathLst>
                <a:path w="1004" h="1140" extrusionOk="0">
                  <a:moveTo>
                    <a:pt x="516" y="0"/>
                  </a:moveTo>
                  <a:cubicBezTo>
                    <a:pt x="407" y="543"/>
                    <a:pt x="0" y="570"/>
                    <a:pt x="0" y="570"/>
                  </a:cubicBezTo>
                  <a:cubicBezTo>
                    <a:pt x="0" y="570"/>
                    <a:pt x="380" y="597"/>
                    <a:pt x="516" y="1139"/>
                  </a:cubicBezTo>
                  <a:cubicBezTo>
                    <a:pt x="597" y="597"/>
                    <a:pt x="1004" y="570"/>
                    <a:pt x="1004" y="570"/>
                  </a:cubicBezTo>
                  <a:cubicBezTo>
                    <a:pt x="1004" y="570"/>
                    <a:pt x="597" y="516"/>
                    <a:pt x="5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1"/>
            <p:cNvSpPr/>
            <p:nvPr/>
          </p:nvSpPr>
          <p:spPr>
            <a:xfrm>
              <a:off x="1489671" y="3307723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1"/>
            <p:cNvSpPr/>
            <p:nvPr/>
          </p:nvSpPr>
          <p:spPr>
            <a:xfrm>
              <a:off x="222948" y="3286478"/>
              <a:ext cx="32575" cy="37325"/>
            </a:xfrm>
            <a:custGeom>
              <a:avLst/>
              <a:gdLst/>
              <a:ahLst/>
              <a:cxnLst/>
              <a:rect l="l" t="t" r="r" b="b"/>
              <a:pathLst>
                <a:path w="1303" h="1493" extrusionOk="0">
                  <a:moveTo>
                    <a:pt x="652" y="1"/>
                  </a:moveTo>
                  <a:cubicBezTo>
                    <a:pt x="516" y="679"/>
                    <a:pt x="1" y="760"/>
                    <a:pt x="1" y="760"/>
                  </a:cubicBezTo>
                  <a:cubicBezTo>
                    <a:pt x="1" y="760"/>
                    <a:pt x="516" y="787"/>
                    <a:pt x="652" y="1492"/>
                  </a:cubicBezTo>
                  <a:cubicBezTo>
                    <a:pt x="787" y="814"/>
                    <a:pt x="1303" y="760"/>
                    <a:pt x="1303" y="760"/>
                  </a:cubicBezTo>
                  <a:cubicBezTo>
                    <a:pt x="1303" y="760"/>
                    <a:pt x="787" y="679"/>
                    <a:pt x="6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MAIN_POINT_1">
    <p:bg>
      <p:bgPr>
        <a:solidFill>
          <a:schemeClr val="lt2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oogle Shape;258;p32"/>
          <p:cNvGrpSpPr/>
          <p:nvPr/>
        </p:nvGrpSpPr>
        <p:grpSpPr>
          <a:xfrm rot="-837884">
            <a:off x="413323" y="-1064826"/>
            <a:ext cx="8317345" cy="7273149"/>
            <a:chOff x="1934025" y="2757525"/>
            <a:chExt cx="1192125" cy="1042475"/>
          </a:xfrm>
        </p:grpSpPr>
        <p:sp>
          <p:nvSpPr>
            <p:cNvPr id="259" name="Google Shape;259;p32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2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2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32"/>
          <p:cNvSpPr txBox="1">
            <a:spLocks noGrp="1"/>
          </p:cNvSpPr>
          <p:nvPr>
            <p:ph type="subTitle" idx="1"/>
          </p:nvPr>
        </p:nvSpPr>
        <p:spPr>
          <a:xfrm>
            <a:off x="720000" y="3012075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3" name="Google Shape;263;p32"/>
          <p:cNvSpPr txBox="1">
            <a:spLocks noGrp="1"/>
          </p:cNvSpPr>
          <p:nvPr>
            <p:ph type="subTitle" idx="2"/>
          </p:nvPr>
        </p:nvSpPr>
        <p:spPr>
          <a:xfrm>
            <a:off x="966953" y="2506750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 b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4" name="Google Shape;264;p32"/>
          <p:cNvSpPr txBox="1">
            <a:spLocks noGrp="1"/>
          </p:cNvSpPr>
          <p:nvPr>
            <p:ph type="subTitle" idx="3"/>
          </p:nvPr>
        </p:nvSpPr>
        <p:spPr>
          <a:xfrm>
            <a:off x="3386100" y="3012075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5" name="Google Shape;265;p32"/>
          <p:cNvSpPr txBox="1">
            <a:spLocks noGrp="1"/>
          </p:cNvSpPr>
          <p:nvPr>
            <p:ph type="subTitle" idx="4"/>
          </p:nvPr>
        </p:nvSpPr>
        <p:spPr>
          <a:xfrm>
            <a:off x="3638250" y="2506750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 b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6" name="Google Shape;266;p32"/>
          <p:cNvSpPr txBox="1">
            <a:spLocks noGrp="1"/>
          </p:cNvSpPr>
          <p:nvPr>
            <p:ph type="subTitle" idx="5"/>
          </p:nvPr>
        </p:nvSpPr>
        <p:spPr>
          <a:xfrm>
            <a:off x="6053700" y="3012075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subTitle" idx="6"/>
          </p:nvPr>
        </p:nvSpPr>
        <p:spPr>
          <a:xfrm>
            <a:off x="6300653" y="2506750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 b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68" name="Google Shape;268;p32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69" name="Google Shape;269;p32"/>
          <p:cNvSpPr txBox="1">
            <a:spLocks noGrp="1"/>
          </p:cNvSpPr>
          <p:nvPr>
            <p:ph type="title" idx="7" hasCustomPrompt="1"/>
          </p:nvPr>
        </p:nvSpPr>
        <p:spPr>
          <a:xfrm>
            <a:off x="1408200" y="1898650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r>
              <a:t>xx%</a:t>
            </a:r>
          </a:p>
        </p:txBody>
      </p:sp>
      <p:sp>
        <p:nvSpPr>
          <p:cNvPr id="270" name="Google Shape;270;p32"/>
          <p:cNvSpPr txBox="1">
            <a:spLocks noGrp="1"/>
          </p:cNvSpPr>
          <p:nvPr>
            <p:ph type="title" idx="8" hasCustomPrompt="1"/>
          </p:nvPr>
        </p:nvSpPr>
        <p:spPr>
          <a:xfrm>
            <a:off x="4075800" y="1897625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r>
              <a:t>xx%</a:t>
            </a:r>
          </a:p>
        </p:txBody>
      </p:sp>
      <p:sp>
        <p:nvSpPr>
          <p:cNvPr id="271" name="Google Shape;271;p32"/>
          <p:cNvSpPr txBox="1">
            <a:spLocks noGrp="1"/>
          </p:cNvSpPr>
          <p:nvPr>
            <p:ph type="title" idx="9" hasCustomPrompt="1"/>
          </p:nvPr>
        </p:nvSpPr>
        <p:spPr>
          <a:xfrm>
            <a:off x="6743400" y="1898650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r>
              <a:t>xx%</a:t>
            </a:r>
          </a:p>
        </p:txBody>
      </p:sp>
      <p:grpSp>
        <p:nvGrpSpPr>
          <p:cNvPr id="272" name="Google Shape;272;p32"/>
          <p:cNvGrpSpPr/>
          <p:nvPr/>
        </p:nvGrpSpPr>
        <p:grpSpPr>
          <a:xfrm>
            <a:off x="463052" y="1816199"/>
            <a:ext cx="8008719" cy="2788167"/>
            <a:chOff x="418880" y="3083820"/>
            <a:chExt cx="1295511" cy="451014"/>
          </a:xfrm>
        </p:grpSpPr>
        <p:sp>
          <p:nvSpPr>
            <p:cNvPr id="273" name="Google Shape;273;p32"/>
            <p:cNvSpPr/>
            <p:nvPr/>
          </p:nvSpPr>
          <p:spPr>
            <a:xfrm>
              <a:off x="1265659" y="3492783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418880" y="3193138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1675716" y="3083820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IG_NUMBER_2">
    <p:bg>
      <p:bgPr>
        <a:solidFill>
          <a:schemeClr val="lt2"/>
        </a:solidFill>
        <a:effectLst/>
      </p:bgPr>
    </p:bg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9"/>
          <p:cNvSpPr/>
          <p:nvPr/>
        </p:nvSpPr>
        <p:spPr>
          <a:xfrm rot="-8813845" flipH="1">
            <a:off x="961551" y="-128551"/>
            <a:ext cx="8285750" cy="6293366"/>
          </a:xfrm>
          <a:custGeom>
            <a:avLst/>
            <a:gdLst/>
            <a:ahLst/>
            <a:cxnLst/>
            <a:rect l="l" t="t" r="r" b="b"/>
            <a:pathLst>
              <a:path w="53740" h="43047" extrusionOk="0">
                <a:moveTo>
                  <a:pt x="25482" y="1"/>
                </a:moveTo>
                <a:cubicBezTo>
                  <a:pt x="18486" y="1"/>
                  <a:pt x="21513" y="6139"/>
                  <a:pt x="29057" y="6442"/>
                </a:cubicBezTo>
                <a:cubicBezTo>
                  <a:pt x="37818" y="6794"/>
                  <a:pt x="45249" y="13168"/>
                  <a:pt x="43920" y="21414"/>
                </a:cubicBezTo>
                <a:cubicBezTo>
                  <a:pt x="43398" y="24715"/>
                  <a:pt x="42595" y="25959"/>
                  <a:pt x="41882" y="25959"/>
                </a:cubicBezTo>
                <a:cubicBezTo>
                  <a:pt x="40821" y="25959"/>
                  <a:pt x="39962" y="23197"/>
                  <a:pt x="40530" y="20356"/>
                </a:cubicBezTo>
                <a:cubicBezTo>
                  <a:pt x="41472" y="15643"/>
                  <a:pt x="38271" y="8177"/>
                  <a:pt x="30446" y="8177"/>
                </a:cubicBezTo>
                <a:cubicBezTo>
                  <a:pt x="30390" y="8177"/>
                  <a:pt x="30334" y="8177"/>
                  <a:pt x="30277" y="8178"/>
                </a:cubicBezTo>
                <a:cubicBezTo>
                  <a:pt x="29945" y="8183"/>
                  <a:pt x="29615" y="8186"/>
                  <a:pt x="29286" y="8186"/>
                </a:cubicBezTo>
                <a:cubicBezTo>
                  <a:pt x="21731" y="8186"/>
                  <a:pt x="15339" y="6689"/>
                  <a:pt x="17366" y="3648"/>
                </a:cubicBezTo>
                <a:cubicBezTo>
                  <a:pt x="18229" y="2394"/>
                  <a:pt x="17830" y="983"/>
                  <a:pt x="16653" y="983"/>
                </a:cubicBezTo>
                <a:cubicBezTo>
                  <a:pt x="16201" y="983"/>
                  <a:pt x="15634" y="1191"/>
                  <a:pt x="14979" y="1695"/>
                </a:cubicBezTo>
                <a:cubicBezTo>
                  <a:pt x="14979" y="1695"/>
                  <a:pt x="4238" y="8666"/>
                  <a:pt x="2150" y="19814"/>
                </a:cubicBezTo>
                <a:cubicBezTo>
                  <a:pt x="1" y="31621"/>
                  <a:pt x="10044" y="43046"/>
                  <a:pt x="15563" y="43046"/>
                </a:cubicBezTo>
                <a:cubicBezTo>
                  <a:pt x="16105" y="43046"/>
                  <a:pt x="16602" y="42936"/>
                  <a:pt x="17041" y="42706"/>
                </a:cubicBezTo>
                <a:cubicBezTo>
                  <a:pt x="19699" y="41323"/>
                  <a:pt x="12294" y="38611"/>
                  <a:pt x="13596" y="35952"/>
                </a:cubicBezTo>
                <a:cubicBezTo>
                  <a:pt x="13807" y="35514"/>
                  <a:pt x="14066" y="35326"/>
                  <a:pt x="14378" y="35326"/>
                </a:cubicBezTo>
                <a:cubicBezTo>
                  <a:pt x="16110" y="35326"/>
                  <a:pt x="19467" y="41101"/>
                  <a:pt x="25259" y="41676"/>
                </a:cubicBezTo>
                <a:cubicBezTo>
                  <a:pt x="26217" y="41771"/>
                  <a:pt x="27095" y="41823"/>
                  <a:pt x="27916" y="41823"/>
                </a:cubicBezTo>
                <a:cubicBezTo>
                  <a:pt x="32931" y="41823"/>
                  <a:pt x="35803" y="39866"/>
                  <a:pt x="41561" y="33783"/>
                </a:cubicBezTo>
                <a:cubicBezTo>
                  <a:pt x="47175" y="27815"/>
                  <a:pt x="53739" y="6306"/>
                  <a:pt x="29789" y="556"/>
                </a:cubicBezTo>
                <a:cubicBezTo>
                  <a:pt x="28064" y="168"/>
                  <a:pt x="26637" y="1"/>
                  <a:pt x="2548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grpSp>
        <p:nvGrpSpPr>
          <p:cNvPr id="347" name="Google Shape;347;p39"/>
          <p:cNvGrpSpPr/>
          <p:nvPr/>
        </p:nvGrpSpPr>
        <p:grpSpPr>
          <a:xfrm rot="10800000" flipH="1">
            <a:off x="923308" y="679299"/>
            <a:ext cx="7616038" cy="4055047"/>
            <a:chOff x="220048" y="2883003"/>
            <a:chExt cx="1231990" cy="655944"/>
          </a:xfrm>
        </p:grpSpPr>
        <p:sp>
          <p:nvSpPr>
            <p:cNvPr id="348" name="Google Shape;348;p39"/>
            <p:cNvSpPr/>
            <p:nvPr/>
          </p:nvSpPr>
          <p:spPr>
            <a:xfrm>
              <a:off x="302343" y="2883003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1420137" y="3501622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220048" y="2954653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2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 rot="-837884">
            <a:off x="413323" y="-1064826"/>
            <a:ext cx="8317345" cy="7273149"/>
            <a:chOff x="1934025" y="2757525"/>
            <a:chExt cx="1192125" cy="1042475"/>
          </a:xfrm>
        </p:grpSpPr>
        <p:sp>
          <p:nvSpPr>
            <p:cNvPr id="25" name="Google Shape;25;p3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2024900" y="2833525"/>
              <a:ext cx="1013100" cy="887300"/>
            </a:xfrm>
            <a:custGeom>
              <a:avLst/>
              <a:gdLst/>
              <a:ahLst/>
              <a:cxnLst/>
              <a:rect l="l" t="t" r="r" b="b"/>
              <a:pathLst>
                <a:path w="40524" h="35492" extrusionOk="0">
                  <a:moveTo>
                    <a:pt x="22727" y="0"/>
                  </a:moveTo>
                  <a:cubicBezTo>
                    <a:pt x="22564" y="0"/>
                    <a:pt x="22402" y="3"/>
                    <a:pt x="22242" y="10"/>
                  </a:cubicBezTo>
                  <a:cubicBezTo>
                    <a:pt x="18065" y="227"/>
                    <a:pt x="11067" y="2098"/>
                    <a:pt x="11067" y="2098"/>
                  </a:cubicBezTo>
                  <a:cubicBezTo>
                    <a:pt x="11067" y="2098"/>
                    <a:pt x="6646" y="4594"/>
                    <a:pt x="4042" y="8310"/>
                  </a:cubicBezTo>
                  <a:cubicBezTo>
                    <a:pt x="1438" y="11998"/>
                    <a:pt x="0" y="20054"/>
                    <a:pt x="1058" y="23499"/>
                  </a:cubicBezTo>
                  <a:cubicBezTo>
                    <a:pt x="2116" y="26916"/>
                    <a:pt x="6347" y="32775"/>
                    <a:pt x="9738" y="33833"/>
                  </a:cubicBezTo>
                  <a:cubicBezTo>
                    <a:pt x="11952" y="34524"/>
                    <a:pt x="19184" y="35492"/>
                    <a:pt x="24730" y="35492"/>
                  </a:cubicBezTo>
                  <a:cubicBezTo>
                    <a:pt x="27678" y="35492"/>
                    <a:pt x="30150" y="35218"/>
                    <a:pt x="31139" y="34484"/>
                  </a:cubicBezTo>
                  <a:cubicBezTo>
                    <a:pt x="34014" y="32341"/>
                    <a:pt x="40523" y="27323"/>
                    <a:pt x="40523" y="23038"/>
                  </a:cubicBezTo>
                  <a:cubicBezTo>
                    <a:pt x="40523" y="18752"/>
                    <a:pt x="37567" y="6736"/>
                    <a:pt x="34692" y="4295"/>
                  </a:cubicBezTo>
                  <a:cubicBezTo>
                    <a:pt x="31926" y="1947"/>
                    <a:pt x="26852" y="0"/>
                    <a:pt x="22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2217475" y="2998375"/>
              <a:ext cx="636075" cy="556925"/>
            </a:xfrm>
            <a:custGeom>
              <a:avLst/>
              <a:gdLst/>
              <a:ahLst/>
              <a:cxnLst/>
              <a:rect l="l" t="t" r="r" b="b"/>
              <a:pathLst>
                <a:path w="25443" h="22277" extrusionOk="0">
                  <a:moveTo>
                    <a:pt x="14315" y="0"/>
                  </a:moveTo>
                  <a:cubicBezTo>
                    <a:pt x="14207" y="0"/>
                    <a:pt x="14101" y="2"/>
                    <a:pt x="13997" y="7"/>
                  </a:cubicBezTo>
                  <a:cubicBezTo>
                    <a:pt x="11311" y="169"/>
                    <a:pt x="6944" y="1336"/>
                    <a:pt x="6944" y="1336"/>
                  </a:cubicBezTo>
                  <a:cubicBezTo>
                    <a:pt x="6944" y="1336"/>
                    <a:pt x="4178" y="2936"/>
                    <a:pt x="2550" y="5242"/>
                  </a:cubicBezTo>
                  <a:cubicBezTo>
                    <a:pt x="869" y="7547"/>
                    <a:pt x="1" y="12619"/>
                    <a:pt x="679" y="14762"/>
                  </a:cubicBezTo>
                  <a:cubicBezTo>
                    <a:pt x="1357" y="16905"/>
                    <a:pt x="3988" y="20594"/>
                    <a:pt x="6131" y="21245"/>
                  </a:cubicBezTo>
                  <a:cubicBezTo>
                    <a:pt x="7525" y="21686"/>
                    <a:pt x="12032" y="22276"/>
                    <a:pt x="15503" y="22276"/>
                  </a:cubicBezTo>
                  <a:cubicBezTo>
                    <a:pt x="17366" y="22276"/>
                    <a:pt x="18932" y="22106"/>
                    <a:pt x="19557" y="21652"/>
                  </a:cubicBezTo>
                  <a:cubicBezTo>
                    <a:pt x="21347" y="20295"/>
                    <a:pt x="25443" y="17176"/>
                    <a:pt x="25443" y="14464"/>
                  </a:cubicBezTo>
                  <a:cubicBezTo>
                    <a:pt x="25443" y="11778"/>
                    <a:pt x="23598" y="4211"/>
                    <a:pt x="21781" y="2692"/>
                  </a:cubicBezTo>
                  <a:cubicBezTo>
                    <a:pt x="20062" y="1234"/>
                    <a:pt x="16893" y="0"/>
                    <a:pt x="143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3"/>
          <p:cNvGrpSpPr/>
          <p:nvPr/>
        </p:nvGrpSpPr>
        <p:grpSpPr>
          <a:xfrm flipH="1">
            <a:off x="1079446" y="965374"/>
            <a:ext cx="7646538" cy="3378297"/>
            <a:chOff x="215114" y="2992474"/>
            <a:chExt cx="1236924" cy="546473"/>
          </a:xfrm>
        </p:grpSpPr>
        <p:sp>
          <p:nvSpPr>
            <p:cNvPr id="31" name="Google Shape;31;p3"/>
            <p:cNvSpPr/>
            <p:nvPr/>
          </p:nvSpPr>
          <p:spPr>
            <a:xfrm>
              <a:off x="289183" y="2992474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1420137" y="3501622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215114" y="3085719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TITLE_1_1">
    <p:bg>
      <p:bgPr>
        <a:solidFill>
          <a:schemeClr val="lt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 rot="-7350456" flipH="1">
            <a:off x="190197" y="-1556082"/>
            <a:ext cx="9192552" cy="7632815"/>
          </a:xfrm>
          <a:custGeom>
            <a:avLst/>
            <a:gdLst/>
            <a:ahLst/>
            <a:cxnLst/>
            <a:rect l="l" t="t" r="r" b="b"/>
            <a:pathLst>
              <a:path w="53740" h="43047" extrusionOk="0">
                <a:moveTo>
                  <a:pt x="25482" y="1"/>
                </a:moveTo>
                <a:cubicBezTo>
                  <a:pt x="18486" y="1"/>
                  <a:pt x="21513" y="6139"/>
                  <a:pt x="29057" y="6442"/>
                </a:cubicBezTo>
                <a:cubicBezTo>
                  <a:pt x="37818" y="6794"/>
                  <a:pt x="45249" y="13168"/>
                  <a:pt x="43920" y="21414"/>
                </a:cubicBezTo>
                <a:cubicBezTo>
                  <a:pt x="43398" y="24715"/>
                  <a:pt x="42595" y="25959"/>
                  <a:pt x="41882" y="25959"/>
                </a:cubicBezTo>
                <a:cubicBezTo>
                  <a:pt x="40821" y="25959"/>
                  <a:pt x="39962" y="23197"/>
                  <a:pt x="40530" y="20356"/>
                </a:cubicBezTo>
                <a:cubicBezTo>
                  <a:pt x="41472" y="15643"/>
                  <a:pt x="38271" y="8177"/>
                  <a:pt x="30446" y="8177"/>
                </a:cubicBezTo>
                <a:cubicBezTo>
                  <a:pt x="30390" y="8177"/>
                  <a:pt x="30334" y="8177"/>
                  <a:pt x="30277" y="8178"/>
                </a:cubicBezTo>
                <a:cubicBezTo>
                  <a:pt x="29945" y="8183"/>
                  <a:pt x="29615" y="8186"/>
                  <a:pt x="29286" y="8186"/>
                </a:cubicBezTo>
                <a:cubicBezTo>
                  <a:pt x="21731" y="8186"/>
                  <a:pt x="15339" y="6689"/>
                  <a:pt x="17366" y="3648"/>
                </a:cubicBezTo>
                <a:cubicBezTo>
                  <a:pt x="18229" y="2394"/>
                  <a:pt x="17830" y="983"/>
                  <a:pt x="16653" y="983"/>
                </a:cubicBezTo>
                <a:cubicBezTo>
                  <a:pt x="16201" y="983"/>
                  <a:pt x="15634" y="1191"/>
                  <a:pt x="14979" y="1695"/>
                </a:cubicBezTo>
                <a:cubicBezTo>
                  <a:pt x="14979" y="1695"/>
                  <a:pt x="4238" y="8666"/>
                  <a:pt x="2150" y="19814"/>
                </a:cubicBezTo>
                <a:cubicBezTo>
                  <a:pt x="1" y="31621"/>
                  <a:pt x="10044" y="43046"/>
                  <a:pt x="15563" y="43046"/>
                </a:cubicBezTo>
                <a:cubicBezTo>
                  <a:pt x="16105" y="43046"/>
                  <a:pt x="16602" y="42936"/>
                  <a:pt x="17041" y="42706"/>
                </a:cubicBezTo>
                <a:cubicBezTo>
                  <a:pt x="19699" y="41323"/>
                  <a:pt x="12294" y="38611"/>
                  <a:pt x="13596" y="35952"/>
                </a:cubicBezTo>
                <a:cubicBezTo>
                  <a:pt x="13807" y="35514"/>
                  <a:pt x="14066" y="35326"/>
                  <a:pt x="14378" y="35326"/>
                </a:cubicBezTo>
                <a:cubicBezTo>
                  <a:pt x="16110" y="35326"/>
                  <a:pt x="19467" y="41101"/>
                  <a:pt x="25259" y="41676"/>
                </a:cubicBezTo>
                <a:cubicBezTo>
                  <a:pt x="26217" y="41771"/>
                  <a:pt x="27095" y="41823"/>
                  <a:pt x="27916" y="41823"/>
                </a:cubicBezTo>
                <a:cubicBezTo>
                  <a:pt x="32931" y="41823"/>
                  <a:pt x="35803" y="39866"/>
                  <a:pt x="41561" y="33783"/>
                </a:cubicBezTo>
                <a:cubicBezTo>
                  <a:pt x="47175" y="27815"/>
                  <a:pt x="53739" y="6306"/>
                  <a:pt x="29789" y="556"/>
                </a:cubicBezTo>
                <a:cubicBezTo>
                  <a:pt x="28064" y="168"/>
                  <a:pt x="26637" y="1"/>
                  <a:pt x="2548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grpSp>
        <p:nvGrpSpPr>
          <p:cNvPr id="45" name="Google Shape;45;p5"/>
          <p:cNvGrpSpPr/>
          <p:nvPr/>
        </p:nvGrpSpPr>
        <p:grpSpPr>
          <a:xfrm flipH="1">
            <a:off x="529805" y="601000"/>
            <a:ext cx="767187" cy="896225"/>
            <a:chOff x="1434932" y="2923666"/>
            <a:chExt cx="124102" cy="144973"/>
          </a:xfrm>
        </p:grpSpPr>
        <p:sp>
          <p:nvSpPr>
            <p:cNvPr id="46" name="Google Shape;46;p5"/>
            <p:cNvSpPr/>
            <p:nvPr/>
          </p:nvSpPr>
          <p:spPr>
            <a:xfrm>
              <a:off x="1527145" y="2923666"/>
              <a:ext cx="25100" cy="29200"/>
            </a:xfrm>
            <a:custGeom>
              <a:avLst/>
              <a:gdLst/>
              <a:ahLst/>
              <a:cxnLst/>
              <a:rect l="l" t="t" r="r" b="b"/>
              <a:pathLst>
                <a:path w="1004" h="1168" extrusionOk="0">
                  <a:moveTo>
                    <a:pt x="516" y="1"/>
                  </a:moveTo>
                  <a:cubicBezTo>
                    <a:pt x="407" y="543"/>
                    <a:pt x="0" y="570"/>
                    <a:pt x="0" y="570"/>
                  </a:cubicBezTo>
                  <a:cubicBezTo>
                    <a:pt x="0" y="570"/>
                    <a:pt x="380" y="625"/>
                    <a:pt x="516" y="1167"/>
                  </a:cubicBezTo>
                  <a:cubicBezTo>
                    <a:pt x="597" y="598"/>
                    <a:pt x="1004" y="570"/>
                    <a:pt x="1004" y="570"/>
                  </a:cubicBezTo>
                  <a:cubicBezTo>
                    <a:pt x="1004" y="570"/>
                    <a:pt x="597" y="543"/>
                    <a:pt x="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520359" y="3024539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434932" y="2955147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3"/>
                  </a:cubicBezTo>
                  <a:cubicBezTo>
                    <a:pt x="787" y="815"/>
                    <a:pt x="1276" y="760"/>
                    <a:pt x="1276" y="760"/>
                  </a:cubicBezTo>
                  <a:cubicBezTo>
                    <a:pt x="1276" y="760"/>
                    <a:pt x="787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bg>
      <p:bgPr>
        <a:solidFill>
          <a:schemeClr val="lt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6"/>
          <p:cNvGrpSpPr/>
          <p:nvPr/>
        </p:nvGrpSpPr>
        <p:grpSpPr>
          <a:xfrm flipH="1">
            <a:off x="748733" y="648799"/>
            <a:ext cx="7819338" cy="3612097"/>
            <a:chOff x="187161" y="2954655"/>
            <a:chExt cx="1264876" cy="584293"/>
          </a:xfrm>
        </p:grpSpPr>
        <p:sp>
          <p:nvSpPr>
            <p:cNvPr id="51" name="Google Shape;51;p6"/>
            <p:cNvSpPr/>
            <p:nvPr/>
          </p:nvSpPr>
          <p:spPr>
            <a:xfrm>
              <a:off x="261231" y="2954655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1420137" y="3501622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6"/>
            <p:cNvSpPr/>
            <p:nvPr/>
          </p:nvSpPr>
          <p:spPr>
            <a:xfrm>
              <a:off x="187161" y="3047899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6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subTitle" idx="1"/>
          </p:nvPr>
        </p:nvSpPr>
        <p:spPr>
          <a:xfrm>
            <a:off x="720000" y="1051175"/>
            <a:ext cx="7704000" cy="35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8"/>
          <p:cNvGrpSpPr/>
          <p:nvPr/>
        </p:nvGrpSpPr>
        <p:grpSpPr>
          <a:xfrm>
            <a:off x="8056370" y="434602"/>
            <a:ext cx="735264" cy="759686"/>
            <a:chOff x="663615" y="2933582"/>
            <a:chExt cx="118938" cy="122887"/>
          </a:xfrm>
        </p:grpSpPr>
        <p:sp>
          <p:nvSpPr>
            <p:cNvPr id="66" name="Google Shape;66;p8"/>
            <p:cNvSpPr/>
            <p:nvPr/>
          </p:nvSpPr>
          <p:spPr>
            <a:xfrm>
              <a:off x="663615" y="2964084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8"/>
            <p:cNvSpPr/>
            <p:nvPr/>
          </p:nvSpPr>
          <p:spPr>
            <a:xfrm>
              <a:off x="739105" y="2933582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8"/>
            <p:cNvSpPr/>
            <p:nvPr/>
          </p:nvSpPr>
          <p:spPr>
            <a:xfrm>
              <a:off x="760829" y="3032446"/>
              <a:ext cx="21724" cy="24022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0"/>
          <p:cNvGrpSpPr/>
          <p:nvPr/>
        </p:nvGrpSpPr>
        <p:grpSpPr>
          <a:xfrm rot="-837884">
            <a:off x="413323" y="-1064826"/>
            <a:ext cx="8317345" cy="7273149"/>
            <a:chOff x="1934025" y="2757525"/>
            <a:chExt cx="1192125" cy="1042475"/>
          </a:xfrm>
        </p:grpSpPr>
        <p:sp>
          <p:nvSpPr>
            <p:cNvPr id="79" name="Google Shape;79;p10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2024900" y="2833525"/>
              <a:ext cx="1013100" cy="887300"/>
            </a:xfrm>
            <a:custGeom>
              <a:avLst/>
              <a:gdLst/>
              <a:ahLst/>
              <a:cxnLst/>
              <a:rect l="l" t="t" r="r" b="b"/>
              <a:pathLst>
                <a:path w="40524" h="35492" extrusionOk="0">
                  <a:moveTo>
                    <a:pt x="22727" y="0"/>
                  </a:moveTo>
                  <a:cubicBezTo>
                    <a:pt x="22564" y="0"/>
                    <a:pt x="22402" y="3"/>
                    <a:pt x="22242" y="10"/>
                  </a:cubicBezTo>
                  <a:cubicBezTo>
                    <a:pt x="18065" y="227"/>
                    <a:pt x="11067" y="2098"/>
                    <a:pt x="11067" y="2098"/>
                  </a:cubicBezTo>
                  <a:cubicBezTo>
                    <a:pt x="11067" y="2098"/>
                    <a:pt x="6646" y="4594"/>
                    <a:pt x="4042" y="8310"/>
                  </a:cubicBezTo>
                  <a:cubicBezTo>
                    <a:pt x="1438" y="11998"/>
                    <a:pt x="0" y="20054"/>
                    <a:pt x="1058" y="23499"/>
                  </a:cubicBezTo>
                  <a:cubicBezTo>
                    <a:pt x="2116" y="26916"/>
                    <a:pt x="6347" y="32775"/>
                    <a:pt x="9738" y="33833"/>
                  </a:cubicBezTo>
                  <a:cubicBezTo>
                    <a:pt x="11952" y="34524"/>
                    <a:pt x="19184" y="35492"/>
                    <a:pt x="24730" y="35492"/>
                  </a:cubicBezTo>
                  <a:cubicBezTo>
                    <a:pt x="27678" y="35492"/>
                    <a:pt x="30150" y="35218"/>
                    <a:pt x="31139" y="34484"/>
                  </a:cubicBezTo>
                  <a:cubicBezTo>
                    <a:pt x="34014" y="32341"/>
                    <a:pt x="40523" y="27323"/>
                    <a:pt x="40523" y="23038"/>
                  </a:cubicBezTo>
                  <a:cubicBezTo>
                    <a:pt x="40523" y="18752"/>
                    <a:pt x="37567" y="6736"/>
                    <a:pt x="34692" y="4295"/>
                  </a:cubicBezTo>
                  <a:cubicBezTo>
                    <a:pt x="31926" y="1947"/>
                    <a:pt x="26852" y="0"/>
                    <a:pt x="22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0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10"/>
          <p:cNvSpPr txBox="1">
            <a:spLocks noGrp="1"/>
          </p:cNvSpPr>
          <p:nvPr>
            <p:ph type="subTitle" idx="1"/>
          </p:nvPr>
        </p:nvSpPr>
        <p:spPr>
          <a:xfrm>
            <a:off x="1449900" y="2416900"/>
            <a:ext cx="28440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ubTitle" idx="2"/>
          </p:nvPr>
        </p:nvSpPr>
        <p:spPr>
          <a:xfrm>
            <a:off x="1746000" y="1911575"/>
            <a:ext cx="22392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 b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ubTitle" idx="3"/>
          </p:nvPr>
        </p:nvSpPr>
        <p:spPr>
          <a:xfrm>
            <a:off x="4829400" y="2416900"/>
            <a:ext cx="28440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Condensed"/>
              <a:buNone/>
              <a:defRPr sz="23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ubTitle" idx="4"/>
          </p:nvPr>
        </p:nvSpPr>
        <p:spPr>
          <a:xfrm>
            <a:off x="5125675" y="1911575"/>
            <a:ext cx="22392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 b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boto Condensed"/>
              <a:buNone/>
              <a:defRPr sz="26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117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0"/>
          <p:cNvGrpSpPr/>
          <p:nvPr/>
        </p:nvGrpSpPr>
        <p:grpSpPr>
          <a:xfrm>
            <a:off x="619312" y="2097704"/>
            <a:ext cx="8136543" cy="2442171"/>
            <a:chOff x="259064" y="3184379"/>
            <a:chExt cx="1316188" cy="395045"/>
          </a:xfrm>
        </p:grpSpPr>
        <p:sp>
          <p:nvSpPr>
            <p:cNvPr id="88" name="Google Shape;88;p10"/>
            <p:cNvSpPr/>
            <p:nvPr/>
          </p:nvSpPr>
          <p:spPr>
            <a:xfrm flipH="1">
              <a:off x="427661" y="3510201"/>
              <a:ext cx="21725" cy="25125"/>
            </a:xfrm>
            <a:custGeom>
              <a:avLst/>
              <a:gdLst/>
              <a:ahLst/>
              <a:cxnLst/>
              <a:rect l="l" t="t" r="r" b="b"/>
              <a:pathLst>
                <a:path w="869" h="1005" extrusionOk="0">
                  <a:moveTo>
                    <a:pt x="434" y="1"/>
                  </a:moveTo>
                  <a:cubicBezTo>
                    <a:pt x="326" y="462"/>
                    <a:pt x="0" y="516"/>
                    <a:pt x="0" y="516"/>
                  </a:cubicBezTo>
                  <a:cubicBezTo>
                    <a:pt x="0" y="516"/>
                    <a:pt x="326" y="543"/>
                    <a:pt x="434" y="1004"/>
                  </a:cubicBezTo>
                  <a:cubicBezTo>
                    <a:pt x="543" y="543"/>
                    <a:pt x="868" y="516"/>
                    <a:pt x="868" y="516"/>
                  </a:cubicBezTo>
                  <a:cubicBezTo>
                    <a:pt x="868" y="516"/>
                    <a:pt x="543" y="462"/>
                    <a:pt x="4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0"/>
            <p:cNvSpPr/>
            <p:nvPr/>
          </p:nvSpPr>
          <p:spPr>
            <a:xfrm>
              <a:off x="1543352" y="3184379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427766" y="3535324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259064" y="3376764"/>
              <a:ext cx="32575" cy="37325"/>
            </a:xfrm>
            <a:custGeom>
              <a:avLst/>
              <a:gdLst/>
              <a:ahLst/>
              <a:cxnLst/>
              <a:rect l="l" t="t" r="r" b="b"/>
              <a:pathLst>
                <a:path w="1303" h="1493" extrusionOk="0">
                  <a:moveTo>
                    <a:pt x="652" y="1"/>
                  </a:moveTo>
                  <a:cubicBezTo>
                    <a:pt x="516" y="679"/>
                    <a:pt x="1" y="760"/>
                    <a:pt x="1" y="760"/>
                  </a:cubicBezTo>
                  <a:cubicBezTo>
                    <a:pt x="1" y="760"/>
                    <a:pt x="516" y="787"/>
                    <a:pt x="652" y="1492"/>
                  </a:cubicBezTo>
                  <a:cubicBezTo>
                    <a:pt x="787" y="814"/>
                    <a:pt x="1303" y="760"/>
                    <a:pt x="1303" y="760"/>
                  </a:cubicBezTo>
                  <a:cubicBezTo>
                    <a:pt x="1303" y="760"/>
                    <a:pt x="787" y="679"/>
                    <a:pt x="6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_ONLY_3">
    <p:bg>
      <p:bgPr>
        <a:solidFill>
          <a:schemeClr val="lt2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/>
          <p:nvPr/>
        </p:nvSpPr>
        <p:spPr>
          <a:xfrm rot="-837890">
            <a:off x="391080" y="-1071842"/>
            <a:ext cx="8320531" cy="7287171"/>
          </a:xfrm>
          <a:custGeom>
            <a:avLst/>
            <a:gdLst/>
            <a:ahLst/>
            <a:cxnLst/>
            <a:rect l="l" t="t" r="r" b="b"/>
            <a:pathLst>
              <a:path w="40524" h="35492" extrusionOk="0">
                <a:moveTo>
                  <a:pt x="22727" y="0"/>
                </a:moveTo>
                <a:cubicBezTo>
                  <a:pt x="22564" y="0"/>
                  <a:pt x="22402" y="3"/>
                  <a:pt x="22242" y="10"/>
                </a:cubicBezTo>
                <a:cubicBezTo>
                  <a:pt x="18065" y="227"/>
                  <a:pt x="11067" y="2098"/>
                  <a:pt x="11067" y="2098"/>
                </a:cubicBezTo>
                <a:cubicBezTo>
                  <a:pt x="11067" y="2098"/>
                  <a:pt x="6646" y="4594"/>
                  <a:pt x="4042" y="8310"/>
                </a:cubicBezTo>
                <a:cubicBezTo>
                  <a:pt x="1438" y="11998"/>
                  <a:pt x="0" y="20054"/>
                  <a:pt x="1058" y="23499"/>
                </a:cubicBezTo>
                <a:cubicBezTo>
                  <a:pt x="2116" y="26916"/>
                  <a:pt x="6347" y="32775"/>
                  <a:pt x="9738" y="33833"/>
                </a:cubicBezTo>
                <a:cubicBezTo>
                  <a:pt x="11952" y="34524"/>
                  <a:pt x="19184" y="35492"/>
                  <a:pt x="24730" y="35492"/>
                </a:cubicBezTo>
                <a:cubicBezTo>
                  <a:pt x="27678" y="35492"/>
                  <a:pt x="30150" y="35218"/>
                  <a:pt x="31139" y="34484"/>
                </a:cubicBezTo>
                <a:cubicBezTo>
                  <a:pt x="34014" y="32341"/>
                  <a:pt x="40523" y="27323"/>
                  <a:pt x="40523" y="23038"/>
                </a:cubicBezTo>
                <a:cubicBezTo>
                  <a:pt x="40523" y="18752"/>
                  <a:pt x="37567" y="6736"/>
                  <a:pt x="34692" y="4295"/>
                </a:cubicBezTo>
                <a:cubicBezTo>
                  <a:pt x="31926" y="1947"/>
                  <a:pt x="26852" y="0"/>
                  <a:pt x="2272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38" name="Google Shape;138;p15"/>
          <p:cNvGrpSpPr/>
          <p:nvPr/>
        </p:nvGrpSpPr>
        <p:grpSpPr>
          <a:xfrm>
            <a:off x="918902" y="1007790"/>
            <a:ext cx="7620470" cy="1136663"/>
            <a:chOff x="492619" y="2953052"/>
            <a:chExt cx="1232707" cy="183867"/>
          </a:xfrm>
        </p:grpSpPr>
        <p:sp>
          <p:nvSpPr>
            <p:cNvPr id="139" name="Google Shape;139;p15"/>
            <p:cNvSpPr/>
            <p:nvPr/>
          </p:nvSpPr>
          <p:spPr>
            <a:xfrm>
              <a:off x="1688001" y="3094868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526194" y="2953052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492619" y="3012842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1_1_1">
    <p:bg>
      <p:bgPr>
        <a:solidFill>
          <a:schemeClr val="lt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/>
          <p:nvPr/>
        </p:nvSpPr>
        <p:spPr>
          <a:xfrm rot="-6147020">
            <a:off x="3730793" y="377480"/>
            <a:ext cx="3567442" cy="5087572"/>
          </a:xfrm>
          <a:custGeom>
            <a:avLst/>
            <a:gdLst/>
            <a:ahLst/>
            <a:cxnLst/>
            <a:rect l="l" t="t" r="r" b="b"/>
            <a:pathLst>
              <a:path w="39341" h="38573" extrusionOk="0">
                <a:moveTo>
                  <a:pt x="26336" y="0"/>
                </a:moveTo>
                <a:cubicBezTo>
                  <a:pt x="26053" y="0"/>
                  <a:pt x="25765" y="7"/>
                  <a:pt x="25470" y="21"/>
                </a:cubicBezTo>
                <a:cubicBezTo>
                  <a:pt x="12315" y="617"/>
                  <a:pt x="1" y="9975"/>
                  <a:pt x="2577" y="14857"/>
                </a:cubicBezTo>
                <a:cubicBezTo>
                  <a:pt x="2791" y="15268"/>
                  <a:pt x="3035" y="15438"/>
                  <a:pt x="3306" y="15438"/>
                </a:cubicBezTo>
                <a:cubicBezTo>
                  <a:pt x="4645" y="15438"/>
                  <a:pt x="6627" y="11258"/>
                  <a:pt x="8671" y="11258"/>
                </a:cubicBezTo>
                <a:cubicBezTo>
                  <a:pt x="8891" y="11258"/>
                  <a:pt x="9111" y="11306"/>
                  <a:pt x="9331" y="11413"/>
                </a:cubicBezTo>
                <a:cubicBezTo>
                  <a:pt x="12179" y="12796"/>
                  <a:pt x="3500" y="16214"/>
                  <a:pt x="3554" y="23076"/>
                </a:cubicBezTo>
                <a:cubicBezTo>
                  <a:pt x="3693" y="36184"/>
                  <a:pt x="15594" y="38573"/>
                  <a:pt x="22079" y="38573"/>
                </a:cubicBezTo>
                <a:cubicBezTo>
                  <a:pt x="23203" y="38573"/>
                  <a:pt x="24164" y="38501"/>
                  <a:pt x="24873" y="38401"/>
                </a:cubicBezTo>
                <a:cubicBezTo>
                  <a:pt x="31193" y="37479"/>
                  <a:pt x="36754" y="33871"/>
                  <a:pt x="37622" y="25951"/>
                </a:cubicBezTo>
                <a:cubicBezTo>
                  <a:pt x="39340" y="10217"/>
                  <a:pt x="37321" y="0"/>
                  <a:pt x="26336" y="0"/>
                </a:cubicBezTo>
                <a:close/>
              </a:path>
            </a:pathLst>
          </a:custGeom>
          <a:solidFill>
            <a:srgbClr val="FFD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3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02" name="Google Shape;202;p23"/>
          <p:cNvGrpSpPr/>
          <p:nvPr/>
        </p:nvGrpSpPr>
        <p:grpSpPr>
          <a:xfrm>
            <a:off x="7817307" y="972774"/>
            <a:ext cx="606689" cy="725125"/>
            <a:chOff x="1608523" y="2947388"/>
            <a:chExt cx="98140" cy="117296"/>
          </a:xfrm>
        </p:grpSpPr>
        <p:sp>
          <p:nvSpPr>
            <p:cNvPr id="203" name="Google Shape;203;p23"/>
            <p:cNvSpPr/>
            <p:nvPr/>
          </p:nvSpPr>
          <p:spPr>
            <a:xfrm>
              <a:off x="1608523" y="2947388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3"/>
            <p:cNvSpPr/>
            <p:nvPr/>
          </p:nvSpPr>
          <p:spPr>
            <a:xfrm>
              <a:off x="1667987" y="3020584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23"/>
          <p:cNvSpPr/>
          <p:nvPr/>
        </p:nvSpPr>
        <p:spPr>
          <a:xfrm>
            <a:off x="7392602" y="4375051"/>
            <a:ext cx="152152" cy="171400"/>
          </a:xfrm>
          <a:custGeom>
            <a:avLst/>
            <a:gdLst/>
            <a:ahLst/>
            <a:cxnLst/>
            <a:rect l="l" t="t" r="r" b="b"/>
            <a:pathLst>
              <a:path w="1493" h="1682" extrusionOk="0">
                <a:moveTo>
                  <a:pt x="733" y="0"/>
                </a:moveTo>
                <a:cubicBezTo>
                  <a:pt x="570" y="814"/>
                  <a:pt x="0" y="841"/>
                  <a:pt x="0" y="841"/>
                </a:cubicBezTo>
                <a:cubicBezTo>
                  <a:pt x="0" y="841"/>
                  <a:pt x="570" y="895"/>
                  <a:pt x="733" y="1682"/>
                </a:cubicBezTo>
                <a:cubicBezTo>
                  <a:pt x="896" y="868"/>
                  <a:pt x="1492" y="841"/>
                  <a:pt x="1492" y="841"/>
                </a:cubicBezTo>
                <a:cubicBezTo>
                  <a:pt x="1492" y="841"/>
                  <a:pt x="896" y="760"/>
                  <a:pt x="73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1">
    <p:bg>
      <p:bgPr>
        <a:solidFill>
          <a:schemeClr val="lt2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7"/>
          <p:cNvSpPr txBox="1">
            <a:spLocks noGrp="1"/>
          </p:cNvSpPr>
          <p:nvPr>
            <p:ph type="title"/>
          </p:nvPr>
        </p:nvSpPr>
        <p:spPr>
          <a:xfrm>
            <a:off x="734400" y="1766925"/>
            <a:ext cx="3852000" cy="1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kki Reddy"/>
              <a:buNone/>
              <a:defRPr sz="24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endParaRPr/>
          </a:p>
        </p:txBody>
      </p:sp>
      <p:sp>
        <p:nvSpPr>
          <p:cNvPr id="230" name="Google Shape;230;p27"/>
          <p:cNvSpPr txBox="1">
            <a:spLocks noGrp="1"/>
          </p:cNvSpPr>
          <p:nvPr>
            <p:ph type="subTitle" idx="1"/>
          </p:nvPr>
        </p:nvSpPr>
        <p:spPr>
          <a:xfrm>
            <a:off x="1094400" y="3129750"/>
            <a:ext cx="3132000" cy="14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Roboto Condensed"/>
              <a:buNone/>
              <a:defRPr sz="230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akki Reddy"/>
              <a:buNone/>
              <a:defRPr sz="2800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Char char="●"/>
              <a:defRPr sz="18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●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●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  <p:sldLayoutId id="2147483661" r:id="rId7"/>
    <p:sldLayoutId id="2147483669" r:id="rId8"/>
    <p:sldLayoutId id="2147483673" r:id="rId9"/>
    <p:sldLayoutId id="2147483677" r:id="rId10"/>
    <p:sldLayoutId id="2147483678" r:id="rId11"/>
    <p:sldLayoutId id="2147483685" r:id="rId12"/>
    <p:sldLayoutId id="214748368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4"/>
          <p:cNvSpPr txBox="1">
            <a:spLocks noGrp="1"/>
          </p:cNvSpPr>
          <p:nvPr>
            <p:ph type="ctrTitle"/>
          </p:nvPr>
        </p:nvSpPr>
        <p:spPr>
          <a:xfrm>
            <a:off x="1348350" y="1288350"/>
            <a:ext cx="6447300" cy="205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>
                <a:sym typeface="Lakki Reddy"/>
              </a:rPr>
              <a:t>Tecnología</a:t>
            </a:r>
            <a:br>
              <a:rPr lang="es-ES" sz="5400" dirty="0">
                <a:sym typeface="Lakki Reddy"/>
              </a:rPr>
            </a:br>
            <a:r>
              <a:rPr lang="es-ES" sz="5400" dirty="0"/>
              <a:t>4º Básico</a:t>
            </a:r>
            <a:endParaRPr sz="5400" dirty="0">
              <a:sym typeface="Lakki Reddy"/>
            </a:endParaRPr>
          </a:p>
        </p:txBody>
      </p:sp>
      <p:sp>
        <p:nvSpPr>
          <p:cNvPr id="409" name="Google Shape;409;p44"/>
          <p:cNvSpPr txBox="1">
            <a:spLocks noGrp="1"/>
          </p:cNvSpPr>
          <p:nvPr>
            <p:ph type="subTitle" idx="1"/>
          </p:nvPr>
        </p:nvSpPr>
        <p:spPr>
          <a:xfrm>
            <a:off x="2687700" y="3402325"/>
            <a:ext cx="37686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300" u="sng" dirty="0">
                <a:solidFill>
                  <a:schemeClr val="accent1">
                    <a:lumMod val="75000"/>
                  </a:schemeClr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Tema</a:t>
            </a:r>
            <a:r>
              <a:rPr lang="es-ES" sz="2300" dirty="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: Uso de </a:t>
            </a:r>
            <a:r>
              <a:rPr lang="es-ES" sz="2300" dirty="0" err="1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Sofware</a:t>
            </a:r>
            <a:r>
              <a:rPr lang="es-ES" sz="2300" dirty="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 Presentaci</a:t>
            </a:r>
            <a:r>
              <a:rPr lang="es-ES" dirty="0"/>
              <a:t>ón o PPT</a:t>
            </a:r>
            <a:endParaRPr lang="es-ES" sz="2300" dirty="0">
              <a:solidFill>
                <a:schemeClr val="accen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Profesora Lorena Gómez C</a:t>
            </a:r>
            <a:endParaRPr sz="2300" dirty="0">
              <a:solidFill>
                <a:schemeClr val="accen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grpSp>
        <p:nvGrpSpPr>
          <p:cNvPr id="432" name="Google Shape;432;p44"/>
          <p:cNvGrpSpPr/>
          <p:nvPr/>
        </p:nvGrpSpPr>
        <p:grpSpPr>
          <a:xfrm>
            <a:off x="2654407" y="841865"/>
            <a:ext cx="4216414" cy="3125125"/>
            <a:chOff x="588266" y="2981234"/>
            <a:chExt cx="682058" cy="505520"/>
          </a:xfrm>
        </p:grpSpPr>
        <p:sp>
          <p:nvSpPr>
            <p:cNvPr id="433" name="Google Shape;433;p44"/>
            <p:cNvSpPr/>
            <p:nvPr/>
          </p:nvSpPr>
          <p:spPr>
            <a:xfrm>
              <a:off x="1232999" y="3444704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4"/>
            <p:cNvSpPr/>
            <p:nvPr/>
          </p:nvSpPr>
          <p:spPr>
            <a:xfrm>
              <a:off x="588266" y="2981234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4"/>
            <p:cNvSpPr/>
            <p:nvPr/>
          </p:nvSpPr>
          <p:spPr>
            <a:xfrm>
              <a:off x="1045426" y="3335482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4"/>
            <p:cNvSpPr/>
            <p:nvPr/>
          </p:nvSpPr>
          <p:spPr>
            <a:xfrm>
              <a:off x="592680" y="3458254"/>
              <a:ext cx="25100" cy="28500"/>
            </a:xfrm>
            <a:custGeom>
              <a:avLst/>
              <a:gdLst/>
              <a:ahLst/>
              <a:cxnLst/>
              <a:rect l="l" t="t" r="r" b="b"/>
              <a:pathLst>
                <a:path w="1004" h="1140" extrusionOk="0">
                  <a:moveTo>
                    <a:pt x="516" y="0"/>
                  </a:moveTo>
                  <a:cubicBezTo>
                    <a:pt x="407" y="543"/>
                    <a:pt x="0" y="570"/>
                    <a:pt x="0" y="570"/>
                  </a:cubicBezTo>
                  <a:cubicBezTo>
                    <a:pt x="0" y="570"/>
                    <a:pt x="380" y="597"/>
                    <a:pt x="516" y="1139"/>
                  </a:cubicBezTo>
                  <a:cubicBezTo>
                    <a:pt x="597" y="597"/>
                    <a:pt x="1004" y="570"/>
                    <a:pt x="1004" y="570"/>
                  </a:cubicBezTo>
                  <a:cubicBezTo>
                    <a:pt x="1004" y="570"/>
                    <a:pt x="597" y="516"/>
                    <a:pt x="5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4"/>
            <p:cNvSpPr/>
            <p:nvPr/>
          </p:nvSpPr>
          <p:spPr>
            <a:xfrm>
              <a:off x="732996" y="3349456"/>
              <a:ext cx="25100" cy="29200"/>
            </a:xfrm>
            <a:custGeom>
              <a:avLst/>
              <a:gdLst/>
              <a:ahLst/>
              <a:cxnLst/>
              <a:rect l="l" t="t" r="r" b="b"/>
              <a:pathLst>
                <a:path w="1004" h="1168" extrusionOk="0">
                  <a:moveTo>
                    <a:pt x="516" y="1"/>
                  </a:moveTo>
                  <a:cubicBezTo>
                    <a:pt x="407" y="543"/>
                    <a:pt x="0" y="570"/>
                    <a:pt x="0" y="570"/>
                  </a:cubicBezTo>
                  <a:cubicBezTo>
                    <a:pt x="0" y="570"/>
                    <a:pt x="380" y="625"/>
                    <a:pt x="516" y="1167"/>
                  </a:cubicBezTo>
                  <a:cubicBezTo>
                    <a:pt x="597" y="598"/>
                    <a:pt x="1004" y="570"/>
                    <a:pt x="1004" y="570"/>
                  </a:cubicBezTo>
                  <a:cubicBezTo>
                    <a:pt x="1004" y="570"/>
                    <a:pt x="597" y="543"/>
                    <a:pt x="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4"/>
            <p:cNvSpPr/>
            <p:nvPr/>
          </p:nvSpPr>
          <p:spPr>
            <a:xfrm>
              <a:off x="758096" y="3020584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4"/>
            <p:cNvSpPr/>
            <p:nvPr/>
          </p:nvSpPr>
          <p:spPr>
            <a:xfrm>
              <a:off x="1036952" y="3067737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603" y="3837013"/>
            <a:ext cx="1950830" cy="137540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2" y="-240201"/>
            <a:ext cx="177800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90" y="778275"/>
            <a:ext cx="3724979" cy="591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799" y="900206"/>
            <a:ext cx="829128" cy="938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730" y="3731345"/>
            <a:ext cx="1121761" cy="11339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7816" y="2094252"/>
            <a:ext cx="3724979" cy="24833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3" name="Google Shape;503;p47"/>
          <p:cNvGrpSpPr/>
          <p:nvPr/>
        </p:nvGrpSpPr>
        <p:grpSpPr>
          <a:xfrm rot="3942">
            <a:off x="1493540" y="1768256"/>
            <a:ext cx="831746" cy="723269"/>
            <a:chOff x="1934025" y="2757525"/>
            <a:chExt cx="1192125" cy="1042475"/>
          </a:xfrm>
        </p:grpSpPr>
        <p:sp>
          <p:nvSpPr>
            <p:cNvPr id="504" name="Google Shape;504;p47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7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7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47"/>
          <p:cNvGrpSpPr/>
          <p:nvPr/>
        </p:nvGrpSpPr>
        <p:grpSpPr>
          <a:xfrm rot="3942">
            <a:off x="4150927" y="1768256"/>
            <a:ext cx="831746" cy="723269"/>
            <a:chOff x="1934025" y="2757525"/>
            <a:chExt cx="1192125" cy="1042475"/>
          </a:xfrm>
        </p:grpSpPr>
        <p:sp>
          <p:nvSpPr>
            <p:cNvPr id="508" name="Google Shape;508;p47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7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7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" name="Google Shape;511;p47"/>
          <p:cNvGrpSpPr/>
          <p:nvPr/>
        </p:nvGrpSpPr>
        <p:grpSpPr>
          <a:xfrm rot="3942">
            <a:off x="6808315" y="1768256"/>
            <a:ext cx="831746" cy="723269"/>
            <a:chOff x="1934025" y="2757525"/>
            <a:chExt cx="1192125" cy="1042475"/>
          </a:xfrm>
        </p:grpSpPr>
        <p:sp>
          <p:nvSpPr>
            <p:cNvPr id="512" name="Google Shape;512;p47"/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7"/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7"/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5" name="Google Shape;515;p47"/>
          <p:cNvSpPr txBox="1">
            <a:spLocks noGrp="1"/>
          </p:cNvSpPr>
          <p:nvPr>
            <p:ph type="subTitle" idx="3"/>
          </p:nvPr>
        </p:nvSpPr>
        <p:spPr>
          <a:xfrm>
            <a:off x="3413004" y="3017730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Diseño- Busco </a:t>
            </a:r>
            <a:endParaRPr dirty="0"/>
          </a:p>
        </p:txBody>
      </p:sp>
      <p:sp>
        <p:nvSpPr>
          <p:cNvPr id="516" name="Google Shape;516;p47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RUTA DE APRENDIZAJE</a:t>
            </a:r>
            <a:endParaRPr dirty="0"/>
          </a:p>
        </p:txBody>
      </p:sp>
      <p:sp>
        <p:nvSpPr>
          <p:cNvPr id="517" name="Google Shape;517;p47"/>
          <p:cNvSpPr txBox="1">
            <a:spLocks noGrp="1"/>
          </p:cNvSpPr>
          <p:nvPr>
            <p:ph type="subTitle" idx="1"/>
          </p:nvPr>
        </p:nvSpPr>
        <p:spPr>
          <a:xfrm>
            <a:off x="695126" y="2856732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APRENDO </a:t>
            </a:r>
            <a:endParaRPr dirty="0"/>
          </a:p>
        </p:txBody>
      </p:sp>
      <p:sp>
        <p:nvSpPr>
          <p:cNvPr id="518" name="Google Shape;518;p47"/>
          <p:cNvSpPr txBox="1">
            <a:spLocks noGrp="1"/>
          </p:cNvSpPr>
          <p:nvPr>
            <p:ph type="subTitle" idx="2"/>
          </p:nvPr>
        </p:nvSpPr>
        <p:spPr>
          <a:xfrm>
            <a:off x="966953" y="2506750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OBJETIVO</a:t>
            </a:r>
            <a:endParaRPr dirty="0"/>
          </a:p>
        </p:txBody>
      </p:sp>
      <p:sp>
        <p:nvSpPr>
          <p:cNvPr id="519" name="Google Shape;519;p47"/>
          <p:cNvSpPr txBox="1">
            <a:spLocks noGrp="1"/>
          </p:cNvSpPr>
          <p:nvPr>
            <p:ph type="subTitle" idx="4"/>
          </p:nvPr>
        </p:nvSpPr>
        <p:spPr>
          <a:xfrm>
            <a:off x="3633050" y="2676311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RECUERDO LO APRENDIDO</a:t>
            </a:r>
            <a:endParaRPr dirty="0"/>
          </a:p>
        </p:txBody>
      </p:sp>
      <p:sp>
        <p:nvSpPr>
          <p:cNvPr id="520" name="Google Shape;520;p47"/>
          <p:cNvSpPr txBox="1">
            <a:spLocks noGrp="1"/>
          </p:cNvSpPr>
          <p:nvPr>
            <p:ph type="subTitle" idx="5"/>
          </p:nvPr>
        </p:nvSpPr>
        <p:spPr>
          <a:xfrm>
            <a:off x="6066674" y="2920612"/>
            <a:ext cx="2371800" cy="9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Confecciono</a:t>
            </a:r>
            <a:endParaRPr dirty="0"/>
          </a:p>
        </p:txBody>
      </p:sp>
      <p:sp>
        <p:nvSpPr>
          <p:cNvPr id="521" name="Google Shape;521;p47"/>
          <p:cNvSpPr txBox="1">
            <a:spLocks noGrp="1"/>
          </p:cNvSpPr>
          <p:nvPr>
            <p:ph type="subTitle" idx="6"/>
          </p:nvPr>
        </p:nvSpPr>
        <p:spPr>
          <a:xfrm>
            <a:off x="6300653" y="2506750"/>
            <a:ext cx="1867500" cy="6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TRABAJO</a:t>
            </a:r>
            <a:endParaRPr dirty="0"/>
          </a:p>
        </p:txBody>
      </p:sp>
      <p:sp>
        <p:nvSpPr>
          <p:cNvPr id="522" name="Google Shape;522;p47"/>
          <p:cNvSpPr txBox="1">
            <a:spLocks noGrp="1"/>
          </p:cNvSpPr>
          <p:nvPr>
            <p:ph type="title" idx="7"/>
          </p:nvPr>
        </p:nvSpPr>
        <p:spPr>
          <a:xfrm>
            <a:off x="1408200" y="1898650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23" name="Google Shape;523;p47"/>
          <p:cNvSpPr txBox="1">
            <a:spLocks noGrp="1"/>
          </p:cNvSpPr>
          <p:nvPr>
            <p:ph type="title" idx="8"/>
          </p:nvPr>
        </p:nvSpPr>
        <p:spPr>
          <a:xfrm>
            <a:off x="4075800" y="1897625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24" name="Google Shape;524;p47"/>
          <p:cNvSpPr txBox="1">
            <a:spLocks noGrp="1"/>
          </p:cNvSpPr>
          <p:nvPr>
            <p:ph type="title" idx="9"/>
          </p:nvPr>
        </p:nvSpPr>
        <p:spPr>
          <a:xfrm>
            <a:off x="6743400" y="1898650"/>
            <a:ext cx="992400" cy="48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grpSp>
        <p:nvGrpSpPr>
          <p:cNvPr id="525" name="Google Shape;525;p47"/>
          <p:cNvGrpSpPr/>
          <p:nvPr/>
        </p:nvGrpSpPr>
        <p:grpSpPr>
          <a:xfrm>
            <a:off x="2128382" y="1309815"/>
            <a:ext cx="3488475" cy="2904032"/>
            <a:chOff x="2128382" y="1228390"/>
            <a:chExt cx="3488475" cy="2904032"/>
          </a:xfrm>
        </p:grpSpPr>
        <p:grpSp>
          <p:nvGrpSpPr>
            <p:cNvPr id="526" name="Google Shape;526;p47"/>
            <p:cNvGrpSpPr/>
            <p:nvPr/>
          </p:nvGrpSpPr>
          <p:grpSpPr>
            <a:xfrm>
              <a:off x="2128382" y="1228390"/>
              <a:ext cx="781275" cy="567357"/>
              <a:chOff x="663615" y="2964084"/>
              <a:chExt cx="126381" cy="91776"/>
            </a:xfrm>
          </p:grpSpPr>
          <p:sp>
            <p:nvSpPr>
              <p:cNvPr id="527" name="Google Shape;527;p47"/>
              <p:cNvSpPr/>
              <p:nvPr/>
            </p:nvSpPr>
            <p:spPr>
              <a:xfrm>
                <a:off x="663615" y="2964084"/>
                <a:ext cx="33925" cy="39350"/>
              </a:xfrm>
              <a:custGeom>
                <a:avLst/>
                <a:gdLst/>
                <a:ahLst/>
                <a:cxnLst/>
                <a:rect l="l" t="t" r="r" b="b"/>
                <a:pathLst>
                  <a:path w="1357" h="1574" extrusionOk="0">
                    <a:moveTo>
                      <a:pt x="679" y="0"/>
                    </a:moveTo>
                    <a:cubicBezTo>
                      <a:pt x="543" y="705"/>
                      <a:pt x="1" y="787"/>
                      <a:pt x="1" y="787"/>
                    </a:cubicBezTo>
                    <a:cubicBezTo>
                      <a:pt x="1" y="787"/>
                      <a:pt x="543" y="814"/>
                      <a:pt x="679" y="1573"/>
                    </a:cubicBezTo>
                    <a:cubicBezTo>
                      <a:pt x="814" y="841"/>
                      <a:pt x="1357" y="787"/>
                      <a:pt x="1357" y="787"/>
                    </a:cubicBezTo>
                    <a:cubicBezTo>
                      <a:pt x="1357" y="787"/>
                      <a:pt x="814" y="760"/>
                      <a:pt x="67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47"/>
              <p:cNvSpPr/>
              <p:nvPr/>
            </p:nvSpPr>
            <p:spPr>
              <a:xfrm>
                <a:off x="758096" y="3020584"/>
                <a:ext cx="31900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1411" extrusionOk="0">
                    <a:moveTo>
                      <a:pt x="624" y="0"/>
                    </a:moveTo>
                    <a:cubicBezTo>
                      <a:pt x="488" y="679"/>
                      <a:pt x="0" y="706"/>
                      <a:pt x="0" y="706"/>
                    </a:cubicBezTo>
                    <a:cubicBezTo>
                      <a:pt x="0" y="706"/>
                      <a:pt x="488" y="733"/>
                      <a:pt x="624" y="1411"/>
                    </a:cubicBezTo>
                    <a:cubicBezTo>
                      <a:pt x="760" y="733"/>
                      <a:pt x="1275" y="706"/>
                      <a:pt x="1275" y="706"/>
                    </a:cubicBezTo>
                    <a:cubicBezTo>
                      <a:pt x="1275" y="706"/>
                      <a:pt x="760" y="679"/>
                      <a:pt x="62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9" name="Google Shape;529;p47"/>
            <p:cNvSpPr/>
            <p:nvPr/>
          </p:nvSpPr>
          <p:spPr>
            <a:xfrm>
              <a:off x="5419655" y="1334426"/>
              <a:ext cx="197203" cy="218070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7"/>
            <p:cNvSpPr/>
            <p:nvPr/>
          </p:nvSpPr>
          <p:spPr>
            <a:xfrm>
              <a:off x="3288555" y="3914351"/>
              <a:ext cx="197203" cy="218070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511;p47">
            <a:extLst>
              <a:ext uri="{FF2B5EF4-FFF2-40B4-BE49-F238E27FC236}">
                <a16:creationId xmlns:a16="http://schemas.microsoft.com/office/drawing/2014/main" id="{513CFC2E-7C63-4D31-95BB-E2C50604327B}"/>
              </a:ext>
            </a:extLst>
          </p:cNvPr>
          <p:cNvGrpSpPr/>
          <p:nvPr/>
        </p:nvGrpSpPr>
        <p:grpSpPr>
          <a:xfrm rot="3942">
            <a:off x="1674704" y="3981950"/>
            <a:ext cx="831746" cy="723269"/>
            <a:chOff x="1934025" y="2757525"/>
            <a:chExt cx="1192125" cy="1042475"/>
          </a:xfrm>
        </p:grpSpPr>
        <p:sp>
          <p:nvSpPr>
            <p:cNvPr id="31" name="Google Shape;512;p47">
              <a:extLst>
                <a:ext uri="{FF2B5EF4-FFF2-40B4-BE49-F238E27FC236}">
                  <a16:creationId xmlns:a16="http://schemas.microsoft.com/office/drawing/2014/main" id="{AED1EC16-7EEE-43D0-A28B-877B879BBA12}"/>
                </a:ext>
              </a:extLst>
            </p:cNvPr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13;p47">
              <a:extLst>
                <a:ext uri="{FF2B5EF4-FFF2-40B4-BE49-F238E27FC236}">
                  <a16:creationId xmlns:a16="http://schemas.microsoft.com/office/drawing/2014/main" id="{A31D9EDA-56D3-49E8-8AED-B748B70CE45C}"/>
                </a:ext>
              </a:extLst>
            </p:cNvPr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14;p47">
              <a:extLst>
                <a:ext uri="{FF2B5EF4-FFF2-40B4-BE49-F238E27FC236}">
                  <a16:creationId xmlns:a16="http://schemas.microsoft.com/office/drawing/2014/main" id="{352BA6E1-FEF0-4EB8-9F63-A554BB6EDD4F}"/>
                </a:ext>
              </a:extLst>
            </p:cNvPr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524;p47">
            <a:extLst>
              <a:ext uri="{FF2B5EF4-FFF2-40B4-BE49-F238E27FC236}">
                <a16:creationId xmlns:a16="http://schemas.microsoft.com/office/drawing/2014/main" id="{13256CE6-804E-48D8-9430-34C5911EB6D4}"/>
              </a:ext>
            </a:extLst>
          </p:cNvPr>
          <p:cNvSpPr txBox="1">
            <a:spLocks/>
          </p:cNvSpPr>
          <p:nvPr/>
        </p:nvSpPr>
        <p:spPr>
          <a:xfrm>
            <a:off x="1594377" y="4149073"/>
            <a:ext cx="992400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r>
              <a:rPr lang="en" dirty="0"/>
              <a:t>04    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0354267-9992-4F85-9583-4E425DBC6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81002"/>
              </p:ext>
            </p:extLst>
          </p:nvPr>
        </p:nvGraphicFramePr>
        <p:xfrm>
          <a:off x="2586777" y="4169030"/>
          <a:ext cx="1764555" cy="701040"/>
        </p:xfrm>
        <a:graphic>
          <a:graphicData uri="http://schemas.openxmlformats.org/drawingml/2006/table">
            <a:tbl>
              <a:tblPr firstRow="1" bandRow="1">
                <a:tableStyleId>{6D1AD47B-B914-46FB-8C2C-00B27A897B47}</a:tableStyleId>
              </a:tblPr>
              <a:tblGrid>
                <a:gridCol w="1764555">
                  <a:extLst>
                    <a:ext uri="{9D8B030D-6E8A-4147-A177-3AD203B41FA5}">
                      <a16:colId xmlns:a16="http://schemas.microsoft.com/office/drawing/2014/main" val="1114232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000" b="1" dirty="0">
                          <a:highlight>
                            <a:srgbClr val="FFFF00"/>
                          </a:highlight>
                        </a:rPr>
                        <a:t>REVISO  PAUTA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42419"/>
                  </a:ext>
                </a:extLst>
              </a:tr>
            </a:tbl>
          </a:graphicData>
        </a:graphic>
      </p:graphicFrame>
      <p:grpSp>
        <p:nvGrpSpPr>
          <p:cNvPr id="36" name="Google Shape;511;p47">
            <a:extLst>
              <a:ext uri="{FF2B5EF4-FFF2-40B4-BE49-F238E27FC236}">
                <a16:creationId xmlns:a16="http://schemas.microsoft.com/office/drawing/2014/main" id="{EDDB1D3E-4A43-4049-AD14-C0E62CC28868}"/>
              </a:ext>
            </a:extLst>
          </p:cNvPr>
          <p:cNvGrpSpPr/>
          <p:nvPr/>
        </p:nvGrpSpPr>
        <p:grpSpPr>
          <a:xfrm rot="3942">
            <a:off x="4793084" y="3959913"/>
            <a:ext cx="831746" cy="723269"/>
            <a:chOff x="1934025" y="2757525"/>
            <a:chExt cx="1192125" cy="1042475"/>
          </a:xfrm>
        </p:grpSpPr>
        <p:sp>
          <p:nvSpPr>
            <p:cNvPr id="37" name="Google Shape;512;p47">
              <a:extLst>
                <a:ext uri="{FF2B5EF4-FFF2-40B4-BE49-F238E27FC236}">
                  <a16:creationId xmlns:a16="http://schemas.microsoft.com/office/drawing/2014/main" id="{B07F8CAF-A7FC-4DCE-B030-10E0957132ED}"/>
                </a:ext>
              </a:extLst>
            </p:cNvPr>
            <p:cNvSpPr/>
            <p:nvPr/>
          </p:nvSpPr>
          <p:spPr>
            <a:xfrm>
              <a:off x="1934025" y="2757525"/>
              <a:ext cx="1192125" cy="1042475"/>
            </a:xfrm>
            <a:custGeom>
              <a:avLst/>
              <a:gdLst/>
              <a:ahLst/>
              <a:cxnLst/>
              <a:rect l="l" t="t" r="r" b="b"/>
              <a:pathLst>
                <a:path w="47685" h="41699" extrusionOk="0">
                  <a:moveTo>
                    <a:pt x="26774" y="1"/>
                  </a:moveTo>
                  <a:cubicBezTo>
                    <a:pt x="26582" y="1"/>
                    <a:pt x="26391" y="5"/>
                    <a:pt x="26202" y="12"/>
                  </a:cubicBezTo>
                  <a:cubicBezTo>
                    <a:pt x="21266" y="175"/>
                    <a:pt x="13020" y="2399"/>
                    <a:pt x="13020" y="2399"/>
                  </a:cubicBezTo>
                  <a:cubicBezTo>
                    <a:pt x="13020" y="2399"/>
                    <a:pt x="7840" y="5328"/>
                    <a:pt x="4747" y="9722"/>
                  </a:cubicBezTo>
                  <a:cubicBezTo>
                    <a:pt x="1682" y="14062"/>
                    <a:pt x="1" y="23555"/>
                    <a:pt x="1276" y="27570"/>
                  </a:cubicBezTo>
                  <a:cubicBezTo>
                    <a:pt x="2523" y="31611"/>
                    <a:pt x="7460" y="38500"/>
                    <a:pt x="11474" y="39748"/>
                  </a:cubicBezTo>
                  <a:cubicBezTo>
                    <a:pt x="14075" y="40562"/>
                    <a:pt x="22537" y="41699"/>
                    <a:pt x="29048" y="41699"/>
                  </a:cubicBezTo>
                  <a:cubicBezTo>
                    <a:pt x="32521" y="41699"/>
                    <a:pt x="35439" y="41376"/>
                    <a:pt x="36618" y="40508"/>
                  </a:cubicBezTo>
                  <a:cubicBezTo>
                    <a:pt x="40009" y="37985"/>
                    <a:pt x="47685" y="32099"/>
                    <a:pt x="47685" y="27081"/>
                  </a:cubicBezTo>
                  <a:cubicBezTo>
                    <a:pt x="47685" y="22009"/>
                    <a:pt x="44213" y="7905"/>
                    <a:pt x="40822" y="5030"/>
                  </a:cubicBezTo>
                  <a:cubicBezTo>
                    <a:pt x="37561" y="2264"/>
                    <a:pt x="31616" y="1"/>
                    <a:pt x="26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13;p47">
              <a:extLst>
                <a:ext uri="{FF2B5EF4-FFF2-40B4-BE49-F238E27FC236}">
                  <a16:creationId xmlns:a16="http://schemas.microsoft.com/office/drawing/2014/main" id="{4722A843-6AC6-4EF6-B0E5-E0BE1056DB14}"/>
                </a:ext>
              </a:extLst>
            </p:cNvPr>
            <p:cNvSpPr/>
            <p:nvPr/>
          </p:nvSpPr>
          <p:spPr>
            <a:xfrm>
              <a:off x="2115775" y="2910850"/>
              <a:ext cx="835425" cy="732450"/>
            </a:xfrm>
            <a:custGeom>
              <a:avLst/>
              <a:gdLst/>
              <a:ahLst/>
              <a:cxnLst/>
              <a:rect l="l" t="t" r="r" b="b"/>
              <a:pathLst>
                <a:path w="33417" h="29298" extrusionOk="0">
                  <a:moveTo>
                    <a:pt x="18750" y="1"/>
                  </a:moveTo>
                  <a:cubicBezTo>
                    <a:pt x="18610" y="1"/>
                    <a:pt x="18472" y="3"/>
                    <a:pt x="18336" y="9"/>
                  </a:cubicBezTo>
                  <a:cubicBezTo>
                    <a:pt x="14918" y="226"/>
                    <a:pt x="9114" y="1745"/>
                    <a:pt x="9114" y="1745"/>
                  </a:cubicBezTo>
                  <a:cubicBezTo>
                    <a:pt x="9114" y="1745"/>
                    <a:pt x="5479" y="3806"/>
                    <a:pt x="3309" y="6871"/>
                  </a:cubicBezTo>
                  <a:cubicBezTo>
                    <a:pt x="1139" y="9909"/>
                    <a:pt x="0" y="16554"/>
                    <a:pt x="868" y="19375"/>
                  </a:cubicBezTo>
                  <a:cubicBezTo>
                    <a:pt x="1763" y="22196"/>
                    <a:pt x="5262" y="27051"/>
                    <a:pt x="8029" y="27919"/>
                  </a:cubicBezTo>
                  <a:cubicBezTo>
                    <a:pt x="9859" y="28500"/>
                    <a:pt x="15740" y="29297"/>
                    <a:pt x="20291" y="29297"/>
                  </a:cubicBezTo>
                  <a:cubicBezTo>
                    <a:pt x="22756" y="29297"/>
                    <a:pt x="24830" y="29063"/>
                    <a:pt x="25659" y="28435"/>
                  </a:cubicBezTo>
                  <a:cubicBezTo>
                    <a:pt x="28046" y="26671"/>
                    <a:pt x="33417" y="22522"/>
                    <a:pt x="33417" y="18995"/>
                  </a:cubicBezTo>
                  <a:cubicBezTo>
                    <a:pt x="33417" y="15469"/>
                    <a:pt x="30975" y="5569"/>
                    <a:pt x="28616" y="3535"/>
                  </a:cubicBezTo>
                  <a:cubicBezTo>
                    <a:pt x="26322" y="1580"/>
                    <a:pt x="22175" y="1"/>
                    <a:pt x="18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14;p47">
              <a:extLst>
                <a:ext uri="{FF2B5EF4-FFF2-40B4-BE49-F238E27FC236}">
                  <a16:creationId xmlns:a16="http://schemas.microsoft.com/office/drawing/2014/main" id="{9004E75D-B50E-47B0-A019-6DC91EB637F5}"/>
                </a:ext>
              </a:extLst>
            </p:cNvPr>
            <p:cNvSpPr/>
            <p:nvPr/>
          </p:nvSpPr>
          <p:spPr>
            <a:xfrm>
              <a:off x="2312400" y="3080525"/>
              <a:ext cx="448250" cy="393225"/>
            </a:xfrm>
            <a:custGeom>
              <a:avLst/>
              <a:gdLst/>
              <a:ahLst/>
              <a:cxnLst/>
              <a:rect l="l" t="t" r="r" b="b"/>
              <a:pathLst>
                <a:path w="17930" h="15729" extrusionOk="0">
                  <a:moveTo>
                    <a:pt x="10013" y="0"/>
                  </a:moveTo>
                  <a:cubicBezTo>
                    <a:pt x="9957" y="0"/>
                    <a:pt x="9902" y="1"/>
                    <a:pt x="9847" y="3"/>
                  </a:cubicBezTo>
                  <a:cubicBezTo>
                    <a:pt x="8002" y="111"/>
                    <a:pt x="4910" y="952"/>
                    <a:pt x="4910" y="952"/>
                  </a:cubicBezTo>
                  <a:cubicBezTo>
                    <a:pt x="4910" y="952"/>
                    <a:pt x="2930" y="2091"/>
                    <a:pt x="1791" y="3719"/>
                  </a:cubicBezTo>
                  <a:cubicBezTo>
                    <a:pt x="652" y="5346"/>
                    <a:pt x="1" y="8926"/>
                    <a:pt x="462" y="10418"/>
                  </a:cubicBezTo>
                  <a:cubicBezTo>
                    <a:pt x="950" y="11937"/>
                    <a:pt x="2822" y="14514"/>
                    <a:pt x="4287" y="15002"/>
                  </a:cubicBezTo>
                  <a:cubicBezTo>
                    <a:pt x="5257" y="15302"/>
                    <a:pt x="8442" y="15728"/>
                    <a:pt x="10894" y="15728"/>
                  </a:cubicBezTo>
                  <a:cubicBezTo>
                    <a:pt x="12211" y="15728"/>
                    <a:pt x="13317" y="15605"/>
                    <a:pt x="13753" y="15273"/>
                  </a:cubicBezTo>
                  <a:cubicBezTo>
                    <a:pt x="15055" y="14324"/>
                    <a:pt x="17930" y="12127"/>
                    <a:pt x="17930" y="10228"/>
                  </a:cubicBezTo>
                  <a:cubicBezTo>
                    <a:pt x="17930" y="8330"/>
                    <a:pt x="16628" y="2986"/>
                    <a:pt x="15353" y="1901"/>
                  </a:cubicBezTo>
                  <a:cubicBezTo>
                    <a:pt x="14090" y="849"/>
                    <a:pt x="11831" y="0"/>
                    <a:pt x="10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524;p47">
            <a:extLst>
              <a:ext uri="{FF2B5EF4-FFF2-40B4-BE49-F238E27FC236}">
                <a16:creationId xmlns:a16="http://schemas.microsoft.com/office/drawing/2014/main" id="{F02E672C-D74D-4773-A719-9F7D05B8CD63}"/>
              </a:ext>
            </a:extLst>
          </p:cNvPr>
          <p:cNvSpPr txBox="1">
            <a:spLocks/>
          </p:cNvSpPr>
          <p:nvPr/>
        </p:nvSpPr>
        <p:spPr>
          <a:xfrm>
            <a:off x="4727822" y="4099837"/>
            <a:ext cx="992400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Lakki Reddy"/>
              <a:buNone/>
              <a:defRPr sz="2300" b="0" i="0" u="none" strike="noStrike" cap="none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>
            <a:r>
              <a:rPr lang="en" dirty="0"/>
              <a:t>05    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B10AD881-0D55-45DB-8EAD-3E02A1A35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36427"/>
              </p:ext>
            </p:extLst>
          </p:nvPr>
        </p:nvGraphicFramePr>
        <p:xfrm>
          <a:off x="5677304" y="4020453"/>
          <a:ext cx="2261191" cy="579120"/>
        </p:xfrm>
        <a:graphic>
          <a:graphicData uri="http://schemas.openxmlformats.org/drawingml/2006/table">
            <a:tbl>
              <a:tblPr firstRow="1" bandRow="1">
                <a:tableStyleId>{6D1AD47B-B914-46FB-8C2C-00B27A897B47}</a:tableStyleId>
              </a:tblPr>
              <a:tblGrid>
                <a:gridCol w="2261191">
                  <a:extLst>
                    <a:ext uri="{9D8B030D-6E8A-4147-A177-3AD203B41FA5}">
                      <a16:colId xmlns:a16="http://schemas.microsoft.com/office/drawing/2014/main" val="3134155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3200" b="1" dirty="0">
                          <a:highlight>
                            <a:srgbClr val="FFFF00"/>
                          </a:highlight>
                        </a:rPr>
                        <a:t>Presentar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2810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436" y="3687137"/>
            <a:ext cx="1213209" cy="1548518"/>
          </a:xfrm>
          <a:prstGeom prst="rect">
            <a:avLst/>
          </a:prstGeom>
        </p:spPr>
      </p:pic>
      <p:grpSp>
        <p:nvGrpSpPr>
          <p:cNvPr id="549" name="Google Shape;549;p48"/>
          <p:cNvGrpSpPr/>
          <p:nvPr/>
        </p:nvGrpSpPr>
        <p:grpSpPr>
          <a:xfrm>
            <a:off x="3120207" y="388927"/>
            <a:ext cx="4702206" cy="3453533"/>
            <a:chOff x="663615" y="2894052"/>
            <a:chExt cx="760641" cy="558643"/>
          </a:xfrm>
        </p:grpSpPr>
        <p:sp>
          <p:nvSpPr>
            <p:cNvPr id="550" name="Google Shape;550;p48"/>
            <p:cNvSpPr/>
            <p:nvPr/>
          </p:nvSpPr>
          <p:spPr>
            <a:xfrm>
              <a:off x="1036563" y="2919854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8"/>
            <p:cNvSpPr/>
            <p:nvPr/>
          </p:nvSpPr>
          <p:spPr>
            <a:xfrm>
              <a:off x="663615" y="2964084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8"/>
            <p:cNvSpPr/>
            <p:nvPr/>
          </p:nvSpPr>
          <p:spPr>
            <a:xfrm>
              <a:off x="804881" y="2894052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8"/>
            <p:cNvSpPr/>
            <p:nvPr/>
          </p:nvSpPr>
          <p:spPr>
            <a:xfrm flipH="1">
              <a:off x="1402531" y="3427570"/>
              <a:ext cx="21725" cy="25125"/>
            </a:xfrm>
            <a:custGeom>
              <a:avLst/>
              <a:gdLst/>
              <a:ahLst/>
              <a:cxnLst/>
              <a:rect l="l" t="t" r="r" b="b"/>
              <a:pathLst>
                <a:path w="869" h="1005" extrusionOk="0">
                  <a:moveTo>
                    <a:pt x="434" y="1"/>
                  </a:moveTo>
                  <a:cubicBezTo>
                    <a:pt x="326" y="462"/>
                    <a:pt x="0" y="516"/>
                    <a:pt x="0" y="516"/>
                  </a:cubicBezTo>
                  <a:cubicBezTo>
                    <a:pt x="0" y="516"/>
                    <a:pt x="326" y="543"/>
                    <a:pt x="434" y="1004"/>
                  </a:cubicBezTo>
                  <a:cubicBezTo>
                    <a:pt x="543" y="543"/>
                    <a:pt x="868" y="516"/>
                    <a:pt x="868" y="516"/>
                  </a:cubicBezTo>
                  <a:cubicBezTo>
                    <a:pt x="868" y="516"/>
                    <a:pt x="543" y="462"/>
                    <a:pt x="4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8"/>
            <p:cNvSpPr/>
            <p:nvPr/>
          </p:nvSpPr>
          <p:spPr>
            <a:xfrm>
              <a:off x="758096" y="3046284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8"/>
            <p:cNvSpPr/>
            <p:nvPr/>
          </p:nvSpPr>
          <p:spPr>
            <a:xfrm>
              <a:off x="1073890" y="3003433"/>
              <a:ext cx="38675" cy="44100"/>
            </a:xfrm>
            <a:custGeom>
              <a:avLst/>
              <a:gdLst/>
              <a:ahLst/>
              <a:cxnLst/>
              <a:rect l="l" t="t" r="r" b="b"/>
              <a:pathLst>
                <a:path w="1547" h="1764" extrusionOk="0">
                  <a:moveTo>
                    <a:pt x="760" y="0"/>
                  </a:moveTo>
                  <a:cubicBezTo>
                    <a:pt x="597" y="787"/>
                    <a:pt x="1" y="868"/>
                    <a:pt x="1" y="868"/>
                  </a:cubicBezTo>
                  <a:cubicBezTo>
                    <a:pt x="1" y="868"/>
                    <a:pt x="597" y="950"/>
                    <a:pt x="760" y="1764"/>
                  </a:cubicBezTo>
                  <a:cubicBezTo>
                    <a:pt x="950" y="950"/>
                    <a:pt x="1547" y="868"/>
                    <a:pt x="1547" y="868"/>
                  </a:cubicBezTo>
                  <a:cubicBezTo>
                    <a:pt x="1547" y="868"/>
                    <a:pt x="950" y="814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542" y="2269762"/>
            <a:ext cx="1614981" cy="16685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003" y="1468951"/>
            <a:ext cx="1395462" cy="1541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171" y="755407"/>
            <a:ext cx="2336141" cy="89205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3165327" y="840618"/>
            <a:ext cx="2958138" cy="353190"/>
          </a:xfrm>
          <a:prstGeom prst="wedgeRectCallout">
            <a:avLst>
              <a:gd name="adj1" fmla="val -20833"/>
              <a:gd name="adj2" fmla="val 32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bg2"/>
                </a:solidFill>
              </a:rPr>
              <a:t>Pandemia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2432630" y="2518753"/>
            <a:ext cx="2937701" cy="1554821"/>
          </a:xfrm>
          <a:prstGeom prst="wedgeRectCallout">
            <a:avLst>
              <a:gd name="adj1" fmla="val -20833"/>
              <a:gd name="adj2" fmla="val 43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2"/>
                </a:solidFill>
              </a:rPr>
              <a:t>Pienso en un Tema  relacionado con la Pandemia </a:t>
            </a:r>
          </a:p>
          <a:p>
            <a:pPr algn="ctr"/>
            <a:r>
              <a:rPr lang="es-ES" sz="2000" b="1" dirty="0">
                <a:solidFill>
                  <a:schemeClr val="bg2"/>
                </a:solidFill>
              </a:rPr>
              <a:t>( </a:t>
            </a:r>
            <a:r>
              <a:rPr lang="es-ES" b="1" dirty="0">
                <a:solidFill>
                  <a:schemeClr val="bg2"/>
                </a:solidFill>
              </a:rPr>
              <a:t>Vuelta a clases, vacunación ,fases , aforo , funcionamiento 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463962" y="4582680"/>
            <a:ext cx="2875039" cy="489568"/>
          </a:xfrm>
          <a:prstGeom prst="wedgeRectCallout">
            <a:avLst>
              <a:gd name="adj1" fmla="val -20833"/>
              <a:gd name="adj2" fmla="val 4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/>
                </a:solidFill>
              </a:rPr>
              <a:t>Buscar la información con ayuda  de un adulto.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041571" y="4034095"/>
            <a:ext cx="3019583" cy="733848"/>
          </a:xfrm>
          <a:prstGeom prst="wedgeRectCallout">
            <a:avLst>
              <a:gd name="adj1" fmla="val -20195"/>
              <a:gd name="adj2" fmla="val 41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/>
                </a:solidFill>
              </a:rPr>
              <a:t>Preparo mi PPT, escribo , pego imágenes armando un PPT Breve 5 diapositivas 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07929"/>
              </p:ext>
            </p:extLst>
          </p:nvPr>
        </p:nvGraphicFramePr>
        <p:xfrm>
          <a:off x="2236074" y="-233294"/>
          <a:ext cx="4983857" cy="822960"/>
        </p:xfrm>
        <a:graphic>
          <a:graphicData uri="http://schemas.openxmlformats.org/drawingml/2006/table">
            <a:tbl>
              <a:tblPr firstRow="1" bandRow="1">
                <a:tableStyleId>{6D1AD47B-B914-46FB-8C2C-00B27A897B47}</a:tableStyleId>
              </a:tblPr>
              <a:tblGrid>
                <a:gridCol w="4983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/>
                          </a:solidFill>
                        </a:rPr>
                        <a:t> APRENDO a Armar una Presentación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56"/>
          <p:cNvSpPr txBox="1">
            <a:spLocks noGrp="1"/>
          </p:cNvSpPr>
          <p:nvPr>
            <p:ph type="title"/>
          </p:nvPr>
        </p:nvSpPr>
        <p:spPr>
          <a:xfrm>
            <a:off x="1751400" y="368525"/>
            <a:ext cx="5641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1.- Título o Portada</a:t>
            </a:r>
            <a:endParaRPr dirty="0"/>
          </a:p>
        </p:txBody>
      </p:sp>
      <p:sp>
        <p:nvSpPr>
          <p:cNvPr id="801" name="Google Shape;801;p56"/>
          <p:cNvSpPr/>
          <p:nvPr/>
        </p:nvSpPr>
        <p:spPr>
          <a:xfrm>
            <a:off x="3623100" y="1804564"/>
            <a:ext cx="1897800" cy="18978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56"/>
          <p:cNvSpPr txBox="1"/>
          <p:nvPr/>
        </p:nvSpPr>
        <p:spPr>
          <a:xfrm>
            <a:off x="1928031" y="2490776"/>
            <a:ext cx="14328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Tema</a:t>
            </a:r>
            <a:endParaRPr sz="2300" b="1" dirty="0">
              <a:solidFill>
                <a:schemeClr val="accent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3" name="Google Shape;803;p56"/>
          <p:cNvSpPr txBox="1"/>
          <p:nvPr/>
        </p:nvSpPr>
        <p:spPr>
          <a:xfrm>
            <a:off x="1308831" y="1917017"/>
            <a:ext cx="20520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Información Breve + imágenes </a:t>
            </a:r>
            <a:endParaRPr sz="18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4" name="Google Shape;804;p56"/>
          <p:cNvSpPr txBox="1"/>
          <p:nvPr/>
        </p:nvSpPr>
        <p:spPr>
          <a:xfrm>
            <a:off x="3754592" y="668168"/>
            <a:ext cx="2265208" cy="502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Datos Personales Nombre , curso , tema    </a:t>
            </a:r>
            <a:endParaRPr sz="18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5" name="Google Shape;805;p56"/>
          <p:cNvSpPr txBox="1"/>
          <p:nvPr/>
        </p:nvSpPr>
        <p:spPr>
          <a:xfrm>
            <a:off x="5782200" y="2986921"/>
            <a:ext cx="20520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Tú opinión del trabajo realizado.</a:t>
            </a:r>
            <a:endParaRPr sz="18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6" name="Google Shape;806;p56"/>
          <p:cNvSpPr txBox="1"/>
          <p:nvPr/>
        </p:nvSpPr>
        <p:spPr>
          <a:xfrm>
            <a:off x="1630720" y="2500848"/>
            <a:ext cx="14328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2.- </a:t>
            </a:r>
            <a:endParaRPr sz="2300" b="1" dirty="0">
              <a:solidFill>
                <a:schemeClr val="accent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7" name="Google Shape;807;p56"/>
          <p:cNvSpPr txBox="1"/>
          <p:nvPr/>
        </p:nvSpPr>
        <p:spPr>
          <a:xfrm>
            <a:off x="3855596" y="3707914"/>
            <a:ext cx="1665304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Ánimación </a:t>
            </a:r>
            <a:endParaRPr sz="2300" b="1" dirty="0">
              <a:solidFill>
                <a:schemeClr val="accent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8" name="Google Shape;808;p56"/>
          <p:cNvSpPr txBox="1"/>
          <p:nvPr/>
        </p:nvSpPr>
        <p:spPr>
          <a:xfrm>
            <a:off x="5782200" y="2490776"/>
            <a:ext cx="14328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 b="1" dirty="0">
                <a:solidFill>
                  <a:schemeClr val="accent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3.- Cierre</a:t>
            </a:r>
            <a:endParaRPr sz="2300" b="1" dirty="0">
              <a:solidFill>
                <a:schemeClr val="accent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09" name="Google Shape;809;p56"/>
          <p:cNvSpPr txBox="1"/>
          <p:nvPr/>
        </p:nvSpPr>
        <p:spPr>
          <a:xfrm>
            <a:off x="1894800" y="3707914"/>
            <a:ext cx="20520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Darle movimiento</a:t>
            </a:r>
            <a:endParaRPr sz="18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grpSp>
        <p:nvGrpSpPr>
          <p:cNvPr id="810" name="Google Shape;810;p56"/>
          <p:cNvGrpSpPr/>
          <p:nvPr/>
        </p:nvGrpSpPr>
        <p:grpSpPr>
          <a:xfrm>
            <a:off x="4076843" y="2152022"/>
            <a:ext cx="990692" cy="1114830"/>
            <a:chOff x="7972475" y="4477025"/>
            <a:chExt cx="1069400" cy="1203400"/>
          </a:xfrm>
        </p:grpSpPr>
        <p:sp>
          <p:nvSpPr>
            <p:cNvPr id="811" name="Google Shape;811;p56"/>
            <p:cNvSpPr/>
            <p:nvPr/>
          </p:nvSpPr>
          <p:spPr>
            <a:xfrm>
              <a:off x="7972475" y="4477025"/>
              <a:ext cx="1069400" cy="974875"/>
            </a:xfrm>
            <a:custGeom>
              <a:avLst/>
              <a:gdLst/>
              <a:ahLst/>
              <a:cxnLst/>
              <a:rect l="l" t="t" r="r" b="b"/>
              <a:pathLst>
                <a:path w="42776" h="38995" extrusionOk="0">
                  <a:moveTo>
                    <a:pt x="21393" y="0"/>
                  </a:moveTo>
                  <a:cubicBezTo>
                    <a:pt x="12478" y="0"/>
                    <a:pt x="4420" y="6149"/>
                    <a:pt x="2361" y="15207"/>
                  </a:cubicBezTo>
                  <a:cubicBezTo>
                    <a:pt x="1" y="25704"/>
                    <a:pt x="6592" y="36147"/>
                    <a:pt x="17089" y="38506"/>
                  </a:cubicBezTo>
                  <a:cubicBezTo>
                    <a:pt x="18541" y="38837"/>
                    <a:pt x="19992" y="38995"/>
                    <a:pt x="21421" y="38995"/>
                  </a:cubicBezTo>
                  <a:cubicBezTo>
                    <a:pt x="30320" y="38995"/>
                    <a:pt x="38355" y="32850"/>
                    <a:pt x="40388" y="23805"/>
                  </a:cubicBezTo>
                  <a:cubicBezTo>
                    <a:pt x="42775" y="13308"/>
                    <a:pt x="36184" y="2866"/>
                    <a:pt x="25687" y="479"/>
                  </a:cubicBezTo>
                  <a:cubicBezTo>
                    <a:pt x="24248" y="155"/>
                    <a:pt x="22810" y="0"/>
                    <a:pt x="21393" y="0"/>
                  </a:cubicBezTo>
                  <a:close/>
                </a:path>
              </a:pathLst>
            </a:custGeom>
            <a:solidFill>
              <a:srgbClr val="FFDC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6"/>
            <p:cNvSpPr/>
            <p:nvPr/>
          </p:nvSpPr>
          <p:spPr>
            <a:xfrm>
              <a:off x="8113525" y="4763600"/>
              <a:ext cx="881550" cy="687625"/>
            </a:xfrm>
            <a:custGeom>
              <a:avLst/>
              <a:gdLst/>
              <a:ahLst/>
              <a:cxnLst/>
              <a:rect l="l" t="t" r="r" b="b"/>
              <a:pathLst>
                <a:path w="35262" h="27505" extrusionOk="0">
                  <a:moveTo>
                    <a:pt x="33499" y="1"/>
                  </a:moveTo>
                  <a:lnTo>
                    <a:pt x="33499" y="82"/>
                  </a:lnTo>
                  <a:cubicBezTo>
                    <a:pt x="33499" y="12451"/>
                    <a:pt x="23463" y="22459"/>
                    <a:pt x="11121" y="22459"/>
                  </a:cubicBezTo>
                  <a:cubicBezTo>
                    <a:pt x="7080" y="22459"/>
                    <a:pt x="3283" y="21375"/>
                    <a:pt x="1" y="19503"/>
                  </a:cubicBezTo>
                  <a:lnTo>
                    <a:pt x="1" y="19503"/>
                  </a:lnTo>
                  <a:cubicBezTo>
                    <a:pt x="3554" y="24358"/>
                    <a:pt x="9277" y="27505"/>
                    <a:pt x="15733" y="27505"/>
                  </a:cubicBezTo>
                  <a:cubicBezTo>
                    <a:pt x="26474" y="27505"/>
                    <a:pt x="35235" y="18798"/>
                    <a:pt x="35235" y="8030"/>
                  </a:cubicBezTo>
                  <a:cubicBezTo>
                    <a:pt x="35262" y="5182"/>
                    <a:pt x="34611" y="2442"/>
                    <a:pt x="33499" y="1"/>
                  </a:cubicBezTo>
                  <a:close/>
                </a:path>
              </a:pathLst>
            </a:custGeom>
            <a:solidFill>
              <a:srgbClr val="D4B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6"/>
            <p:cNvSpPr/>
            <p:nvPr/>
          </p:nvSpPr>
          <p:spPr>
            <a:xfrm>
              <a:off x="8103350" y="4560175"/>
              <a:ext cx="626600" cy="507250"/>
            </a:xfrm>
            <a:custGeom>
              <a:avLst/>
              <a:gdLst/>
              <a:ahLst/>
              <a:cxnLst/>
              <a:rect l="l" t="t" r="r" b="b"/>
              <a:pathLst>
                <a:path w="25064" h="20290" extrusionOk="0">
                  <a:moveTo>
                    <a:pt x="16167" y="1"/>
                  </a:moveTo>
                  <a:cubicBezTo>
                    <a:pt x="7216" y="1"/>
                    <a:pt x="1" y="7243"/>
                    <a:pt x="1" y="16167"/>
                  </a:cubicBezTo>
                  <a:cubicBezTo>
                    <a:pt x="1" y="17577"/>
                    <a:pt x="191" y="18988"/>
                    <a:pt x="543" y="20289"/>
                  </a:cubicBezTo>
                  <a:cubicBezTo>
                    <a:pt x="869" y="10064"/>
                    <a:pt x="9277" y="1845"/>
                    <a:pt x="19666" y="1845"/>
                  </a:cubicBezTo>
                  <a:cubicBezTo>
                    <a:pt x="21537" y="1845"/>
                    <a:pt x="23327" y="2117"/>
                    <a:pt x="25063" y="2632"/>
                  </a:cubicBezTo>
                  <a:cubicBezTo>
                    <a:pt x="22514" y="977"/>
                    <a:pt x="19449" y="1"/>
                    <a:pt x="16167" y="1"/>
                  </a:cubicBezTo>
                  <a:close/>
                </a:path>
              </a:pathLst>
            </a:custGeom>
            <a:solidFill>
              <a:srgbClr val="FFE7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6"/>
            <p:cNvSpPr/>
            <p:nvPr/>
          </p:nvSpPr>
          <p:spPr>
            <a:xfrm>
              <a:off x="8112850" y="5420000"/>
              <a:ext cx="791375" cy="77325"/>
            </a:xfrm>
            <a:custGeom>
              <a:avLst/>
              <a:gdLst/>
              <a:ahLst/>
              <a:cxnLst/>
              <a:rect l="l" t="t" r="r" b="b"/>
              <a:pathLst>
                <a:path w="31655" h="3093" extrusionOk="0">
                  <a:moveTo>
                    <a:pt x="3120" y="1"/>
                  </a:moveTo>
                  <a:cubicBezTo>
                    <a:pt x="1764" y="1"/>
                    <a:pt x="950" y="516"/>
                    <a:pt x="489" y="1086"/>
                  </a:cubicBezTo>
                  <a:cubicBezTo>
                    <a:pt x="55" y="1683"/>
                    <a:pt x="1" y="3093"/>
                    <a:pt x="1" y="3093"/>
                  </a:cubicBezTo>
                  <a:lnTo>
                    <a:pt x="31654" y="3093"/>
                  </a:lnTo>
                  <a:cubicBezTo>
                    <a:pt x="31600" y="3093"/>
                    <a:pt x="31518" y="1655"/>
                    <a:pt x="31085" y="1086"/>
                  </a:cubicBezTo>
                  <a:cubicBezTo>
                    <a:pt x="30651" y="516"/>
                    <a:pt x="29837" y="1"/>
                    <a:pt x="28481" y="1"/>
                  </a:cubicBezTo>
                  <a:close/>
                </a:path>
              </a:pathLst>
            </a:custGeom>
            <a:solidFill>
              <a:srgbClr val="FF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6"/>
            <p:cNvSpPr/>
            <p:nvPr/>
          </p:nvSpPr>
          <p:spPr>
            <a:xfrm>
              <a:off x="8053850" y="5470875"/>
              <a:ext cx="910725" cy="174300"/>
            </a:xfrm>
            <a:custGeom>
              <a:avLst/>
              <a:gdLst/>
              <a:ahLst/>
              <a:cxnLst/>
              <a:rect l="l" t="t" r="r" b="b"/>
              <a:pathLst>
                <a:path w="36429" h="6972" extrusionOk="0">
                  <a:moveTo>
                    <a:pt x="3771" y="0"/>
                  </a:moveTo>
                  <a:cubicBezTo>
                    <a:pt x="2144" y="0"/>
                    <a:pt x="1465" y="434"/>
                    <a:pt x="1086" y="1166"/>
                  </a:cubicBezTo>
                  <a:cubicBezTo>
                    <a:pt x="489" y="2251"/>
                    <a:pt x="1" y="6971"/>
                    <a:pt x="1" y="6971"/>
                  </a:cubicBezTo>
                  <a:lnTo>
                    <a:pt x="36426" y="6971"/>
                  </a:lnTo>
                  <a:cubicBezTo>
                    <a:pt x="36314" y="6944"/>
                    <a:pt x="35855" y="2272"/>
                    <a:pt x="35262" y="1166"/>
                  </a:cubicBezTo>
                  <a:cubicBezTo>
                    <a:pt x="34909" y="434"/>
                    <a:pt x="34177" y="0"/>
                    <a:pt x="32604" y="0"/>
                  </a:cubicBezTo>
                  <a:close/>
                  <a:moveTo>
                    <a:pt x="36426" y="6971"/>
                  </a:moveTo>
                  <a:cubicBezTo>
                    <a:pt x="36427" y="6971"/>
                    <a:pt x="36427" y="6971"/>
                    <a:pt x="36427" y="6971"/>
                  </a:cubicBezTo>
                  <a:cubicBezTo>
                    <a:pt x="36428" y="6971"/>
                    <a:pt x="36428" y="6971"/>
                    <a:pt x="36428" y="6971"/>
                  </a:cubicBezTo>
                  <a:close/>
                </a:path>
              </a:pathLst>
            </a:custGeom>
            <a:solidFill>
              <a:srgbClr val="941B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6"/>
            <p:cNvSpPr/>
            <p:nvPr/>
          </p:nvSpPr>
          <p:spPr>
            <a:xfrm>
              <a:off x="8006400" y="5617325"/>
              <a:ext cx="1004275" cy="63100"/>
            </a:xfrm>
            <a:custGeom>
              <a:avLst/>
              <a:gdLst/>
              <a:ahLst/>
              <a:cxnLst/>
              <a:rect l="l" t="t" r="r" b="b"/>
              <a:pathLst>
                <a:path w="40171" h="2524" extrusionOk="0">
                  <a:moveTo>
                    <a:pt x="2523" y="1"/>
                  </a:moveTo>
                  <a:cubicBezTo>
                    <a:pt x="1438" y="1"/>
                    <a:pt x="760" y="435"/>
                    <a:pt x="407" y="896"/>
                  </a:cubicBezTo>
                  <a:cubicBezTo>
                    <a:pt x="27" y="1357"/>
                    <a:pt x="0" y="2523"/>
                    <a:pt x="0" y="2523"/>
                  </a:cubicBezTo>
                  <a:lnTo>
                    <a:pt x="40171" y="2523"/>
                  </a:lnTo>
                  <a:cubicBezTo>
                    <a:pt x="40116" y="2523"/>
                    <a:pt x="40035" y="1384"/>
                    <a:pt x="39709" y="896"/>
                  </a:cubicBezTo>
                  <a:cubicBezTo>
                    <a:pt x="39330" y="435"/>
                    <a:pt x="38679" y="1"/>
                    <a:pt x="37594" y="1"/>
                  </a:cubicBezTo>
                  <a:close/>
                </a:path>
              </a:pathLst>
            </a:custGeom>
            <a:solidFill>
              <a:srgbClr val="FF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56"/>
          <p:cNvGrpSpPr/>
          <p:nvPr/>
        </p:nvGrpSpPr>
        <p:grpSpPr>
          <a:xfrm>
            <a:off x="3855598" y="1951740"/>
            <a:ext cx="1272499" cy="1150888"/>
            <a:chOff x="3855598" y="2165364"/>
            <a:chExt cx="1272499" cy="1150888"/>
          </a:xfrm>
        </p:grpSpPr>
        <p:grpSp>
          <p:nvGrpSpPr>
            <p:cNvPr id="818" name="Google Shape;818;p56"/>
            <p:cNvGrpSpPr/>
            <p:nvPr/>
          </p:nvGrpSpPr>
          <p:grpSpPr>
            <a:xfrm>
              <a:off x="4691792" y="2165364"/>
              <a:ext cx="436304" cy="679011"/>
              <a:chOff x="1102931" y="3140301"/>
              <a:chExt cx="70578" cy="109837"/>
            </a:xfrm>
          </p:grpSpPr>
          <p:sp>
            <p:nvSpPr>
              <p:cNvPr id="819" name="Google Shape;819;p56"/>
              <p:cNvSpPr/>
              <p:nvPr/>
            </p:nvSpPr>
            <p:spPr>
              <a:xfrm>
                <a:off x="1102931" y="3140301"/>
                <a:ext cx="31900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1411" extrusionOk="0">
                    <a:moveTo>
                      <a:pt x="624" y="0"/>
                    </a:moveTo>
                    <a:cubicBezTo>
                      <a:pt x="488" y="679"/>
                      <a:pt x="0" y="706"/>
                      <a:pt x="0" y="706"/>
                    </a:cubicBezTo>
                    <a:cubicBezTo>
                      <a:pt x="0" y="706"/>
                      <a:pt x="488" y="733"/>
                      <a:pt x="624" y="1411"/>
                    </a:cubicBezTo>
                    <a:cubicBezTo>
                      <a:pt x="760" y="733"/>
                      <a:pt x="1275" y="706"/>
                      <a:pt x="1275" y="706"/>
                    </a:cubicBezTo>
                    <a:cubicBezTo>
                      <a:pt x="1275" y="706"/>
                      <a:pt x="760" y="679"/>
                      <a:pt x="62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56"/>
              <p:cNvSpPr/>
              <p:nvPr/>
            </p:nvSpPr>
            <p:spPr>
              <a:xfrm>
                <a:off x="1134834" y="3206037"/>
                <a:ext cx="38675" cy="44100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764" extrusionOk="0">
                    <a:moveTo>
                      <a:pt x="760" y="0"/>
                    </a:moveTo>
                    <a:cubicBezTo>
                      <a:pt x="597" y="787"/>
                      <a:pt x="1" y="868"/>
                      <a:pt x="1" y="868"/>
                    </a:cubicBezTo>
                    <a:cubicBezTo>
                      <a:pt x="1" y="868"/>
                      <a:pt x="597" y="950"/>
                      <a:pt x="760" y="1764"/>
                    </a:cubicBezTo>
                    <a:cubicBezTo>
                      <a:pt x="950" y="950"/>
                      <a:pt x="1547" y="868"/>
                      <a:pt x="1547" y="868"/>
                    </a:cubicBezTo>
                    <a:cubicBezTo>
                      <a:pt x="1547" y="868"/>
                      <a:pt x="950" y="814"/>
                      <a:pt x="7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1" name="Google Shape;821;p56"/>
            <p:cNvSpPr/>
            <p:nvPr/>
          </p:nvSpPr>
          <p:spPr>
            <a:xfrm>
              <a:off x="3855598" y="2982127"/>
              <a:ext cx="302150" cy="33412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oogle Shape;631;p51"/>
          <p:cNvGrpSpPr/>
          <p:nvPr/>
        </p:nvGrpSpPr>
        <p:grpSpPr>
          <a:xfrm>
            <a:off x="1950280" y="1612239"/>
            <a:ext cx="4918167" cy="2455251"/>
            <a:chOff x="474365" y="3105850"/>
            <a:chExt cx="795575" cy="397161"/>
          </a:xfrm>
        </p:grpSpPr>
        <p:sp>
          <p:nvSpPr>
            <p:cNvPr id="632" name="Google Shape;632;p51"/>
            <p:cNvSpPr/>
            <p:nvPr/>
          </p:nvSpPr>
          <p:spPr>
            <a:xfrm>
              <a:off x="1232615" y="3460961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51"/>
            <p:cNvSpPr/>
            <p:nvPr/>
          </p:nvSpPr>
          <p:spPr>
            <a:xfrm>
              <a:off x="853476" y="3173280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51"/>
            <p:cNvSpPr/>
            <p:nvPr/>
          </p:nvSpPr>
          <p:spPr>
            <a:xfrm>
              <a:off x="948405" y="3441937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51"/>
            <p:cNvSpPr/>
            <p:nvPr/>
          </p:nvSpPr>
          <p:spPr>
            <a:xfrm>
              <a:off x="634312" y="3434130"/>
              <a:ext cx="25100" cy="28500"/>
            </a:xfrm>
            <a:custGeom>
              <a:avLst/>
              <a:gdLst/>
              <a:ahLst/>
              <a:cxnLst/>
              <a:rect l="l" t="t" r="r" b="b"/>
              <a:pathLst>
                <a:path w="1004" h="1140" extrusionOk="0">
                  <a:moveTo>
                    <a:pt x="516" y="0"/>
                  </a:moveTo>
                  <a:cubicBezTo>
                    <a:pt x="407" y="543"/>
                    <a:pt x="0" y="570"/>
                    <a:pt x="0" y="570"/>
                  </a:cubicBezTo>
                  <a:cubicBezTo>
                    <a:pt x="0" y="570"/>
                    <a:pt x="380" y="597"/>
                    <a:pt x="516" y="1139"/>
                  </a:cubicBezTo>
                  <a:cubicBezTo>
                    <a:pt x="597" y="597"/>
                    <a:pt x="1004" y="570"/>
                    <a:pt x="1004" y="570"/>
                  </a:cubicBezTo>
                  <a:cubicBezTo>
                    <a:pt x="1004" y="570"/>
                    <a:pt x="597" y="516"/>
                    <a:pt x="5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51"/>
            <p:cNvSpPr/>
            <p:nvPr/>
          </p:nvSpPr>
          <p:spPr>
            <a:xfrm>
              <a:off x="474365" y="3105850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691;p53">
            <a:extLst>
              <a:ext uri="{FF2B5EF4-FFF2-40B4-BE49-F238E27FC236}">
                <a16:creationId xmlns:a16="http://schemas.microsoft.com/office/drawing/2014/main" id="{ABE57819-3E42-4E07-A57A-CC9ED0BEE142}"/>
              </a:ext>
            </a:extLst>
          </p:cNvPr>
          <p:cNvSpPr txBox="1">
            <a:spLocks/>
          </p:cNvSpPr>
          <p:nvPr/>
        </p:nvSpPr>
        <p:spPr>
          <a:xfrm>
            <a:off x="1473307" y="-224931"/>
            <a:ext cx="56412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Lakki Reddy"/>
              <a:buNone/>
              <a:defRPr sz="3500" b="0" i="0" u="none" strike="noStrike" cap="none">
                <a:solidFill>
                  <a:schemeClr val="accen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745"/>
              </a:buClr>
              <a:buSzPts val="3500"/>
              <a:buFont typeface="Lakki Reddy"/>
              <a:buNone/>
              <a:tabLst/>
              <a:defRPr/>
            </a:pPr>
            <a:r>
              <a:rPr kumimoji="0" lang="es-CL" sz="3500" b="0" i="0" u="none" strike="noStrike" kern="0" cap="none" spc="0" normalizeH="0" baseline="0" noProof="0" dirty="0">
                <a:ln>
                  <a:noFill/>
                </a:ln>
                <a:solidFill>
                  <a:srgbClr val="FFD745"/>
                </a:solidFill>
                <a:effectLst/>
                <a:uLnTx/>
                <a:uFillTx/>
                <a:latin typeface="Lakki Reddy"/>
                <a:ea typeface="Lakki Reddy"/>
                <a:cs typeface="Lakki Reddy"/>
                <a:sym typeface="Lakki Reddy"/>
              </a:rPr>
              <a:t>Clases que hemos realizado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4BC3003-3BA5-4393-B246-D877F84CA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62100"/>
            <a:ext cx="7010400" cy="2019300"/>
          </a:xfrm>
          <a:prstGeom prst="rect">
            <a:avLst/>
          </a:prstGeom>
        </p:spPr>
      </p:pic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63398101-469B-4060-A4D1-CB5BFE04D65F}"/>
              </a:ext>
            </a:extLst>
          </p:cNvPr>
          <p:cNvSpPr/>
          <p:nvPr/>
        </p:nvSpPr>
        <p:spPr>
          <a:xfrm>
            <a:off x="3221665" y="3327991"/>
            <a:ext cx="4699591" cy="1403497"/>
          </a:xfrm>
          <a:prstGeom prst="wedgeRoundRectCallout">
            <a:avLst>
              <a:gd name="adj1" fmla="val -20833"/>
              <a:gd name="adj2" fmla="val 337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Todo a Tiempo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000">
        <p:fade/>
      </p:transition>
    </mc:Choice>
    <mc:Fallback xmlns="">
      <p:transition spd="slow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9D91977-8DD3-4B53-95D8-FCD276C40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354" r="31130"/>
          <a:stretch/>
        </p:blipFill>
        <p:spPr>
          <a:xfrm>
            <a:off x="1137683" y="316676"/>
            <a:ext cx="5007936" cy="4580696"/>
          </a:xfrm>
          <a:prstGeom prst="rect">
            <a:avLst/>
          </a:prstGeom>
        </p:spPr>
      </p:pic>
      <p:sp>
        <p:nvSpPr>
          <p:cNvPr id="6" name="Signo menos 5">
            <a:extLst>
              <a:ext uri="{FF2B5EF4-FFF2-40B4-BE49-F238E27FC236}">
                <a16:creationId xmlns:a16="http://schemas.microsoft.com/office/drawing/2014/main" id="{95F73B62-9552-4915-934A-1178744B2B51}"/>
              </a:ext>
            </a:extLst>
          </p:cNvPr>
          <p:cNvSpPr/>
          <p:nvPr/>
        </p:nvSpPr>
        <p:spPr>
          <a:xfrm>
            <a:off x="2817628" y="3891516"/>
            <a:ext cx="2115879" cy="372140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D7B53C7D-7638-4607-86CF-DF3C3B40BE93}"/>
              </a:ext>
            </a:extLst>
          </p:cNvPr>
          <p:cNvSpPr/>
          <p:nvPr/>
        </p:nvSpPr>
        <p:spPr>
          <a:xfrm>
            <a:off x="6751674" y="316676"/>
            <a:ext cx="2147777" cy="3362189"/>
          </a:xfrm>
          <a:prstGeom prst="wedgeRectCallout">
            <a:avLst>
              <a:gd name="adj1" fmla="val -71328"/>
              <a:gd name="adj2" fmla="val 30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Pauta  de Evaluación</a:t>
            </a:r>
          </a:p>
          <a:p>
            <a:pPr algn="ctr"/>
            <a:endParaRPr lang="es-CL" sz="2000" b="1" dirty="0">
              <a:solidFill>
                <a:schemeClr val="tx1"/>
              </a:solidFill>
            </a:endParaRPr>
          </a:p>
          <a:p>
            <a:pPr algn="ctr"/>
            <a:r>
              <a:rPr lang="es-CL" sz="2000" b="1" dirty="0">
                <a:solidFill>
                  <a:schemeClr val="tx1"/>
                </a:solidFill>
              </a:rPr>
              <a:t>Revisa  cada  criterio   a considerar.</a:t>
            </a:r>
          </a:p>
        </p:txBody>
      </p:sp>
    </p:spTree>
    <p:extLst>
      <p:ext uri="{BB962C8B-B14F-4D97-AF65-F5344CB8AC3E}">
        <p14:creationId xmlns:p14="http://schemas.microsoft.com/office/powerpoint/2010/main" val="411916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54"/>
          <p:cNvGrpSpPr/>
          <p:nvPr/>
        </p:nvGrpSpPr>
        <p:grpSpPr>
          <a:xfrm rot="-832355">
            <a:off x="1067799" y="1467803"/>
            <a:ext cx="1367199" cy="1680104"/>
            <a:chOff x="10655725" y="4320150"/>
            <a:chExt cx="1237550" cy="1746775"/>
          </a:xfrm>
        </p:grpSpPr>
        <p:sp>
          <p:nvSpPr>
            <p:cNvPr id="759" name="Google Shape;759;p54"/>
            <p:cNvSpPr/>
            <p:nvPr/>
          </p:nvSpPr>
          <p:spPr>
            <a:xfrm>
              <a:off x="10655725" y="4320150"/>
              <a:ext cx="1192100" cy="1513525"/>
            </a:xfrm>
            <a:custGeom>
              <a:avLst/>
              <a:gdLst/>
              <a:ahLst/>
              <a:cxnLst/>
              <a:rect l="l" t="t" r="r" b="b"/>
              <a:pathLst>
                <a:path w="47684" h="60541" extrusionOk="0">
                  <a:moveTo>
                    <a:pt x="4693" y="0"/>
                  </a:moveTo>
                  <a:cubicBezTo>
                    <a:pt x="2116" y="0"/>
                    <a:pt x="54" y="2061"/>
                    <a:pt x="0" y="4611"/>
                  </a:cubicBezTo>
                  <a:lnTo>
                    <a:pt x="0" y="60540"/>
                  </a:lnTo>
                  <a:lnTo>
                    <a:pt x="47684" y="60540"/>
                  </a:lnTo>
                  <a:lnTo>
                    <a:pt x="47684" y="9412"/>
                  </a:lnTo>
                  <a:lnTo>
                    <a:pt x="47684" y="4611"/>
                  </a:lnTo>
                  <a:lnTo>
                    <a:pt x="47684" y="0"/>
                  </a:lnTo>
                  <a:close/>
                </a:path>
              </a:pathLst>
            </a:custGeom>
            <a:solidFill>
              <a:srgbClr val="FF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4"/>
            <p:cNvSpPr/>
            <p:nvPr/>
          </p:nvSpPr>
          <p:spPr>
            <a:xfrm>
              <a:off x="10655725" y="5718375"/>
              <a:ext cx="1192100" cy="236000"/>
            </a:xfrm>
            <a:custGeom>
              <a:avLst/>
              <a:gdLst/>
              <a:ahLst/>
              <a:cxnLst/>
              <a:rect l="l" t="t" r="r" b="b"/>
              <a:pathLst>
                <a:path w="47684" h="9440" extrusionOk="0">
                  <a:moveTo>
                    <a:pt x="4693" y="0"/>
                  </a:moveTo>
                  <a:cubicBezTo>
                    <a:pt x="2089" y="0"/>
                    <a:pt x="0" y="2116"/>
                    <a:pt x="0" y="4720"/>
                  </a:cubicBezTo>
                  <a:cubicBezTo>
                    <a:pt x="0" y="7324"/>
                    <a:pt x="2089" y="9439"/>
                    <a:pt x="4693" y="9439"/>
                  </a:cubicBezTo>
                  <a:lnTo>
                    <a:pt x="47684" y="9439"/>
                  </a:lnTo>
                  <a:lnTo>
                    <a:pt x="47684" y="0"/>
                  </a:lnTo>
                  <a:close/>
                </a:path>
              </a:pathLst>
            </a:custGeom>
            <a:solidFill>
              <a:srgbClr val="941B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4"/>
            <p:cNvSpPr/>
            <p:nvPr/>
          </p:nvSpPr>
          <p:spPr>
            <a:xfrm>
              <a:off x="10690300" y="5750925"/>
              <a:ext cx="1118875" cy="170900"/>
            </a:xfrm>
            <a:custGeom>
              <a:avLst/>
              <a:gdLst/>
              <a:ahLst/>
              <a:cxnLst/>
              <a:rect l="l" t="t" r="r" b="b"/>
              <a:pathLst>
                <a:path w="44755" h="6836" extrusionOk="0">
                  <a:moveTo>
                    <a:pt x="3418" y="0"/>
                  </a:moveTo>
                  <a:cubicBezTo>
                    <a:pt x="1519" y="0"/>
                    <a:pt x="0" y="1519"/>
                    <a:pt x="0" y="3418"/>
                  </a:cubicBezTo>
                  <a:cubicBezTo>
                    <a:pt x="0" y="5317"/>
                    <a:pt x="1519" y="6835"/>
                    <a:pt x="3418" y="6835"/>
                  </a:cubicBezTo>
                  <a:lnTo>
                    <a:pt x="44755" y="6835"/>
                  </a:lnTo>
                  <a:lnTo>
                    <a:pt x="447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4"/>
            <p:cNvSpPr/>
            <p:nvPr/>
          </p:nvSpPr>
          <p:spPr>
            <a:xfrm>
              <a:off x="10840150" y="5799750"/>
              <a:ext cx="218375" cy="267175"/>
            </a:xfrm>
            <a:custGeom>
              <a:avLst/>
              <a:gdLst/>
              <a:ahLst/>
              <a:cxnLst/>
              <a:rect l="l" t="t" r="r" b="b"/>
              <a:pathLst>
                <a:path w="8735" h="10687" extrusionOk="0">
                  <a:moveTo>
                    <a:pt x="1" y="0"/>
                  </a:moveTo>
                  <a:lnTo>
                    <a:pt x="1" y="10687"/>
                  </a:lnTo>
                  <a:lnTo>
                    <a:pt x="4368" y="8192"/>
                  </a:lnTo>
                  <a:lnTo>
                    <a:pt x="8735" y="10687"/>
                  </a:lnTo>
                  <a:lnTo>
                    <a:pt x="873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4"/>
            <p:cNvSpPr/>
            <p:nvPr/>
          </p:nvSpPr>
          <p:spPr>
            <a:xfrm>
              <a:off x="10784550" y="4446950"/>
              <a:ext cx="935800" cy="1179225"/>
            </a:xfrm>
            <a:custGeom>
              <a:avLst/>
              <a:gdLst/>
              <a:ahLst/>
              <a:cxnLst/>
              <a:rect l="l" t="t" r="r" b="b"/>
              <a:pathLst>
                <a:path w="37432" h="47169" extrusionOk="0">
                  <a:moveTo>
                    <a:pt x="2930" y="0"/>
                  </a:moveTo>
                  <a:cubicBezTo>
                    <a:pt x="2903" y="1600"/>
                    <a:pt x="1574" y="2930"/>
                    <a:pt x="1" y="2930"/>
                  </a:cubicBezTo>
                  <a:lnTo>
                    <a:pt x="1" y="44185"/>
                  </a:lnTo>
                  <a:cubicBezTo>
                    <a:pt x="1574" y="44185"/>
                    <a:pt x="2903" y="45460"/>
                    <a:pt x="2903" y="47114"/>
                  </a:cubicBezTo>
                  <a:lnTo>
                    <a:pt x="2903" y="47168"/>
                  </a:lnTo>
                  <a:lnTo>
                    <a:pt x="34502" y="47168"/>
                  </a:lnTo>
                  <a:lnTo>
                    <a:pt x="34502" y="47114"/>
                  </a:lnTo>
                  <a:cubicBezTo>
                    <a:pt x="34502" y="45514"/>
                    <a:pt x="35804" y="44185"/>
                    <a:pt x="37432" y="44185"/>
                  </a:cubicBezTo>
                  <a:lnTo>
                    <a:pt x="37432" y="2930"/>
                  </a:lnTo>
                  <a:cubicBezTo>
                    <a:pt x="35831" y="2930"/>
                    <a:pt x="34502" y="1628"/>
                    <a:pt x="34502" y="0"/>
                  </a:cubicBezTo>
                  <a:close/>
                </a:path>
              </a:pathLst>
            </a:custGeom>
            <a:solidFill>
              <a:srgbClr val="FFDC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4"/>
            <p:cNvSpPr/>
            <p:nvPr/>
          </p:nvSpPr>
          <p:spPr>
            <a:xfrm>
              <a:off x="11582675" y="4981950"/>
              <a:ext cx="310600" cy="149225"/>
            </a:xfrm>
            <a:custGeom>
              <a:avLst/>
              <a:gdLst/>
              <a:ahLst/>
              <a:cxnLst/>
              <a:rect l="l" t="t" r="r" b="b"/>
              <a:pathLst>
                <a:path w="12424" h="5969" extrusionOk="0">
                  <a:moveTo>
                    <a:pt x="1574" y="1"/>
                  </a:moveTo>
                  <a:cubicBezTo>
                    <a:pt x="679" y="1"/>
                    <a:pt x="0" y="706"/>
                    <a:pt x="0" y="1574"/>
                  </a:cubicBezTo>
                  <a:lnTo>
                    <a:pt x="0" y="4422"/>
                  </a:lnTo>
                  <a:cubicBezTo>
                    <a:pt x="0" y="5290"/>
                    <a:pt x="706" y="5968"/>
                    <a:pt x="1574" y="5968"/>
                  </a:cubicBezTo>
                  <a:lnTo>
                    <a:pt x="10823" y="5968"/>
                  </a:lnTo>
                  <a:cubicBezTo>
                    <a:pt x="11691" y="5968"/>
                    <a:pt x="12369" y="5263"/>
                    <a:pt x="12369" y="4422"/>
                  </a:cubicBezTo>
                  <a:lnTo>
                    <a:pt x="12423" y="4422"/>
                  </a:lnTo>
                  <a:lnTo>
                    <a:pt x="12423" y="1574"/>
                  </a:lnTo>
                  <a:cubicBezTo>
                    <a:pt x="12423" y="679"/>
                    <a:pt x="11691" y="1"/>
                    <a:pt x="10850" y="1"/>
                  </a:cubicBezTo>
                  <a:close/>
                </a:path>
              </a:pathLst>
            </a:custGeom>
            <a:solidFill>
              <a:srgbClr val="941B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4"/>
            <p:cNvSpPr/>
            <p:nvPr/>
          </p:nvSpPr>
          <p:spPr>
            <a:xfrm>
              <a:off x="11532500" y="4995525"/>
              <a:ext cx="122075" cy="122075"/>
            </a:xfrm>
            <a:custGeom>
              <a:avLst/>
              <a:gdLst/>
              <a:ahLst/>
              <a:cxnLst/>
              <a:rect l="l" t="t" r="r" b="b"/>
              <a:pathLst>
                <a:path w="4883" h="4883" extrusionOk="0">
                  <a:moveTo>
                    <a:pt x="2441" y="0"/>
                  </a:moveTo>
                  <a:cubicBezTo>
                    <a:pt x="1112" y="0"/>
                    <a:pt x="0" y="1085"/>
                    <a:pt x="0" y="2441"/>
                  </a:cubicBezTo>
                  <a:cubicBezTo>
                    <a:pt x="0" y="3798"/>
                    <a:pt x="1112" y="4883"/>
                    <a:pt x="2441" y="4883"/>
                  </a:cubicBezTo>
                  <a:cubicBezTo>
                    <a:pt x="3798" y="4883"/>
                    <a:pt x="4883" y="3798"/>
                    <a:pt x="4883" y="2441"/>
                  </a:cubicBezTo>
                  <a:cubicBezTo>
                    <a:pt x="4883" y="1085"/>
                    <a:pt x="3798" y="0"/>
                    <a:pt x="2441" y="0"/>
                  </a:cubicBezTo>
                  <a:close/>
                </a:path>
              </a:pathLst>
            </a:custGeom>
            <a:solidFill>
              <a:srgbClr val="941B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4"/>
            <p:cNvSpPr/>
            <p:nvPr/>
          </p:nvSpPr>
          <p:spPr>
            <a:xfrm>
              <a:off x="11558950" y="5021975"/>
              <a:ext cx="69175" cy="69175"/>
            </a:xfrm>
            <a:custGeom>
              <a:avLst/>
              <a:gdLst/>
              <a:ahLst/>
              <a:cxnLst/>
              <a:rect l="l" t="t" r="r" b="b"/>
              <a:pathLst>
                <a:path w="2767" h="2767" extrusionOk="0">
                  <a:moveTo>
                    <a:pt x="1383" y="0"/>
                  </a:moveTo>
                  <a:cubicBezTo>
                    <a:pt x="624" y="0"/>
                    <a:pt x="0" y="624"/>
                    <a:pt x="0" y="1383"/>
                  </a:cubicBezTo>
                  <a:cubicBezTo>
                    <a:pt x="0" y="2143"/>
                    <a:pt x="624" y="2767"/>
                    <a:pt x="1383" y="2767"/>
                  </a:cubicBezTo>
                  <a:cubicBezTo>
                    <a:pt x="2170" y="2767"/>
                    <a:pt x="2767" y="2143"/>
                    <a:pt x="2767" y="1383"/>
                  </a:cubicBezTo>
                  <a:cubicBezTo>
                    <a:pt x="2767" y="624"/>
                    <a:pt x="2170" y="0"/>
                    <a:pt x="1383" y="0"/>
                  </a:cubicBezTo>
                  <a:close/>
                </a:path>
              </a:pathLst>
            </a:custGeom>
            <a:solidFill>
              <a:srgbClr val="FFDC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4"/>
            <p:cNvSpPr/>
            <p:nvPr/>
          </p:nvSpPr>
          <p:spPr>
            <a:xfrm>
              <a:off x="10945250" y="4663250"/>
              <a:ext cx="477425" cy="745925"/>
            </a:xfrm>
            <a:custGeom>
              <a:avLst/>
              <a:gdLst/>
              <a:ahLst/>
              <a:cxnLst/>
              <a:rect l="l" t="t" r="r" b="b"/>
              <a:pathLst>
                <a:path w="19097" h="29837" extrusionOk="0">
                  <a:moveTo>
                    <a:pt x="14919" y="1"/>
                  </a:moveTo>
                  <a:cubicBezTo>
                    <a:pt x="6673" y="1"/>
                    <a:pt x="1" y="6673"/>
                    <a:pt x="1" y="14919"/>
                  </a:cubicBezTo>
                  <a:cubicBezTo>
                    <a:pt x="1" y="23164"/>
                    <a:pt x="6673" y="29837"/>
                    <a:pt x="14919" y="29837"/>
                  </a:cubicBezTo>
                  <a:cubicBezTo>
                    <a:pt x="16384" y="29837"/>
                    <a:pt x="17767" y="29620"/>
                    <a:pt x="19096" y="29213"/>
                  </a:cubicBezTo>
                  <a:cubicBezTo>
                    <a:pt x="12885" y="27477"/>
                    <a:pt x="8355" y="21727"/>
                    <a:pt x="8355" y="14919"/>
                  </a:cubicBezTo>
                  <a:cubicBezTo>
                    <a:pt x="8355" y="8138"/>
                    <a:pt x="12885" y="2415"/>
                    <a:pt x="19096" y="625"/>
                  </a:cubicBezTo>
                  <a:cubicBezTo>
                    <a:pt x="17767" y="245"/>
                    <a:pt x="16384" y="1"/>
                    <a:pt x="14919" y="1"/>
                  </a:cubicBezTo>
                  <a:close/>
                </a:path>
              </a:pathLst>
            </a:custGeom>
            <a:solidFill>
              <a:srgbClr val="3F0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4"/>
            <p:cNvSpPr/>
            <p:nvPr/>
          </p:nvSpPr>
          <p:spPr>
            <a:xfrm>
              <a:off x="11287700" y="4809050"/>
              <a:ext cx="264475" cy="264475"/>
            </a:xfrm>
            <a:custGeom>
              <a:avLst/>
              <a:gdLst/>
              <a:ahLst/>
              <a:cxnLst/>
              <a:rect l="l" t="t" r="r" b="b"/>
              <a:pathLst>
                <a:path w="10579" h="10579" extrusionOk="0">
                  <a:moveTo>
                    <a:pt x="5290" y="0"/>
                  </a:moveTo>
                  <a:lnTo>
                    <a:pt x="5290" y="0"/>
                  </a:lnTo>
                  <a:cubicBezTo>
                    <a:pt x="5290" y="17"/>
                    <a:pt x="5290" y="34"/>
                    <a:pt x="5290" y="51"/>
                  </a:cubicBezTo>
                  <a:lnTo>
                    <a:pt x="5290" y="51"/>
                  </a:lnTo>
                  <a:cubicBezTo>
                    <a:pt x="5290" y="34"/>
                    <a:pt x="5290" y="17"/>
                    <a:pt x="5290" y="0"/>
                  </a:cubicBezTo>
                  <a:close/>
                  <a:moveTo>
                    <a:pt x="5290" y="51"/>
                  </a:moveTo>
                  <a:cubicBezTo>
                    <a:pt x="5290" y="2957"/>
                    <a:pt x="2940" y="5289"/>
                    <a:pt x="1" y="5289"/>
                  </a:cubicBezTo>
                  <a:cubicBezTo>
                    <a:pt x="2903" y="5289"/>
                    <a:pt x="5290" y="7676"/>
                    <a:pt x="5290" y="10579"/>
                  </a:cubicBezTo>
                  <a:cubicBezTo>
                    <a:pt x="5290" y="7676"/>
                    <a:pt x="7649" y="5289"/>
                    <a:pt x="10579" y="5289"/>
                  </a:cubicBezTo>
                  <a:cubicBezTo>
                    <a:pt x="7666" y="5289"/>
                    <a:pt x="5317" y="2957"/>
                    <a:pt x="5290" y="5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4"/>
            <p:cNvSpPr/>
            <p:nvPr/>
          </p:nvSpPr>
          <p:spPr>
            <a:xfrm>
              <a:off x="11242950" y="5005025"/>
              <a:ext cx="133600" cy="133600"/>
            </a:xfrm>
            <a:custGeom>
              <a:avLst/>
              <a:gdLst/>
              <a:ahLst/>
              <a:cxnLst/>
              <a:rect l="l" t="t" r="r" b="b"/>
              <a:pathLst>
                <a:path w="5344" h="5344" extrusionOk="0">
                  <a:moveTo>
                    <a:pt x="2686" y="0"/>
                  </a:moveTo>
                  <a:cubicBezTo>
                    <a:pt x="2631" y="1492"/>
                    <a:pt x="1438" y="2658"/>
                    <a:pt x="0" y="2658"/>
                  </a:cubicBezTo>
                  <a:cubicBezTo>
                    <a:pt x="1492" y="2658"/>
                    <a:pt x="2686" y="3852"/>
                    <a:pt x="2686" y="5343"/>
                  </a:cubicBezTo>
                  <a:cubicBezTo>
                    <a:pt x="2686" y="3852"/>
                    <a:pt x="3852" y="2658"/>
                    <a:pt x="5344" y="2658"/>
                  </a:cubicBezTo>
                  <a:cubicBezTo>
                    <a:pt x="3852" y="2658"/>
                    <a:pt x="2686" y="1492"/>
                    <a:pt x="26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4"/>
            <p:cNvSpPr/>
            <p:nvPr/>
          </p:nvSpPr>
          <p:spPr>
            <a:xfrm>
              <a:off x="11392125" y="5036875"/>
              <a:ext cx="166150" cy="166175"/>
            </a:xfrm>
            <a:custGeom>
              <a:avLst/>
              <a:gdLst/>
              <a:ahLst/>
              <a:cxnLst/>
              <a:rect l="l" t="t" r="r" b="b"/>
              <a:pathLst>
                <a:path w="6646" h="6647" extrusionOk="0">
                  <a:moveTo>
                    <a:pt x="3310" y="1"/>
                  </a:moveTo>
                  <a:cubicBezTo>
                    <a:pt x="3310" y="1845"/>
                    <a:pt x="1818" y="3337"/>
                    <a:pt x="1" y="3337"/>
                  </a:cubicBezTo>
                  <a:cubicBezTo>
                    <a:pt x="1818" y="3337"/>
                    <a:pt x="3310" y="4829"/>
                    <a:pt x="3310" y="6646"/>
                  </a:cubicBezTo>
                  <a:cubicBezTo>
                    <a:pt x="3310" y="4829"/>
                    <a:pt x="4802" y="3337"/>
                    <a:pt x="6646" y="3337"/>
                  </a:cubicBezTo>
                  <a:cubicBezTo>
                    <a:pt x="4802" y="3337"/>
                    <a:pt x="3310" y="1845"/>
                    <a:pt x="33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6" name="Google Shape;776;p54"/>
          <p:cNvGrpSpPr/>
          <p:nvPr/>
        </p:nvGrpSpPr>
        <p:grpSpPr>
          <a:xfrm>
            <a:off x="927027" y="1085140"/>
            <a:ext cx="2056755" cy="840996"/>
            <a:chOff x="493933" y="2965564"/>
            <a:chExt cx="332706" cy="136039"/>
          </a:xfrm>
        </p:grpSpPr>
        <p:sp>
          <p:nvSpPr>
            <p:cNvPr id="777" name="Google Shape;777;p54"/>
            <p:cNvSpPr/>
            <p:nvPr/>
          </p:nvSpPr>
          <p:spPr>
            <a:xfrm>
              <a:off x="548930" y="2965564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4"/>
            <p:cNvSpPr/>
            <p:nvPr/>
          </p:nvSpPr>
          <p:spPr>
            <a:xfrm>
              <a:off x="493933" y="3075803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4"/>
            <p:cNvSpPr/>
            <p:nvPr/>
          </p:nvSpPr>
          <p:spPr>
            <a:xfrm>
              <a:off x="794739" y="3052720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ounded Rectangular Callout 3"/>
          <p:cNvSpPr/>
          <p:nvPr/>
        </p:nvSpPr>
        <p:spPr>
          <a:xfrm>
            <a:off x="1721172" y="130629"/>
            <a:ext cx="5757314" cy="612648"/>
          </a:xfrm>
          <a:prstGeom prst="wedgeRoundRectCallout">
            <a:avLst>
              <a:gd name="adj1" fmla="val -19699"/>
              <a:gd name="adj2" fmla="val 46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2"/>
                </a:solidFill>
              </a:rPr>
              <a:t>Revisar Pauta y Ortografía </a:t>
            </a:r>
          </a:p>
        </p:txBody>
      </p:sp>
      <p:sp>
        <p:nvSpPr>
          <p:cNvPr id="2" name="Bocadillo: rectángulo 1">
            <a:extLst>
              <a:ext uri="{FF2B5EF4-FFF2-40B4-BE49-F238E27FC236}">
                <a16:creationId xmlns:a16="http://schemas.microsoft.com/office/drawing/2014/main" id="{A337E574-1111-4238-B644-17099B10DB6F}"/>
              </a:ext>
            </a:extLst>
          </p:cNvPr>
          <p:cNvSpPr/>
          <p:nvPr/>
        </p:nvSpPr>
        <p:spPr>
          <a:xfrm>
            <a:off x="2786579" y="935665"/>
            <a:ext cx="5471097" cy="3848986"/>
          </a:xfrm>
          <a:prstGeom prst="wedgeRectCallout">
            <a:avLst>
              <a:gd name="adj1" fmla="val -19861"/>
              <a:gd name="adj2" fmla="val 48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Rounded Rectangular Callout 2">
            <a:extLst>
              <a:ext uri="{FF2B5EF4-FFF2-40B4-BE49-F238E27FC236}">
                <a16:creationId xmlns:a16="http://schemas.microsoft.com/office/drawing/2014/main" id="{24209D32-1449-4D58-9D0D-AA2950BC8D1B}"/>
              </a:ext>
            </a:extLst>
          </p:cNvPr>
          <p:cNvSpPr/>
          <p:nvPr/>
        </p:nvSpPr>
        <p:spPr>
          <a:xfrm>
            <a:off x="2885180" y="2167115"/>
            <a:ext cx="5205084" cy="1235304"/>
          </a:xfrm>
          <a:prstGeom prst="wedgeRoundRectCallout">
            <a:avLst>
              <a:gd name="adj1" fmla="val -20175"/>
              <a:gd name="adj2" fmla="val 447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000" b="1" dirty="0">
                <a:solidFill>
                  <a:schemeClr val="bg2"/>
                </a:solidFill>
                <a:highlight>
                  <a:srgbClr val="FFFF00"/>
                </a:highlight>
              </a:rPr>
              <a:t>Para finalizar responden  preguntas como:</a:t>
            </a:r>
            <a:endParaRPr lang="es-CL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s-CL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r>
              <a:rPr lang="es-CL" sz="2000" dirty="0">
                <a:solidFill>
                  <a:schemeClr val="bg2"/>
                </a:solidFill>
                <a:highlight>
                  <a:srgbClr val="FFFF00"/>
                </a:highlight>
              </a:rPr>
              <a:t>•	¿Qué importancia tiene la animación en una presentación?</a:t>
            </a:r>
          </a:p>
          <a:p>
            <a:endParaRPr lang="es-CL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r>
              <a:rPr lang="es-CL" sz="2000" dirty="0">
                <a:solidFill>
                  <a:schemeClr val="bg2"/>
                </a:solidFill>
                <a:highlight>
                  <a:srgbClr val="FFFF00"/>
                </a:highlight>
              </a:rPr>
              <a:t>• 	¿Cuándo no es necesario animar una presentación</a:t>
            </a:r>
            <a:r>
              <a:rPr lang="es-CL" sz="2000" b="1" dirty="0">
                <a:solidFill>
                  <a:schemeClr val="bg2"/>
                </a:solidFill>
                <a:highlight>
                  <a:srgbClr val="FFFF00"/>
                </a:highlight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4" name="Google Shape;784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3741" y="1110096"/>
            <a:ext cx="4257535" cy="3025969"/>
          </a:xfrm>
          <a:prstGeom prst="rect">
            <a:avLst/>
          </a:prstGeom>
          <a:noFill/>
          <a:ln>
            <a:noFill/>
          </a:ln>
        </p:spPr>
      </p:pic>
      <p:sp>
        <p:nvSpPr>
          <p:cNvPr id="785" name="Google Shape;785;p55"/>
          <p:cNvSpPr/>
          <p:nvPr/>
        </p:nvSpPr>
        <p:spPr>
          <a:xfrm>
            <a:off x="3953293" y="763912"/>
            <a:ext cx="4990705" cy="3955171"/>
          </a:xfrm>
          <a:custGeom>
            <a:avLst/>
            <a:gdLst/>
            <a:ahLst/>
            <a:cxnLst/>
            <a:rect l="l" t="t" r="r" b="b"/>
            <a:pathLst>
              <a:path w="224680" h="204772" extrusionOk="0">
                <a:moveTo>
                  <a:pt x="103931" y="27652"/>
                </a:moveTo>
                <a:cubicBezTo>
                  <a:pt x="115190" y="27652"/>
                  <a:pt x="127547" y="28468"/>
                  <a:pt x="140837" y="29919"/>
                </a:cubicBezTo>
                <a:cubicBezTo>
                  <a:pt x="174056" y="33560"/>
                  <a:pt x="189186" y="56881"/>
                  <a:pt x="192940" y="83388"/>
                </a:cubicBezTo>
                <a:cubicBezTo>
                  <a:pt x="195898" y="103637"/>
                  <a:pt x="193395" y="172122"/>
                  <a:pt x="128892" y="172805"/>
                </a:cubicBezTo>
                <a:cubicBezTo>
                  <a:pt x="128803" y="172806"/>
                  <a:pt x="128713" y="172806"/>
                  <a:pt x="128624" y="172806"/>
                </a:cubicBezTo>
                <a:cubicBezTo>
                  <a:pt x="104099" y="172806"/>
                  <a:pt x="90034" y="146238"/>
                  <a:pt x="82947" y="146238"/>
                </a:cubicBezTo>
                <a:cubicBezTo>
                  <a:pt x="81769" y="146238"/>
                  <a:pt x="80783" y="146973"/>
                  <a:pt x="79975" y="148687"/>
                </a:cubicBezTo>
                <a:cubicBezTo>
                  <a:pt x="74628" y="159836"/>
                  <a:pt x="105571" y="171212"/>
                  <a:pt x="94422" y="177014"/>
                </a:cubicBezTo>
                <a:cubicBezTo>
                  <a:pt x="92578" y="177972"/>
                  <a:pt x="90586" y="178429"/>
                  <a:pt x="88484" y="178429"/>
                </a:cubicBezTo>
                <a:cubicBezTo>
                  <a:pt x="67115" y="178429"/>
                  <a:pt x="34463" y="131129"/>
                  <a:pt x="32081" y="80999"/>
                </a:cubicBezTo>
                <a:cubicBezTo>
                  <a:pt x="30161" y="41320"/>
                  <a:pt x="57851" y="27652"/>
                  <a:pt x="103931" y="27652"/>
                </a:cubicBezTo>
                <a:close/>
                <a:moveTo>
                  <a:pt x="0" y="0"/>
                </a:moveTo>
                <a:lnTo>
                  <a:pt x="0" y="204772"/>
                </a:lnTo>
                <a:lnTo>
                  <a:pt x="224680" y="204772"/>
                </a:lnTo>
                <a:lnTo>
                  <a:pt x="22468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6" name="Google Shape;786;p55"/>
          <p:cNvGrpSpPr/>
          <p:nvPr/>
        </p:nvGrpSpPr>
        <p:grpSpPr>
          <a:xfrm>
            <a:off x="6880209" y="1179273"/>
            <a:ext cx="1281905" cy="3145562"/>
            <a:chOff x="1299975" y="3042078"/>
            <a:chExt cx="193955" cy="475923"/>
          </a:xfrm>
        </p:grpSpPr>
        <p:sp>
          <p:nvSpPr>
            <p:cNvPr id="787" name="Google Shape;787;p55"/>
            <p:cNvSpPr/>
            <p:nvPr/>
          </p:nvSpPr>
          <p:spPr>
            <a:xfrm>
              <a:off x="1382663" y="3475951"/>
              <a:ext cx="37325" cy="42050"/>
            </a:xfrm>
            <a:custGeom>
              <a:avLst/>
              <a:gdLst/>
              <a:ahLst/>
              <a:cxnLst/>
              <a:rect l="l" t="t" r="r" b="b"/>
              <a:pathLst>
                <a:path w="1493" h="1682" extrusionOk="0">
                  <a:moveTo>
                    <a:pt x="733" y="0"/>
                  </a:moveTo>
                  <a:cubicBezTo>
                    <a:pt x="570" y="814"/>
                    <a:pt x="0" y="841"/>
                    <a:pt x="0" y="841"/>
                  </a:cubicBezTo>
                  <a:cubicBezTo>
                    <a:pt x="0" y="841"/>
                    <a:pt x="570" y="895"/>
                    <a:pt x="733" y="1682"/>
                  </a:cubicBezTo>
                  <a:cubicBezTo>
                    <a:pt x="896" y="868"/>
                    <a:pt x="1492" y="841"/>
                    <a:pt x="1492" y="841"/>
                  </a:cubicBezTo>
                  <a:cubicBezTo>
                    <a:pt x="1492" y="841"/>
                    <a:pt x="896" y="76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5"/>
            <p:cNvSpPr/>
            <p:nvPr/>
          </p:nvSpPr>
          <p:spPr>
            <a:xfrm>
              <a:off x="1299975" y="3423104"/>
              <a:ext cx="21725" cy="25800"/>
            </a:xfrm>
            <a:custGeom>
              <a:avLst/>
              <a:gdLst/>
              <a:ahLst/>
              <a:cxnLst/>
              <a:rect l="l" t="t" r="r" b="b"/>
              <a:pathLst>
                <a:path w="869" h="1032" extrusionOk="0">
                  <a:moveTo>
                    <a:pt x="435" y="1"/>
                  </a:moveTo>
                  <a:cubicBezTo>
                    <a:pt x="326" y="462"/>
                    <a:pt x="1" y="516"/>
                    <a:pt x="1" y="516"/>
                  </a:cubicBezTo>
                  <a:cubicBezTo>
                    <a:pt x="1" y="516"/>
                    <a:pt x="326" y="543"/>
                    <a:pt x="435" y="1032"/>
                  </a:cubicBezTo>
                  <a:cubicBezTo>
                    <a:pt x="543" y="543"/>
                    <a:pt x="869" y="516"/>
                    <a:pt x="869" y="516"/>
                  </a:cubicBezTo>
                  <a:cubicBezTo>
                    <a:pt x="869" y="516"/>
                    <a:pt x="543" y="516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5"/>
            <p:cNvSpPr/>
            <p:nvPr/>
          </p:nvSpPr>
          <p:spPr>
            <a:xfrm>
              <a:off x="1462029" y="3042078"/>
              <a:ext cx="31900" cy="37325"/>
            </a:xfrm>
            <a:custGeom>
              <a:avLst/>
              <a:gdLst/>
              <a:ahLst/>
              <a:cxnLst/>
              <a:rect l="l" t="t" r="r" b="b"/>
              <a:pathLst>
                <a:path w="1276" h="1493" extrusionOk="0">
                  <a:moveTo>
                    <a:pt x="625" y="1"/>
                  </a:moveTo>
                  <a:cubicBezTo>
                    <a:pt x="489" y="679"/>
                    <a:pt x="1" y="760"/>
                    <a:pt x="1" y="760"/>
                  </a:cubicBezTo>
                  <a:cubicBezTo>
                    <a:pt x="1" y="760"/>
                    <a:pt x="489" y="787"/>
                    <a:pt x="625" y="1492"/>
                  </a:cubicBezTo>
                  <a:cubicBezTo>
                    <a:pt x="760" y="814"/>
                    <a:pt x="1276" y="760"/>
                    <a:pt x="1276" y="760"/>
                  </a:cubicBezTo>
                  <a:cubicBezTo>
                    <a:pt x="1276" y="760"/>
                    <a:pt x="760" y="679"/>
                    <a:pt x="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0" name="Google Shape;790;p55"/>
          <p:cNvSpPr txBox="1">
            <a:spLocks noGrp="1"/>
          </p:cNvSpPr>
          <p:nvPr>
            <p:ph type="title"/>
          </p:nvPr>
        </p:nvSpPr>
        <p:spPr>
          <a:xfrm>
            <a:off x="720000" y="1694047"/>
            <a:ext cx="3852000" cy="1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Practica  tu Presentación </a:t>
            </a:r>
            <a:endParaRPr dirty="0"/>
          </a:p>
        </p:txBody>
      </p:sp>
      <p:grpSp>
        <p:nvGrpSpPr>
          <p:cNvPr id="792" name="Google Shape;792;p55"/>
          <p:cNvGrpSpPr/>
          <p:nvPr/>
        </p:nvGrpSpPr>
        <p:grpSpPr>
          <a:xfrm>
            <a:off x="1954832" y="421905"/>
            <a:ext cx="1165917" cy="1037729"/>
            <a:chOff x="471692" y="2923533"/>
            <a:chExt cx="188602" cy="167863"/>
          </a:xfrm>
        </p:grpSpPr>
        <p:sp>
          <p:nvSpPr>
            <p:cNvPr id="793" name="Google Shape;793;p55"/>
            <p:cNvSpPr/>
            <p:nvPr/>
          </p:nvSpPr>
          <p:spPr>
            <a:xfrm>
              <a:off x="471692" y="2978856"/>
              <a:ext cx="33925" cy="39350"/>
            </a:xfrm>
            <a:custGeom>
              <a:avLst/>
              <a:gdLst/>
              <a:ahLst/>
              <a:cxnLst/>
              <a:rect l="l" t="t" r="r" b="b"/>
              <a:pathLst>
                <a:path w="1357" h="1574" extrusionOk="0">
                  <a:moveTo>
                    <a:pt x="679" y="0"/>
                  </a:moveTo>
                  <a:cubicBezTo>
                    <a:pt x="543" y="705"/>
                    <a:pt x="1" y="787"/>
                    <a:pt x="1" y="787"/>
                  </a:cubicBezTo>
                  <a:cubicBezTo>
                    <a:pt x="1" y="787"/>
                    <a:pt x="543" y="814"/>
                    <a:pt x="679" y="1573"/>
                  </a:cubicBezTo>
                  <a:cubicBezTo>
                    <a:pt x="814" y="841"/>
                    <a:pt x="1357" y="787"/>
                    <a:pt x="1357" y="787"/>
                  </a:cubicBezTo>
                  <a:cubicBezTo>
                    <a:pt x="1357" y="787"/>
                    <a:pt x="814" y="76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5"/>
            <p:cNvSpPr/>
            <p:nvPr/>
          </p:nvSpPr>
          <p:spPr>
            <a:xfrm>
              <a:off x="570957" y="3056121"/>
              <a:ext cx="31900" cy="35275"/>
            </a:xfrm>
            <a:custGeom>
              <a:avLst/>
              <a:gdLst/>
              <a:ahLst/>
              <a:cxnLst/>
              <a:rect l="l" t="t" r="r" b="b"/>
              <a:pathLst>
                <a:path w="1276" h="1411" extrusionOk="0">
                  <a:moveTo>
                    <a:pt x="624" y="0"/>
                  </a:moveTo>
                  <a:cubicBezTo>
                    <a:pt x="488" y="679"/>
                    <a:pt x="0" y="706"/>
                    <a:pt x="0" y="706"/>
                  </a:cubicBezTo>
                  <a:cubicBezTo>
                    <a:pt x="0" y="706"/>
                    <a:pt x="488" y="733"/>
                    <a:pt x="624" y="1411"/>
                  </a:cubicBezTo>
                  <a:cubicBezTo>
                    <a:pt x="760" y="733"/>
                    <a:pt x="1275" y="706"/>
                    <a:pt x="1275" y="706"/>
                  </a:cubicBezTo>
                  <a:cubicBezTo>
                    <a:pt x="1275" y="706"/>
                    <a:pt x="760" y="679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5"/>
            <p:cNvSpPr/>
            <p:nvPr/>
          </p:nvSpPr>
          <p:spPr>
            <a:xfrm>
              <a:off x="627719" y="2923533"/>
              <a:ext cx="32575" cy="37325"/>
            </a:xfrm>
            <a:custGeom>
              <a:avLst/>
              <a:gdLst/>
              <a:ahLst/>
              <a:cxnLst/>
              <a:rect l="l" t="t" r="r" b="b"/>
              <a:pathLst>
                <a:path w="1303" h="1493" extrusionOk="0">
                  <a:moveTo>
                    <a:pt x="652" y="1"/>
                  </a:moveTo>
                  <a:cubicBezTo>
                    <a:pt x="516" y="679"/>
                    <a:pt x="1" y="760"/>
                    <a:pt x="1" y="760"/>
                  </a:cubicBezTo>
                  <a:cubicBezTo>
                    <a:pt x="1" y="760"/>
                    <a:pt x="516" y="787"/>
                    <a:pt x="652" y="1492"/>
                  </a:cubicBezTo>
                  <a:cubicBezTo>
                    <a:pt x="787" y="814"/>
                    <a:pt x="1303" y="760"/>
                    <a:pt x="1303" y="760"/>
                  </a:cubicBezTo>
                  <a:cubicBezTo>
                    <a:pt x="1303" y="760"/>
                    <a:pt x="787" y="679"/>
                    <a:pt x="6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t's Magic! by Slidesgo">
  <a:themeElements>
    <a:clrScheme name="Simple Light">
      <a:dk1>
        <a:srgbClr val="2B003B"/>
      </a:dk1>
      <a:lt1>
        <a:srgbClr val="FFFFFF"/>
      </a:lt1>
      <a:dk2>
        <a:srgbClr val="2B003B"/>
      </a:dk2>
      <a:lt2>
        <a:srgbClr val="3F0057"/>
      </a:lt2>
      <a:accent1>
        <a:srgbClr val="FFD745"/>
      </a:accent1>
      <a:accent2>
        <a:srgbClr val="FFDC5C"/>
      </a:accent2>
      <a:accent3>
        <a:srgbClr val="FF2E4D"/>
      </a:accent3>
      <a:accent4>
        <a:srgbClr val="FF4560"/>
      </a:accent4>
      <a:accent5>
        <a:srgbClr val="3F0057"/>
      </a:accent5>
      <a:accent6>
        <a:srgbClr val="3F0057"/>
      </a:accent6>
      <a:hlink>
        <a:srgbClr val="FFD74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172</Words>
  <Application>Microsoft Office PowerPoint</Application>
  <PresentationFormat>Presentación en pantalla (16:9)</PresentationFormat>
  <Paragraphs>44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Lakki Reddy</vt:lpstr>
      <vt:lpstr>Roboto Condensed</vt:lpstr>
      <vt:lpstr>It's Magic! by Slidesgo</vt:lpstr>
      <vt:lpstr>Tecnología 4º Básico</vt:lpstr>
      <vt:lpstr>Presentación de PowerPoint</vt:lpstr>
      <vt:lpstr>RUTA DE APRENDIZAJE</vt:lpstr>
      <vt:lpstr>Presentación de PowerPoint</vt:lpstr>
      <vt:lpstr>1.- Título o Portada</vt:lpstr>
      <vt:lpstr>Presentación de PowerPoint</vt:lpstr>
      <vt:lpstr>Presentación de PowerPoint</vt:lpstr>
      <vt:lpstr>Presentación de PowerPoint</vt:lpstr>
      <vt:lpstr>Practica  tu Presentación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3º Básico</dc:title>
  <dc:creator>Lorena</dc:creator>
  <cp:lastModifiedBy>Marcela Montalba</cp:lastModifiedBy>
  <cp:revision>27</cp:revision>
  <dcterms:modified xsi:type="dcterms:W3CDTF">2021-04-01T20:01:28Z</dcterms:modified>
</cp:coreProperties>
</file>