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1"/>
  </p:notesMasterIdLst>
  <p:sldIdLst>
    <p:sldId id="256" r:id="rId2"/>
    <p:sldId id="259" r:id="rId3"/>
    <p:sldId id="260" r:id="rId4"/>
    <p:sldId id="263" r:id="rId5"/>
    <p:sldId id="266" r:id="rId6"/>
    <p:sldId id="275" r:id="rId7"/>
    <p:sldId id="261" r:id="rId8"/>
    <p:sldId id="284" r:id="rId9"/>
    <p:sldId id="282" r:id="rId10"/>
  </p:sldIdLst>
  <p:sldSz cx="9144000" cy="5143500" type="screen16x9"/>
  <p:notesSz cx="6858000" cy="9144000"/>
  <p:embeddedFontLst>
    <p:embeddedFont>
      <p:font typeface="Bebas Neue" panose="020B0604020202020204" charset="0"/>
      <p:regular r:id="rId12"/>
    </p:embeddedFont>
    <p:embeddedFont>
      <p:font typeface="Gorditas" panose="020B0604020202020204" charset="0"/>
      <p:regular r:id="rId13"/>
      <p:bold r:id="rId14"/>
    </p:embeddedFont>
    <p:embeddedFont>
      <p:font typeface="Kodchasan" panose="020B0604020202020204" charset="-34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1DAF43-1A97-4322-9AB5-288972F99576}">
  <a:tblStyle styleId="{A31DAF43-1A97-4322-9AB5-288972F995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4-01T14:25:38.7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17886 7303 0,'13'0'78,"0"-53"-62,1 0-1,25-40-15,1-132 32,39-92-1,-39 131 16,-14 173 0,1-40-32,-27 40-15,13 0 32,-13 0-32,53-1 62,-40 28-46,0 25-16,67 41 31,-1 26-15,54-14 15,-120-39-16,26 26 17,41 120-17,-40-107 17,12-12-1</inkml:trace>
  <inkml:trace contextRef="#ctx0" brushRef="#br0" timeOffset="499">18785 7091 0,'40'26'78,"39"-26"-62,41-26-1,369-80-15,120 80 32,-464 26-17,-105 0 16,66 0 1,26 79-17,-92-26-15,13 39 16,-40-78 15</inkml:trace>
  <inkml:trace contextRef="#ctx0" brushRef="#br0" timeOffset="1199.98">20651 7197 0,'26'-14'78,"-13"-12"-63,40-14 1,0-13-16,225-291 16,-185 225 15,-27 40-15,-53 66-1,14-27 32,25 0-31,-38 27-1,12-13-15,14-54 32,92-118-17,-105 171 1,-27 41 46,0 52-46,0 79 0,0 239 15,0-133-16,0-118-15,0 25 16,0 14 0,0 133 15,0-292-15</inkml:trace>
  <inkml:trace contextRef="#ctx0" brushRef="#br0" timeOffset="2453.11">21564 7726 0,'0'66'32,"0"13"-17,0 14 1,66 277 0,-40-131-1,-26-68 16,0 28-15,0-106 0,-40 118 15,-105-26 0,-1 14-15,1-27-1,13-80 1,13 1 15,92-93-15,-158 13 15,106-13-15,-67 0-1,-251 0 17,146 0-17,-173 0 17,292 0-17,66 0 16,-119-53 1,0-79-17,79 39 1,26 41 15,-12-41-15,-107-53 15,146 41-15,-66-1-1,27-79 17,65 92-17,27 53 1,-26-52 15,26-54-15,-40 27-1,27 0 1,13-79 15,0 118-15,0-39-1,0-26 17,0 105-17,0-26 1,0 0 15,0-27-15,0-26-1,0 79 1,0 14 0,0-67-1,-13 67 17,-1-14-17,-65-79 1,66 66-1,13 40 1</inkml:trace>
  <inkml:trace contextRef="#ctx0" brushRef="#br0" timeOffset="3717.49">19050 7858 0,'0'13'0,"0"27"15,0-27-15,0 67 16,0-27 0,93 251 15,-27-238-16,-27-40 48,-25-26-16,-1 0 0,119-132 15,-105 79-62,-27-53 31,0 53 1,-27 27-17,-39 26 17,0 0-17,13 66 48,53 14-48,0 12 1,40-26 0,-14 27-1,14-93 16,52 0-15,14-185 0,-40 52-1,-66 28 17,-79 65-17,13 40 1,-199 0 15,159 106-15,40-67-1</inkml:trace>
  <inkml:trace contextRef="#ctx0" brushRef="#br0" timeOffset="4519.29">20386 8149 0,'0'0'0,"-13"66"15,0-26 1,13 0-1,0 26 17,0-40-1,198-65 0,-171-14-15,12-40-1,-39 80 1,-39-40 15,-41 53 1,27 0-17,0 0-15,-105 66 47,144-53-31,41 14 31,-14-14-32,0-13 1</inkml:trace>
  <inkml:trace contextRef="#ctx0" brushRef="#br0" timeOffset="5361.49">19817 8758 0,'14'0'16,"-1"0"-16,66 0 16,-52 0-1,237 0 16,-198 0-31,-13 0 16,0 0-16,-40 0 16,-13 13 77,-13 13-61,-53 54-32,40-54 0,-146 146 31,66-13-15,93-146 15,-1 0 0,1-13-31,-53-92 31,-40-160 1,93 186-17,0 53 16</inkml:trace>
  <inkml:trace contextRef="#ctx0" brushRef="#br0" timeOffset="5966.64">20148 9379 0,'-13'0'15,"-27"0"16,27 0-15,-93 53 0,27 27-16,26-14 15,40-53 17,-40-13-1,0-13-16,0 0-15,-27-40 32,-65-66-17,-106-119 1,145 132 15</inkml:trace>
  <inkml:trace contextRef="#ctx0" brushRef="#br0" timeOffset="6563.01">19844 9221 0,'39'26'0,"-25"-13"15,-1 1 1,0 12-16,80 93 31,-40-79-31,52 92 32,-65-105-32,291-41 62,-27-211-15,-277 212 0</inkml:trace>
  <inkml:trace contextRef="#ctx0" brushRef="#br1" timeOffset="13188.57">19407 7382 0,'0'26'94,"-13"-12"-79,-27 52 1,-13 13 31,53-66-32,0 53 1,0-13 15,40 14-15,66-67-1,-14 0 1,67 0 0,-119 0 15,-27-14-31,67-52 16,-41 26 15,-39-52-16,0 12 17,-66 28-17,-53-1 17,26 13-17,14 40 16,0 0-15,-54 40 0,67 13 15,0 13-15,93-53 93,52 13-109,-13-26 16,13 0-1,1 0 1,-67 14-1,0-1 17,0-13-17,1 0 63,-28 0 1,-12 0-64,13 0-15,-27-13 16,0 13-1,27 0 1,0 0 31,13 13-31,0 79 15,0-78-31,79-1 31,-65-13-15,12 0 15,-26-79 0,0 65-31,0 1 16</inkml:trace>
  <inkml:trace contextRef="#ctx0" brushRef="#br1" timeOffset="14628.51">21087 7170 0,'-26'27'16,"26"-14"-1,0 0-15,0 14 16,26 12 0,1 199 31,79-224-16,52-94 31,-144 27-62,38-158 63,-65 197-63,-106 1 31,66 13 0,-39 0-15,26 0 15,13 0-15,26 133 15,27 25 0,0-65-15,53-80 15,66-13 0,-79-26-15,-40-67 15,0 40 1,0 13-1,0 27-16,-40 13 32</inkml:trace>
  <inkml:trace contextRef="#ctx0" brushRef="#br1" timeOffset="16917.49">18415 8850 0,'53'0'31,"-40"0"-15,14 27-16,12-1 16,-12-13-1,12 14-15,28 118 32,-28-105-32,14 53 15,-26-67 48,92 106-16,0 40-1,-119-158-46,26-1 47,-13-13 47,-13-79-78,0 12-16,-13-210 31,-66 171-15,-1 13-1,67 80 48,0 13-48,-27 0 1,14 0 0,-40 0-1,-14 0 16,41 0-15,25 0 109,41 53-94,66 53-31,-54 0 16,27 26 0,14-66-1,-14-13 16,-26 0 1,-27-40 15,0 13-32,40 14 16,-40-40-15,0 13 15,1 14-31,-1-14 47,-26-39 63,-67-41-95,54 41-15,-159-93 31,92 53-31,-53-133 16,41 14 15,105 172 16</inkml:trace>
  <inkml:trace contextRef="#ctx0" brushRef="#br0" timeOffset="29879.13">16947 12012 0,'-40'13'16,"40"1"0,0-1-16,0 26 15,26 67-15,-26-92 16,0 356 15,0-119 32</inkml:trace>
  <inkml:trace contextRef="#ctx0" brushRef="#br0" timeOffset="31271.55">16761 12197 0,'0'-13'16,"14"13"-1,12 0 1,-13 0 0,80 0-1,171-225 16,-237 225 32,92 212 15,-119-93-31,-40-93-31,-105 14-1,-14 26 16,66-26-31,54-27 0,26-13 157,52 0-142,-26 0-15,27 0 16,-13 0 0,65-13-1,-65 13 1,12 0-16,54 0 15,-14 0 17,-13 0-17,1 0 17,-14 40-1,-27 12-16,-13-38 1,0 25 15,-13 1-15,0 66 15,0-27-15,-13-13-1,-26-26 1,-120 0 0,26-40-1,-52 0 17,146 0-17,-28 0 16,54 0 1,-26 0-17</inkml:trace>
  <inkml:trace contextRef="#ctx0" brushRef="#br0" timeOffset="32363.2">17767 11959 0,'-27'0'0,"27"13"15,0 80-15,-13 0 32,0-54-32,-67 120 15,54 92 63,26-184-46,0 52 30,106-106-15,-66 0-47,-14 0 16,14-13 15,-14 0 16,-13 0-32,27 0 17,-27 0-32</inkml:trace>
  <inkml:trace contextRef="#ctx0" brushRef="#br0" timeOffset="33795.46">18415 12078 0,'-40'0'62,"27"0"-46,0 0-16,-27 0 16,-66 93 31,-26 79-1,92 13 1,40-39 0,53-80-31,53-66 31,-66 0-32,13-27-15,13-39 32,-53 13-17,0 0 1,-13-66-1,0 0 17,0 66-17,0-39 17,0 52-17,0 80 141,0-27-140,40 132 0,-27 54-1,14-93 1,-27-27-16,0-26 47,13 0-32,13 26 1,27-39 0,-39-27 15,-14-39 47</inkml:trace>
  <inkml:trace contextRef="#ctx0" brushRef="#br0" timeOffset="34530.94">19222 12105 0,'0'-14'47,"-40"14"-31,-39 0-1,26 0 17,40 0-17,-93 0 17,-40 159 14,146-40-30,0-92 0,0 39-1,0-40-15,0 40 16,40 14 0,159-40 15,-80-40-16,-14 0 17,-78 0-17,26 0 63</inkml:trace>
  <inkml:trace contextRef="#ctx0" brushRef="#br0" timeOffset="35061.41">19513 11919 0,'0'53'31,"0"40"-15,26 105 0,-26-145-1,0 27 1,0 78-16,0 1 31,0-119-15,0 0 15,0-27-15,0 0 30,40-53-30</inkml:trace>
  <inkml:trace contextRef="#ctx0" brushRef="#br0" timeOffset="36025.86">19989 11893 0,'14'0'31,"-14"13"-15,-27 14 0,-26 12-16,-53 54 15,40-40 1,26-13 15,14-1-15,-67 1 15,80-40 0,0 0 16,26 0 125,14 0-172,-14 0 16,0 0-16,0 13 15,80 80 16,66 118-15,-106-91 15,-14-41-15,-39-66 156</inkml:trace>
  <inkml:trace contextRef="#ctx0" brushRef="#br0" timeOffset="39190.64">20717 12144 0,'-13'0'63,"-27"0"-63,27 0 15,-14 0 1,-12 67 47,39-54-63,0 66 46,0-52 17,79-239-16,-53 119-32,-26 120 157,0 26-172,0-27 16,14 27-16,-1-13 16,-13-14-1,66 40 1,-40-26-1,-12-13 17,-1-27-17,0 0-15,53 26 16,-39-26 15,52-93-15,-52 27 15,26-26-15,-53 52-1,13 27 79,0 13-78,-13 13-1,40 40-15,-40 0 16,13 92 15,13-79-15,-26-26 15,27-53 32,-27-40-48,66-40-15,-53 40 16,-13 27-1,27-14 17,-14 27-1,27 0 16,-27 13-32,53 132 17,-40 0-17,1-79-15,-1 40 32,-26-53-17,14-27 16,12-13-15,-13-27 0,40-39 31,-40 53-32,1 0 16,-1-27-15,27-13 15,-14 27 16,-26 13-31,13-1-1,0 14 1,27 0 0,0 0-1,0 0 17,-54 0 124,-12 0-156,-14 0 31,27 0-15,0 0-16,-40 0 31,40 0-15,-1 0-1,14 106 16,0-13 1,0-54-17,0 14 17,0-26-17,0-14 16,27-13 1,12 0-1,-12 0 16,26 0-32,-40-26-15,0-54 16,-13 27 15,0-53 1,0-66-1,0-66-16,0 159 1,0 0 0,0-1 15,0 93 31,0 93-46,0 40 15,0-120-31,0 93 16,0 53 0,0 0 15,0-119-16,0-13-15,0 13 16,14 13 0,12-13 15,0-40-15,54 0-1,65-13 1,-105 0 15</inkml:trace>
  <inkml:trace contextRef="#ctx0" brushRef="#br0" timeOffset="40671.26">19500 13203 0,'0'13'15,"0"0"1,0 106 0,0 27-1,0-80-15,79 93 63,212-345-32,-225 120 16,-26 66 31,-27 0-78,1 14 16,12 118-1,119 185 17,-52-52-1,-53-186-16,-27-79 17,-39 0 30,-41 0-62,-91 0 16,12-132-1,146-14 17,0-52-17,0 145 17,80-26-17,65 39 16,-26-13-15,27-53 15,-80 53-15,66-92 0,-105 39 30,-27 93-46,0-27 32,-53 40-1,39 0-15,-52 53-1,53-27 1,-40 107-1,53 52 1,0-92 15,0-27-15,13-27 0,1-25 30,12-14-30</inkml:trace>
  <inkml:trace contextRef="#ctx0" brushRef="#br0" timeOffset="41305.01">20889 13057 0,'0'53'31,"0"26"-15,0-26-16,0 80 16,0 105 15,0-225 125,13-53-140</inkml:trace>
  <inkml:trace contextRef="#ctx0" brushRef="#br0" timeOffset="41841.37">21153 12938 0,'0'66'31,"0"53"-15,0 172 15,0-238-15,0 53 15,14 0 16</inkml:trace>
  <inkml:trace contextRef="#ctx0" brushRef="#br0" timeOffset="42923.72">21352 13375 0,'13'0'62,"27"106"-46,-40-93 0,0 0-16,0 0 46,13 0-46,146 27 79,-120-40-48,81-132 16,-120 26-32,0-13 17,0 106-32,0-14 15,0 14 16,-53-27 1,-27 40-17,27 0 1,-26 14 15,-14 78-15,80-79 15,-27 27-15,40 0-1,0-27 1,-13 0 46</inkml:trace>
  <inkml:trace contextRef="#ctx0" brushRef="#br0" timeOffset="44347.1">22106 13031 0,'13'13'16,"-13"13"0,0 27-1,0-26-15,0 39 16,0 40 0,0-80-1,0-13 32,106-317 47,-106 265-79,0 25 32,13 14 0,27 53-31,-40 0-16,40 93 15,26-27 17,-53-66-17,13-14 17,107-184 14,-54-93-14,-52 158-17,-14 27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ae6832a8d4_0_13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ae6832a8d4_0_13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e6832a8d4_0_14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e6832a8d4_0_14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ae6832a8d4_0_16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ae6832a8d4_0_16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gb721117d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1" name="Google Shape;2581;gb721117d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gae6832a8d4_0_17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2" name="Google Shape;3602;gae6832a8d4_0_17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ae6832a8d4_0_15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ae6832a8d4_0_15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7" name="Google Shape;4967;gae6832a8d4_0_14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8" name="Google Shape;4968;gae6832a8d4_0_14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" name="Google Shape;23;p2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4" name="Google Shape;24;p2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" name="Google Shape;44;p2"/>
          <p:cNvGrpSpPr/>
          <p:nvPr/>
        </p:nvGrpSpPr>
        <p:grpSpPr>
          <a:xfrm rot="-191934">
            <a:off x="602568" y="633639"/>
            <a:ext cx="7938856" cy="3876222"/>
            <a:chOff x="666700" y="727125"/>
            <a:chExt cx="7939189" cy="3876385"/>
          </a:xfrm>
        </p:grpSpPr>
        <p:sp>
          <p:nvSpPr>
            <p:cNvPr id="45" name="Google Shape;45;p2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6700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28063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915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50174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11309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72325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19783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80799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41894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02950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64005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2510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133614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94630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255686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81674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77797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2486152" y="1312200"/>
            <a:ext cx="4171800" cy="24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2486038" y="3622774"/>
            <a:ext cx="41718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2" name="Google Shape;72;p2"/>
          <p:cNvGrpSpPr/>
          <p:nvPr/>
        </p:nvGrpSpPr>
        <p:grpSpPr>
          <a:xfrm>
            <a:off x="-438984" y="984888"/>
            <a:ext cx="8331234" cy="4849005"/>
            <a:chOff x="-438984" y="984888"/>
            <a:chExt cx="8331234" cy="4849005"/>
          </a:xfrm>
        </p:grpSpPr>
        <p:sp>
          <p:nvSpPr>
            <p:cNvPr id="73" name="Google Shape;73;p2"/>
            <p:cNvSpPr/>
            <p:nvPr/>
          </p:nvSpPr>
          <p:spPr>
            <a:xfrm>
              <a:off x="7501400" y="984888"/>
              <a:ext cx="390850" cy="357825"/>
            </a:xfrm>
            <a:custGeom>
              <a:avLst/>
              <a:gdLst/>
              <a:ahLst/>
              <a:cxnLst/>
              <a:rect l="l" t="t" r="r" b="b"/>
              <a:pathLst>
                <a:path w="15634" h="14313" extrusionOk="0">
                  <a:moveTo>
                    <a:pt x="7727" y="1464"/>
                  </a:moveTo>
                  <a:lnTo>
                    <a:pt x="8436" y="4643"/>
                  </a:lnTo>
                  <a:lnTo>
                    <a:pt x="8436" y="4643"/>
                  </a:lnTo>
                  <a:lnTo>
                    <a:pt x="6341" y="4382"/>
                  </a:lnTo>
                  <a:lnTo>
                    <a:pt x="7727" y="1464"/>
                  </a:lnTo>
                  <a:close/>
                  <a:moveTo>
                    <a:pt x="1390" y="4246"/>
                  </a:moveTo>
                  <a:lnTo>
                    <a:pt x="5623" y="4775"/>
                  </a:lnTo>
                  <a:lnTo>
                    <a:pt x="4484" y="7178"/>
                  </a:lnTo>
                  <a:lnTo>
                    <a:pt x="1390" y="4246"/>
                  </a:lnTo>
                  <a:close/>
                  <a:moveTo>
                    <a:pt x="9051" y="5203"/>
                  </a:moveTo>
                  <a:lnTo>
                    <a:pt x="14200" y="5847"/>
                  </a:lnTo>
                  <a:lnTo>
                    <a:pt x="9790" y="8509"/>
                  </a:lnTo>
                  <a:lnTo>
                    <a:pt x="9051" y="5203"/>
                  </a:lnTo>
                  <a:close/>
                  <a:moveTo>
                    <a:pt x="6126" y="4838"/>
                  </a:moveTo>
                  <a:lnTo>
                    <a:pt x="8548" y="5141"/>
                  </a:lnTo>
                  <a:lnTo>
                    <a:pt x="9360" y="8770"/>
                  </a:lnTo>
                  <a:lnTo>
                    <a:pt x="7407" y="9948"/>
                  </a:lnTo>
                  <a:lnTo>
                    <a:pt x="4851" y="7526"/>
                  </a:lnTo>
                  <a:lnTo>
                    <a:pt x="6126" y="4838"/>
                  </a:lnTo>
                  <a:close/>
                  <a:moveTo>
                    <a:pt x="9468" y="9262"/>
                  </a:moveTo>
                  <a:lnTo>
                    <a:pt x="10217" y="12609"/>
                  </a:lnTo>
                  <a:lnTo>
                    <a:pt x="7767" y="10289"/>
                  </a:lnTo>
                  <a:lnTo>
                    <a:pt x="9468" y="9262"/>
                  </a:lnTo>
                  <a:close/>
                  <a:moveTo>
                    <a:pt x="4634" y="7981"/>
                  </a:moveTo>
                  <a:lnTo>
                    <a:pt x="6979" y="10205"/>
                  </a:lnTo>
                  <a:lnTo>
                    <a:pt x="2216" y="13079"/>
                  </a:lnTo>
                  <a:lnTo>
                    <a:pt x="2216" y="13079"/>
                  </a:lnTo>
                  <a:lnTo>
                    <a:pt x="4634" y="7981"/>
                  </a:lnTo>
                  <a:close/>
                  <a:moveTo>
                    <a:pt x="7888" y="1"/>
                  </a:moveTo>
                  <a:lnTo>
                    <a:pt x="5841" y="4320"/>
                  </a:lnTo>
                  <a:lnTo>
                    <a:pt x="1" y="3589"/>
                  </a:lnTo>
                  <a:lnTo>
                    <a:pt x="4268" y="7634"/>
                  </a:lnTo>
                  <a:lnTo>
                    <a:pt x="1101" y="14312"/>
                  </a:lnTo>
                  <a:lnTo>
                    <a:pt x="7343" y="10546"/>
                  </a:lnTo>
                  <a:lnTo>
                    <a:pt x="11027" y="14039"/>
                  </a:lnTo>
                  <a:lnTo>
                    <a:pt x="9902" y="9003"/>
                  </a:lnTo>
                  <a:lnTo>
                    <a:pt x="15633" y="5543"/>
                  </a:lnTo>
                  <a:lnTo>
                    <a:pt x="8941" y="470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48600" y="4237963"/>
              <a:ext cx="269475" cy="24720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22825" y="1639250"/>
              <a:ext cx="333050" cy="346025"/>
            </a:xfrm>
            <a:custGeom>
              <a:avLst/>
              <a:gdLst/>
              <a:ahLst/>
              <a:cxnLst/>
              <a:rect l="l" t="t" r="r" b="b"/>
              <a:pathLst>
                <a:path w="13322" h="13841" extrusionOk="0">
                  <a:moveTo>
                    <a:pt x="4448" y="1399"/>
                  </a:moveTo>
                  <a:lnTo>
                    <a:pt x="6490" y="3166"/>
                  </a:lnTo>
                  <a:lnTo>
                    <a:pt x="4965" y="4025"/>
                  </a:lnTo>
                  <a:lnTo>
                    <a:pt x="4448" y="1399"/>
                  </a:lnTo>
                  <a:close/>
                  <a:moveTo>
                    <a:pt x="11136" y="1096"/>
                  </a:moveTo>
                  <a:lnTo>
                    <a:pt x="9481" y="5120"/>
                  </a:lnTo>
                  <a:lnTo>
                    <a:pt x="7318" y="3248"/>
                  </a:lnTo>
                  <a:lnTo>
                    <a:pt x="11136" y="1096"/>
                  </a:lnTo>
                  <a:close/>
                  <a:moveTo>
                    <a:pt x="4624" y="4767"/>
                  </a:moveTo>
                  <a:lnTo>
                    <a:pt x="5054" y="6954"/>
                  </a:lnTo>
                  <a:lnTo>
                    <a:pt x="5054" y="6954"/>
                  </a:lnTo>
                  <a:lnTo>
                    <a:pt x="1509" y="6523"/>
                  </a:lnTo>
                  <a:lnTo>
                    <a:pt x="4624" y="4767"/>
                  </a:lnTo>
                  <a:close/>
                  <a:moveTo>
                    <a:pt x="6876" y="3499"/>
                  </a:moveTo>
                  <a:lnTo>
                    <a:pt x="9289" y="5588"/>
                  </a:lnTo>
                  <a:lnTo>
                    <a:pt x="8553" y="7380"/>
                  </a:lnTo>
                  <a:lnTo>
                    <a:pt x="5556" y="7016"/>
                  </a:lnTo>
                  <a:lnTo>
                    <a:pt x="5063" y="4521"/>
                  </a:lnTo>
                  <a:lnTo>
                    <a:pt x="6876" y="3499"/>
                  </a:lnTo>
                  <a:close/>
                  <a:moveTo>
                    <a:pt x="9672" y="5921"/>
                  </a:moveTo>
                  <a:lnTo>
                    <a:pt x="11819" y="7779"/>
                  </a:lnTo>
                  <a:lnTo>
                    <a:pt x="9046" y="7441"/>
                  </a:lnTo>
                  <a:lnTo>
                    <a:pt x="9672" y="5921"/>
                  </a:lnTo>
                  <a:close/>
                  <a:moveTo>
                    <a:pt x="5653" y="7510"/>
                  </a:moveTo>
                  <a:lnTo>
                    <a:pt x="8363" y="7838"/>
                  </a:lnTo>
                  <a:lnTo>
                    <a:pt x="6574" y="12185"/>
                  </a:lnTo>
                  <a:lnTo>
                    <a:pt x="5653" y="7510"/>
                  </a:lnTo>
                  <a:close/>
                  <a:moveTo>
                    <a:pt x="12106" y="1"/>
                  </a:moveTo>
                  <a:lnTo>
                    <a:pt x="6933" y="2917"/>
                  </a:lnTo>
                  <a:lnTo>
                    <a:pt x="3708" y="125"/>
                  </a:lnTo>
                  <a:lnTo>
                    <a:pt x="4527" y="4274"/>
                  </a:lnTo>
                  <a:lnTo>
                    <a:pt x="0" y="6824"/>
                  </a:lnTo>
                  <a:lnTo>
                    <a:pt x="5152" y="7451"/>
                  </a:lnTo>
                  <a:lnTo>
                    <a:pt x="6412" y="13840"/>
                  </a:lnTo>
                  <a:lnTo>
                    <a:pt x="8858" y="7899"/>
                  </a:lnTo>
                  <a:lnTo>
                    <a:pt x="13321" y="8443"/>
                  </a:lnTo>
                  <a:lnTo>
                    <a:pt x="9865" y="5452"/>
                  </a:lnTo>
                  <a:lnTo>
                    <a:pt x="12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98850" y="1342725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32150" y="1261425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2"/>
            <p:cNvGrpSpPr/>
            <p:nvPr/>
          </p:nvGrpSpPr>
          <p:grpSpPr>
            <a:xfrm>
              <a:off x="4206296" y="4229556"/>
              <a:ext cx="731473" cy="565979"/>
              <a:chOff x="4523750" y="965500"/>
              <a:chExt cx="550725" cy="42612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4523750" y="965500"/>
                <a:ext cx="550725" cy="426125"/>
              </a:xfrm>
              <a:custGeom>
                <a:avLst/>
                <a:gdLst/>
                <a:ahLst/>
                <a:cxnLst/>
                <a:rect l="l" t="t" r="r" b="b"/>
                <a:pathLst>
                  <a:path w="22029" h="17045" extrusionOk="0">
                    <a:moveTo>
                      <a:pt x="4417" y="5470"/>
                    </a:moveTo>
                    <a:lnTo>
                      <a:pt x="15014" y="11194"/>
                    </a:lnTo>
                    <a:lnTo>
                      <a:pt x="7261" y="13372"/>
                    </a:lnTo>
                    <a:lnTo>
                      <a:pt x="4417" y="5470"/>
                    </a:lnTo>
                    <a:close/>
                    <a:moveTo>
                      <a:pt x="1" y="0"/>
                    </a:moveTo>
                    <a:cubicBezTo>
                      <a:pt x="164" y="166"/>
                      <a:pt x="5325" y="17045"/>
                      <a:pt x="5325" y="17045"/>
                    </a:cubicBezTo>
                    <a:lnTo>
                      <a:pt x="22028" y="120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711650" y="1347275"/>
                <a:ext cx="1165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021" extrusionOk="0">
                    <a:moveTo>
                      <a:pt x="152" y="1"/>
                    </a:moveTo>
                    <a:lnTo>
                      <a:pt x="1" y="50"/>
                    </a:lnTo>
                    <a:lnTo>
                      <a:pt x="315" y="1020"/>
                    </a:lnTo>
                    <a:lnTo>
                      <a:pt x="465" y="973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798750" y="1319175"/>
                <a:ext cx="122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87" extrusionOk="0">
                    <a:moveTo>
                      <a:pt x="152" y="0"/>
                    </a:moveTo>
                    <a:lnTo>
                      <a:pt x="1" y="50"/>
                    </a:lnTo>
                    <a:lnTo>
                      <a:pt x="337" y="1086"/>
                    </a:lnTo>
                    <a:lnTo>
                      <a:pt x="487" y="104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671725" y="1355700"/>
                <a:ext cx="1272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153" extrusionOk="0">
                    <a:moveTo>
                      <a:pt x="151" y="0"/>
                    </a:moveTo>
                    <a:lnTo>
                      <a:pt x="0" y="48"/>
                    </a:lnTo>
                    <a:lnTo>
                      <a:pt x="356" y="1152"/>
                    </a:lnTo>
                    <a:lnTo>
                      <a:pt x="508" y="110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747900" y="1324700"/>
                <a:ext cx="150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445" extrusionOk="0">
                    <a:moveTo>
                      <a:pt x="151" y="0"/>
                    </a:moveTo>
                    <a:lnTo>
                      <a:pt x="1" y="50"/>
                    </a:lnTo>
                    <a:lnTo>
                      <a:pt x="451" y="1445"/>
                    </a:lnTo>
                    <a:lnTo>
                      <a:pt x="603" y="139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817700" y="1312875"/>
                <a:ext cx="149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078" extrusionOk="0">
                    <a:moveTo>
                      <a:pt x="146" y="0"/>
                    </a:moveTo>
                    <a:lnTo>
                      <a:pt x="0" y="65"/>
                    </a:lnTo>
                    <a:lnTo>
                      <a:pt x="446" y="1077"/>
                    </a:lnTo>
                    <a:lnTo>
                      <a:pt x="599" y="103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872350" y="1299950"/>
                <a:ext cx="113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980" extrusionOk="0">
                    <a:moveTo>
                      <a:pt x="154" y="0"/>
                    </a:moveTo>
                    <a:lnTo>
                      <a:pt x="0" y="47"/>
                    </a:lnTo>
                    <a:lnTo>
                      <a:pt x="303" y="979"/>
                    </a:lnTo>
                    <a:lnTo>
                      <a:pt x="454" y="93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988200" y="1262475"/>
                <a:ext cx="121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74" extrusionOk="0">
                    <a:moveTo>
                      <a:pt x="153" y="1"/>
                    </a:moveTo>
                    <a:lnTo>
                      <a:pt x="1" y="50"/>
                    </a:lnTo>
                    <a:lnTo>
                      <a:pt x="333" y="1073"/>
                    </a:lnTo>
                    <a:lnTo>
                      <a:pt x="485" y="1027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931575" y="1280675"/>
                <a:ext cx="129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020" extrusionOk="0">
                    <a:moveTo>
                      <a:pt x="148" y="1"/>
                    </a:moveTo>
                    <a:lnTo>
                      <a:pt x="0" y="57"/>
                    </a:lnTo>
                    <a:lnTo>
                      <a:pt x="363" y="1019"/>
                    </a:lnTo>
                    <a:lnTo>
                      <a:pt x="515" y="972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834050" y="1313225"/>
                <a:ext cx="108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917" extrusionOk="0">
                    <a:moveTo>
                      <a:pt x="151" y="1"/>
                    </a:moveTo>
                    <a:lnTo>
                      <a:pt x="0" y="48"/>
                    </a:lnTo>
                    <a:lnTo>
                      <a:pt x="280" y="917"/>
                    </a:lnTo>
                    <a:lnTo>
                      <a:pt x="431" y="870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942875" y="1267975"/>
                <a:ext cx="158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355" extrusionOk="0">
                    <a:moveTo>
                      <a:pt x="150" y="1"/>
                    </a:moveTo>
                    <a:lnTo>
                      <a:pt x="0" y="56"/>
                    </a:lnTo>
                    <a:lnTo>
                      <a:pt x="480" y="1355"/>
                    </a:lnTo>
                    <a:lnTo>
                      <a:pt x="632" y="1308"/>
                    </a:lnTo>
                    <a:lnTo>
                      <a:pt x="1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970925" y="1268200"/>
                <a:ext cx="99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079" extrusionOk="0">
                    <a:moveTo>
                      <a:pt x="155" y="1"/>
                    </a:moveTo>
                    <a:lnTo>
                      <a:pt x="1" y="37"/>
                    </a:lnTo>
                    <a:lnTo>
                      <a:pt x="246" y="1078"/>
                    </a:lnTo>
                    <a:lnTo>
                      <a:pt x="398" y="1033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911050" y="1287325"/>
                <a:ext cx="130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999" extrusionOk="0">
                    <a:moveTo>
                      <a:pt x="148" y="0"/>
                    </a:moveTo>
                    <a:lnTo>
                      <a:pt x="1" y="59"/>
                    </a:lnTo>
                    <a:lnTo>
                      <a:pt x="368" y="998"/>
                    </a:lnTo>
                    <a:lnTo>
                      <a:pt x="520" y="95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5016650" y="1257825"/>
                <a:ext cx="10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31" extrusionOk="0">
                    <a:moveTo>
                      <a:pt x="153" y="0"/>
                    </a:moveTo>
                    <a:lnTo>
                      <a:pt x="1" y="50"/>
                    </a:lnTo>
                    <a:lnTo>
                      <a:pt x="285" y="931"/>
                    </a:lnTo>
                    <a:lnTo>
                      <a:pt x="438" y="88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897850" y="1291675"/>
                <a:ext cx="115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01" extrusionOk="0">
                    <a:moveTo>
                      <a:pt x="151" y="0"/>
                    </a:moveTo>
                    <a:lnTo>
                      <a:pt x="0" y="50"/>
                    </a:lnTo>
                    <a:lnTo>
                      <a:pt x="308" y="1001"/>
                    </a:lnTo>
                    <a:lnTo>
                      <a:pt x="461" y="95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729675" y="1341500"/>
                <a:ext cx="1177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1033" extrusionOk="0">
                    <a:moveTo>
                      <a:pt x="151" y="0"/>
                    </a:moveTo>
                    <a:lnTo>
                      <a:pt x="0" y="49"/>
                    </a:lnTo>
                    <a:lnTo>
                      <a:pt x="318" y="1032"/>
                    </a:lnTo>
                    <a:lnTo>
                      <a:pt x="470" y="987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780675" y="1325000"/>
                <a:ext cx="121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074" extrusionOk="0">
                    <a:moveTo>
                      <a:pt x="152" y="1"/>
                    </a:moveTo>
                    <a:lnTo>
                      <a:pt x="1" y="49"/>
                    </a:lnTo>
                    <a:lnTo>
                      <a:pt x="332" y="1074"/>
                    </a:lnTo>
                    <a:lnTo>
                      <a:pt x="484" y="1027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853675" y="1296850"/>
                <a:ext cx="139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299" extrusionOk="0">
                    <a:moveTo>
                      <a:pt x="152" y="1"/>
                    </a:moveTo>
                    <a:lnTo>
                      <a:pt x="1" y="51"/>
                    </a:lnTo>
                    <a:lnTo>
                      <a:pt x="405" y="1298"/>
                    </a:lnTo>
                    <a:lnTo>
                      <a:pt x="558" y="125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691125" y="1353925"/>
                <a:ext cx="115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03" extrusionOk="0">
                    <a:moveTo>
                      <a:pt x="151" y="0"/>
                    </a:moveTo>
                    <a:lnTo>
                      <a:pt x="1" y="50"/>
                    </a:lnTo>
                    <a:lnTo>
                      <a:pt x="308" y="1003"/>
                    </a:lnTo>
                    <a:lnTo>
                      <a:pt x="461" y="95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1761525" y="1553950"/>
              <a:ext cx="465775" cy="516625"/>
              <a:chOff x="2023150" y="833325"/>
              <a:chExt cx="465775" cy="516625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772988" y="2571750"/>
              <a:ext cx="731475" cy="850500"/>
              <a:chOff x="1371925" y="1418125"/>
              <a:chExt cx="731475" cy="850500"/>
            </a:xfrm>
          </p:grpSpPr>
          <p:grpSp>
            <p:nvGrpSpPr>
              <p:cNvPr id="107" name="Google Shape;107;p2"/>
              <p:cNvGrpSpPr/>
              <p:nvPr/>
            </p:nvGrpSpPr>
            <p:grpSpPr>
              <a:xfrm>
                <a:off x="1371925" y="1418125"/>
                <a:ext cx="731475" cy="850500"/>
                <a:chOff x="1371925" y="1418125"/>
                <a:chExt cx="731475" cy="850500"/>
              </a:xfrm>
            </p:grpSpPr>
            <p:sp>
              <p:nvSpPr>
                <p:cNvPr id="108" name="Google Shape;108;p2"/>
                <p:cNvSpPr/>
                <p:nvPr/>
              </p:nvSpPr>
              <p:spPr>
                <a:xfrm>
                  <a:off x="1371925" y="1418125"/>
                  <a:ext cx="731475" cy="7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" h="28980" extrusionOk="0">
                      <a:moveTo>
                        <a:pt x="13763" y="1"/>
                      </a:moveTo>
                      <a:cubicBezTo>
                        <a:pt x="13734" y="1"/>
                        <a:pt x="13705" y="2"/>
                        <a:pt x="13674" y="6"/>
                      </a:cubicBezTo>
                      <a:cubicBezTo>
                        <a:pt x="9538" y="450"/>
                        <a:pt x="5808" y="2565"/>
                        <a:pt x="3338" y="5921"/>
                      </a:cubicBezTo>
                      <a:cubicBezTo>
                        <a:pt x="857" y="9293"/>
                        <a:pt x="0" y="13699"/>
                        <a:pt x="941" y="17770"/>
                      </a:cubicBezTo>
                      <a:cubicBezTo>
                        <a:pt x="1841" y="21669"/>
                        <a:pt x="4420" y="25099"/>
                        <a:pt x="7891" y="27080"/>
                      </a:cubicBezTo>
                      <a:cubicBezTo>
                        <a:pt x="10088" y="28333"/>
                        <a:pt x="12602" y="28979"/>
                        <a:pt x="15118" y="28979"/>
                      </a:cubicBezTo>
                      <a:cubicBezTo>
                        <a:pt x="16755" y="28979"/>
                        <a:pt x="18393" y="28706"/>
                        <a:pt x="19943" y="28148"/>
                      </a:cubicBezTo>
                      <a:cubicBezTo>
                        <a:pt x="24407" y="26544"/>
                        <a:pt x="27845" y="22824"/>
                        <a:pt x="29109" y="18255"/>
                      </a:cubicBezTo>
                      <a:cubicBezTo>
                        <a:pt x="29259" y="17717"/>
                        <a:pt x="28814" y="17364"/>
                        <a:pt x="28383" y="17364"/>
                      </a:cubicBezTo>
                      <a:cubicBezTo>
                        <a:pt x="28099" y="17364"/>
                        <a:pt x="27821" y="17517"/>
                        <a:pt x="27722" y="17872"/>
                      </a:cubicBezTo>
                      <a:cubicBezTo>
                        <a:pt x="26712" y="21531"/>
                        <a:pt x="24174" y="24593"/>
                        <a:pt x="20760" y="26256"/>
                      </a:cubicBezTo>
                      <a:cubicBezTo>
                        <a:pt x="18998" y="27116"/>
                        <a:pt x="17039" y="27547"/>
                        <a:pt x="15081" y="27547"/>
                      </a:cubicBezTo>
                      <a:cubicBezTo>
                        <a:pt x="13276" y="27547"/>
                        <a:pt x="11470" y="27181"/>
                        <a:pt x="9819" y="26447"/>
                      </a:cubicBezTo>
                      <a:cubicBezTo>
                        <a:pt x="6536" y="24989"/>
                        <a:pt x="3905" y="22188"/>
                        <a:pt x="2728" y="18783"/>
                      </a:cubicBezTo>
                      <a:cubicBezTo>
                        <a:pt x="1502" y="15232"/>
                        <a:pt x="1844" y="11252"/>
                        <a:pt x="3710" y="7985"/>
                      </a:cubicBezTo>
                      <a:cubicBezTo>
                        <a:pt x="5776" y="4367"/>
                        <a:pt x="9527" y="1890"/>
                        <a:pt x="13674" y="1444"/>
                      </a:cubicBezTo>
                      <a:cubicBezTo>
                        <a:pt x="14554" y="1349"/>
                        <a:pt x="14592" y="1"/>
                        <a:pt x="137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877775" y="2078375"/>
                  <a:ext cx="8280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5546" extrusionOk="0">
                      <a:moveTo>
                        <a:pt x="787" y="0"/>
                      </a:moveTo>
                      <a:cubicBezTo>
                        <a:pt x="467" y="0"/>
                        <a:pt x="174" y="194"/>
                        <a:pt x="80" y="522"/>
                      </a:cubicBezTo>
                      <a:cubicBezTo>
                        <a:pt x="1" y="798"/>
                        <a:pt x="124" y="1027"/>
                        <a:pt x="222" y="1274"/>
                      </a:cubicBezTo>
                      <a:cubicBezTo>
                        <a:pt x="355" y="1602"/>
                        <a:pt x="491" y="1929"/>
                        <a:pt x="625" y="2256"/>
                      </a:cubicBezTo>
                      <a:cubicBezTo>
                        <a:pt x="932" y="3000"/>
                        <a:pt x="1240" y="3744"/>
                        <a:pt x="1551" y="4486"/>
                      </a:cubicBezTo>
                      <a:cubicBezTo>
                        <a:pt x="1624" y="4661"/>
                        <a:pt x="1695" y="4836"/>
                        <a:pt x="1769" y="5011"/>
                      </a:cubicBezTo>
                      <a:cubicBezTo>
                        <a:pt x="1889" y="5299"/>
                        <a:pt x="2144" y="5546"/>
                        <a:pt x="2458" y="5546"/>
                      </a:cubicBezTo>
                      <a:cubicBezTo>
                        <a:pt x="2521" y="5546"/>
                        <a:pt x="2587" y="5536"/>
                        <a:pt x="2654" y="5514"/>
                      </a:cubicBezTo>
                      <a:cubicBezTo>
                        <a:pt x="2986" y="5407"/>
                        <a:pt x="3311" y="5001"/>
                        <a:pt x="3157" y="4629"/>
                      </a:cubicBezTo>
                      <a:cubicBezTo>
                        <a:pt x="2661" y="3442"/>
                        <a:pt x="2164" y="2255"/>
                        <a:pt x="1681" y="1065"/>
                      </a:cubicBezTo>
                      <a:cubicBezTo>
                        <a:pt x="1614" y="901"/>
                        <a:pt x="1491" y="701"/>
                        <a:pt x="1467" y="523"/>
                      </a:cubicBezTo>
                      <a:lnTo>
                        <a:pt x="1467" y="537"/>
                      </a:lnTo>
                      <a:lnTo>
                        <a:pt x="1467" y="537"/>
                      </a:lnTo>
                      <a:cubicBezTo>
                        <a:pt x="1403" y="293"/>
                        <a:pt x="1216" y="78"/>
                        <a:pt x="965" y="20"/>
                      </a:cubicBezTo>
                      <a:cubicBezTo>
                        <a:pt x="905" y="7"/>
                        <a:pt x="84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1790800" y="2135450"/>
                  <a:ext cx="297150" cy="1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6" h="5327" extrusionOk="0">
                      <a:moveTo>
                        <a:pt x="10996" y="1"/>
                      </a:moveTo>
                      <a:cubicBezTo>
                        <a:pt x="10916" y="1"/>
                        <a:pt x="10830" y="17"/>
                        <a:pt x="10738" y="52"/>
                      </a:cubicBezTo>
                      <a:cubicBezTo>
                        <a:pt x="7827" y="1171"/>
                        <a:pt x="4917" y="2292"/>
                        <a:pt x="2006" y="3412"/>
                      </a:cubicBezTo>
                      <a:cubicBezTo>
                        <a:pt x="1593" y="3571"/>
                        <a:pt x="1179" y="3731"/>
                        <a:pt x="765" y="3889"/>
                      </a:cubicBezTo>
                      <a:cubicBezTo>
                        <a:pt x="1" y="4183"/>
                        <a:pt x="217" y="5326"/>
                        <a:pt x="890" y="5326"/>
                      </a:cubicBezTo>
                      <a:cubicBezTo>
                        <a:pt x="970" y="5326"/>
                        <a:pt x="1056" y="5310"/>
                        <a:pt x="1148" y="5275"/>
                      </a:cubicBezTo>
                      <a:cubicBezTo>
                        <a:pt x="4059" y="4156"/>
                        <a:pt x="6969" y="3034"/>
                        <a:pt x="9880" y="1915"/>
                      </a:cubicBezTo>
                      <a:cubicBezTo>
                        <a:pt x="10293" y="1756"/>
                        <a:pt x="10706" y="1596"/>
                        <a:pt x="11120" y="1439"/>
                      </a:cubicBezTo>
                      <a:cubicBezTo>
                        <a:pt x="11885" y="1144"/>
                        <a:pt x="11669" y="1"/>
                        <a:pt x="10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1" name="Google Shape;111;p2"/>
              <p:cNvSpPr/>
              <p:nvPr/>
            </p:nvSpPr>
            <p:spPr>
              <a:xfrm>
                <a:off x="1456175" y="1485950"/>
                <a:ext cx="587075" cy="587075"/>
              </a:xfrm>
              <a:custGeom>
                <a:avLst/>
                <a:gdLst/>
                <a:ahLst/>
                <a:cxnLst/>
                <a:rect l="l" t="t" r="r" b="b"/>
                <a:pathLst>
                  <a:path w="23483" h="23483" extrusionOk="0">
                    <a:moveTo>
                      <a:pt x="11742" y="0"/>
                    </a:moveTo>
                    <a:cubicBezTo>
                      <a:pt x="8628" y="0"/>
                      <a:pt x="5641" y="1238"/>
                      <a:pt x="3439" y="3440"/>
                    </a:cubicBezTo>
                    <a:cubicBezTo>
                      <a:pt x="1239" y="5642"/>
                      <a:pt x="1" y="8628"/>
                      <a:pt x="1" y="11742"/>
                    </a:cubicBezTo>
                    <a:cubicBezTo>
                      <a:pt x="1" y="14855"/>
                      <a:pt x="1239" y="17842"/>
                      <a:pt x="3439" y="20044"/>
                    </a:cubicBezTo>
                    <a:cubicBezTo>
                      <a:pt x="5641" y="22246"/>
                      <a:pt x="8628" y="23482"/>
                      <a:pt x="11742" y="23482"/>
                    </a:cubicBezTo>
                    <a:cubicBezTo>
                      <a:pt x="14856" y="23482"/>
                      <a:pt x="17842" y="22246"/>
                      <a:pt x="20044" y="20044"/>
                    </a:cubicBezTo>
                    <a:cubicBezTo>
                      <a:pt x="22245" y="17842"/>
                      <a:pt x="23483" y="14855"/>
                      <a:pt x="23483" y="11742"/>
                    </a:cubicBezTo>
                    <a:cubicBezTo>
                      <a:pt x="23483" y="8628"/>
                      <a:pt x="22245" y="5642"/>
                      <a:pt x="20044" y="3440"/>
                    </a:cubicBezTo>
                    <a:cubicBezTo>
                      <a:pt x="17842" y="1238"/>
                      <a:pt x="14856" y="0"/>
                      <a:pt x="117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619575" y="1532275"/>
                <a:ext cx="302075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7081" extrusionOk="0">
                    <a:moveTo>
                      <a:pt x="8509" y="0"/>
                    </a:moveTo>
                    <a:cubicBezTo>
                      <a:pt x="6824" y="0"/>
                      <a:pt x="5892" y="1824"/>
                      <a:pt x="4687" y="1824"/>
                    </a:cubicBezTo>
                    <a:cubicBezTo>
                      <a:pt x="4547" y="1824"/>
                      <a:pt x="4403" y="1800"/>
                      <a:pt x="4255" y="1745"/>
                    </a:cubicBezTo>
                    <a:cubicBezTo>
                      <a:pt x="3845" y="1594"/>
                      <a:pt x="3417" y="1517"/>
                      <a:pt x="3009" y="1517"/>
                    </a:cubicBezTo>
                    <a:cubicBezTo>
                      <a:pt x="1883" y="1517"/>
                      <a:pt x="899" y="2095"/>
                      <a:pt x="810" y="3273"/>
                    </a:cubicBezTo>
                    <a:cubicBezTo>
                      <a:pt x="810" y="3273"/>
                      <a:pt x="1" y="5757"/>
                      <a:pt x="2797" y="6123"/>
                    </a:cubicBezTo>
                    <a:cubicBezTo>
                      <a:pt x="2911" y="6138"/>
                      <a:pt x="3022" y="6145"/>
                      <a:pt x="3131" y="6145"/>
                    </a:cubicBezTo>
                    <a:cubicBezTo>
                      <a:pt x="4249" y="6145"/>
                      <a:pt x="5128" y="5432"/>
                      <a:pt x="5983" y="5432"/>
                    </a:cubicBezTo>
                    <a:cubicBezTo>
                      <a:pt x="6404" y="5432"/>
                      <a:pt x="6820" y="5605"/>
                      <a:pt x="7256" y="6123"/>
                    </a:cubicBezTo>
                    <a:cubicBezTo>
                      <a:pt x="7831" y="6805"/>
                      <a:pt x="8500" y="7081"/>
                      <a:pt x="9144" y="7081"/>
                    </a:cubicBezTo>
                    <a:cubicBezTo>
                      <a:pt x="10684" y="7081"/>
                      <a:pt x="12082" y="5508"/>
                      <a:pt x="11715" y="4137"/>
                    </a:cubicBezTo>
                    <a:cubicBezTo>
                      <a:pt x="11196" y="2191"/>
                      <a:pt x="11147" y="448"/>
                      <a:pt x="8958" y="42"/>
                    </a:cubicBezTo>
                    <a:cubicBezTo>
                      <a:pt x="8802" y="13"/>
                      <a:pt x="8653" y="0"/>
                      <a:pt x="8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951275" y="1594800"/>
                <a:ext cx="92050" cy="1941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7764" extrusionOk="0">
                    <a:moveTo>
                      <a:pt x="1064" y="1"/>
                    </a:moveTo>
                    <a:cubicBezTo>
                      <a:pt x="444" y="484"/>
                      <a:pt x="1" y="1206"/>
                      <a:pt x="395" y="2244"/>
                    </a:cubicBezTo>
                    <a:cubicBezTo>
                      <a:pt x="1287" y="4597"/>
                      <a:pt x="2665" y="3704"/>
                      <a:pt x="2341" y="5974"/>
                    </a:cubicBezTo>
                    <a:cubicBezTo>
                      <a:pt x="2196" y="6990"/>
                      <a:pt x="2831" y="7615"/>
                      <a:pt x="3671" y="7764"/>
                    </a:cubicBezTo>
                    <a:cubicBezTo>
                      <a:pt x="3675" y="7637"/>
                      <a:pt x="3681" y="7513"/>
                      <a:pt x="3681" y="7387"/>
                    </a:cubicBezTo>
                    <a:cubicBezTo>
                      <a:pt x="3681" y="4587"/>
                      <a:pt x="2700" y="2019"/>
                      <a:pt x="10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462850" y="1769725"/>
                <a:ext cx="371675" cy="297925"/>
              </a:xfrm>
              <a:custGeom>
                <a:avLst/>
                <a:gdLst/>
                <a:ahLst/>
                <a:cxnLst/>
                <a:rect l="l" t="t" r="r" b="b"/>
                <a:pathLst>
                  <a:path w="14867" h="11917" extrusionOk="0">
                    <a:moveTo>
                      <a:pt x="10623" y="1"/>
                    </a:moveTo>
                    <a:cubicBezTo>
                      <a:pt x="10405" y="1"/>
                      <a:pt x="10183" y="11"/>
                      <a:pt x="9957" y="31"/>
                    </a:cubicBezTo>
                    <a:cubicBezTo>
                      <a:pt x="7812" y="219"/>
                      <a:pt x="7729" y="1094"/>
                      <a:pt x="5857" y="1094"/>
                    </a:cubicBezTo>
                    <a:cubicBezTo>
                      <a:pt x="5320" y="1094"/>
                      <a:pt x="4636" y="1022"/>
                      <a:pt x="3714" y="841"/>
                    </a:cubicBezTo>
                    <a:cubicBezTo>
                      <a:pt x="3415" y="783"/>
                      <a:pt x="3136" y="755"/>
                      <a:pt x="2878" y="755"/>
                    </a:cubicBezTo>
                    <a:cubicBezTo>
                      <a:pt x="1279" y="755"/>
                      <a:pt x="441" y="1798"/>
                      <a:pt x="0" y="2876"/>
                    </a:cubicBezTo>
                    <a:cubicBezTo>
                      <a:pt x="987" y="7452"/>
                      <a:pt x="4638" y="11033"/>
                      <a:pt x="9250" y="11917"/>
                    </a:cubicBezTo>
                    <a:cubicBezTo>
                      <a:pt x="10369" y="10994"/>
                      <a:pt x="11254" y="9600"/>
                      <a:pt x="11477" y="8625"/>
                    </a:cubicBezTo>
                    <a:cubicBezTo>
                      <a:pt x="11940" y="6598"/>
                      <a:pt x="12068" y="7491"/>
                      <a:pt x="13526" y="4247"/>
                    </a:cubicBezTo>
                    <a:cubicBezTo>
                      <a:pt x="14867" y="1269"/>
                      <a:pt x="13062" y="1"/>
                      <a:pt x="106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791850" y="1817350"/>
                <a:ext cx="242825" cy="25260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10104" extrusionOk="0">
                    <a:moveTo>
                      <a:pt x="7392" y="1"/>
                    </a:moveTo>
                    <a:cubicBezTo>
                      <a:pt x="5970" y="1"/>
                      <a:pt x="4500" y="984"/>
                      <a:pt x="4283" y="2530"/>
                    </a:cubicBezTo>
                    <a:cubicBezTo>
                      <a:pt x="3896" y="5295"/>
                      <a:pt x="4324" y="5925"/>
                      <a:pt x="1492" y="7688"/>
                    </a:cubicBezTo>
                    <a:cubicBezTo>
                      <a:pt x="410" y="8362"/>
                      <a:pt x="35" y="9252"/>
                      <a:pt x="0" y="10103"/>
                    </a:cubicBezTo>
                    <a:cubicBezTo>
                      <a:pt x="4752" y="9421"/>
                      <a:pt x="8581" y="5897"/>
                      <a:pt x="9713" y="1307"/>
                    </a:cubicBezTo>
                    <a:cubicBezTo>
                      <a:pt x="9183" y="400"/>
                      <a:pt x="8297" y="1"/>
                      <a:pt x="7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2"/>
            <p:cNvGrpSpPr/>
            <p:nvPr/>
          </p:nvGrpSpPr>
          <p:grpSpPr>
            <a:xfrm>
              <a:off x="1928375" y="2889925"/>
              <a:ext cx="298925" cy="214150"/>
              <a:chOff x="2286875" y="1602850"/>
              <a:chExt cx="298925" cy="214150"/>
            </a:xfrm>
          </p:grpSpPr>
          <p:sp>
            <p:nvSpPr>
              <p:cNvPr id="117" name="Google Shape;117;p2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9;p2"/>
            <p:cNvGrpSpPr/>
            <p:nvPr/>
          </p:nvGrpSpPr>
          <p:grpSpPr>
            <a:xfrm>
              <a:off x="6722503" y="3480082"/>
              <a:ext cx="589834" cy="581888"/>
              <a:chOff x="4131400" y="1385250"/>
              <a:chExt cx="606825" cy="598650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4131400" y="1513400"/>
                <a:ext cx="606825" cy="470500"/>
              </a:xfrm>
              <a:custGeom>
                <a:avLst/>
                <a:gdLst/>
                <a:ahLst/>
                <a:cxnLst/>
                <a:rect l="l" t="t" r="r" b="b"/>
                <a:pathLst>
                  <a:path w="24273" h="18820" extrusionOk="0">
                    <a:moveTo>
                      <a:pt x="8341" y="0"/>
                    </a:moveTo>
                    <a:cubicBezTo>
                      <a:pt x="6254" y="0"/>
                      <a:pt x="4099" y="1119"/>
                      <a:pt x="2810" y="3467"/>
                    </a:cubicBezTo>
                    <a:cubicBezTo>
                      <a:pt x="0" y="8580"/>
                      <a:pt x="2881" y="14094"/>
                      <a:pt x="2881" y="14094"/>
                    </a:cubicBezTo>
                    <a:cubicBezTo>
                      <a:pt x="4721" y="17178"/>
                      <a:pt x="7635" y="18820"/>
                      <a:pt x="11423" y="18820"/>
                    </a:cubicBezTo>
                    <a:cubicBezTo>
                      <a:pt x="12234" y="18820"/>
                      <a:pt x="13084" y="18745"/>
                      <a:pt x="13973" y="18592"/>
                    </a:cubicBezTo>
                    <a:cubicBezTo>
                      <a:pt x="19015" y="17729"/>
                      <a:pt x="24272" y="9466"/>
                      <a:pt x="20816" y="5666"/>
                    </a:cubicBezTo>
                    <a:cubicBezTo>
                      <a:pt x="19472" y="4189"/>
                      <a:pt x="17987" y="3772"/>
                      <a:pt x="16740" y="3772"/>
                    </a:cubicBezTo>
                    <a:cubicBezTo>
                      <a:pt x="15121" y="3772"/>
                      <a:pt x="13901" y="4474"/>
                      <a:pt x="13901" y="4474"/>
                    </a:cubicBezTo>
                    <a:cubicBezTo>
                      <a:pt x="13161" y="1552"/>
                      <a:pt x="10798" y="0"/>
                      <a:pt x="8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222825" y="1583650"/>
                <a:ext cx="175200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7250" extrusionOk="0">
                    <a:moveTo>
                      <a:pt x="3692" y="0"/>
                    </a:moveTo>
                    <a:cubicBezTo>
                      <a:pt x="2194" y="0"/>
                      <a:pt x="798" y="1219"/>
                      <a:pt x="424" y="2963"/>
                    </a:cubicBezTo>
                    <a:cubicBezTo>
                      <a:pt x="1" y="4931"/>
                      <a:pt x="1038" y="6822"/>
                      <a:pt x="2739" y="7188"/>
                    </a:cubicBezTo>
                    <a:cubicBezTo>
                      <a:pt x="2932" y="7229"/>
                      <a:pt x="3125" y="7249"/>
                      <a:pt x="3317" y="7249"/>
                    </a:cubicBezTo>
                    <a:cubicBezTo>
                      <a:pt x="4815" y="7249"/>
                      <a:pt x="6211" y="6031"/>
                      <a:pt x="6585" y="4287"/>
                    </a:cubicBezTo>
                    <a:cubicBezTo>
                      <a:pt x="7007" y="2318"/>
                      <a:pt x="5971" y="426"/>
                      <a:pt x="4270" y="62"/>
                    </a:cubicBezTo>
                    <a:cubicBezTo>
                      <a:pt x="4077" y="20"/>
                      <a:pt x="3884" y="0"/>
                      <a:pt x="3692" y="0"/>
                    </a:cubicBezTo>
                    <a:close/>
                  </a:path>
                </a:pathLst>
              </a:custGeom>
              <a:solidFill>
                <a:srgbClr val="FFFFFF">
                  <a:alpha val="34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3050" y="1459725"/>
                <a:ext cx="139875" cy="206600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8264" extrusionOk="0">
                    <a:moveTo>
                      <a:pt x="4854" y="1"/>
                    </a:moveTo>
                    <a:cubicBezTo>
                      <a:pt x="4691" y="1"/>
                      <a:pt x="4529" y="77"/>
                      <a:pt x="4421" y="261"/>
                    </a:cubicBezTo>
                    <a:cubicBezTo>
                      <a:pt x="3028" y="2660"/>
                      <a:pt x="1636" y="5059"/>
                      <a:pt x="242" y="7457"/>
                    </a:cubicBezTo>
                    <a:cubicBezTo>
                      <a:pt x="0" y="7874"/>
                      <a:pt x="373" y="8263"/>
                      <a:pt x="741" y="8263"/>
                    </a:cubicBezTo>
                    <a:cubicBezTo>
                      <a:pt x="904" y="8263"/>
                      <a:pt x="1067" y="8187"/>
                      <a:pt x="1174" y="8002"/>
                    </a:cubicBezTo>
                    <a:cubicBezTo>
                      <a:pt x="2567" y="5604"/>
                      <a:pt x="3960" y="3204"/>
                      <a:pt x="5353" y="805"/>
                    </a:cubicBezTo>
                    <a:cubicBezTo>
                      <a:pt x="5595" y="389"/>
                      <a:pt x="5222" y="1"/>
                      <a:pt x="4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432200" y="1385250"/>
                <a:ext cx="11080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6075" extrusionOk="0">
                    <a:moveTo>
                      <a:pt x="1628" y="0"/>
                    </a:moveTo>
                    <a:cubicBezTo>
                      <a:pt x="1524" y="0"/>
                      <a:pt x="1422" y="15"/>
                      <a:pt x="1322" y="45"/>
                    </a:cubicBezTo>
                    <a:cubicBezTo>
                      <a:pt x="371" y="329"/>
                      <a:pt x="1" y="1899"/>
                      <a:pt x="496" y="3552"/>
                    </a:cubicBezTo>
                    <a:cubicBezTo>
                      <a:pt x="937" y="5031"/>
                      <a:pt x="1922" y="6075"/>
                      <a:pt x="2805" y="6075"/>
                    </a:cubicBezTo>
                    <a:cubicBezTo>
                      <a:pt x="2909" y="6075"/>
                      <a:pt x="3011" y="6060"/>
                      <a:pt x="3111" y="6030"/>
                    </a:cubicBezTo>
                    <a:cubicBezTo>
                      <a:pt x="4062" y="5746"/>
                      <a:pt x="4432" y="4176"/>
                      <a:pt x="3938" y="2523"/>
                    </a:cubicBezTo>
                    <a:cubicBezTo>
                      <a:pt x="3496" y="1044"/>
                      <a:pt x="2512" y="0"/>
                      <a:pt x="1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2"/>
            <p:cNvGrpSpPr/>
            <p:nvPr/>
          </p:nvGrpSpPr>
          <p:grpSpPr>
            <a:xfrm>
              <a:off x="-438984" y="3584751"/>
              <a:ext cx="3037060" cy="2249141"/>
              <a:chOff x="75004" y="2532151"/>
              <a:chExt cx="3037060" cy="2249141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 rot="925807">
                <a:off x="236870" y="2864556"/>
                <a:ext cx="2713328" cy="1584332"/>
                <a:chOff x="1677050" y="1326500"/>
                <a:chExt cx="2265900" cy="1323075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1677050" y="1326500"/>
                  <a:ext cx="2265900" cy="13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3520350" y="2519625"/>
                  <a:ext cx="32450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 rot="925807">
                <a:off x="1598483" y="2664482"/>
                <a:ext cx="551102" cy="369507"/>
                <a:chOff x="2626275" y="1121400"/>
                <a:chExt cx="460225" cy="308575"/>
              </a:xfrm>
            </p:grpSpPr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2671050" y="1121400"/>
                  <a:ext cx="415450" cy="308575"/>
                  <a:chOff x="2671050" y="1121400"/>
                  <a:chExt cx="415450" cy="308575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2683900" y="1128900"/>
                    <a:ext cx="387050" cy="28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2" h="11537" extrusionOk="0">
                        <a:moveTo>
                          <a:pt x="0" y="0"/>
                        </a:moveTo>
                        <a:lnTo>
                          <a:pt x="2963" y="4059"/>
                        </a:lnTo>
                        <a:lnTo>
                          <a:pt x="2563" y="11536"/>
                        </a:lnTo>
                        <a:lnTo>
                          <a:pt x="15481" y="17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2671050" y="1121400"/>
                    <a:ext cx="415450" cy="30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18" h="12343" extrusionOk="0">
                        <a:moveTo>
                          <a:pt x="1028" y="598"/>
                        </a:moveTo>
                        <a:lnTo>
                          <a:pt x="15373" y="2173"/>
                        </a:lnTo>
                        <a:lnTo>
                          <a:pt x="3344" y="11333"/>
                        </a:lnTo>
                        <a:lnTo>
                          <a:pt x="3344" y="11333"/>
                        </a:lnTo>
                        <a:lnTo>
                          <a:pt x="3720" y="4286"/>
                        </a:lnTo>
                        <a:lnTo>
                          <a:pt x="1028" y="598"/>
                        </a:lnTo>
                        <a:close/>
                        <a:moveTo>
                          <a:pt x="0" y="1"/>
                        </a:moveTo>
                        <a:lnTo>
                          <a:pt x="3232" y="4430"/>
                        </a:lnTo>
                        <a:lnTo>
                          <a:pt x="2811" y="12342"/>
                        </a:lnTo>
                        <a:lnTo>
                          <a:pt x="2811" y="12342"/>
                        </a:lnTo>
                        <a:lnTo>
                          <a:pt x="16618" y="182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2626275" y="1170175"/>
                  <a:ext cx="447725" cy="154300"/>
                  <a:chOff x="2626275" y="1170175"/>
                  <a:chExt cx="447725" cy="154300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2643125" y="1183625"/>
                    <a:ext cx="389175" cy="13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7" h="5363" extrusionOk="0">
                        <a:moveTo>
                          <a:pt x="15567" y="1"/>
                        </a:moveTo>
                        <a:lnTo>
                          <a:pt x="0" y="2725"/>
                        </a:lnTo>
                        <a:lnTo>
                          <a:pt x="4408" y="5362"/>
                        </a:lnTo>
                        <a:lnTo>
                          <a:pt x="15567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2626275" y="1170175"/>
                    <a:ext cx="447725" cy="15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09" h="6172" extrusionOk="0">
                        <a:moveTo>
                          <a:pt x="14573" y="1073"/>
                        </a:moveTo>
                        <a:lnTo>
                          <a:pt x="5093" y="5628"/>
                        </a:lnTo>
                        <a:lnTo>
                          <a:pt x="1351" y="3390"/>
                        </a:lnTo>
                        <a:lnTo>
                          <a:pt x="14573" y="1073"/>
                        </a:lnTo>
                        <a:close/>
                        <a:moveTo>
                          <a:pt x="17908" y="0"/>
                        </a:moveTo>
                        <a:lnTo>
                          <a:pt x="0" y="3138"/>
                        </a:lnTo>
                        <a:lnTo>
                          <a:pt x="5069" y="6171"/>
                        </a:lnTo>
                        <a:lnTo>
                          <a:pt x="17908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137" name="Google Shape;137;p3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38" name="Google Shape;138;p3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3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3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3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3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3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3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3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3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3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3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3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" name="Google Shape;150;p3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51" name="Google Shape;151;p3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3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3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3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3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3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3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3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3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1" name="Google Shape;171;p3"/>
          <p:cNvGrpSpPr/>
          <p:nvPr/>
        </p:nvGrpSpPr>
        <p:grpSpPr>
          <a:xfrm rot="-10440599">
            <a:off x="1338891" y="-649610"/>
            <a:ext cx="9152250" cy="4788624"/>
            <a:chOff x="666700" y="727125"/>
            <a:chExt cx="7939189" cy="3876383"/>
          </a:xfrm>
        </p:grpSpPr>
        <p:sp>
          <p:nvSpPr>
            <p:cNvPr id="172" name="Google Shape;172;p3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3875525" y="1544827"/>
            <a:ext cx="454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 idx="2" hasCustomPrompt="1"/>
          </p:nvPr>
        </p:nvSpPr>
        <p:spPr>
          <a:xfrm>
            <a:off x="3875527" y="894950"/>
            <a:ext cx="4548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1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2" name="Google Shape;182;p3"/>
          <p:cNvSpPr txBox="1">
            <a:spLocks noGrp="1"/>
          </p:cNvSpPr>
          <p:nvPr>
            <p:ph type="subTitle" idx="1"/>
          </p:nvPr>
        </p:nvSpPr>
        <p:spPr>
          <a:xfrm>
            <a:off x="3875551" y="2458827"/>
            <a:ext cx="45483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3"/>
          <p:cNvGrpSpPr/>
          <p:nvPr/>
        </p:nvGrpSpPr>
        <p:grpSpPr>
          <a:xfrm rot="3566524">
            <a:off x="1168904" y="-718"/>
            <a:ext cx="3037005" cy="2249100"/>
            <a:chOff x="75004" y="2532151"/>
            <a:chExt cx="3037060" cy="2249141"/>
          </a:xfrm>
        </p:grpSpPr>
        <p:grpSp>
          <p:nvGrpSpPr>
            <p:cNvPr id="184" name="Google Shape;184;p3"/>
            <p:cNvGrpSpPr/>
            <p:nvPr/>
          </p:nvGrpSpPr>
          <p:grpSpPr>
            <a:xfrm rot="925807">
              <a:off x="236870" y="2864556"/>
              <a:ext cx="2713328" cy="1584332"/>
              <a:chOff x="1677050" y="1326500"/>
              <a:chExt cx="2265900" cy="1323075"/>
            </a:xfrm>
          </p:grpSpPr>
          <p:sp>
            <p:nvSpPr>
              <p:cNvPr id="185" name="Google Shape;185;p3"/>
              <p:cNvSpPr/>
              <p:nvPr/>
            </p:nvSpPr>
            <p:spPr>
              <a:xfrm>
                <a:off x="1677050" y="1326500"/>
                <a:ext cx="2265900" cy="1323075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520350" y="2519625"/>
                <a:ext cx="3245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3"/>
            <p:cNvGrpSpPr/>
            <p:nvPr/>
          </p:nvGrpSpPr>
          <p:grpSpPr>
            <a:xfrm rot="925807">
              <a:off x="1598483" y="2664482"/>
              <a:ext cx="551102" cy="369507"/>
              <a:chOff x="2626275" y="1121400"/>
              <a:chExt cx="460225" cy="308575"/>
            </a:xfrm>
          </p:grpSpPr>
          <p:grpSp>
            <p:nvGrpSpPr>
              <p:cNvPr id="188" name="Google Shape;188;p3"/>
              <p:cNvGrpSpPr/>
              <p:nvPr/>
            </p:nvGrpSpPr>
            <p:grpSpPr>
              <a:xfrm>
                <a:off x="2671050" y="1121400"/>
                <a:ext cx="415450" cy="308575"/>
                <a:chOff x="2671050" y="1121400"/>
                <a:chExt cx="415450" cy="308575"/>
              </a:xfrm>
            </p:grpSpPr>
            <p:sp>
              <p:nvSpPr>
                <p:cNvPr id="189" name="Google Shape;189;p3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" name="Google Shape;191;p3"/>
              <p:cNvGrpSpPr/>
              <p:nvPr/>
            </p:nvGrpSpPr>
            <p:grpSpPr>
              <a:xfrm>
                <a:off x="2626275" y="1170175"/>
                <a:ext cx="447725" cy="154300"/>
                <a:chOff x="2626275" y="1170175"/>
                <a:chExt cx="447725" cy="154300"/>
              </a:xfrm>
            </p:grpSpPr>
            <p:sp>
              <p:nvSpPr>
                <p:cNvPr id="192" name="Google Shape;192;p3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258" name="Google Shape;258;p5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59" name="Google Shape;259;p5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1" name="Google Shape;271;p5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72" name="Google Shape;272;p5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2" name="Google Shape;292;p5"/>
          <p:cNvSpPr txBox="1">
            <a:spLocks noGrp="1"/>
          </p:cNvSpPr>
          <p:nvPr>
            <p:ph type="subTitle" idx="1"/>
          </p:nvPr>
        </p:nvSpPr>
        <p:spPr>
          <a:xfrm>
            <a:off x="1050613" y="2634583"/>
            <a:ext cx="29076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2"/>
          </p:nvPr>
        </p:nvSpPr>
        <p:spPr>
          <a:xfrm>
            <a:off x="5185788" y="2634592"/>
            <a:ext cx="29076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3"/>
          </p:nvPr>
        </p:nvSpPr>
        <p:spPr>
          <a:xfrm>
            <a:off x="1050613" y="297817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4"/>
          </p:nvPr>
        </p:nvSpPr>
        <p:spPr>
          <a:xfrm>
            <a:off x="5185788" y="2978188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7" name="Google Shape;297;p5"/>
          <p:cNvGrpSpPr/>
          <p:nvPr/>
        </p:nvGrpSpPr>
        <p:grpSpPr>
          <a:xfrm>
            <a:off x="6515993" y="511639"/>
            <a:ext cx="2206932" cy="806811"/>
            <a:chOff x="6515993" y="511639"/>
            <a:chExt cx="2206932" cy="806811"/>
          </a:xfrm>
        </p:grpSpPr>
        <p:sp>
          <p:nvSpPr>
            <p:cNvPr id="298" name="Google Shape;298;p5"/>
            <p:cNvSpPr/>
            <p:nvPr/>
          </p:nvSpPr>
          <p:spPr>
            <a:xfrm>
              <a:off x="8093400" y="587663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" name="Google Shape;299;p5"/>
            <p:cNvGrpSpPr/>
            <p:nvPr/>
          </p:nvGrpSpPr>
          <p:grpSpPr>
            <a:xfrm>
              <a:off x="8424000" y="1104300"/>
              <a:ext cx="298925" cy="214150"/>
              <a:chOff x="2286875" y="1602850"/>
              <a:chExt cx="298925" cy="214150"/>
            </a:xfrm>
          </p:grpSpPr>
          <p:sp>
            <p:nvSpPr>
              <p:cNvPr id="300" name="Google Shape;300;p5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5"/>
            <p:cNvGrpSpPr/>
            <p:nvPr/>
          </p:nvGrpSpPr>
          <p:grpSpPr>
            <a:xfrm>
              <a:off x="6515993" y="511639"/>
              <a:ext cx="466110" cy="668616"/>
              <a:chOff x="6515993" y="511639"/>
              <a:chExt cx="466110" cy="668616"/>
            </a:xfrm>
          </p:grpSpPr>
          <p:sp>
            <p:nvSpPr>
              <p:cNvPr id="303" name="Google Shape;303;p5"/>
              <p:cNvSpPr/>
              <p:nvPr/>
            </p:nvSpPr>
            <p:spPr>
              <a:xfrm rot="-1562077">
                <a:off x="6608453" y="992950"/>
                <a:ext cx="169545" cy="158120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 rot="-1562077">
                <a:off x="6703990" y="543893"/>
                <a:ext cx="196719" cy="215168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rot="-1562077">
                <a:off x="6770008" y="528631"/>
                <a:ext cx="102297" cy="107572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 rot="-1562077">
                <a:off x="6576828" y="685435"/>
                <a:ext cx="344439" cy="356838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 rot="-1562077">
                <a:off x="6613002" y="773711"/>
                <a:ext cx="184994" cy="208168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 rot="-1562077">
                <a:off x="6687951" y="789566"/>
                <a:ext cx="184244" cy="210218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 rot="-1562077">
                <a:off x="6625684" y="965688"/>
                <a:ext cx="160245" cy="133496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0" name="Google Shape;310;p5"/>
            <p:cNvSpPr/>
            <p:nvPr/>
          </p:nvSpPr>
          <p:spPr>
            <a:xfrm>
              <a:off x="7416900" y="913750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_HEADER_5">
    <p:bg>
      <p:bgPr>
        <a:solidFill>
          <a:schemeClr val="accent1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17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804" name="Google Shape;804;p17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805" name="Google Shape;805;p17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7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7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7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7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7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7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7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7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7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7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7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7" name="Google Shape;817;p17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18" name="Google Shape;818;p17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17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17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17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17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17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17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17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17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17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7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7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7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17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17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7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7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7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7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7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38" name="Google Shape;838;p17"/>
          <p:cNvGrpSpPr/>
          <p:nvPr/>
        </p:nvGrpSpPr>
        <p:grpSpPr>
          <a:xfrm rot="-10622932">
            <a:off x="539463" y="461571"/>
            <a:ext cx="8065003" cy="4220338"/>
            <a:chOff x="666700" y="727125"/>
            <a:chExt cx="7939189" cy="3876383"/>
          </a:xfrm>
        </p:grpSpPr>
        <p:sp>
          <p:nvSpPr>
            <p:cNvPr id="839" name="Google Shape;839;p17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17"/>
          <p:cNvSpPr txBox="1">
            <a:spLocks noGrp="1"/>
          </p:cNvSpPr>
          <p:nvPr>
            <p:ph type="title"/>
          </p:nvPr>
        </p:nvSpPr>
        <p:spPr>
          <a:xfrm>
            <a:off x="2742893" y="2386525"/>
            <a:ext cx="365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8" name="Google Shape;848;p17"/>
          <p:cNvSpPr txBox="1">
            <a:spLocks noGrp="1"/>
          </p:cNvSpPr>
          <p:nvPr>
            <p:ph type="title" idx="2" hasCustomPrompt="1"/>
          </p:nvPr>
        </p:nvSpPr>
        <p:spPr>
          <a:xfrm>
            <a:off x="3391575" y="991625"/>
            <a:ext cx="23607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1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9" name="Google Shape;849;p17"/>
          <p:cNvSpPr txBox="1">
            <a:spLocks noGrp="1"/>
          </p:cNvSpPr>
          <p:nvPr>
            <p:ph type="subTitle" idx="1"/>
          </p:nvPr>
        </p:nvSpPr>
        <p:spPr>
          <a:xfrm>
            <a:off x="2498693" y="3259375"/>
            <a:ext cx="41466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bg>
      <p:bgPr>
        <a:solidFill>
          <a:schemeClr val="accent6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18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852" name="Google Shape;852;p18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853" name="Google Shape;853;p18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8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18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18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8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8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8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8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8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8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8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18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65" name="Google Shape;865;p18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66" name="Google Shape;866;p18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18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18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8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18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18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18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18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18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18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18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18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18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18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18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8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18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18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18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18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86" name="Google Shape;886;p18"/>
          <p:cNvGrpSpPr/>
          <p:nvPr/>
        </p:nvGrpSpPr>
        <p:grpSpPr>
          <a:xfrm>
            <a:off x="417467" y="353089"/>
            <a:ext cx="8063201" cy="4437331"/>
            <a:chOff x="417467" y="353089"/>
            <a:chExt cx="8063201" cy="4437331"/>
          </a:xfrm>
        </p:grpSpPr>
        <p:grpSp>
          <p:nvGrpSpPr>
            <p:cNvPr id="887" name="Google Shape;887;p18"/>
            <p:cNvGrpSpPr/>
            <p:nvPr/>
          </p:nvGrpSpPr>
          <p:grpSpPr>
            <a:xfrm>
              <a:off x="3149979" y="688064"/>
              <a:ext cx="2590231" cy="1844852"/>
              <a:chOff x="1571825" y="829525"/>
              <a:chExt cx="2086036" cy="1353225"/>
            </a:xfrm>
          </p:grpSpPr>
          <p:sp>
            <p:nvSpPr>
              <p:cNvPr id="888" name="Google Shape;888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221644">
              <a:off x="5833764" y="434616"/>
              <a:ext cx="2590189" cy="1844892"/>
              <a:chOff x="1571825" y="829525"/>
              <a:chExt cx="2086036" cy="1353225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>
              <a:off x="466267" y="2636914"/>
              <a:ext cx="2590231" cy="1844852"/>
              <a:chOff x="1571825" y="829525"/>
              <a:chExt cx="2086036" cy="1353225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2" name="Google Shape;902;p18"/>
            <p:cNvGrpSpPr/>
            <p:nvPr/>
          </p:nvGrpSpPr>
          <p:grpSpPr>
            <a:xfrm rot="-307179">
              <a:off x="3149950" y="2833626"/>
              <a:ext cx="2590134" cy="1844909"/>
              <a:chOff x="1571825" y="829525"/>
              <a:chExt cx="2086036" cy="1353225"/>
            </a:xfrm>
          </p:grpSpPr>
          <p:sp>
            <p:nvSpPr>
              <p:cNvPr id="903" name="Google Shape;903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18"/>
            <p:cNvGrpSpPr/>
            <p:nvPr/>
          </p:nvGrpSpPr>
          <p:grpSpPr>
            <a:xfrm>
              <a:off x="5833779" y="2636914"/>
              <a:ext cx="2590231" cy="1844852"/>
              <a:chOff x="1571825" y="829525"/>
              <a:chExt cx="2086036" cy="1353225"/>
            </a:xfrm>
          </p:grpSpPr>
          <p:sp>
            <p:nvSpPr>
              <p:cNvPr id="908" name="Google Shape;908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2" name="Google Shape;912;p18"/>
            <p:cNvGrpSpPr/>
            <p:nvPr/>
          </p:nvGrpSpPr>
          <p:grpSpPr>
            <a:xfrm rot="-188916">
              <a:off x="466191" y="434624"/>
              <a:ext cx="2590178" cy="1844796"/>
              <a:chOff x="1571825" y="829525"/>
              <a:chExt cx="2086036" cy="1353225"/>
            </a:xfrm>
          </p:grpSpPr>
          <p:sp>
            <p:nvSpPr>
              <p:cNvPr id="913" name="Google Shape;913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7" name="Google Shape;917;p18"/>
          <p:cNvSpPr txBox="1">
            <a:spLocks noGrp="1"/>
          </p:cNvSpPr>
          <p:nvPr>
            <p:ph type="title"/>
          </p:nvPr>
        </p:nvSpPr>
        <p:spPr>
          <a:xfrm>
            <a:off x="720000" y="1093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8" name="Google Shape;918;p18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05163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9" name="Google Shape;919;p18"/>
          <p:cNvSpPr txBox="1">
            <a:spLocks noGrp="1"/>
          </p:cNvSpPr>
          <p:nvPr>
            <p:ph type="subTitle" idx="1"/>
          </p:nvPr>
        </p:nvSpPr>
        <p:spPr>
          <a:xfrm>
            <a:off x="720000" y="15506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8"/>
          <p:cNvSpPr txBox="1">
            <a:spLocks noGrp="1"/>
          </p:cNvSpPr>
          <p:nvPr>
            <p:ph type="title" idx="3"/>
          </p:nvPr>
        </p:nvSpPr>
        <p:spPr>
          <a:xfrm>
            <a:off x="3403800" y="13466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1" name="Google Shape;921;p18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8586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2" name="Google Shape;922;p18"/>
          <p:cNvSpPr txBox="1">
            <a:spLocks noGrp="1"/>
          </p:cNvSpPr>
          <p:nvPr>
            <p:ph type="subTitle" idx="5"/>
          </p:nvPr>
        </p:nvSpPr>
        <p:spPr>
          <a:xfrm>
            <a:off x="3403800" y="18041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18"/>
          <p:cNvSpPr txBox="1">
            <a:spLocks noGrp="1"/>
          </p:cNvSpPr>
          <p:nvPr>
            <p:ph type="title" idx="6"/>
          </p:nvPr>
        </p:nvSpPr>
        <p:spPr>
          <a:xfrm>
            <a:off x="6087600" y="1093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4" name="Google Shape;924;p18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605163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5" name="Google Shape;925;p18"/>
          <p:cNvSpPr txBox="1">
            <a:spLocks noGrp="1"/>
          </p:cNvSpPr>
          <p:nvPr>
            <p:ph type="subTitle" idx="8"/>
          </p:nvPr>
        </p:nvSpPr>
        <p:spPr>
          <a:xfrm>
            <a:off x="6087600" y="15506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18"/>
          <p:cNvSpPr txBox="1">
            <a:spLocks noGrp="1"/>
          </p:cNvSpPr>
          <p:nvPr>
            <p:ph type="title" idx="9"/>
          </p:nvPr>
        </p:nvSpPr>
        <p:spPr>
          <a:xfrm>
            <a:off x="720000" y="32954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80753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8" name="Google Shape;928;p18"/>
          <p:cNvSpPr txBox="1">
            <a:spLocks noGrp="1"/>
          </p:cNvSpPr>
          <p:nvPr>
            <p:ph type="subTitle" idx="14"/>
          </p:nvPr>
        </p:nvSpPr>
        <p:spPr>
          <a:xfrm>
            <a:off x="720000" y="37530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8"/>
          <p:cNvSpPr txBox="1">
            <a:spLocks noGrp="1"/>
          </p:cNvSpPr>
          <p:nvPr>
            <p:ph type="title" idx="15"/>
          </p:nvPr>
        </p:nvSpPr>
        <p:spPr>
          <a:xfrm>
            <a:off x="3403800" y="3492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0" name="Google Shape;930;p18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3004163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1" name="Google Shape;931;p18"/>
          <p:cNvSpPr txBox="1">
            <a:spLocks noGrp="1"/>
          </p:cNvSpPr>
          <p:nvPr>
            <p:ph type="subTitle" idx="17"/>
          </p:nvPr>
        </p:nvSpPr>
        <p:spPr>
          <a:xfrm>
            <a:off x="3403800" y="39496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8"/>
          <p:cNvSpPr txBox="1">
            <a:spLocks noGrp="1"/>
          </p:cNvSpPr>
          <p:nvPr>
            <p:ph type="title" idx="18"/>
          </p:nvPr>
        </p:nvSpPr>
        <p:spPr>
          <a:xfrm>
            <a:off x="6087600" y="32954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3" name="Google Shape;933;p18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80753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4" name="Google Shape;934;p18"/>
          <p:cNvSpPr txBox="1">
            <a:spLocks noGrp="1"/>
          </p:cNvSpPr>
          <p:nvPr>
            <p:ph type="subTitle" idx="20"/>
          </p:nvPr>
        </p:nvSpPr>
        <p:spPr>
          <a:xfrm>
            <a:off x="6087600" y="37530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23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1117" name="Google Shape;1117;p23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118" name="Google Shape;1118;p23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3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3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3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3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3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3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3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23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23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23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23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0" name="Google Shape;1130;p23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131" name="Google Shape;1131;p23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23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23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4" name="Google Shape;1134;p23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5" name="Google Shape;1135;p23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23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3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3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3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3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3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3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3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3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3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3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3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3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3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3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51" name="Google Shape;1151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23"/>
          <p:cNvSpPr txBox="1">
            <a:spLocks noGrp="1"/>
          </p:cNvSpPr>
          <p:nvPr>
            <p:ph type="title" idx="2"/>
          </p:nvPr>
        </p:nvSpPr>
        <p:spPr>
          <a:xfrm>
            <a:off x="720000" y="3802621"/>
            <a:ext cx="23364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3" name="Google Shape;1153;p23"/>
          <p:cNvSpPr txBox="1">
            <a:spLocks noGrp="1"/>
          </p:cNvSpPr>
          <p:nvPr>
            <p:ph type="subTitle" idx="1"/>
          </p:nvPr>
        </p:nvSpPr>
        <p:spPr>
          <a:xfrm>
            <a:off x="720000" y="4118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23"/>
          <p:cNvSpPr txBox="1">
            <a:spLocks noGrp="1"/>
          </p:cNvSpPr>
          <p:nvPr>
            <p:ph type="title" idx="3"/>
          </p:nvPr>
        </p:nvSpPr>
        <p:spPr>
          <a:xfrm>
            <a:off x="3403800" y="3802621"/>
            <a:ext cx="23364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5" name="Google Shape;1155;p23"/>
          <p:cNvSpPr txBox="1">
            <a:spLocks noGrp="1"/>
          </p:cNvSpPr>
          <p:nvPr>
            <p:ph type="subTitle" idx="4"/>
          </p:nvPr>
        </p:nvSpPr>
        <p:spPr>
          <a:xfrm>
            <a:off x="3403800" y="4118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23"/>
          <p:cNvSpPr txBox="1">
            <a:spLocks noGrp="1"/>
          </p:cNvSpPr>
          <p:nvPr>
            <p:ph type="title" idx="5"/>
          </p:nvPr>
        </p:nvSpPr>
        <p:spPr>
          <a:xfrm>
            <a:off x="6087600" y="3802621"/>
            <a:ext cx="23364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7" name="Google Shape;1157;p23"/>
          <p:cNvSpPr txBox="1">
            <a:spLocks noGrp="1"/>
          </p:cNvSpPr>
          <p:nvPr>
            <p:ph type="subTitle" idx="6"/>
          </p:nvPr>
        </p:nvSpPr>
        <p:spPr>
          <a:xfrm>
            <a:off x="6087600" y="4118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58" name="Google Shape;1158;p23"/>
          <p:cNvGrpSpPr/>
          <p:nvPr/>
        </p:nvGrpSpPr>
        <p:grpSpPr>
          <a:xfrm>
            <a:off x="195769" y="121132"/>
            <a:ext cx="8036585" cy="4799990"/>
            <a:chOff x="195769" y="121132"/>
            <a:chExt cx="8036585" cy="4799990"/>
          </a:xfrm>
        </p:grpSpPr>
        <p:grpSp>
          <p:nvGrpSpPr>
            <p:cNvPr id="1159" name="Google Shape;1159;p23"/>
            <p:cNvGrpSpPr/>
            <p:nvPr/>
          </p:nvGrpSpPr>
          <p:grpSpPr>
            <a:xfrm flipH="1">
              <a:off x="6878760" y="737157"/>
              <a:ext cx="588525" cy="445244"/>
              <a:chOff x="6740800" y="921725"/>
              <a:chExt cx="886600" cy="670750"/>
            </a:xfrm>
          </p:grpSpPr>
          <p:sp>
            <p:nvSpPr>
              <p:cNvPr id="1160" name="Google Shape;1160;p23"/>
              <p:cNvSpPr/>
              <p:nvPr/>
            </p:nvSpPr>
            <p:spPr>
              <a:xfrm>
                <a:off x="6740800" y="944925"/>
                <a:ext cx="761350" cy="647550"/>
              </a:xfrm>
              <a:custGeom>
                <a:avLst/>
                <a:gdLst/>
                <a:ahLst/>
                <a:cxnLst/>
                <a:rect l="l" t="t" r="r" b="b"/>
                <a:pathLst>
                  <a:path w="30454" h="25902" extrusionOk="0">
                    <a:moveTo>
                      <a:pt x="15971" y="0"/>
                    </a:moveTo>
                    <a:cubicBezTo>
                      <a:pt x="13771" y="0"/>
                      <a:pt x="12625" y="880"/>
                      <a:pt x="12013" y="2434"/>
                    </a:cubicBezTo>
                    <a:cubicBezTo>
                      <a:pt x="11181" y="4539"/>
                      <a:pt x="16548" y="5244"/>
                      <a:pt x="14295" y="7633"/>
                    </a:cubicBezTo>
                    <a:cubicBezTo>
                      <a:pt x="13981" y="7966"/>
                      <a:pt x="13454" y="8075"/>
                      <a:pt x="12795" y="8075"/>
                    </a:cubicBezTo>
                    <a:cubicBezTo>
                      <a:pt x="11553" y="8075"/>
                      <a:pt x="9843" y="7689"/>
                      <a:pt x="8204" y="7689"/>
                    </a:cubicBezTo>
                    <a:cubicBezTo>
                      <a:pt x="6637" y="7689"/>
                      <a:pt x="5136" y="8042"/>
                      <a:pt x="4173" y="9423"/>
                    </a:cubicBezTo>
                    <a:cubicBezTo>
                      <a:pt x="1748" y="12909"/>
                      <a:pt x="9976" y="13789"/>
                      <a:pt x="9885" y="15387"/>
                    </a:cubicBezTo>
                    <a:cubicBezTo>
                      <a:pt x="9792" y="16985"/>
                      <a:pt x="1" y="20384"/>
                      <a:pt x="4142" y="24543"/>
                    </a:cubicBezTo>
                    <a:cubicBezTo>
                      <a:pt x="4940" y="25346"/>
                      <a:pt x="5701" y="25673"/>
                      <a:pt x="6420" y="25673"/>
                    </a:cubicBezTo>
                    <a:cubicBezTo>
                      <a:pt x="9556" y="25673"/>
                      <a:pt x="11892" y="19461"/>
                      <a:pt x="13079" y="19461"/>
                    </a:cubicBezTo>
                    <a:cubicBezTo>
                      <a:pt x="13175" y="19461"/>
                      <a:pt x="13263" y="19501"/>
                      <a:pt x="13344" y="19589"/>
                    </a:cubicBezTo>
                    <a:cubicBezTo>
                      <a:pt x="14511" y="20859"/>
                      <a:pt x="13958" y="25902"/>
                      <a:pt x="16296" y="25902"/>
                    </a:cubicBezTo>
                    <a:cubicBezTo>
                      <a:pt x="16581" y="25902"/>
                      <a:pt x="16910" y="25827"/>
                      <a:pt x="17290" y="25661"/>
                    </a:cubicBezTo>
                    <a:cubicBezTo>
                      <a:pt x="20780" y="24133"/>
                      <a:pt x="19096" y="14272"/>
                      <a:pt x="21249" y="14113"/>
                    </a:cubicBezTo>
                    <a:cubicBezTo>
                      <a:pt x="21267" y="14112"/>
                      <a:pt x="21284" y="14111"/>
                      <a:pt x="21301" y="14111"/>
                    </a:cubicBezTo>
                    <a:cubicBezTo>
                      <a:pt x="23189" y="14111"/>
                      <a:pt x="21237" y="22055"/>
                      <a:pt x="24531" y="22055"/>
                    </a:cubicBezTo>
                    <a:cubicBezTo>
                      <a:pt x="24831" y="22055"/>
                      <a:pt x="25174" y="21990"/>
                      <a:pt x="25567" y="21846"/>
                    </a:cubicBezTo>
                    <a:cubicBezTo>
                      <a:pt x="28504" y="20776"/>
                      <a:pt x="30453" y="6219"/>
                      <a:pt x="29125" y="4043"/>
                    </a:cubicBezTo>
                    <a:cubicBezTo>
                      <a:pt x="27795" y="1871"/>
                      <a:pt x="18713" y="337"/>
                      <a:pt x="18713" y="337"/>
                    </a:cubicBezTo>
                    <a:cubicBezTo>
                      <a:pt x="17653" y="110"/>
                      <a:pt x="16747" y="0"/>
                      <a:pt x="159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3"/>
              <p:cNvSpPr/>
              <p:nvPr/>
            </p:nvSpPr>
            <p:spPr>
              <a:xfrm>
                <a:off x="7091275" y="921725"/>
                <a:ext cx="536125" cy="423400"/>
              </a:xfrm>
              <a:custGeom>
                <a:avLst/>
                <a:gdLst/>
                <a:ahLst/>
                <a:cxnLst/>
                <a:rect l="l" t="t" r="r" b="b"/>
                <a:pathLst>
                  <a:path w="21445" h="16936" extrusionOk="0">
                    <a:moveTo>
                      <a:pt x="20916" y="1"/>
                    </a:moveTo>
                    <a:cubicBezTo>
                      <a:pt x="20842" y="1"/>
                      <a:pt x="20765" y="24"/>
                      <a:pt x="20695" y="80"/>
                    </a:cubicBezTo>
                    <a:cubicBezTo>
                      <a:pt x="18399" y="1911"/>
                      <a:pt x="16106" y="3742"/>
                      <a:pt x="13807" y="5576"/>
                    </a:cubicBezTo>
                    <a:cubicBezTo>
                      <a:pt x="10145" y="8497"/>
                      <a:pt x="6478" y="11424"/>
                      <a:pt x="2815" y="14347"/>
                    </a:cubicBezTo>
                    <a:cubicBezTo>
                      <a:pt x="1967" y="15023"/>
                      <a:pt x="1117" y="15700"/>
                      <a:pt x="270" y="16378"/>
                    </a:cubicBezTo>
                    <a:cubicBezTo>
                      <a:pt x="0" y="16594"/>
                      <a:pt x="247" y="16936"/>
                      <a:pt x="529" y="16936"/>
                    </a:cubicBezTo>
                    <a:cubicBezTo>
                      <a:pt x="603" y="16936"/>
                      <a:pt x="680" y="16912"/>
                      <a:pt x="750" y="16856"/>
                    </a:cubicBezTo>
                    <a:cubicBezTo>
                      <a:pt x="3044" y="15023"/>
                      <a:pt x="5340" y="13194"/>
                      <a:pt x="7636" y="11360"/>
                    </a:cubicBezTo>
                    <a:cubicBezTo>
                      <a:pt x="11303" y="8436"/>
                      <a:pt x="14966" y="5512"/>
                      <a:pt x="18628" y="2589"/>
                    </a:cubicBezTo>
                    <a:cubicBezTo>
                      <a:pt x="19476" y="1911"/>
                      <a:pt x="20326" y="1233"/>
                      <a:pt x="21174" y="558"/>
                    </a:cubicBezTo>
                    <a:cubicBezTo>
                      <a:pt x="21445" y="344"/>
                      <a:pt x="21198" y="1"/>
                      <a:pt x="209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3"/>
            <p:cNvGrpSpPr/>
            <p:nvPr/>
          </p:nvGrpSpPr>
          <p:grpSpPr>
            <a:xfrm flipH="1">
              <a:off x="7822209" y="121132"/>
              <a:ext cx="410145" cy="471351"/>
              <a:chOff x="7799625" y="451100"/>
              <a:chExt cx="554175" cy="636875"/>
            </a:xfrm>
          </p:grpSpPr>
          <p:sp>
            <p:nvSpPr>
              <p:cNvPr id="1163" name="Google Shape;1163;p23"/>
              <p:cNvSpPr/>
              <p:nvPr/>
            </p:nvSpPr>
            <p:spPr>
              <a:xfrm>
                <a:off x="7799625" y="569500"/>
                <a:ext cx="554175" cy="518475"/>
              </a:xfrm>
              <a:custGeom>
                <a:avLst/>
                <a:gdLst/>
                <a:ahLst/>
                <a:cxnLst/>
                <a:rect l="l" t="t" r="r" b="b"/>
                <a:pathLst>
                  <a:path w="22167" h="20739" extrusionOk="0">
                    <a:moveTo>
                      <a:pt x="5585" y="0"/>
                    </a:moveTo>
                    <a:cubicBezTo>
                      <a:pt x="4919" y="0"/>
                      <a:pt x="4410" y="67"/>
                      <a:pt x="4137" y="211"/>
                    </a:cubicBezTo>
                    <a:cubicBezTo>
                      <a:pt x="2433" y="1115"/>
                      <a:pt x="851" y="7915"/>
                      <a:pt x="851" y="7915"/>
                    </a:cubicBezTo>
                    <a:cubicBezTo>
                      <a:pt x="1" y="10952"/>
                      <a:pt x="572" y="12357"/>
                      <a:pt x="2124" y="13083"/>
                    </a:cubicBezTo>
                    <a:cubicBezTo>
                      <a:pt x="2255" y="13143"/>
                      <a:pt x="2381" y="13171"/>
                      <a:pt x="2501" y="13171"/>
                    </a:cubicBezTo>
                    <a:cubicBezTo>
                      <a:pt x="3550" y="13171"/>
                      <a:pt x="4263" y="11122"/>
                      <a:pt x="5296" y="11122"/>
                    </a:cubicBezTo>
                    <a:cubicBezTo>
                      <a:pt x="5561" y="11122"/>
                      <a:pt x="5847" y="11257"/>
                      <a:pt x="6165" y="11596"/>
                    </a:cubicBezTo>
                    <a:cubicBezTo>
                      <a:pt x="7278" y="12783"/>
                      <a:pt x="4447" y="17276"/>
                      <a:pt x="7049" y="19336"/>
                    </a:cubicBezTo>
                    <a:cubicBezTo>
                      <a:pt x="7400" y="19614"/>
                      <a:pt x="7722" y="19733"/>
                      <a:pt x="8020" y="19733"/>
                    </a:cubicBezTo>
                    <a:cubicBezTo>
                      <a:pt x="9838" y="19733"/>
                      <a:pt x="10762" y="15290"/>
                      <a:pt x="11781" y="15290"/>
                    </a:cubicBezTo>
                    <a:cubicBezTo>
                      <a:pt x="11795" y="15290"/>
                      <a:pt x="11809" y="15291"/>
                      <a:pt x="11823" y="15292"/>
                    </a:cubicBezTo>
                    <a:cubicBezTo>
                      <a:pt x="12834" y="15414"/>
                      <a:pt x="14482" y="20738"/>
                      <a:pt x="16953" y="20738"/>
                    </a:cubicBezTo>
                    <a:cubicBezTo>
                      <a:pt x="17432" y="20738"/>
                      <a:pt x="17942" y="20538"/>
                      <a:pt x="18484" y="20061"/>
                    </a:cubicBezTo>
                    <a:cubicBezTo>
                      <a:pt x="22167" y="16822"/>
                      <a:pt x="14028" y="13794"/>
                      <a:pt x="15163" y="12869"/>
                    </a:cubicBezTo>
                    <a:cubicBezTo>
                      <a:pt x="16299" y="11947"/>
                      <a:pt x="20929" y="12879"/>
                      <a:pt x="19937" y="10168"/>
                    </a:cubicBezTo>
                    <a:cubicBezTo>
                      <a:pt x="18946" y="7457"/>
                      <a:pt x="11406" y="8275"/>
                      <a:pt x="11387" y="6637"/>
                    </a:cubicBezTo>
                    <a:cubicBezTo>
                      <a:pt x="11367" y="5000"/>
                      <a:pt x="18529" y="7405"/>
                      <a:pt x="17439" y="3731"/>
                    </a:cubicBezTo>
                    <a:cubicBezTo>
                      <a:pt x="16872" y="1822"/>
                      <a:pt x="9077" y="0"/>
                      <a:pt x="5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3"/>
              <p:cNvSpPr/>
              <p:nvPr/>
            </p:nvSpPr>
            <p:spPr>
              <a:xfrm>
                <a:off x="7810125" y="451100"/>
                <a:ext cx="307900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2316" h="16847" extrusionOk="0">
                    <a:moveTo>
                      <a:pt x="479" y="1"/>
                    </a:moveTo>
                    <a:cubicBezTo>
                      <a:pt x="237" y="1"/>
                      <a:pt x="0" y="241"/>
                      <a:pt x="177" y="491"/>
                    </a:cubicBezTo>
                    <a:cubicBezTo>
                      <a:pt x="3495" y="5224"/>
                      <a:pt x="6815" y="9951"/>
                      <a:pt x="10140" y="14682"/>
                    </a:cubicBezTo>
                    <a:cubicBezTo>
                      <a:pt x="10612" y="15355"/>
                      <a:pt x="11083" y="16026"/>
                      <a:pt x="11557" y="16697"/>
                    </a:cubicBezTo>
                    <a:cubicBezTo>
                      <a:pt x="11630" y="16802"/>
                      <a:pt x="11734" y="16846"/>
                      <a:pt x="11837" y="16846"/>
                    </a:cubicBezTo>
                    <a:cubicBezTo>
                      <a:pt x="12079" y="16846"/>
                      <a:pt x="12316" y="16605"/>
                      <a:pt x="12139" y="16354"/>
                    </a:cubicBezTo>
                    <a:cubicBezTo>
                      <a:pt x="8819" y="11622"/>
                      <a:pt x="5498" y="6894"/>
                      <a:pt x="2176" y="2161"/>
                    </a:cubicBezTo>
                    <a:cubicBezTo>
                      <a:pt x="1702" y="1491"/>
                      <a:pt x="1233" y="820"/>
                      <a:pt x="759" y="149"/>
                    </a:cubicBezTo>
                    <a:cubicBezTo>
                      <a:pt x="685" y="44"/>
                      <a:pt x="582" y="1"/>
                      <a:pt x="4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5" name="Google Shape;1165;p23"/>
            <p:cNvGrpSpPr/>
            <p:nvPr/>
          </p:nvGrpSpPr>
          <p:grpSpPr>
            <a:xfrm flipH="1">
              <a:off x="6087600" y="842113"/>
              <a:ext cx="328123" cy="491556"/>
              <a:chOff x="8202325" y="1281588"/>
              <a:chExt cx="443350" cy="664175"/>
            </a:xfrm>
          </p:grpSpPr>
          <p:sp>
            <p:nvSpPr>
              <p:cNvPr id="1166" name="Google Shape;1166;p23"/>
              <p:cNvSpPr/>
              <p:nvPr/>
            </p:nvSpPr>
            <p:spPr>
              <a:xfrm>
                <a:off x="8202325" y="1403788"/>
                <a:ext cx="443350" cy="541975"/>
              </a:xfrm>
              <a:custGeom>
                <a:avLst/>
                <a:gdLst/>
                <a:ahLst/>
                <a:cxnLst/>
                <a:rect l="l" t="t" r="r" b="b"/>
                <a:pathLst>
                  <a:path w="17734" h="21679" extrusionOk="0">
                    <a:moveTo>
                      <a:pt x="7008" y="538"/>
                    </a:moveTo>
                    <a:cubicBezTo>
                      <a:pt x="8318" y="538"/>
                      <a:pt x="12935" y="2890"/>
                      <a:pt x="15444" y="5081"/>
                    </a:cubicBezTo>
                    <a:cubicBezTo>
                      <a:pt x="16702" y="6178"/>
                      <a:pt x="16874" y="6758"/>
                      <a:pt x="16865" y="7007"/>
                    </a:cubicBezTo>
                    <a:cubicBezTo>
                      <a:pt x="16849" y="7495"/>
                      <a:pt x="16722" y="7817"/>
                      <a:pt x="16475" y="7989"/>
                    </a:cubicBezTo>
                    <a:cubicBezTo>
                      <a:pt x="16300" y="8113"/>
                      <a:pt x="16062" y="8163"/>
                      <a:pt x="15785" y="8163"/>
                    </a:cubicBezTo>
                    <a:cubicBezTo>
                      <a:pt x="15129" y="8163"/>
                      <a:pt x="14259" y="7881"/>
                      <a:pt x="13517" y="7640"/>
                    </a:cubicBezTo>
                    <a:cubicBezTo>
                      <a:pt x="12795" y="7404"/>
                      <a:pt x="12181" y="7206"/>
                      <a:pt x="11717" y="7206"/>
                    </a:cubicBezTo>
                    <a:cubicBezTo>
                      <a:pt x="11539" y="7206"/>
                      <a:pt x="11383" y="7235"/>
                      <a:pt x="11251" y="7302"/>
                    </a:cubicBezTo>
                    <a:cubicBezTo>
                      <a:pt x="11090" y="7386"/>
                      <a:pt x="10977" y="7524"/>
                      <a:pt x="10920" y="7699"/>
                    </a:cubicBezTo>
                    <a:cubicBezTo>
                      <a:pt x="10653" y="8537"/>
                      <a:pt x="11890" y="9183"/>
                      <a:pt x="13459" y="10004"/>
                    </a:cubicBezTo>
                    <a:cubicBezTo>
                      <a:pt x="15097" y="10858"/>
                      <a:pt x="17135" y="11921"/>
                      <a:pt x="17176" y="13199"/>
                    </a:cubicBezTo>
                    <a:cubicBezTo>
                      <a:pt x="17187" y="13603"/>
                      <a:pt x="17101" y="13875"/>
                      <a:pt x="16915" y="14034"/>
                    </a:cubicBezTo>
                    <a:cubicBezTo>
                      <a:pt x="16737" y="14183"/>
                      <a:pt x="16463" y="14237"/>
                      <a:pt x="16140" y="14237"/>
                    </a:cubicBezTo>
                    <a:cubicBezTo>
                      <a:pt x="15672" y="14237"/>
                      <a:pt x="15101" y="14123"/>
                      <a:pt x="14571" y="14015"/>
                    </a:cubicBezTo>
                    <a:cubicBezTo>
                      <a:pt x="14039" y="13906"/>
                      <a:pt x="13527" y="13803"/>
                      <a:pt x="13098" y="13803"/>
                    </a:cubicBezTo>
                    <a:cubicBezTo>
                      <a:pt x="12888" y="13803"/>
                      <a:pt x="12697" y="13827"/>
                      <a:pt x="12534" y="13888"/>
                    </a:cubicBezTo>
                    <a:cubicBezTo>
                      <a:pt x="12337" y="13966"/>
                      <a:pt x="12253" y="14104"/>
                      <a:pt x="12219" y="14210"/>
                    </a:cubicBezTo>
                    <a:cubicBezTo>
                      <a:pt x="12087" y="14623"/>
                      <a:pt x="12475" y="15208"/>
                      <a:pt x="13064" y="16092"/>
                    </a:cubicBezTo>
                    <a:cubicBezTo>
                      <a:pt x="13805" y="17207"/>
                      <a:pt x="14823" y="18737"/>
                      <a:pt x="14501" y="19820"/>
                    </a:cubicBezTo>
                    <a:cubicBezTo>
                      <a:pt x="14358" y="20291"/>
                      <a:pt x="13971" y="20661"/>
                      <a:pt x="13318" y="20935"/>
                    </a:cubicBezTo>
                    <a:cubicBezTo>
                      <a:pt x="12998" y="21072"/>
                      <a:pt x="12708" y="21140"/>
                      <a:pt x="12445" y="21140"/>
                    </a:cubicBezTo>
                    <a:cubicBezTo>
                      <a:pt x="12223" y="21140"/>
                      <a:pt x="12020" y="21091"/>
                      <a:pt x="11833" y="20994"/>
                    </a:cubicBezTo>
                    <a:cubicBezTo>
                      <a:pt x="10820" y="20470"/>
                      <a:pt x="10399" y="18555"/>
                      <a:pt x="10088" y="17157"/>
                    </a:cubicBezTo>
                    <a:cubicBezTo>
                      <a:pt x="9809" y="15881"/>
                      <a:pt x="9642" y="15210"/>
                      <a:pt x="9227" y="15015"/>
                    </a:cubicBezTo>
                    <a:cubicBezTo>
                      <a:pt x="9143" y="14972"/>
                      <a:pt x="9057" y="14956"/>
                      <a:pt x="8971" y="14956"/>
                    </a:cubicBezTo>
                    <a:cubicBezTo>
                      <a:pt x="8488" y="14956"/>
                      <a:pt x="7935" y="15495"/>
                      <a:pt x="7262" y="16157"/>
                    </a:cubicBezTo>
                    <a:cubicBezTo>
                      <a:pt x="6541" y="16865"/>
                      <a:pt x="5654" y="17737"/>
                      <a:pt x="4952" y="17737"/>
                    </a:cubicBezTo>
                    <a:cubicBezTo>
                      <a:pt x="4924" y="17737"/>
                      <a:pt x="4896" y="17735"/>
                      <a:pt x="4869" y="17732"/>
                    </a:cubicBezTo>
                    <a:cubicBezTo>
                      <a:pt x="4599" y="17703"/>
                      <a:pt x="4361" y="17529"/>
                      <a:pt x="4143" y="17195"/>
                    </a:cubicBezTo>
                    <a:cubicBezTo>
                      <a:pt x="3255" y="15844"/>
                      <a:pt x="4114" y="14290"/>
                      <a:pt x="4873" y="12916"/>
                    </a:cubicBezTo>
                    <a:cubicBezTo>
                      <a:pt x="5419" y="11921"/>
                      <a:pt x="5895" y="11064"/>
                      <a:pt x="5594" y="10412"/>
                    </a:cubicBezTo>
                    <a:cubicBezTo>
                      <a:pt x="5392" y="9974"/>
                      <a:pt x="5131" y="9711"/>
                      <a:pt x="4805" y="9612"/>
                    </a:cubicBezTo>
                    <a:cubicBezTo>
                      <a:pt x="4706" y="9581"/>
                      <a:pt x="4606" y="9568"/>
                      <a:pt x="4506" y="9568"/>
                    </a:cubicBezTo>
                    <a:cubicBezTo>
                      <a:pt x="4051" y="9568"/>
                      <a:pt x="3586" y="9848"/>
                      <a:pt x="3137" y="10119"/>
                    </a:cubicBezTo>
                    <a:cubicBezTo>
                      <a:pt x="2671" y="10398"/>
                      <a:pt x="2319" y="10595"/>
                      <a:pt x="2039" y="10595"/>
                    </a:cubicBezTo>
                    <a:cubicBezTo>
                      <a:pt x="1906" y="10595"/>
                      <a:pt x="1790" y="10551"/>
                      <a:pt x="1684" y="10450"/>
                    </a:cubicBezTo>
                    <a:cubicBezTo>
                      <a:pt x="909" y="9723"/>
                      <a:pt x="354" y="8628"/>
                      <a:pt x="2092" y="6051"/>
                    </a:cubicBezTo>
                    <a:lnTo>
                      <a:pt x="2097" y="6040"/>
                    </a:lnTo>
                    <a:cubicBezTo>
                      <a:pt x="2983" y="4587"/>
                      <a:pt x="5576" y="768"/>
                      <a:pt x="6874" y="548"/>
                    </a:cubicBezTo>
                    <a:cubicBezTo>
                      <a:pt x="6914" y="541"/>
                      <a:pt x="6959" y="538"/>
                      <a:pt x="7008" y="538"/>
                    </a:cubicBezTo>
                    <a:close/>
                    <a:moveTo>
                      <a:pt x="6971" y="1"/>
                    </a:moveTo>
                    <a:cubicBezTo>
                      <a:pt x="6903" y="1"/>
                      <a:pt x="6840" y="6"/>
                      <a:pt x="6784" y="15"/>
                    </a:cubicBezTo>
                    <a:cubicBezTo>
                      <a:pt x="5016" y="312"/>
                      <a:pt x="1992" y="5171"/>
                      <a:pt x="1639" y="5752"/>
                    </a:cubicBezTo>
                    <a:cubicBezTo>
                      <a:pt x="102" y="8036"/>
                      <a:pt x="0" y="9609"/>
                      <a:pt x="1310" y="10845"/>
                    </a:cubicBezTo>
                    <a:cubicBezTo>
                      <a:pt x="1533" y="11054"/>
                      <a:pt x="1774" y="11135"/>
                      <a:pt x="2020" y="11135"/>
                    </a:cubicBezTo>
                    <a:cubicBezTo>
                      <a:pt x="2494" y="11135"/>
                      <a:pt x="2987" y="10837"/>
                      <a:pt x="3413" y="10579"/>
                    </a:cubicBezTo>
                    <a:cubicBezTo>
                      <a:pt x="3802" y="10345"/>
                      <a:pt x="4200" y="10107"/>
                      <a:pt x="4507" y="10107"/>
                    </a:cubicBezTo>
                    <a:cubicBezTo>
                      <a:pt x="4556" y="10107"/>
                      <a:pt x="4602" y="10113"/>
                      <a:pt x="4646" y="10126"/>
                    </a:cubicBezTo>
                    <a:cubicBezTo>
                      <a:pt x="4814" y="10178"/>
                      <a:pt x="4971" y="10348"/>
                      <a:pt x="5100" y="10634"/>
                    </a:cubicBezTo>
                    <a:cubicBezTo>
                      <a:pt x="5288" y="11039"/>
                      <a:pt x="4853" y="11824"/>
                      <a:pt x="4397" y="12651"/>
                    </a:cubicBezTo>
                    <a:cubicBezTo>
                      <a:pt x="3606" y="14081"/>
                      <a:pt x="2625" y="15867"/>
                      <a:pt x="3690" y="17490"/>
                    </a:cubicBezTo>
                    <a:cubicBezTo>
                      <a:pt x="3996" y="17961"/>
                      <a:pt x="4372" y="18224"/>
                      <a:pt x="4807" y="18270"/>
                    </a:cubicBezTo>
                    <a:cubicBezTo>
                      <a:pt x="4854" y="18275"/>
                      <a:pt x="4901" y="18277"/>
                      <a:pt x="4948" y="18277"/>
                    </a:cubicBezTo>
                    <a:cubicBezTo>
                      <a:pt x="5865" y="18277"/>
                      <a:pt x="6808" y="17357"/>
                      <a:pt x="7640" y="16540"/>
                    </a:cubicBezTo>
                    <a:cubicBezTo>
                      <a:pt x="8049" y="16145"/>
                      <a:pt x="8713" y="15494"/>
                      <a:pt x="8954" y="15494"/>
                    </a:cubicBezTo>
                    <a:cubicBezTo>
                      <a:pt x="8970" y="15494"/>
                      <a:pt x="8984" y="15496"/>
                      <a:pt x="8996" y="15502"/>
                    </a:cubicBezTo>
                    <a:cubicBezTo>
                      <a:pt x="9188" y="15593"/>
                      <a:pt x="9402" y="16561"/>
                      <a:pt x="9556" y="17270"/>
                    </a:cubicBezTo>
                    <a:cubicBezTo>
                      <a:pt x="9905" y="18857"/>
                      <a:pt x="10342" y="20833"/>
                      <a:pt x="11582" y="21474"/>
                    </a:cubicBezTo>
                    <a:cubicBezTo>
                      <a:pt x="11849" y="21610"/>
                      <a:pt x="12135" y="21678"/>
                      <a:pt x="12443" y="21678"/>
                    </a:cubicBezTo>
                    <a:cubicBezTo>
                      <a:pt x="12781" y="21678"/>
                      <a:pt x="13144" y="21597"/>
                      <a:pt x="13529" y="21431"/>
                    </a:cubicBezTo>
                    <a:cubicBezTo>
                      <a:pt x="14327" y="21091"/>
                      <a:pt x="14830" y="20602"/>
                      <a:pt x="15016" y="19972"/>
                    </a:cubicBezTo>
                    <a:cubicBezTo>
                      <a:pt x="15412" y="18648"/>
                      <a:pt x="14358" y="17062"/>
                      <a:pt x="13511" y="15790"/>
                    </a:cubicBezTo>
                    <a:cubicBezTo>
                      <a:pt x="13164" y="15269"/>
                      <a:pt x="12690" y="14557"/>
                      <a:pt x="12724" y="14394"/>
                    </a:cubicBezTo>
                    <a:cubicBezTo>
                      <a:pt x="12822" y="14356"/>
                      <a:pt x="12948" y="14341"/>
                      <a:pt x="13093" y="14341"/>
                    </a:cubicBezTo>
                    <a:cubicBezTo>
                      <a:pt x="13466" y="14341"/>
                      <a:pt x="13969" y="14444"/>
                      <a:pt x="14460" y="14544"/>
                    </a:cubicBezTo>
                    <a:cubicBezTo>
                      <a:pt x="15037" y="14660"/>
                      <a:pt x="15624" y="14779"/>
                      <a:pt x="16142" y="14779"/>
                    </a:cubicBezTo>
                    <a:cubicBezTo>
                      <a:pt x="16581" y="14779"/>
                      <a:pt x="16971" y="14694"/>
                      <a:pt x="17262" y="14448"/>
                    </a:cubicBezTo>
                    <a:cubicBezTo>
                      <a:pt x="17584" y="14179"/>
                      <a:pt x="17733" y="13752"/>
                      <a:pt x="17715" y="13184"/>
                    </a:cubicBezTo>
                    <a:cubicBezTo>
                      <a:pt x="17667" y="11593"/>
                      <a:pt x="15566" y="10493"/>
                      <a:pt x="13710" y="9523"/>
                    </a:cubicBezTo>
                    <a:cubicBezTo>
                      <a:pt x="12638" y="8966"/>
                      <a:pt x="11308" y="8272"/>
                      <a:pt x="11435" y="7866"/>
                    </a:cubicBezTo>
                    <a:cubicBezTo>
                      <a:pt x="11448" y="7821"/>
                      <a:pt x="11471" y="7801"/>
                      <a:pt x="11498" y="7787"/>
                    </a:cubicBezTo>
                    <a:cubicBezTo>
                      <a:pt x="11551" y="7760"/>
                      <a:pt x="11624" y="7748"/>
                      <a:pt x="11713" y="7748"/>
                    </a:cubicBezTo>
                    <a:cubicBezTo>
                      <a:pt x="12090" y="7748"/>
                      <a:pt x="12753" y="7963"/>
                      <a:pt x="13350" y="8159"/>
                    </a:cubicBezTo>
                    <a:cubicBezTo>
                      <a:pt x="14161" y="8420"/>
                      <a:pt x="15040" y="8704"/>
                      <a:pt x="15779" y="8704"/>
                    </a:cubicBezTo>
                    <a:cubicBezTo>
                      <a:pt x="16162" y="8704"/>
                      <a:pt x="16507" y="8628"/>
                      <a:pt x="16786" y="8433"/>
                    </a:cubicBezTo>
                    <a:cubicBezTo>
                      <a:pt x="17176" y="8159"/>
                      <a:pt x="17384" y="7685"/>
                      <a:pt x="17405" y="7028"/>
                    </a:cubicBezTo>
                    <a:cubicBezTo>
                      <a:pt x="17425" y="6407"/>
                      <a:pt x="16897" y="5636"/>
                      <a:pt x="15798" y="4675"/>
                    </a:cubicBezTo>
                    <a:cubicBezTo>
                      <a:pt x="13302" y="2496"/>
                      <a:pt x="8553" y="1"/>
                      <a:pt x="6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3"/>
              <p:cNvSpPr/>
              <p:nvPr/>
            </p:nvSpPr>
            <p:spPr>
              <a:xfrm>
                <a:off x="8326700" y="1281588"/>
                <a:ext cx="147500" cy="440575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17623" extrusionOk="0">
                    <a:moveTo>
                      <a:pt x="409" y="0"/>
                    </a:moveTo>
                    <a:cubicBezTo>
                      <a:pt x="206" y="0"/>
                      <a:pt x="1" y="164"/>
                      <a:pt x="77" y="416"/>
                    </a:cubicBezTo>
                    <a:cubicBezTo>
                      <a:pt x="1564" y="5368"/>
                      <a:pt x="3051" y="10318"/>
                      <a:pt x="4535" y="15270"/>
                    </a:cubicBezTo>
                    <a:cubicBezTo>
                      <a:pt x="4748" y="15975"/>
                      <a:pt x="4961" y="16682"/>
                      <a:pt x="5170" y="17387"/>
                    </a:cubicBezTo>
                    <a:cubicBezTo>
                      <a:pt x="5220" y="17551"/>
                      <a:pt x="5353" y="17622"/>
                      <a:pt x="5488" y="17622"/>
                    </a:cubicBezTo>
                    <a:cubicBezTo>
                      <a:pt x="5692" y="17622"/>
                      <a:pt x="5899" y="17459"/>
                      <a:pt x="5823" y="17208"/>
                    </a:cubicBezTo>
                    <a:cubicBezTo>
                      <a:pt x="4334" y="12256"/>
                      <a:pt x="2847" y="7306"/>
                      <a:pt x="1362" y="2353"/>
                    </a:cubicBezTo>
                    <a:cubicBezTo>
                      <a:pt x="1149" y="1648"/>
                      <a:pt x="938" y="944"/>
                      <a:pt x="728" y="239"/>
                    </a:cubicBezTo>
                    <a:cubicBezTo>
                      <a:pt x="678" y="72"/>
                      <a:pt x="544" y="0"/>
                      <a:pt x="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8" name="Google Shape;1168;p23"/>
            <p:cNvGrpSpPr/>
            <p:nvPr/>
          </p:nvGrpSpPr>
          <p:grpSpPr>
            <a:xfrm flipH="1">
              <a:off x="195769" y="4554717"/>
              <a:ext cx="320149" cy="366405"/>
              <a:chOff x="7658250" y="2085600"/>
              <a:chExt cx="432575" cy="495075"/>
            </a:xfrm>
          </p:grpSpPr>
          <p:sp>
            <p:nvSpPr>
              <p:cNvPr id="1169" name="Google Shape;1169;p23"/>
              <p:cNvSpPr/>
              <p:nvPr/>
            </p:nvSpPr>
            <p:spPr>
              <a:xfrm>
                <a:off x="7658250" y="2139750"/>
                <a:ext cx="432575" cy="440925"/>
              </a:xfrm>
              <a:custGeom>
                <a:avLst/>
                <a:gdLst/>
                <a:ahLst/>
                <a:cxnLst/>
                <a:rect l="l" t="t" r="r" b="b"/>
                <a:pathLst>
                  <a:path w="17303" h="17637" extrusionOk="0">
                    <a:moveTo>
                      <a:pt x="11638" y="0"/>
                    </a:moveTo>
                    <a:cubicBezTo>
                      <a:pt x="9747" y="0"/>
                      <a:pt x="7700" y="285"/>
                      <a:pt x="7700" y="285"/>
                    </a:cubicBezTo>
                    <a:cubicBezTo>
                      <a:pt x="5130" y="527"/>
                      <a:pt x="4223" y="1377"/>
                      <a:pt x="4128" y="2776"/>
                    </a:cubicBezTo>
                    <a:cubicBezTo>
                      <a:pt x="4030" y="4176"/>
                      <a:pt x="7335" y="3594"/>
                      <a:pt x="6449" y="5427"/>
                    </a:cubicBezTo>
                    <a:cubicBezTo>
                      <a:pt x="5868" y="6624"/>
                      <a:pt x="1605" y="5779"/>
                      <a:pt x="791" y="8372"/>
                    </a:cubicBezTo>
                    <a:cubicBezTo>
                      <a:pt x="0" y="10885"/>
                      <a:pt x="5034" y="9876"/>
                      <a:pt x="5279" y="10835"/>
                    </a:cubicBezTo>
                    <a:cubicBezTo>
                      <a:pt x="5524" y="11798"/>
                      <a:pt x="363" y="15636"/>
                      <a:pt x="3588" y="17324"/>
                    </a:cubicBezTo>
                    <a:cubicBezTo>
                      <a:pt x="4002" y="17541"/>
                      <a:pt x="4367" y="17636"/>
                      <a:pt x="4690" y="17636"/>
                    </a:cubicBezTo>
                    <a:cubicBezTo>
                      <a:pt x="7029" y="17636"/>
                      <a:pt x="7181" y="12642"/>
                      <a:pt x="7988" y="12642"/>
                    </a:cubicBezTo>
                    <a:cubicBezTo>
                      <a:pt x="8027" y="12642"/>
                      <a:pt x="8068" y="12653"/>
                      <a:pt x="8110" y="12678"/>
                    </a:cubicBezTo>
                    <a:cubicBezTo>
                      <a:pt x="8975" y="13178"/>
                      <a:pt x="9567" y="15905"/>
                      <a:pt x="10769" y="15905"/>
                    </a:cubicBezTo>
                    <a:cubicBezTo>
                      <a:pt x="11010" y="15905"/>
                      <a:pt x="11276" y="15795"/>
                      <a:pt x="11573" y="15536"/>
                    </a:cubicBezTo>
                    <a:cubicBezTo>
                      <a:pt x="13355" y="13983"/>
                      <a:pt x="10522" y="8462"/>
                      <a:pt x="11764" y="7966"/>
                    </a:cubicBezTo>
                    <a:cubicBezTo>
                      <a:pt x="11812" y="7947"/>
                      <a:pt x="11859" y="7937"/>
                      <a:pt x="11905" y="7937"/>
                    </a:cubicBezTo>
                    <a:cubicBezTo>
                      <a:pt x="12876" y="7937"/>
                      <a:pt x="13258" y="12107"/>
                      <a:pt x="14869" y="12107"/>
                    </a:cubicBezTo>
                    <a:cubicBezTo>
                      <a:pt x="15132" y="12107"/>
                      <a:pt x="15426" y="11997"/>
                      <a:pt x="15762" y="11740"/>
                    </a:cubicBezTo>
                    <a:cubicBezTo>
                      <a:pt x="17303" y="10556"/>
                      <a:pt x="15741" y="1579"/>
                      <a:pt x="14551" y="541"/>
                    </a:cubicBezTo>
                    <a:cubicBezTo>
                      <a:pt x="14076" y="125"/>
                      <a:pt x="12891" y="0"/>
                      <a:pt x="11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3"/>
              <p:cNvSpPr/>
              <p:nvPr/>
            </p:nvSpPr>
            <p:spPr>
              <a:xfrm>
                <a:off x="7848700" y="2085600"/>
                <a:ext cx="224925" cy="315975"/>
              </a:xfrm>
              <a:custGeom>
                <a:avLst/>
                <a:gdLst/>
                <a:ahLst/>
                <a:cxnLst/>
                <a:rect l="l" t="t" r="r" b="b"/>
                <a:pathLst>
                  <a:path w="8997" h="12639" extrusionOk="0">
                    <a:moveTo>
                      <a:pt x="8524" y="1"/>
                    </a:moveTo>
                    <a:cubicBezTo>
                      <a:pt x="8420" y="1"/>
                      <a:pt x="8316" y="46"/>
                      <a:pt x="8243" y="155"/>
                    </a:cubicBezTo>
                    <a:cubicBezTo>
                      <a:pt x="5889" y="3650"/>
                      <a:pt x="3534" y="7147"/>
                      <a:pt x="1179" y="10644"/>
                    </a:cubicBezTo>
                    <a:cubicBezTo>
                      <a:pt x="843" y="11143"/>
                      <a:pt x="508" y="11646"/>
                      <a:pt x="170" y="12144"/>
                    </a:cubicBezTo>
                    <a:cubicBezTo>
                      <a:pt x="1" y="12398"/>
                      <a:pt x="237" y="12638"/>
                      <a:pt x="476" y="12638"/>
                    </a:cubicBezTo>
                    <a:cubicBezTo>
                      <a:pt x="579" y="12638"/>
                      <a:pt x="683" y="12594"/>
                      <a:pt x="755" y="12487"/>
                    </a:cubicBezTo>
                    <a:cubicBezTo>
                      <a:pt x="3112" y="8987"/>
                      <a:pt x="5465" y="5492"/>
                      <a:pt x="7817" y="1993"/>
                    </a:cubicBezTo>
                    <a:cubicBezTo>
                      <a:pt x="8155" y="1494"/>
                      <a:pt x="8490" y="993"/>
                      <a:pt x="8826" y="495"/>
                    </a:cubicBezTo>
                    <a:cubicBezTo>
                      <a:pt x="8997" y="242"/>
                      <a:pt x="8762" y="1"/>
                      <a:pt x="85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Google Shape;1217;p25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1218" name="Google Shape;1218;p25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219" name="Google Shape;1219;p25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25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25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25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25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25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25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25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25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25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25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25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31" name="Google Shape;1231;p25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232" name="Google Shape;1232;p25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25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25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25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25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25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25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25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25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25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25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25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25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5" name="Google Shape;1245;p25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6" name="Google Shape;1246;p25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25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25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25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25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25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52" name="Google Shape;1252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25"/>
          <p:cNvSpPr txBox="1">
            <a:spLocks noGrp="1"/>
          </p:cNvSpPr>
          <p:nvPr>
            <p:ph type="title" idx="2"/>
          </p:nvPr>
        </p:nvSpPr>
        <p:spPr>
          <a:xfrm>
            <a:off x="720000" y="1997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4" name="Google Shape;1254;p25"/>
          <p:cNvSpPr txBox="1">
            <a:spLocks noGrp="1"/>
          </p:cNvSpPr>
          <p:nvPr>
            <p:ph type="subTitle" idx="1"/>
          </p:nvPr>
        </p:nvSpPr>
        <p:spPr>
          <a:xfrm>
            <a:off x="720000" y="235055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5"/>
          <p:cNvSpPr txBox="1">
            <a:spLocks noGrp="1"/>
          </p:cNvSpPr>
          <p:nvPr>
            <p:ph type="title" idx="3"/>
          </p:nvPr>
        </p:nvSpPr>
        <p:spPr>
          <a:xfrm>
            <a:off x="3419269" y="1997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6" name="Google Shape;1256;p25"/>
          <p:cNvSpPr txBox="1">
            <a:spLocks noGrp="1"/>
          </p:cNvSpPr>
          <p:nvPr>
            <p:ph type="subTitle" idx="4"/>
          </p:nvPr>
        </p:nvSpPr>
        <p:spPr>
          <a:xfrm>
            <a:off x="3419271" y="235055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25"/>
          <p:cNvSpPr txBox="1">
            <a:spLocks noGrp="1"/>
          </p:cNvSpPr>
          <p:nvPr>
            <p:ph type="title" idx="5"/>
          </p:nvPr>
        </p:nvSpPr>
        <p:spPr>
          <a:xfrm>
            <a:off x="720000" y="37722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8" name="Google Shape;1258;p25"/>
          <p:cNvSpPr txBox="1">
            <a:spLocks noGrp="1"/>
          </p:cNvSpPr>
          <p:nvPr>
            <p:ph type="subTitle" idx="6"/>
          </p:nvPr>
        </p:nvSpPr>
        <p:spPr>
          <a:xfrm>
            <a:off x="720000" y="412530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25"/>
          <p:cNvSpPr txBox="1">
            <a:spLocks noGrp="1"/>
          </p:cNvSpPr>
          <p:nvPr>
            <p:ph type="title" idx="7"/>
          </p:nvPr>
        </p:nvSpPr>
        <p:spPr>
          <a:xfrm>
            <a:off x="3419269" y="37722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0" name="Google Shape;1260;p25"/>
          <p:cNvSpPr txBox="1">
            <a:spLocks noGrp="1"/>
          </p:cNvSpPr>
          <p:nvPr>
            <p:ph type="subTitle" idx="8"/>
          </p:nvPr>
        </p:nvSpPr>
        <p:spPr>
          <a:xfrm>
            <a:off x="3419271" y="412530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25"/>
          <p:cNvSpPr txBox="1">
            <a:spLocks noGrp="1"/>
          </p:cNvSpPr>
          <p:nvPr>
            <p:ph type="title" idx="9"/>
          </p:nvPr>
        </p:nvSpPr>
        <p:spPr>
          <a:xfrm>
            <a:off x="6118545" y="1997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2" name="Google Shape;1262;p25"/>
          <p:cNvSpPr txBox="1">
            <a:spLocks noGrp="1"/>
          </p:cNvSpPr>
          <p:nvPr>
            <p:ph type="subTitle" idx="13"/>
          </p:nvPr>
        </p:nvSpPr>
        <p:spPr>
          <a:xfrm>
            <a:off x="6118549" y="235055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25"/>
          <p:cNvSpPr txBox="1">
            <a:spLocks noGrp="1"/>
          </p:cNvSpPr>
          <p:nvPr>
            <p:ph type="title" idx="14"/>
          </p:nvPr>
        </p:nvSpPr>
        <p:spPr>
          <a:xfrm>
            <a:off x="6118545" y="37722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4" name="Google Shape;1264;p25"/>
          <p:cNvSpPr txBox="1">
            <a:spLocks noGrp="1"/>
          </p:cNvSpPr>
          <p:nvPr>
            <p:ph type="subTitle" idx="15"/>
          </p:nvPr>
        </p:nvSpPr>
        <p:spPr>
          <a:xfrm>
            <a:off x="6118549" y="412530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5"/>
        </a:solidFill>
        <a:effectLst/>
      </p:bgPr>
    </p:bg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9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450" name="Google Shape;450;p9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451" name="Google Shape;451;p9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9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9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9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9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9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9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9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9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9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9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9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63" name="Google Shape;463;p9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464" name="Google Shape;464;p9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9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9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9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9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9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9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9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9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9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9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9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9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9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9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9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9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9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9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9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84" name="Google Shape;484;p9"/>
          <p:cNvGrpSpPr/>
          <p:nvPr/>
        </p:nvGrpSpPr>
        <p:grpSpPr>
          <a:xfrm>
            <a:off x="-396496" y="-3299901"/>
            <a:ext cx="10646018" cy="11743314"/>
            <a:chOff x="-396496" y="-3299901"/>
            <a:chExt cx="10646018" cy="11743314"/>
          </a:xfrm>
        </p:grpSpPr>
        <p:grpSp>
          <p:nvGrpSpPr>
            <p:cNvPr id="485" name="Google Shape;485;p9"/>
            <p:cNvGrpSpPr/>
            <p:nvPr/>
          </p:nvGrpSpPr>
          <p:grpSpPr>
            <a:xfrm rot="359204">
              <a:off x="-225892" y="4454801"/>
              <a:ext cx="6949761" cy="3636096"/>
              <a:chOff x="666700" y="727125"/>
              <a:chExt cx="7939189" cy="3876383"/>
            </a:xfrm>
          </p:grpSpPr>
          <p:sp>
            <p:nvSpPr>
              <p:cNvPr id="486" name="Google Shape;486;p9"/>
              <p:cNvSpPr/>
              <p:nvPr/>
            </p:nvSpPr>
            <p:spPr>
              <a:xfrm>
                <a:off x="666700" y="727125"/>
                <a:ext cx="7939189" cy="3876383"/>
              </a:xfrm>
              <a:custGeom>
                <a:avLst/>
                <a:gdLst/>
                <a:ahLst/>
                <a:cxnLst/>
                <a:rect l="l" t="t" r="r" b="b"/>
                <a:pathLst>
                  <a:path w="199427" h="84906" extrusionOk="0">
                    <a:moveTo>
                      <a:pt x="1" y="0"/>
                    </a:moveTo>
                    <a:lnTo>
                      <a:pt x="1" y="84906"/>
                    </a:lnTo>
                    <a:lnTo>
                      <a:pt x="199426" y="84906"/>
                    </a:lnTo>
                    <a:lnTo>
                      <a:pt x="199426" y="0"/>
                    </a:lnTo>
                    <a:lnTo>
                      <a:pt x="191209" y="0"/>
                    </a:lnTo>
                    <a:lnTo>
                      <a:pt x="191209" y="3776"/>
                    </a:lnTo>
                    <a:cubicBezTo>
                      <a:pt x="192140" y="4492"/>
                      <a:pt x="192719" y="5486"/>
                      <a:pt x="192719" y="6586"/>
                    </a:cubicBezTo>
                    <a:cubicBezTo>
                      <a:pt x="192719" y="8766"/>
                      <a:pt x="190449" y="10533"/>
                      <a:pt x="187650" y="10533"/>
                    </a:cubicBezTo>
                    <a:cubicBezTo>
                      <a:pt x="184851" y="10533"/>
                      <a:pt x="182581" y="8766"/>
                      <a:pt x="182581" y="6586"/>
                    </a:cubicBezTo>
                    <a:cubicBezTo>
                      <a:pt x="182581" y="5486"/>
                      <a:pt x="183158" y="4492"/>
                      <a:pt x="184090" y="3776"/>
                    </a:cubicBezTo>
                    <a:lnTo>
                      <a:pt x="184090" y="0"/>
                    </a:lnTo>
                    <a:lnTo>
                      <a:pt x="173623" y="0"/>
                    </a:lnTo>
                    <a:lnTo>
                      <a:pt x="173623" y="3776"/>
                    </a:lnTo>
                    <a:cubicBezTo>
                      <a:pt x="174553" y="4492"/>
                      <a:pt x="175133" y="5486"/>
                      <a:pt x="175133" y="6586"/>
                    </a:cubicBezTo>
                    <a:cubicBezTo>
                      <a:pt x="175133" y="8766"/>
                      <a:pt x="172863" y="10533"/>
                      <a:pt x="170064" y="10533"/>
                    </a:cubicBezTo>
                    <a:cubicBezTo>
                      <a:pt x="167264" y="10533"/>
                      <a:pt x="164995" y="8766"/>
                      <a:pt x="164995" y="6586"/>
                    </a:cubicBezTo>
                    <a:cubicBezTo>
                      <a:pt x="164995" y="5486"/>
                      <a:pt x="165572" y="4492"/>
                      <a:pt x="166503" y="3776"/>
                    </a:cubicBezTo>
                    <a:lnTo>
                      <a:pt x="166503" y="0"/>
                    </a:lnTo>
                    <a:lnTo>
                      <a:pt x="156038" y="0"/>
                    </a:lnTo>
                    <a:lnTo>
                      <a:pt x="156038" y="3776"/>
                    </a:lnTo>
                    <a:cubicBezTo>
                      <a:pt x="156967" y="4492"/>
                      <a:pt x="157546" y="5486"/>
                      <a:pt x="157546" y="6586"/>
                    </a:cubicBezTo>
                    <a:cubicBezTo>
                      <a:pt x="157546" y="8766"/>
                      <a:pt x="155277" y="10533"/>
                      <a:pt x="152477" y="10533"/>
                    </a:cubicBezTo>
                    <a:cubicBezTo>
                      <a:pt x="149678" y="10533"/>
                      <a:pt x="147408" y="8766"/>
                      <a:pt x="147408" y="6586"/>
                    </a:cubicBezTo>
                    <a:cubicBezTo>
                      <a:pt x="147408" y="5486"/>
                      <a:pt x="147987" y="4492"/>
                      <a:pt x="148918" y="3776"/>
                    </a:cubicBezTo>
                    <a:lnTo>
                      <a:pt x="148918" y="0"/>
                    </a:lnTo>
                    <a:lnTo>
                      <a:pt x="138452" y="0"/>
                    </a:lnTo>
                    <a:lnTo>
                      <a:pt x="138452" y="3776"/>
                    </a:lnTo>
                    <a:cubicBezTo>
                      <a:pt x="139382" y="4492"/>
                      <a:pt x="139960" y="5486"/>
                      <a:pt x="139960" y="6586"/>
                    </a:cubicBezTo>
                    <a:cubicBezTo>
                      <a:pt x="139960" y="8766"/>
                      <a:pt x="137690" y="10533"/>
                      <a:pt x="134891" y="10533"/>
                    </a:cubicBezTo>
                    <a:cubicBezTo>
                      <a:pt x="132093" y="10533"/>
                      <a:pt x="129823" y="8766"/>
                      <a:pt x="129823" y="6586"/>
                    </a:cubicBezTo>
                    <a:cubicBezTo>
                      <a:pt x="129823" y="5486"/>
                      <a:pt x="130400" y="4492"/>
                      <a:pt x="131332" y="3776"/>
                    </a:cubicBezTo>
                    <a:lnTo>
                      <a:pt x="131332" y="0"/>
                    </a:lnTo>
                    <a:lnTo>
                      <a:pt x="120865" y="0"/>
                    </a:lnTo>
                    <a:lnTo>
                      <a:pt x="120865" y="3776"/>
                    </a:lnTo>
                    <a:cubicBezTo>
                      <a:pt x="121796" y="4492"/>
                      <a:pt x="122374" y="5486"/>
                      <a:pt x="122374" y="6586"/>
                    </a:cubicBezTo>
                    <a:cubicBezTo>
                      <a:pt x="122374" y="8766"/>
                      <a:pt x="120104" y="10533"/>
                      <a:pt x="117306" y="10533"/>
                    </a:cubicBezTo>
                    <a:cubicBezTo>
                      <a:pt x="114507" y="10533"/>
                      <a:pt x="112237" y="8766"/>
                      <a:pt x="112237" y="6586"/>
                    </a:cubicBezTo>
                    <a:cubicBezTo>
                      <a:pt x="112237" y="5486"/>
                      <a:pt x="112814" y="4492"/>
                      <a:pt x="113746" y="3776"/>
                    </a:cubicBezTo>
                    <a:lnTo>
                      <a:pt x="113746" y="0"/>
                    </a:lnTo>
                    <a:lnTo>
                      <a:pt x="103279" y="0"/>
                    </a:lnTo>
                    <a:lnTo>
                      <a:pt x="103279" y="3776"/>
                    </a:lnTo>
                    <a:cubicBezTo>
                      <a:pt x="104210" y="4492"/>
                      <a:pt x="104789" y="5486"/>
                      <a:pt x="104789" y="6586"/>
                    </a:cubicBezTo>
                    <a:cubicBezTo>
                      <a:pt x="104789" y="8766"/>
                      <a:pt x="102519" y="10533"/>
                      <a:pt x="99720" y="10533"/>
                    </a:cubicBezTo>
                    <a:cubicBezTo>
                      <a:pt x="96920" y="10533"/>
                      <a:pt x="94651" y="8766"/>
                      <a:pt x="94651" y="6586"/>
                    </a:cubicBezTo>
                    <a:cubicBezTo>
                      <a:pt x="94651" y="5486"/>
                      <a:pt x="95228" y="4492"/>
                      <a:pt x="96159" y="3776"/>
                    </a:cubicBezTo>
                    <a:lnTo>
                      <a:pt x="96159" y="0"/>
                    </a:lnTo>
                    <a:lnTo>
                      <a:pt x="85694" y="0"/>
                    </a:lnTo>
                    <a:lnTo>
                      <a:pt x="85694" y="3776"/>
                    </a:lnTo>
                    <a:cubicBezTo>
                      <a:pt x="86623" y="4492"/>
                      <a:pt x="87203" y="5486"/>
                      <a:pt x="87203" y="6586"/>
                    </a:cubicBezTo>
                    <a:cubicBezTo>
                      <a:pt x="87203" y="8766"/>
                      <a:pt x="84933" y="10533"/>
                      <a:pt x="82134" y="10533"/>
                    </a:cubicBezTo>
                    <a:cubicBezTo>
                      <a:pt x="79334" y="10533"/>
                      <a:pt x="77065" y="8766"/>
                      <a:pt x="77065" y="6586"/>
                    </a:cubicBezTo>
                    <a:cubicBezTo>
                      <a:pt x="77065" y="5486"/>
                      <a:pt x="77643" y="4492"/>
                      <a:pt x="78574" y="3776"/>
                    </a:cubicBezTo>
                    <a:lnTo>
                      <a:pt x="78574" y="0"/>
                    </a:lnTo>
                    <a:lnTo>
                      <a:pt x="68108" y="0"/>
                    </a:lnTo>
                    <a:lnTo>
                      <a:pt x="68108" y="3776"/>
                    </a:lnTo>
                    <a:cubicBezTo>
                      <a:pt x="69038" y="4492"/>
                      <a:pt x="69616" y="5486"/>
                      <a:pt x="69616" y="6586"/>
                    </a:cubicBezTo>
                    <a:cubicBezTo>
                      <a:pt x="69616" y="8766"/>
                      <a:pt x="67347" y="10533"/>
                      <a:pt x="64547" y="10533"/>
                    </a:cubicBezTo>
                    <a:cubicBezTo>
                      <a:pt x="61749" y="10533"/>
                      <a:pt x="59479" y="8766"/>
                      <a:pt x="59479" y="6586"/>
                    </a:cubicBezTo>
                    <a:cubicBezTo>
                      <a:pt x="59479" y="5486"/>
                      <a:pt x="60056" y="4492"/>
                      <a:pt x="60988" y="3776"/>
                    </a:cubicBezTo>
                    <a:lnTo>
                      <a:pt x="60988" y="0"/>
                    </a:lnTo>
                    <a:lnTo>
                      <a:pt x="50521" y="0"/>
                    </a:lnTo>
                    <a:lnTo>
                      <a:pt x="50521" y="3776"/>
                    </a:lnTo>
                    <a:cubicBezTo>
                      <a:pt x="51452" y="4492"/>
                      <a:pt x="52030" y="5486"/>
                      <a:pt x="52030" y="6586"/>
                    </a:cubicBezTo>
                    <a:cubicBezTo>
                      <a:pt x="52030" y="8766"/>
                      <a:pt x="49760" y="10533"/>
                      <a:pt x="46962" y="10533"/>
                    </a:cubicBezTo>
                    <a:cubicBezTo>
                      <a:pt x="44163" y="10533"/>
                      <a:pt x="41893" y="8766"/>
                      <a:pt x="41893" y="6586"/>
                    </a:cubicBezTo>
                    <a:cubicBezTo>
                      <a:pt x="41893" y="5486"/>
                      <a:pt x="42470" y="4492"/>
                      <a:pt x="43402" y="3776"/>
                    </a:cubicBezTo>
                    <a:lnTo>
                      <a:pt x="43402" y="0"/>
                    </a:lnTo>
                    <a:lnTo>
                      <a:pt x="32935" y="0"/>
                    </a:lnTo>
                    <a:lnTo>
                      <a:pt x="32935" y="3776"/>
                    </a:lnTo>
                    <a:cubicBezTo>
                      <a:pt x="33866" y="4492"/>
                      <a:pt x="34445" y="5486"/>
                      <a:pt x="34445" y="6586"/>
                    </a:cubicBezTo>
                    <a:cubicBezTo>
                      <a:pt x="34445" y="8766"/>
                      <a:pt x="32175" y="10533"/>
                      <a:pt x="29376" y="10533"/>
                    </a:cubicBezTo>
                    <a:cubicBezTo>
                      <a:pt x="26577" y="10533"/>
                      <a:pt x="24296" y="8765"/>
                      <a:pt x="24296" y="6586"/>
                    </a:cubicBezTo>
                    <a:cubicBezTo>
                      <a:pt x="24296" y="5486"/>
                      <a:pt x="24874" y="4492"/>
                      <a:pt x="25805" y="3776"/>
                    </a:cubicBezTo>
                    <a:lnTo>
                      <a:pt x="25805" y="0"/>
                    </a:lnTo>
                    <a:lnTo>
                      <a:pt x="15339" y="0"/>
                    </a:lnTo>
                    <a:lnTo>
                      <a:pt x="15339" y="3776"/>
                    </a:lnTo>
                    <a:cubicBezTo>
                      <a:pt x="16269" y="4492"/>
                      <a:pt x="16847" y="5486"/>
                      <a:pt x="16847" y="6586"/>
                    </a:cubicBezTo>
                    <a:cubicBezTo>
                      <a:pt x="16847" y="8766"/>
                      <a:pt x="14578" y="10533"/>
                      <a:pt x="11778" y="10533"/>
                    </a:cubicBezTo>
                    <a:cubicBezTo>
                      <a:pt x="8980" y="10533"/>
                      <a:pt x="6710" y="8766"/>
                      <a:pt x="6710" y="6586"/>
                    </a:cubicBezTo>
                    <a:cubicBezTo>
                      <a:pt x="6710" y="5486"/>
                      <a:pt x="7287" y="4492"/>
                      <a:pt x="8219" y="3776"/>
                    </a:cubicBezTo>
                    <a:lnTo>
                      <a:pt x="82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71450" dir="294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677207" y="1468591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677207" y="1913149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77207" y="2357588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77207" y="2802146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77207" y="3246704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677207" y="369114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677207" y="413559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" name="Google Shape;494;p9"/>
            <p:cNvGrpSpPr/>
            <p:nvPr/>
          </p:nvGrpSpPr>
          <p:grpSpPr>
            <a:xfrm rot="-10440796">
              <a:off x="3129158" y="-2947386"/>
              <a:ext cx="6949761" cy="3636096"/>
              <a:chOff x="666700" y="727125"/>
              <a:chExt cx="7939189" cy="3876383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666700" y="727125"/>
                <a:ext cx="7939189" cy="3876383"/>
              </a:xfrm>
              <a:custGeom>
                <a:avLst/>
                <a:gdLst/>
                <a:ahLst/>
                <a:cxnLst/>
                <a:rect l="l" t="t" r="r" b="b"/>
                <a:pathLst>
                  <a:path w="199427" h="84906" extrusionOk="0">
                    <a:moveTo>
                      <a:pt x="1" y="0"/>
                    </a:moveTo>
                    <a:lnTo>
                      <a:pt x="1" y="84906"/>
                    </a:lnTo>
                    <a:lnTo>
                      <a:pt x="199426" y="84906"/>
                    </a:lnTo>
                    <a:lnTo>
                      <a:pt x="199426" y="0"/>
                    </a:lnTo>
                    <a:lnTo>
                      <a:pt x="191209" y="0"/>
                    </a:lnTo>
                    <a:lnTo>
                      <a:pt x="191209" y="3776"/>
                    </a:lnTo>
                    <a:cubicBezTo>
                      <a:pt x="192140" y="4492"/>
                      <a:pt x="192719" y="5486"/>
                      <a:pt x="192719" y="6586"/>
                    </a:cubicBezTo>
                    <a:cubicBezTo>
                      <a:pt x="192719" y="8766"/>
                      <a:pt x="190449" y="10533"/>
                      <a:pt x="187650" y="10533"/>
                    </a:cubicBezTo>
                    <a:cubicBezTo>
                      <a:pt x="184851" y="10533"/>
                      <a:pt x="182581" y="8766"/>
                      <a:pt x="182581" y="6586"/>
                    </a:cubicBezTo>
                    <a:cubicBezTo>
                      <a:pt x="182581" y="5486"/>
                      <a:pt x="183158" y="4492"/>
                      <a:pt x="184090" y="3776"/>
                    </a:cubicBezTo>
                    <a:lnTo>
                      <a:pt x="184090" y="0"/>
                    </a:lnTo>
                    <a:lnTo>
                      <a:pt x="173623" y="0"/>
                    </a:lnTo>
                    <a:lnTo>
                      <a:pt x="173623" y="3776"/>
                    </a:lnTo>
                    <a:cubicBezTo>
                      <a:pt x="174553" y="4492"/>
                      <a:pt x="175133" y="5486"/>
                      <a:pt x="175133" y="6586"/>
                    </a:cubicBezTo>
                    <a:cubicBezTo>
                      <a:pt x="175133" y="8766"/>
                      <a:pt x="172863" y="10533"/>
                      <a:pt x="170064" y="10533"/>
                    </a:cubicBezTo>
                    <a:cubicBezTo>
                      <a:pt x="167264" y="10533"/>
                      <a:pt x="164995" y="8766"/>
                      <a:pt x="164995" y="6586"/>
                    </a:cubicBezTo>
                    <a:cubicBezTo>
                      <a:pt x="164995" y="5486"/>
                      <a:pt x="165572" y="4492"/>
                      <a:pt x="166503" y="3776"/>
                    </a:cubicBezTo>
                    <a:lnTo>
                      <a:pt x="166503" y="0"/>
                    </a:lnTo>
                    <a:lnTo>
                      <a:pt x="156038" y="0"/>
                    </a:lnTo>
                    <a:lnTo>
                      <a:pt x="156038" y="3776"/>
                    </a:lnTo>
                    <a:cubicBezTo>
                      <a:pt x="156967" y="4492"/>
                      <a:pt x="157546" y="5486"/>
                      <a:pt x="157546" y="6586"/>
                    </a:cubicBezTo>
                    <a:cubicBezTo>
                      <a:pt x="157546" y="8766"/>
                      <a:pt x="155277" y="10533"/>
                      <a:pt x="152477" y="10533"/>
                    </a:cubicBezTo>
                    <a:cubicBezTo>
                      <a:pt x="149678" y="10533"/>
                      <a:pt x="147408" y="8766"/>
                      <a:pt x="147408" y="6586"/>
                    </a:cubicBezTo>
                    <a:cubicBezTo>
                      <a:pt x="147408" y="5486"/>
                      <a:pt x="147987" y="4492"/>
                      <a:pt x="148918" y="3776"/>
                    </a:cubicBezTo>
                    <a:lnTo>
                      <a:pt x="148918" y="0"/>
                    </a:lnTo>
                    <a:lnTo>
                      <a:pt x="138452" y="0"/>
                    </a:lnTo>
                    <a:lnTo>
                      <a:pt x="138452" y="3776"/>
                    </a:lnTo>
                    <a:cubicBezTo>
                      <a:pt x="139382" y="4492"/>
                      <a:pt x="139960" y="5486"/>
                      <a:pt x="139960" y="6586"/>
                    </a:cubicBezTo>
                    <a:cubicBezTo>
                      <a:pt x="139960" y="8766"/>
                      <a:pt x="137690" y="10533"/>
                      <a:pt x="134891" y="10533"/>
                    </a:cubicBezTo>
                    <a:cubicBezTo>
                      <a:pt x="132093" y="10533"/>
                      <a:pt x="129823" y="8766"/>
                      <a:pt x="129823" y="6586"/>
                    </a:cubicBezTo>
                    <a:cubicBezTo>
                      <a:pt x="129823" y="5486"/>
                      <a:pt x="130400" y="4492"/>
                      <a:pt x="131332" y="3776"/>
                    </a:cubicBezTo>
                    <a:lnTo>
                      <a:pt x="131332" y="0"/>
                    </a:lnTo>
                    <a:lnTo>
                      <a:pt x="120865" y="0"/>
                    </a:lnTo>
                    <a:lnTo>
                      <a:pt x="120865" y="3776"/>
                    </a:lnTo>
                    <a:cubicBezTo>
                      <a:pt x="121796" y="4492"/>
                      <a:pt x="122374" y="5486"/>
                      <a:pt x="122374" y="6586"/>
                    </a:cubicBezTo>
                    <a:cubicBezTo>
                      <a:pt x="122374" y="8766"/>
                      <a:pt x="120104" y="10533"/>
                      <a:pt x="117306" y="10533"/>
                    </a:cubicBezTo>
                    <a:cubicBezTo>
                      <a:pt x="114507" y="10533"/>
                      <a:pt x="112237" y="8766"/>
                      <a:pt x="112237" y="6586"/>
                    </a:cubicBezTo>
                    <a:cubicBezTo>
                      <a:pt x="112237" y="5486"/>
                      <a:pt x="112814" y="4492"/>
                      <a:pt x="113746" y="3776"/>
                    </a:cubicBezTo>
                    <a:lnTo>
                      <a:pt x="113746" y="0"/>
                    </a:lnTo>
                    <a:lnTo>
                      <a:pt x="103279" y="0"/>
                    </a:lnTo>
                    <a:lnTo>
                      <a:pt x="103279" y="3776"/>
                    </a:lnTo>
                    <a:cubicBezTo>
                      <a:pt x="104210" y="4492"/>
                      <a:pt x="104789" y="5486"/>
                      <a:pt x="104789" y="6586"/>
                    </a:cubicBezTo>
                    <a:cubicBezTo>
                      <a:pt x="104789" y="8766"/>
                      <a:pt x="102519" y="10533"/>
                      <a:pt x="99720" y="10533"/>
                    </a:cubicBezTo>
                    <a:cubicBezTo>
                      <a:pt x="96920" y="10533"/>
                      <a:pt x="94651" y="8766"/>
                      <a:pt x="94651" y="6586"/>
                    </a:cubicBezTo>
                    <a:cubicBezTo>
                      <a:pt x="94651" y="5486"/>
                      <a:pt x="95228" y="4492"/>
                      <a:pt x="96159" y="3776"/>
                    </a:cubicBezTo>
                    <a:lnTo>
                      <a:pt x="96159" y="0"/>
                    </a:lnTo>
                    <a:lnTo>
                      <a:pt x="85694" y="0"/>
                    </a:lnTo>
                    <a:lnTo>
                      <a:pt x="85694" y="3776"/>
                    </a:lnTo>
                    <a:cubicBezTo>
                      <a:pt x="86623" y="4492"/>
                      <a:pt x="87203" y="5486"/>
                      <a:pt x="87203" y="6586"/>
                    </a:cubicBezTo>
                    <a:cubicBezTo>
                      <a:pt x="87203" y="8766"/>
                      <a:pt x="84933" y="10533"/>
                      <a:pt x="82134" y="10533"/>
                    </a:cubicBezTo>
                    <a:cubicBezTo>
                      <a:pt x="79334" y="10533"/>
                      <a:pt x="77065" y="8766"/>
                      <a:pt x="77065" y="6586"/>
                    </a:cubicBezTo>
                    <a:cubicBezTo>
                      <a:pt x="77065" y="5486"/>
                      <a:pt x="77643" y="4492"/>
                      <a:pt x="78574" y="3776"/>
                    </a:cubicBezTo>
                    <a:lnTo>
                      <a:pt x="78574" y="0"/>
                    </a:lnTo>
                    <a:lnTo>
                      <a:pt x="68108" y="0"/>
                    </a:lnTo>
                    <a:lnTo>
                      <a:pt x="68108" y="3776"/>
                    </a:lnTo>
                    <a:cubicBezTo>
                      <a:pt x="69038" y="4492"/>
                      <a:pt x="69616" y="5486"/>
                      <a:pt x="69616" y="6586"/>
                    </a:cubicBezTo>
                    <a:cubicBezTo>
                      <a:pt x="69616" y="8766"/>
                      <a:pt x="67347" y="10533"/>
                      <a:pt x="64547" y="10533"/>
                    </a:cubicBezTo>
                    <a:cubicBezTo>
                      <a:pt x="61749" y="10533"/>
                      <a:pt x="59479" y="8766"/>
                      <a:pt x="59479" y="6586"/>
                    </a:cubicBezTo>
                    <a:cubicBezTo>
                      <a:pt x="59479" y="5486"/>
                      <a:pt x="60056" y="4492"/>
                      <a:pt x="60988" y="3776"/>
                    </a:cubicBezTo>
                    <a:lnTo>
                      <a:pt x="60988" y="0"/>
                    </a:lnTo>
                    <a:lnTo>
                      <a:pt x="50521" y="0"/>
                    </a:lnTo>
                    <a:lnTo>
                      <a:pt x="50521" y="3776"/>
                    </a:lnTo>
                    <a:cubicBezTo>
                      <a:pt x="51452" y="4492"/>
                      <a:pt x="52030" y="5486"/>
                      <a:pt x="52030" y="6586"/>
                    </a:cubicBezTo>
                    <a:cubicBezTo>
                      <a:pt x="52030" y="8766"/>
                      <a:pt x="49760" y="10533"/>
                      <a:pt x="46962" y="10533"/>
                    </a:cubicBezTo>
                    <a:cubicBezTo>
                      <a:pt x="44163" y="10533"/>
                      <a:pt x="41893" y="8766"/>
                      <a:pt x="41893" y="6586"/>
                    </a:cubicBezTo>
                    <a:cubicBezTo>
                      <a:pt x="41893" y="5486"/>
                      <a:pt x="42470" y="4492"/>
                      <a:pt x="43402" y="3776"/>
                    </a:cubicBezTo>
                    <a:lnTo>
                      <a:pt x="43402" y="0"/>
                    </a:lnTo>
                    <a:lnTo>
                      <a:pt x="32935" y="0"/>
                    </a:lnTo>
                    <a:lnTo>
                      <a:pt x="32935" y="3776"/>
                    </a:lnTo>
                    <a:cubicBezTo>
                      <a:pt x="33866" y="4492"/>
                      <a:pt x="34445" y="5486"/>
                      <a:pt x="34445" y="6586"/>
                    </a:cubicBezTo>
                    <a:cubicBezTo>
                      <a:pt x="34445" y="8766"/>
                      <a:pt x="32175" y="10533"/>
                      <a:pt x="29376" y="10533"/>
                    </a:cubicBezTo>
                    <a:cubicBezTo>
                      <a:pt x="26577" y="10533"/>
                      <a:pt x="24296" y="8765"/>
                      <a:pt x="24296" y="6586"/>
                    </a:cubicBezTo>
                    <a:cubicBezTo>
                      <a:pt x="24296" y="5486"/>
                      <a:pt x="24874" y="4492"/>
                      <a:pt x="25805" y="3776"/>
                    </a:cubicBezTo>
                    <a:lnTo>
                      <a:pt x="25805" y="0"/>
                    </a:lnTo>
                    <a:lnTo>
                      <a:pt x="15339" y="0"/>
                    </a:lnTo>
                    <a:lnTo>
                      <a:pt x="15339" y="3776"/>
                    </a:lnTo>
                    <a:cubicBezTo>
                      <a:pt x="16269" y="4492"/>
                      <a:pt x="16847" y="5486"/>
                      <a:pt x="16847" y="6586"/>
                    </a:cubicBezTo>
                    <a:cubicBezTo>
                      <a:pt x="16847" y="8766"/>
                      <a:pt x="14578" y="10533"/>
                      <a:pt x="11778" y="10533"/>
                    </a:cubicBezTo>
                    <a:cubicBezTo>
                      <a:pt x="8980" y="10533"/>
                      <a:pt x="6710" y="8766"/>
                      <a:pt x="6710" y="6586"/>
                    </a:cubicBezTo>
                    <a:cubicBezTo>
                      <a:pt x="6710" y="5486"/>
                      <a:pt x="7287" y="4492"/>
                      <a:pt x="8219" y="3776"/>
                    </a:cubicBezTo>
                    <a:lnTo>
                      <a:pt x="82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71450" dir="294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677207" y="1468591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677207" y="1913149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677207" y="2357588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677207" y="2802146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>
                <a:off x="677207" y="3246704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9"/>
              <p:cNvSpPr/>
              <p:nvPr/>
            </p:nvSpPr>
            <p:spPr>
              <a:xfrm>
                <a:off x="677207" y="369114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9"/>
              <p:cNvSpPr/>
              <p:nvPr/>
            </p:nvSpPr>
            <p:spPr>
              <a:xfrm>
                <a:off x="677207" y="413559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3" name="Google Shape;503;p9"/>
          <p:cNvSpPr txBox="1">
            <a:spLocks noGrp="1"/>
          </p:cNvSpPr>
          <p:nvPr>
            <p:ph type="title"/>
          </p:nvPr>
        </p:nvSpPr>
        <p:spPr>
          <a:xfrm>
            <a:off x="2087675" y="1625200"/>
            <a:ext cx="5045100" cy="14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9"/>
          <p:cNvSpPr txBox="1">
            <a:spLocks noGrp="1"/>
          </p:cNvSpPr>
          <p:nvPr>
            <p:ph type="subTitle" idx="1"/>
          </p:nvPr>
        </p:nvSpPr>
        <p:spPr>
          <a:xfrm>
            <a:off x="2087704" y="3062800"/>
            <a:ext cx="50451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84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orditas"/>
              <a:buNone/>
              <a:defRPr sz="28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3" r:id="rId4"/>
    <p:sldLayoutId id="2147483664" r:id="rId5"/>
    <p:sldLayoutId id="2147483669" r:id="rId6"/>
    <p:sldLayoutId id="2147483671" r:id="rId7"/>
    <p:sldLayoutId id="2147483674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epfJ-8XU0&amp;ab_channel=SuperSimpleSongs-KidsSong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.olivares@colegionumancia.c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1"/>
          <p:cNvSpPr txBox="1">
            <a:spLocks noGrp="1"/>
          </p:cNvSpPr>
          <p:nvPr>
            <p:ph type="ctrTitle"/>
          </p:nvPr>
        </p:nvSpPr>
        <p:spPr>
          <a:xfrm rot="21403796">
            <a:off x="1948393" y="1504836"/>
            <a:ext cx="5482116" cy="24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en" sz="6000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</a:t>
            </a:r>
            <a:br>
              <a:rPr lang="en" sz="6000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6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0</a:t>
            </a:r>
            <a:endParaRPr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6" name="Google Shape;1466;p31"/>
          <p:cNvSpPr txBox="1">
            <a:spLocks noGrp="1"/>
          </p:cNvSpPr>
          <p:nvPr>
            <p:ph type="subTitle" idx="1"/>
          </p:nvPr>
        </p:nvSpPr>
        <p:spPr>
          <a:xfrm rot="21373732">
            <a:off x="2798088" y="3670779"/>
            <a:ext cx="41718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2"/>
                </a:solidFill>
              </a:rPr>
              <a:t>Primero Básico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2"/>
                </a:solidFill>
              </a:rPr>
              <a:t>01 – 04 – 2021 </a:t>
            </a:r>
          </a:p>
        </p:txBody>
      </p:sp>
      <p:sp>
        <p:nvSpPr>
          <p:cNvPr id="1467" name="Google Shape;1467;p31"/>
          <p:cNvSpPr/>
          <p:nvPr/>
        </p:nvSpPr>
        <p:spPr>
          <a:xfrm>
            <a:off x="8110078" y="2172276"/>
            <a:ext cx="120033" cy="114951"/>
          </a:xfrm>
          <a:custGeom>
            <a:avLst/>
            <a:gdLst/>
            <a:ahLst/>
            <a:cxnLst/>
            <a:rect l="l" t="t" r="r" b="b"/>
            <a:pathLst>
              <a:path w="3141" h="3008" extrusionOk="0">
                <a:moveTo>
                  <a:pt x="1661" y="374"/>
                </a:moveTo>
                <a:lnTo>
                  <a:pt x="1661" y="374"/>
                </a:lnTo>
                <a:cubicBezTo>
                  <a:pt x="1663" y="376"/>
                  <a:pt x="1665" y="377"/>
                  <a:pt x="1667" y="379"/>
                </a:cubicBezTo>
                <a:lnTo>
                  <a:pt x="1667" y="379"/>
                </a:lnTo>
                <a:cubicBezTo>
                  <a:pt x="1665" y="377"/>
                  <a:pt x="1663" y="376"/>
                  <a:pt x="1661" y="374"/>
                </a:cubicBezTo>
                <a:close/>
                <a:moveTo>
                  <a:pt x="1671" y="382"/>
                </a:moveTo>
                <a:lnTo>
                  <a:pt x="1671" y="382"/>
                </a:lnTo>
                <a:cubicBezTo>
                  <a:pt x="1673" y="383"/>
                  <a:pt x="1674" y="384"/>
                  <a:pt x="1674" y="384"/>
                </a:cubicBezTo>
                <a:cubicBezTo>
                  <a:pt x="1674" y="384"/>
                  <a:pt x="1673" y="383"/>
                  <a:pt x="1671" y="382"/>
                </a:cubicBezTo>
                <a:close/>
                <a:moveTo>
                  <a:pt x="2628" y="524"/>
                </a:moveTo>
                <a:cubicBezTo>
                  <a:pt x="2629" y="524"/>
                  <a:pt x="2632" y="525"/>
                  <a:pt x="2639" y="528"/>
                </a:cubicBezTo>
                <a:cubicBezTo>
                  <a:pt x="2641" y="529"/>
                  <a:pt x="2645" y="531"/>
                  <a:pt x="2649" y="534"/>
                </a:cubicBezTo>
                <a:lnTo>
                  <a:pt x="2649" y="534"/>
                </a:lnTo>
                <a:cubicBezTo>
                  <a:pt x="2644" y="532"/>
                  <a:pt x="2626" y="524"/>
                  <a:pt x="2628" y="524"/>
                </a:cubicBezTo>
                <a:close/>
                <a:moveTo>
                  <a:pt x="2658" y="535"/>
                </a:moveTo>
                <a:cubicBezTo>
                  <a:pt x="2658" y="535"/>
                  <a:pt x="2658" y="536"/>
                  <a:pt x="2659" y="538"/>
                </a:cubicBezTo>
                <a:lnTo>
                  <a:pt x="2659" y="538"/>
                </a:lnTo>
                <a:cubicBezTo>
                  <a:pt x="2659" y="538"/>
                  <a:pt x="2659" y="538"/>
                  <a:pt x="2659" y="538"/>
                </a:cubicBezTo>
                <a:lnTo>
                  <a:pt x="2659" y="538"/>
                </a:lnTo>
                <a:cubicBezTo>
                  <a:pt x="2658" y="536"/>
                  <a:pt x="2658" y="535"/>
                  <a:pt x="2658" y="535"/>
                </a:cubicBezTo>
                <a:close/>
                <a:moveTo>
                  <a:pt x="479" y="941"/>
                </a:moveTo>
                <a:cubicBezTo>
                  <a:pt x="479" y="941"/>
                  <a:pt x="479" y="941"/>
                  <a:pt x="479" y="941"/>
                </a:cubicBezTo>
                <a:lnTo>
                  <a:pt x="479" y="941"/>
                </a:lnTo>
                <a:cubicBezTo>
                  <a:pt x="479" y="941"/>
                  <a:pt x="479" y="941"/>
                  <a:pt x="479" y="941"/>
                </a:cubicBezTo>
                <a:close/>
                <a:moveTo>
                  <a:pt x="1639" y="359"/>
                </a:moveTo>
                <a:lnTo>
                  <a:pt x="1639" y="359"/>
                </a:lnTo>
                <a:cubicBezTo>
                  <a:pt x="1639" y="359"/>
                  <a:pt x="1640" y="362"/>
                  <a:pt x="1659" y="374"/>
                </a:cubicBezTo>
                <a:cubicBezTo>
                  <a:pt x="1663" y="377"/>
                  <a:pt x="1666" y="379"/>
                  <a:pt x="1668" y="380"/>
                </a:cubicBezTo>
                <a:lnTo>
                  <a:pt x="1668" y="380"/>
                </a:lnTo>
                <a:cubicBezTo>
                  <a:pt x="1676" y="387"/>
                  <a:pt x="1684" y="395"/>
                  <a:pt x="1690" y="403"/>
                </a:cubicBezTo>
                <a:cubicBezTo>
                  <a:pt x="1708" y="423"/>
                  <a:pt x="1702" y="419"/>
                  <a:pt x="1725" y="460"/>
                </a:cubicBezTo>
                <a:cubicBezTo>
                  <a:pt x="1841" y="667"/>
                  <a:pt x="1858" y="986"/>
                  <a:pt x="1866" y="1240"/>
                </a:cubicBezTo>
                <a:cubicBezTo>
                  <a:pt x="1868" y="1306"/>
                  <a:pt x="1869" y="1372"/>
                  <a:pt x="1868" y="1438"/>
                </a:cubicBezTo>
                <a:lnTo>
                  <a:pt x="1868" y="1438"/>
                </a:lnTo>
                <a:cubicBezTo>
                  <a:pt x="1855" y="1575"/>
                  <a:pt x="1848" y="1711"/>
                  <a:pt x="1845" y="1845"/>
                </a:cubicBezTo>
                <a:cubicBezTo>
                  <a:pt x="1844" y="1962"/>
                  <a:pt x="1927" y="2019"/>
                  <a:pt x="2014" y="2019"/>
                </a:cubicBezTo>
                <a:cubicBezTo>
                  <a:pt x="2101" y="2019"/>
                  <a:pt x="2192" y="1962"/>
                  <a:pt x="2207" y="1851"/>
                </a:cubicBezTo>
                <a:lnTo>
                  <a:pt x="2210" y="1851"/>
                </a:lnTo>
                <a:cubicBezTo>
                  <a:pt x="2210" y="1838"/>
                  <a:pt x="2210" y="1825"/>
                  <a:pt x="2210" y="1811"/>
                </a:cubicBezTo>
                <a:lnTo>
                  <a:pt x="2210" y="1811"/>
                </a:lnTo>
                <a:cubicBezTo>
                  <a:pt x="2216" y="1726"/>
                  <a:pt x="2221" y="1641"/>
                  <a:pt x="2223" y="1556"/>
                </a:cubicBezTo>
                <a:lnTo>
                  <a:pt x="2223" y="1556"/>
                </a:lnTo>
                <a:cubicBezTo>
                  <a:pt x="2234" y="1425"/>
                  <a:pt x="2252" y="1296"/>
                  <a:pt x="2275" y="1168"/>
                </a:cubicBezTo>
                <a:cubicBezTo>
                  <a:pt x="2306" y="1004"/>
                  <a:pt x="2347" y="831"/>
                  <a:pt x="2420" y="687"/>
                </a:cubicBezTo>
                <a:cubicBezTo>
                  <a:pt x="2457" y="624"/>
                  <a:pt x="2471" y="591"/>
                  <a:pt x="2529" y="546"/>
                </a:cubicBezTo>
                <a:cubicBezTo>
                  <a:pt x="2541" y="536"/>
                  <a:pt x="2600" y="524"/>
                  <a:pt x="2604" y="524"/>
                </a:cubicBezTo>
                <a:cubicBezTo>
                  <a:pt x="2621" y="526"/>
                  <a:pt x="2635" y="530"/>
                  <a:pt x="2649" y="534"/>
                </a:cubicBezTo>
                <a:lnTo>
                  <a:pt x="2649" y="534"/>
                </a:lnTo>
                <a:cubicBezTo>
                  <a:pt x="2650" y="534"/>
                  <a:pt x="2652" y="535"/>
                  <a:pt x="2653" y="536"/>
                </a:cubicBezTo>
                <a:lnTo>
                  <a:pt x="2653" y="536"/>
                </a:lnTo>
                <a:cubicBezTo>
                  <a:pt x="2658" y="541"/>
                  <a:pt x="2663" y="547"/>
                  <a:pt x="2666" y="552"/>
                </a:cubicBezTo>
                <a:cubicBezTo>
                  <a:pt x="2663" y="546"/>
                  <a:pt x="2661" y="542"/>
                  <a:pt x="2660" y="539"/>
                </a:cubicBezTo>
                <a:lnTo>
                  <a:pt x="2660" y="539"/>
                </a:lnTo>
                <a:cubicBezTo>
                  <a:pt x="2660" y="540"/>
                  <a:pt x="2660" y="540"/>
                  <a:pt x="2660" y="540"/>
                </a:cubicBezTo>
                <a:lnTo>
                  <a:pt x="2660" y="540"/>
                </a:lnTo>
                <a:cubicBezTo>
                  <a:pt x="2665" y="550"/>
                  <a:pt x="2677" y="575"/>
                  <a:pt x="2680" y="583"/>
                </a:cubicBezTo>
                <a:cubicBezTo>
                  <a:pt x="2677" y="577"/>
                  <a:pt x="2675" y="574"/>
                  <a:pt x="2675" y="574"/>
                </a:cubicBezTo>
                <a:lnTo>
                  <a:pt x="2675" y="574"/>
                </a:lnTo>
                <a:cubicBezTo>
                  <a:pt x="2672" y="574"/>
                  <a:pt x="2695" y="638"/>
                  <a:pt x="2697" y="655"/>
                </a:cubicBezTo>
                <a:cubicBezTo>
                  <a:pt x="2707" y="700"/>
                  <a:pt x="2703" y="659"/>
                  <a:pt x="2705" y="708"/>
                </a:cubicBezTo>
                <a:cubicBezTo>
                  <a:pt x="2707" y="747"/>
                  <a:pt x="2711" y="783"/>
                  <a:pt x="2707" y="822"/>
                </a:cubicBezTo>
                <a:cubicBezTo>
                  <a:pt x="2705" y="902"/>
                  <a:pt x="2701" y="984"/>
                  <a:pt x="2686" y="1054"/>
                </a:cubicBezTo>
                <a:cubicBezTo>
                  <a:pt x="2625" y="1422"/>
                  <a:pt x="2492" y="1784"/>
                  <a:pt x="2304" y="2107"/>
                </a:cubicBezTo>
                <a:cubicBezTo>
                  <a:pt x="2206" y="2271"/>
                  <a:pt x="2093" y="2432"/>
                  <a:pt x="1946" y="2549"/>
                </a:cubicBezTo>
                <a:cubicBezTo>
                  <a:pt x="1944" y="2551"/>
                  <a:pt x="1895" y="2584"/>
                  <a:pt x="1872" y="2598"/>
                </a:cubicBezTo>
                <a:cubicBezTo>
                  <a:pt x="1823" y="2627"/>
                  <a:pt x="1821" y="2623"/>
                  <a:pt x="1784" y="2635"/>
                </a:cubicBezTo>
                <a:cubicBezTo>
                  <a:pt x="1752" y="2646"/>
                  <a:pt x="1728" y="2651"/>
                  <a:pt x="1703" y="2651"/>
                </a:cubicBezTo>
                <a:cubicBezTo>
                  <a:pt x="1682" y="2651"/>
                  <a:pt x="1660" y="2647"/>
                  <a:pt x="1631" y="2639"/>
                </a:cubicBezTo>
                <a:cubicBezTo>
                  <a:pt x="1630" y="2639"/>
                  <a:pt x="1630" y="2639"/>
                  <a:pt x="1629" y="2639"/>
                </a:cubicBezTo>
                <a:lnTo>
                  <a:pt x="1629" y="2639"/>
                </a:lnTo>
                <a:cubicBezTo>
                  <a:pt x="1490" y="2538"/>
                  <a:pt x="1367" y="2434"/>
                  <a:pt x="1217" y="2304"/>
                </a:cubicBezTo>
                <a:cubicBezTo>
                  <a:pt x="945" y="2064"/>
                  <a:pt x="669" y="1794"/>
                  <a:pt x="499" y="1467"/>
                </a:cubicBezTo>
                <a:cubicBezTo>
                  <a:pt x="438" y="1350"/>
                  <a:pt x="389" y="1199"/>
                  <a:pt x="401" y="1096"/>
                </a:cubicBezTo>
                <a:cubicBezTo>
                  <a:pt x="407" y="1065"/>
                  <a:pt x="417" y="1029"/>
                  <a:pt x="429" y="998"/>
                </a:cubicBezTo>
                <a:lnTo>
                  <a:pt x="429" y="998"/>
                </a:lnTo>
                <a:cubicBezTo>
                  <a:pt x="430" y="996"/>
                  <a:pt x="446" y="970"/>
                  <a:pt x="451" y="960"/>
                </a:cubicBezTo>
                <a:lnTo>
                  <a:pt x="451" y="960"/>
                </a:lnTo>
                <a:cubicBezTo>
                  <a:pt x="457" y="951"/>
                  <a:pt x="460" y="949"/>
                  <a:pt x="463" y="949"/>
                </a:cubicBezTo>
                <a:cubicBezTo>
                  <a:pt x="466" y="949"/>
                  <a:pt x="466" y="954"/>
                  <a:pt x="469" y="954"/>
                </a:cubicBezTo>
                <a:cubicBezTo>
                  <a:pt x="471" y="954"/>
                  <a:pt x="473" y="951"/>
                  <a:pt x="479" y="941"/>
                </a:cubicBezTo>
                <a:lnTo>
                  <a:pt x="479" y="941"/>
                </a:lnTo>
                <a:cubicBezTo>
                  <a:pt x="477" y="943"/>
                  <a:pt x="461" y="949"/>
                  <a:pt x="459" y="949"/>
                </a:cubicBezTo>
                <a:cubicBezTo>
                  <a:pt x="458" y="949"/>
                  <a:pt x="461" y="948"/>
                  <a:pt x="471" y="943"/>
                </a:cubicBezTo>
                <a:cubicBezTo>
                  <a:pt x="473" y="942"/>
                  <a:pt x="475" y="942"/>
                  <a:pt x="476" y="941"/>
                </a:cubicBezTo>
                <a:lnTo>
                  <a:pt x="476" y="941"/>
                </a:lnTo>
                <a:cubicBezTo>
                  <a:pt x="478" y="941"/>
                  <a:pt x="479" y="941"/>
                  <a:pt x="481" y="941"/>
                </a:cubicBezTo>
                <a:cubicBezTo>
                  <a:pt x="493" y="941"/>
                  <a:pt x="524" y="947"/>
                  <a:pt x="556" y="966"/>
                </a:cubicBezTo>
                <a:cubicBezTo>
                  <a:pt x="620" y="1002"/>
                  <a:pt x="659" y="1029"/>
                  <a:pt x="710" y="1074"/>
                </a:cubicBezTo>
                <a:cubicBezTo>
                  <a:pt x="829" y="1176"/>
                  <a:pt x="935" y="1295"/>
                  <a:pt x="1035" y="1418"/>
                </a:cubicBezTo>
                <a:cubicBezTo>
                  <a:pt x="1178" y="1592"/>
                  <a:pt x="1311" y="1780"/>
                  <a:pt x="1432" y="1970"/>
                </a:cubicBezTo>
                <a:cubicBezTo>
                  <a:pt x="1468" y="2028"/>
                  <a:pt x="1526" y="2053"/>
                  <a:pt x="1585" y="2053"/>
                </a:cubicBezTo>
                <a:cubicBezTo>
                  <a:pt x="1697" y="2053"/>
                  <a:pt x="1808" y="1963"/>
                  <a:pt x="1762" y="1833"/>
                </a:cubicBezTo>
                <a:cubicBezTo>
                  <a:pt x="1698" y="1661"/>
                  <a:pt x="1647" y="1487"/>
                  <a:pt x="1600" y="1311"/>
                </a:cubicBezTo>
                <a:cubicBezTo>
                  <a:pt x="1565" y="1168"/>
                  <a:pt x="1530" y="1025"/>
                  <a:pt x="1510" y="880"/>
                </a:cubicBezTo>
                <a:cubicBezTo>
                  <a:pt x="1500" y="808"/>
                  <a:pt x="1496" y="736"/>
                  <a:pt x="1496" y="665"/>
                </a:cubicBezTo>
                <a:cubicBezTo>
                  <a:pt x="1494" y="603"/>
                  <a:pt x="1498" y="532"/>
                  <a:pt x="1506" y="493"/>
                </a:cubicBezTo>
                <a:cubicBezTo>
                  <a:pt x="1510" y="467"/>
                  <a:pt x="1518" y="441"/>
                  <a:pt x="1528" y="415"/>
                </a:cubicBezTo>
                <a:lnTo>
                  <a:pt x="1528" y="415"/>
                </a:lnTo>
                <a:cubicBezTo>
                  <a:pt x="1525" y="421"/>
                  <a:pt x="1525" y="423"/>
                  <a:pt x="1526" y="423"/>
                </a:cubicBezTo>
                <a:cubicBezTo>
                  <a:pt x="1528" y="423"/>
                  <a:pt x="1548" y="385"/>
                  <a:pt x="1547" y="385"/>
                </a:cubicBezTo>
                <a:lnTo>
                  <a:pt x="1547" y="385"/>
                </a:lnTo>
                <a:cubicBezTo>
                  <a:pt x="1547" y="385"/>
                  <a:pt x="1546" y="386"/>
                  <a:pt x="1545" y="389"/>
                </a:cubicBezTo>
                <a:cubicBezTo>
                  <a:pt x="1547" y="382"/>
                  <a:pt x="1555" y="378"/>
                  <a:pt x="1561" y="372"/>
                </a:cubicBezTo>
                <a:cubicBezTo>
                  <a:pt x="1561" y="372"/>
                  <a:pt x="1592" y="362"/>
                  <a:pt x="1583" y="362"/>
                </a:cubicBezTo>
                <a:lnTo>
                  <a:pt x="1583" y="362"/>
                </a:lnTo>
                <a:cubicBezTo>
                  <a:pt x="1582" y="362"/>
                  <a:pt x="1581" y="362"/>
                  <a:pt x="1579" y="362"/>
                </a:cubicBezTo>
                <a:cubicBezTo>
                  <a:pt x="1592" y="360"/>
                  <a:pt x="1610" y="360"/>
                  <a:pt x="1622" y="360"/>
                </a:cubicBezTo>
                <a:cubicBezTo>
                  <a:pt x="1627" y="361"/>
                  <a:pt x="1630" y="361"/>
                  <a:pt x="1631" y="361"/>
                </a:cubicBezTo>
                <a:cubicBezTo>
                  <a:pt x="1631" y="361"/>
                  <a:pt x="1631" y="361"/>
                  <a:pt x="1630" y="361"/>
                </a:cubicBezTo>
                <a:lnTo>
                  <a:pt x="1630" y="361"/>
                </a:lnTo>
                <a:cubicBezTo>
                  <a:pt x="1631" y="361"/>
                  <a:pt x="1632" y="361"/>
                  <a:pt x="1633" y="361"/>
                </a:cubicBezTo>
                <a:cubicBezTo>
                  <a:pt x="1639" y="361"/>
                  <a:pt x="1639" y="359"/>
                  <a:pt x="1639" y="359"/>
                </a:cubicBezTo>
                <a:close/>
                <a:moveTo>
                  <a:pt x="1589" y="0"/>
                </a:moveTo>
                <a:cubicBezTo>
                  <a:pt x="1461" y="0"/>
                  <a:pt x="1335" y="56"/>
                  <a:pt x="1248" y="184"/>
                </a:cubicBezTo>
                <a:cubicBezTo>
                  <a:pt x="1089" y="411"/>
                  <a:pt x="1120" y="737"/>
                  <a:pt x="1169" y="1011"/>
                </a:cubicBezTo>
                <a:lnTo>
                  <a:pt x="1169" y="1011"/>
                </a:lnTo>
                <a:cubicBezTo>
                  <a:pt x="993" y="807"/>
                  <a:pt x="773" y="601"/>
                  <a:pt x="518" y="577"/>
                </a:cubicBezTo>
                <a:cubicBezTo>
                  <a:pt x="504" y="576"/>
                  <a:pt x="491" y="575"/>
                  <a:pt x="478" y="575"/>
                </a:cubicBezTo>
                <a:cubicBezTo>
                  <a:pt x="107" y="575"/>
                  <a:pt x="1" y="1046"/>
                  <a:pt x="74" y="1344"/>
                </a:cubicBezTo>
                <a:cubicBezTo>
                  <a:pt x="172" y="1747"/>
                  <a:pt x="485" y="2089"/>
                  <a:pt x="773" y="2371"/>
                </a:cubicBezTo>
                <a:cubicBezTo>
                  <a:pt x="985" y="2577"/>
                  <a:pt x="1215" y="2769"/>
                  <a:pt x="1454" y="2942"/>
                </a:cubicBezTo>
                <a:lnTo>
                  <a:pt x="1454" y="2942"/>
                </a:lnTo>
                <a:cubicBezTo>
                  <a:pt x="1466" y="2954"/>
                  <a:pt x="1480" y="2964"/>
                  <a:pt x="1496" y="2972"/>
                </a:cubicBezTo>
                <a:lnTo>
                  <a:pt x="1496" y="2972"/>
                </a:lnTo>
                <a:cubicBezTo>
                  <a:pt x="1528" y="2996"/>
                  <a:pt x="1560" y="3007"/>
                  <a:pt x="1589" y="3007"/>
                </a:cubicBezTo>
                <a:cubicBezTo>
                  <a:pt x="1599" y="3007"/>
                  <a:pt x="1609" y="3005"/>
                  <a:pt x="1618" y="3003"/>
                </a:cubicBezTo>
                <a:lnTo>
                  <a:pt x="1618" y="3003"/>
                </a:lnTo>
                <a:cubicBezTo>
                  <a:pt x="1644" y="3006"/>
                  <a:pt x="1670" y="3008"/>
                  <a:pt x="1695" y="3008"/>
                </a:cubicBezTo>
                <a:cubicBezTo>
                  <a:pt x="2028" y="3008"/>
                  <a:pt x="2304" y="2735"/>
                  <a:pt x="2492" y="2473"/>
                </a:cubicBezTo>
                <a:cubicBezTo>
                  <a:pt x="2756" y="2105"/>
                  <a:pt x="2938" y="1649"/>
                  <a:pt x="3020" y="1203"/>
                </a:cubicBezTo>
                <a:cubicBezTo>
                  <a:pt x="3075" y="906"/>
                  <a:pt x="3141" y="403"/>
                  <a:pt x="2819" y="219"/>
                </a:cubicBezTo>
                <a:cubicBezTo>
                  <a:pt x="2740" y="173"/>
                  <a:pt x="2664" y="153"/>
                  <a:pt x="2593" y="153"/>
                </a:cubicBezTo>
                <a:cubicBezTo>
                  <a:pt x="2397" y="153"/>
                  <a:pt x="2237" y="305"/>
                  <a:pt x="2127" y="487"/>
                </a:cubicBezTo>
                <a:lnTo>
                  <a:pt x="2127" y="487"/>
                </a:lnTo>
                <a:cubicBezTo>
                  <a:pt x="2099" y="400"/>
                  <a:pt x="2063" y="317"/>
                  <a:pt x="2015" y="241"/>
                </a:cubicBezTo>
                <a:cubicBezTo>
                  <a:pt x="1919" y="91"/>
                  <a:pt x="1752" y="0"/>
                  <a:pt x="15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8524061" y="2171971"/>
            <a:ext cx="146325" cy="129740"/>
          </a:xfrm>
          <a:custGeom>
            <a:avLst/>
            <a:gdLst/>
            <a:ahLst/>
            <a:cxnLst/>
            <a:rect l="l" t="t" r="r" b="b"/>
            <a:pathLst>
              <a:path w="3829" h="3395" extrusionOk="0">
                <a:moveTo>
                  <a:pt x="3317" y="1086"/>
                </a:moveTo>
                <a:cubicBezTo>
                  <a:pt x="3317" y="1087"/>
                  <a:pt x="3318" y="1088"/>
                  <a:pt x="3318" y="1089"/>
                </a:cubicBezTo>
                <a:lnTo>
                  <a:pt x="3318" y="1089"/>
                </a:lnTo>
                <a:cubicBezTo>
                  <a:pt x="3318" y="1088"/>
                  <a:pt x="3317" y="1087"/>
                  <a:pt x="3317" y="1086"/>
                </a:cubicBezTo>
                <a:close/>
                <a:moveTo>
                  <a:pt x="2185" y="360"/>
                </a:moveTo>
                <a:cubicBezTo>
                  <a:pt x="2257" y="360"/>
                  <a:pt x="2315" y="410"/>
                  <a:pt x="2335" y="491"/>
                </a:cubicBezTo>
                <a:cubicBezTo>
                  <a:pt x="2412" y="779"/>
                  <a:pt x="2249" y="1184"/>
                  <a:pt x="2134" y="1465"/>
                </a:cubicBezTo>
                <a:cubicBezTo>
                  <a:pt x="2088" y="1581"/>
                  <a:pt x="2038" y="1696"/>
                  <a:pt x="1985" y="1809"/>
                </a:cubicBezTo>
                <a:lnTo>
                  <a:pt x="1985" y="1809"/>
                </a:lnTo>
                <a:cubicBezTo>
                  <a:pt x="1931" y="1908"/>
                  <a:pt x="1880" y="2008"/>
                  <a:pt x="1833" y="2109"/>
                </a:cubicBezTo>
                <a:lnTo>
                  <a:pt x="1833" y="2109"/>
                </a:lnTo>
                <a:cubicBezTo>
                  <a:pt x="1824" y="2126"/>
                  <a:pt x="1814" y="2143"/>
                  <a:pt x="1805" y="2160"/>
                </a:cubicBezTo>
                <a:cubicBezTo>
                  <a:pt x="1806" y="2161"/>
                  <a:pt x="1807" y="2162"/>
                  <a:pt x="1808" y="2162"/>
                </a:cubicBezTo>
                <a:lnTo>
                  <a:pt x="1808" y="2162"/>
                </a:lnTo>
                <a:cubicBezTo>
                  <a:pt x="1749" y="2302"/>
                  <a:pt x="1865" y="2428"/>
                  <a:pt x="1980" y="2428"/>
                </a:cubicBezTo>
                <a:cubicBezTo>
                  <a:pt x="2033" y="2428"/>
                  <a:pt x="2085" y="2402"/>
                  <a:pt x="2120" y="2338"/>
                </a:cubicBezTo>
                <a:cubicBezTo>
                  <a:pt x="2192" y="2208"/>
                  <a:pt x="2260" y="2074"/>
                  <a:pt x="2322" y="1939"/>
                </a:cubicBezTo>
                <a:lnTo>
                  <a:pt x="2322" y="1939"/>
                </a:lnTo>
                <a:cubicBezTo>
                  <a:pt x="2401" y="1801"/>
                  <a:pt x="2487" y="1668"/>
                  <a:pt x="2580" y="1540"/>
                </a:cubicBezTo>
                <a:cubicBezTo>
                  <a:pt x="2695" y="1379"/>
                  <a:pt x="2828" y="1209"/>
                  <a:pt x="2991" y="1100"/>
                </a:cubicBezTo>
                <a:cubicBezTo>
                  <a:pt x="3057" y="1055"/>
                  <a:pt x="3124" y="1029"/>
                  <a:pt x="3175" y="1025"/>
                </a:cubicBezTo>
                <a:cubicBezTo>
                  <a:pt x="3178" y="1025"/>
                  <a:pt x="3180" y="1025"/>
                  <a:pt x="3182" y="1025"/>
                </a:cubicBezTo>
                <a:cubicBezTo>
                  <a:pt x="3231" y="1025"/>
                  <a:pt x="3275" y="1045"/>
                  <a:pt x="3306" y="1076"/>
                </a:cubicBezTo>
                <a:cubicBezTo>
                  <a:pt x="3305" y="1075"/>
                  <a:pt x="3304" y="1074"/>
                  <a:pt x="3304" y="1074"/>
                </a:cubicBezTo>
                <a:lnTo>
                  <a:pt x="3304" y="1074"/>
                </a:lnTo>
                <a:cubicBezTo>
                  <a:pt x="3302" y="1074"/>
                  <a:pt x="3318" y="1095"/>
                  <a:pt x="3320" y="1095"/>
                </a:cubicBezTo>
                <a:cubicBezTo>
                  <a:pt x="3321" y="1095"/>
                  <a:pt x="3321" y="1095"/>
                  <a:pt x="3321" y="1094"/>
                </a:cubicBezTo>
                <a:lnTo>
                  <a:pt x="3321" y="1094"/>
                </a:lnTo>
                <a:cubicBezTo>
                  <a:pt x="3324" y="1104"/>
                  <a:pt x="3327" y="1116"/>
                  <a:pt x="3327" y="1125"/>
                </a:cubicBezTo>
                <a:cubicBezTo>
                  <a:pt x="3328" y="1131"/>
                  <a:pt x="3329" y="1135"/>
                  <a:pt x="3329" y="1137"/>
                </a:cubicBezTo>
                <a:lnTo>
                  <a:pt x="3329" y="1137"/>
                </a:lnTo>
                <a:cubicBezTo>
                  <a:pt x="3335" y="1219"/>
                  <a:pt x="3329" y="1231"/>
                  <a:pt x="3304" y="1319"/>
                </a:cubicBezTo>
                <a:cubicBezTo>
                  <a:pt x="3255" y="1483"/>
                  <a:pt x="3163" y="1636"/>
                  <a:pt x="3063" y="1786"/>
                </a:cubicBezTo>
                <a:cubicBezTo>
                  <a:pt x="2815" y="2146"/>
                  <a:pt x="2494" y="2473"/>
                  <a:pt x="2132" y="2721"/>
                </a:cubicBezTo>
                <a:cubicBezTo>
                  <a:pt x="1952" y="2846"/>
                  <a:pt x="1760" y="2958"/>
                  <a:pt x="1545" y="3015"/>
                </a:cubicBezTo>
                <a:cubicBezTo>
                  <a:pt x="1484" y="3031"/>
                  <a:pt x="1423" y="3040"/>
                  <a:pt x="1364" y="3040"/>
                </a:cubicBezTo>
                <a:cubicBezTo>
                  <a:pt x="1272" y="3040"/>
                  <a:pt x="1187" y="3018"/>
                  <a:pt x="1125" y="2968"/>
                </a:cubicBezTo>
                <a:cubicBezTo>
                  <a:pt x="1122" y="2966"/>
                  <a:pt x="1118" y="2963"/>
                  <a:pt x="1115" y="2960"/>
                </a:cubicBezTo>
                <a:lnTo>
                  <a:pt x="1115" y="2960"/>
                </a:lnTo>
                <a:cubicBezTo>
                  <a:pt x="997" y="2755"/>
                  <a:pt x="892" y="2545"/>
                  <a:pt x="798" y="2330"/>
                </a:cubicBezTo>
                <a:cubicBezTo>
                  <a:pt x="618" y="1931"/>
                  <a:pt x="448" y="1491"/>
                  <a:pt x="432" y="1049"/>
                </a:cubicBezTo>
                <a:cubicBezTo>
                  <a:pt x="428" y="890"/>
                  <a:pt x="442" y="712"/>
                  <a:pt x="540" y="579"/>
                </a:cubicBezTo>
                <a:cubicBezTo>
                  <a:pt x="557" y="552"/>
                  <a:pt x="604" y="507"/>
                  <a:pt x="614" y="499"/>
                </a:cubicBezTo>
                <a:cubicBezTo>
                  <a:pt x="623" y="492"/>
                  <a:pt x="674" y="463"/>
                  <a:pt x="669" y="463"/>
                </a:cubicBezTo>
                <a:lnTo>
                  <a:pt x="669" y="463"/>
                </a:lnTo>
                <a:cubicBezTo>
                  <a:pt x="669" y="463"/>
                  <a:pt x="666" y="464"/>
                  <a:pt x="661" y="466"/>
                </a:cubicBezTo>
                <a:cubicBezTo>
                  <a:pt x="679" y="457"/>
                  <a:pt x="680" y="455"/>
                  <a:pt x="681" y="455"/>
                </a:cubicBezTo>
                <a:cubicBezTo>
                  <a:pt x="683" y="455"/>
                  <a:pt x="685" y="457"/>
                  <a:pt x="707" y="458"/>
                </a:cubicBezTo>
                <a:lnTo>
                  <a:pt x="707" y="458"/>
                </a:lnTo>
                <a:cubicBezTo>
                  <a:pt x="703" y="458"/>
                  <a:pt x="716" y="459"/>
                  <a:pt x="733" y="470"/>
                </a:cubicBezTo>
                <a:cubicBezTo>
                  <a:pt x="753" y="483"/>
                  <a:pt x="804" y="534"/>
                  <a:pt x="827" y="562"/>
                </a:cubicBezTo>
                <a:cubicBezTo>
                  <a:pt x="874" y="634"/>
                  <a:pt x="915" y="712"/>
                  <a:pt x="952" y="787"/>
                </a:cubicBezTo>
                <a:cubicBezTo>
                  <a:pt x="1025" y="951"/>
                  <a:pt x="1076" y="1125"/>
                  <a:pt x="1121" y="1299"/>
                </a:cubicBezTo>
                <a:cubicBezTo>
                  <a:pt x="1193" y="1567"/>
                  <a:pt x="1250" y="1841"/>
                  <a:pt x="1289" y="2117"/>
                </a:cubicBezTo>
                <a:cubicBezTo>
                  <a:pt x="1302" y="2208"/>
                  <a:pt x="1367" y="2247"/>
                  <a:pt x="1437" y="2247"/>
                </a:cubicBezTo>
                <a:cubicBezTo>
                  <a:pt x="1530" y="2247"/>
                  <a:pt x="1634" y="2178"/>
                  <a:pt x="1641" y="2068"/>
                </a:cubicBezTo>
                <a:cubicBezTo>
                  <a:pt x="1653" y="1874"/>
                  <a:pt x="1678" y="1686"/>
                  <a:pt x="1709" y="1499"/>
                </a:cubicBezTo>
                <a:cubicBezTo>
                  <a:pt x="1762" y="1174"/>
                  <a:pt x="1823" y="810"/>
                  <a:pt x="1997" y="523"/>
                </a:cubicBezTo>
                <a:cubicBezTo>
                  <a:pt x="2028" y="472"/>
                  <a:pt x="2048" y="440"/>
                  <a:pt x="2099" y="397"/>
                </a:cubicBezTo>
                <a:cubicBezTo>
                  <a:pt x="2107" y="388"/>
                  <a:pt x="2116" y="378"/>
                  <a:pt x="2148" y="366"/>
                </a:cubicBezTo>
                <a:lnTo>
                  <a:pt x="2148" y="366"/>
                </a:lnTo>
                <a:cubicBezTo>
                  <a:pt x="2143" y="368"/>
                  <a:pt x="2142" y="369"/>
                  <a:pt x="2144" y="369"/>
                </a:cubicBezTo>
                <a:cubicBezTo>
                  <a:pt x="2151" y="369"/>
                  <a:pt x="2189" y="360"/>
                  <a:pt x="2181" y="360"/>
                </a:cubicBezTo>
                <a:lnTo>
                  <a:pt x="2181" y="360"/>
                </a:lnTo>
                <a:cubicBezTo>
                  <a:pt x="2182" y="360"/>
                  <a:pt x="2184" y="360"/>
                  <a:pt x="2185" y="360"/>
                </a:cubicBezTo>
                <a:close/>
                <a:moveTo>
                  <a:pt x="2189" y="1"/>
                </a:moveTo>
                <a:cubicBezTo>
                  <a:pt x="2077" y="1"/>
                  <a:pt x="1962" y="39"/>
                  <a:pt x="1862" y="125"/>
                </a:cubicBezTo>
                <a:cubicBezTo>
                  <a:pt x="1609" y="341"/>
                  <a:pt x="1505" y="717"/>
                  <a:pt x="1435" y="1042"/>
                </a:cubicBezTo>
                <a:lnTo>
                  <a:pt x="1435" y="1042"/>
                </a:lnTo>
                <a:cubicBezTo>
                  <a:pt x="1346" y="717"/>
                  <a:pt x="1215" y="337"/>
                  <a:pt x="941" y="159"/>
                </a:cubicBezTo>
                <a:cubicBezTo>
                  <a:pt x="861" y="107"/>
                  <a:pt x="782" y="84"/>
                  <a:pt x="705" y="84"/>
                </a:cubicBezTo>
                <a:cubicBezTo>
                  <a:pt x="417" y="84"/>
                  <a:pt x="170" y="407"/>
                  <a:pt x="107" y="683"/>
                </a:cubicBezTo>
                <a:cubicBezTo>
                  <a:pt x="0" y="1174"/>
                  <a:pt x="172" y="1708"/>
                  <a:pt x="350" y="2164"/>
                </a:cubicBezTo>
                <a:cubicBezTo>
                  <a:pt x="482" y="2494"/>
                  <a:pt x="632" y="2821"/>
                  <a:pt x="812" y="3131"/>
                </a:cubicBezTo>
                <a:lnTo>
                  <a:pt x="812" y="3131"/>
                </a:lnTo>
                <a:cubicBezTo>
                  <a:pt x="818" y="3160"/>
                  <a:pt x="834" y="3189"/>
                  <a:pt x="863" y="3214"/>
                </a:cubicBezTo>
                <a:lnTo>
                  <a:pt x="863" y="3214"/>
                </a:lnTo>
                <a:cubicBezTo>
                  <a:pt x="884" y="3241"/>
                  <a:pt x="908" y="3258"/>
                  <a:pt x="934" y="3268"/>
                </a:cubicBezTo>
                <a:lnTo>
                  <a:pt x="934" y="3268"/>
                </a:lnTo>
                <a:cubicBezTo>
                  <a:pt x="1070" y="3358"/>
                  <a:pt x="1217" y="3395"/>
                  <a:pt x="1367" y="3395"/>
                </a:cubicBezTo>
                <a:cubicBezTo>
                  <a:pt x="1622" y="3395"/>
                  <a:pt x="1885" y="3290"/>
                  <a:pt x="2110" y="3161"/>
                </a:cubicBezTo>
                <a:cubicBezTo>
                  <a:pt x="2578" y="2895"/>
                  <a:pt x="2979" y="2502"/>
                  <a:pt x="3298" y="2072"/>
                </a:cubicBezTo>
                <a:cubicBezTo>
                  <a:pt x="3511" y="1786"/>
                  <a:pt x="3828" y="1305"/>
                  <a:pt x="3644" y="933"/>
                </a:cubicBezTo>
                <a:cubicBezTo>
                  <a:pt x="3560" y="762"/>
                  <a:pt x="3369" y="665"/>
                  <a:pt x="3184" y="665"/>
                </a:cubicBezTo>
                <a:cubicBezTo>
                  <a:pt x="3169" y="665"/>
                  <a:pt x="3155" y="665"/>
                  <a:pt x="3141" y="667"/>
                </a:cubicBezTo>
                <a:cubicBezTo>
                  <a:pt x="2975" y="681"/>
                  <a:pt x="2827" y="764"/>
                  <a:pt x="2699" y="870"/>
                </a:cubicBezTo>
                <a:lnTo>
                  <a:pt x="2699" y="870"/>
                </a:lnTo>
                <a:cubicBezTo>
                  <a:pt x="2725" y="707"/>
                  <a:pt x="2727" y="544"/>
                  <a:pt x="2684" y="390"/>
                </a:cubicBezTo>
                <a:cubicBezTo>
                  <a:pt x="2619" y="149"/>
                  <a:pt x="2409" y="1"/>
                  <a:pt x="21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9" name="Google Shape;1469;p31"/>
          <p:cNvGrpSpPr/>
          <p:nvPr/>
        </p:nvGrpSpPr>
        <p:grpSpPr>
          <a:xfrm>
            <a:off x="6721097" y="2074178"/>
            <a:ext cx="2203075" cy="3137643"/>
            <a:chOff x="6721097" y="2074178"/>
            <a:chExt cx="2203075" cy="3137643"/>
          </a:xfrm>
        </p:grpSpPr>
        <p:sp>
          <p:nvSpPr>
            <p:cNvPr id="1470" name="Google Shape;1470;p31"/>
            <p:cNvSpPr/>
            <p:nvPr/>
          </p:nvSpPr>
          <p:spPr>
            <a:xfrm>
              <a:off x="6721097" y="4197251"/>
              <a:ext cx="540742" cy="1014570"/>
            </a:xfrm>
            <a:custGeom>
              <a:avLst/>
              <a:gdLst/>
              <a:ahLst/>
              <a:cxnLst/>
              <a:rect l="l" t="t" r="r" b="b"/>
              <a:pathLst>
                <a:path w="14150" h="26549" extrusionOk="0">
                  <a:moveTo>
                    <a:pt x="6265" y="0"/>
                  </a:moveTo>
                  <a:cubicBezTo>
                    <a:pt x="4886" y="0"/>
                    <a:pt x="3530" y="461"/>
                    <a:pt x="2447" y="1293"/>
                  </a:cubicBezTo>
                  <a:cubicBezTo>
                    <a:pt x="1207" y="2251"/>
                    <a:pt x="440" y="3607"/>
                    <a:pt x="287" y="5121"/>
                  </a:cubicBezTo>
                  <a:cubicBezTo>
                    <a:pt x="256" y="5426"/>
                    <a:pt x="227" y="5735"/>
                    <a:pt x="201" y="6052"/>
                  </a:cubicBezTo>
                  <a:cubicBezTo>
                    <a:pt x="86" y="7460"/>
                    <a:pt x="31" y="8943"/>
                    <a:pt x="25" y="10559"/>
                  </a:cubicBezTo>
                  <a:lnTo>
                    <a:pt x="0" y="10568"/>
                  </a:lnTo>
                  <a:lnTo>
                    <a:pt x="25" y="11656"/>
                  </a:lnTo>
                  <a:lnTo>
                    <a:pt x="17" y="12624"/>
                  </a:lnTo>
                  <a:lnTo>
                    <a:pt x="47" y="12624"/>
                  </a:lnTo>
                  <a:cubicBezTo>
                    <a:pt x="64" y="13238"/>
                    <a:pt x="82" y="13792"/>
                    <a:pt x="105" y="14314"/>
                  </a:cubicBezTo>
                  <a:lnTo>
                    <a:pt x="184" y="16196"/>
                  </a:lnTo>
                  <a:lnTo>
                    <a:pt x="207" y="16200"/>
                  </a:lnTo>
                  <a:cubicBezTo>
                    <a:pt x="412" y="19228"/>
                    <a:pt x="802" y="21980"/>
                    <a:pt x="1394" y="24564"/>
                  </a:cubicBezTo>
                  <a:lnTo>
                    <a:pt x="1848" y="26548"/>
                  </a:lnTo>
                  <a:lnTo>
                    <a:pt x="14150" y="26548"/>
                  </a:lnTo>
                  <a:lnTo>
                    <a:pt x="13248" y="23301"/>
                  </a:lnTo>
                  <a:cubicBezTo>
                    <a:pt x="13233" y="23252"/>
                    <a:pt x="13219" y="23205"/>
                    <a:pt x="13207" y="23158"/>
                  </a:cubicBezTo>
                  <a:cubicBezTo>
                    <a:pt x="13201" y="23144"/>
                    <a:pt x="13199" y="23132"/>
                    <a:pt x="13192" y="23119"/>
                  </a:cubicBezTo>
                  <a:lnTo>
                    <a:pt x="13192" y="23117"/>
                  </a:lnTo>
                  <a:cubicBezTo>
                    <a:pt x="13180" y="23072"/>
                    <a:pt x="13152" y="22950"/>
                    <a:pt x="13076" y="22620"/>
                  </a:cubicBezTo>
                  <a:lnTo>
                    <a:pt x="13059" y="22555"/>
                  </a:lnTo>
                  <a:cubicBezTo>
                    <a:pt x="13039" y="22465"/>
                    <a:pt x="13014" y="22375"/>
                    <a:pt x="12986" y="22291"/>
                  </a:cubicBezTo>
                  <a:cubicBezTo>
                    <a:pt x="12963" y="22199"/>
                    <a:pt x="12943" y="22109"/>
                    <a:pt x="12924" y="22023"/>
                  </a:cubicBezTo>
                  <a:lnTo>
                    <a:pt x="12924" y="22019"/>
                  </a:lnTo>
                  <a:cubicBezTo>
                    <a:pt x="12435" y="19815"/>
                    <a:pt x="12114" y="17462"/>
                    <a:pt x="11938" y="14831"/>
                  </a:cubicBezTo>
                  <a:cubicBezTo>
                    <a:pt x="11861" y="13692"/>
                    <a:pt x="11818" y="12519"/>
                    <a:pt x="11805" y="11345"/>
                  </a:cubicBezTo>
                  <a:lnTo>
                    <a:pt x="11805" y="10193"/>
                  </a:lnTo>
                  <a:lnTo>
                    <a:pt x="11805" y="9982"/>
                  </a:lnTo>
                  <a:lnTo>
                    <a:pt x="11807" y="9845"/>
                  </a:lnTo>
                  <a:cubicBezTo>
                    <a:pt x="11811" y="9629"/>
                    <a:pt x="11820" y="9408"/>
                    <a:pt x="11828" y="9176"/>
                  </a:cubicBezTo>
                  <a:cubicBezTo>
                    <a:pt x="11856" y="8397"/>
                    <a:pt x="11897" y="7493"/>
                    <a:pt x="11983" y="6641"/>
                  </a:cubicBezTo>
                  <a:cubicBezTo>
                    <a:pt x="12133" y="5185"/>
                    <a:pt x="11738" y="3656"/>
                    <a:pt x="10905" y="2449"/>
                  </a:cubicBezTo>
                  <a:cubicBezTo>
                    <a:pt x="10455" y="1801"/>
                    <a:pt x="9899" y="1261"/>
                    <a:pt x="9252" y="852"/>
                  </a:cubicBezTo>
                  <a:cubicBezTo>
                    <a:pt x="8538" y="399"/>
                    <a:pt x="7748" y="123"/>
                    <a:pt x="6907" y="33"/>
                  </a:cubicBezTo>
                  <a:cubicBezTo>
                    <a:pt x="6695" y="11"/>
                    <a:pt x="6480" y="0"/>
                    <a:pt x="6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33350" dir="2160000" algn="bl" rotWithShape="0">
                <a:schemeClr val="dk2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818125" y="4294776"/>
              <a:ext cx="315197" cy="819215"/>
            </a:xfrm>
            <a:custGeom>
              <a:avLst/>
              <a:gdLst/>
              <a:ahLst/>
              <a:cxnLst/>
              <a:rect l="l" t="t" r="r" b="b"/>
              <a:pathLst>
                <a:path w="8248" h="21437" extrusionOk="0">
                  <a:moveTo>
                    <a:pt x="3735" y="1"/>
                  </a:moveTo>
                  <a:cubicBezTo>
                    <a:pt x="2120" y="1"/>
                    <a:pt x="476" y="1094"/>
                    <a:pt x="299" y="2821"/>
                  </a:cubicBezTo>
                  <a:cubicBezTo>
                    <a:pt x="0" y="5767"/>
                    <a:pt x="9" y="8773"/>
                    <a:pt x="133" y="11723"/>
                  </a:cubicBezTo>
                  <a:cubicBezTo>
                    <a:pt x="262" y="14951"/>
                    <a:pt x="618" y="18247"/>
                    <a:pt x="1353" y="21437"/>
                  </a:cubicBezTo>
                  <a:lnTo>
                    <a:pt x="8247" y="21437"/>
                  </a:lnTo>
                  <a:cubicBezTo>
                    <a:pt x="8229" y="21376"/>
                    <a:pt x="8213" y="21316"/>
                    <a:pt x="8194" y="21255"/>
                  </a:cubicBezTo>
                  <a:cubicBezTo>
                    <a:pt x="8141" y="21069"/>
                    <a:pt x="8026" y="20550"/>
                    <a:pt x="8025" y="20550"/>
                  </a:cubicBezTo>
                  <a:lnTo>
                    <a:pt x="8025" y="20550"/>
                  </a:lnTo>
                  <a:cubicBezTo>
                    <a:pt x="8024" y="20550"/>
                    <a:pt x="8049" y="20663"/>
                    <a:pt x="8116" y="20973"/>
                  </a:cubicBezTo>
                  <a:lnTo>
                    <a:pt x="8116" y="20973"/>
                  </a:lnTo>
                  <a:cubicBezTo>
                    <a:pt x="8045" y="20655"/>
                    <a:pt x="7960" y="20338"/>
                    <a:pt x="7889" y="20017"/>
                  </a:cubicBezTo>
                  <a:cubicBezTo>
                    <a:pt x="7337" y="17527"/>
                    <a:pt x="7018" y="14986"/>
                    <a:pt x="6848" y="12445"/>
                  </a:cubicBezTo>
                  <a:cubicBezTo>
                    <a:pt x="6770" y="11236"/>
                    <a:pt x="6723" y="10021"/>
                    <a:pt x="6711" y="8805"/>
                  </a:cubicBezTo>
                  <a:cubicBezTo>
                    <a:pt x="6705" y="8333"/>
                    <a:pt x="6709" y="7856"/>
                    <a:pt x="6713" y="7383"/>
                  </a:cubicBezTo>
                  <a:cubicBezTo>
                    <a:pt x="6715" y="7332"/>
                    <a:pt x="6715" y="7281"/>
                    <a:pt x="6719" y="7230"/>
                  </a:cubicBezTo>
                  <a:cubicBezTo>
                    <a:pt x="6723" y="6995"/>
                    <a:pt x="6733" y="6761"/>
                    <a:pt x="6742" y="6526"/>
                  </a:cubicBezTo>
                  <a:cubicBezTo>
                    <a:pt x="6774" y="5626"/>
                    <a:pt x="6815" y="4724"/>
                    <a:pt x="6907" y="3830"/>
                  </a:cubicBezTo>
                  <a:cubicBezTo>
                    <a:pt x="7083" y="2095"/>
                    <a:pt x="5962" y="219"/>
                    <a:pt x="4106" y="20"/>
                  </a:cubicBezTo>
                  <a:cubicBezTo>
                    <a:pt x="3983" y="7"/>
                    <a:pt x="3859" y="1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6923293" y="4545160"/>
              <a:ext cx="73526" cy="73526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965" y="1"/>
                  </a:moveTo>
                  <a:cubicBezTo>
                    <a:pt x="964" y="1"/>
                    <a:pt x="963" y="1"/>
                    <a:pt x="962" y="1"/>
                  </a:cubicBezTo>
                  <a:cubicBezTo>
                    <a:pt x="430" y="1"/>
                    <a:pt x="0" y="430"/>
                    <a:pt x="0" y="962"/>
                  </a:cubicBezTo>
                  <a:cubicBezTo>
                    <a:pt x="0" y="1494"/>
                    <a:pt x="430" y="1924"/>
                    <a:pt x="962" y="1924"/>
                  </a:cubicBezTo>
                  <a:cubicBezTo>
                    <a:pt x="1494" y="1924"/>
                    <a:pt x="1923" y="1494"/>
                    <a:pt x="1923" y="962"/>
                  </a:cubicBezTo>
                  <a:cubicBezTo>
                    <a:pt x="1923" y="432"/>
                    <a:pt x="1494" y="1"/>
                    <a:pt x="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996780" y="4705281"/>
              <a:ext cx="35769" cy="35846"/>
            </a:xfrm>
            <a:custGeom>
              <a:avLst/>
              <a:gdLst/>
              <a:ahLst/>
              <a:cxnLst/>
              <a:rect l="l" t="t" r="r" b="b"/>
              <a:pathLst>
                <a:path w="936" h="938" extrusionOk="0">
                  <a:moveTo>
                    <a:pt x="469" y="1"/>
                  </a:moveTo>
                  <a:cubicBezTo>
                    <a:pt x="209" y="1"/>
                    <a:pt x="0" y="212"/>
                    <a:pt x="0" y="469"/>
                  </a:cubicBezTo>
                  <a:cubicBezTo>
                    <a:pt x="0" y="729"/>
                    <a:pt x="209" y="938"/>
                    <a:pt x="469" y="938"/>
                  </a:cubicBezTo>
                  <a:cubicBezTo>
                    <a:pt x="727" y="938"/>
                    <a:pt x="935" y="729"/>
                    <a:pt x="935" y="469"/>
                  </a:cubicBezTo>
                  <a:cubicBezTo>
                    <a:pt x="935" y="212"/>
                    <a:pt x="727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1"/>
            <p:cNvSpPr/>
            <p:nvPr/>
          </p:nvSpPr>
          <p:spPr>
            <a:xfrm>
              <a:off x="6897154" y="4826499"/>
              <a:ext cx="83691" cy="83767"/>
            </a:xfrm>
            <a:custGeom>
              <a:avLst/>
              <a:gdLst/>
              <a:ahLst/>
              <a:cxnLst/>
              <a:rect l="l" t="t" r="r" b="b"/>
              <a:pathLst>
                <a:path w="2190" h="2192" extrusionOk="0">
                  <a:moveTo>
                    <a:pt x="1095" y="0"/>
                  </a:moveTo>
                  <a:cubicBezTo>
                    <a:pt x="490" y="0"/>
                    <a:pt x="1" y="489"/>
                    <a:pt x="1" y="1097"/>
                  </a:cubicBezTo>
                  <a:cubicBezTo>
                    <a:pt x="1" y="1702"/>
                    <a:pt x="490" y="2191"/>
                    <a:pt x="1095" y="2191"/>
                  </a:cubicBezTo>
                  <a:cubicBezTo>
                    <a:pt x="1701" y="2191"/>
                    <a:pt x="2190" y="1700"/>
                    <a:pt x="2190" y="1097"/>
                  </a:cubicBezTo>
                  <a:cubicBezTo>
                    <a:pt x="2190" y="493"/>
                    <a:pt x="1701" y="2"/>
                    <a:pt x="1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1"/>
            <p:cNvSpPr/>
            <p:nvPr/>
          </p:nvSpPr>
          <p:spPr>
            <a:xfrm>
              <a:off x="6820609" y="4669550"/>
              <a:ext cx="46890" cy="71577"/>
            </a:xfrm>
            <a:custGeom>
              <a:avLst/>
              <a:gdLst/>
              <a:ahLst/>
              <a:cxnLst/>
              <a:rect l="l" t="t" r="r" b="b"/>
              <a:pathLst>
                <a:path w="1227" h="1873" extrusionOk="0">
                  <a:moveTo>
                    <a:pt x="291" y="1"/>
                  </a:moveTo>
                  <a:cubicBezTo>
                    <a:pt x="189" y="1"/>
                    <a:pt x="93" y="21"/>
                    <a:pt x="1" y="50"/>
                  </a:cubicBezTo>
                  <a:cubicBezTo>
                    <a:pt x="17" y="647"/>
                    <a:pt x="36" y="1247"/>
                    <a:pt x="60" y="1840"/>
                  </a:cubicBezTo>
                  <a:cubicBezTo>
                    <a:pt x="134" y="1861"/>
                    <a:pt x="212" y="1873"/>
                    <a:pt x="291" y="1873"/>
                  </a:cubicBezTo>
                  <a:cubicBezTo>
                    <a:pt x="809" y="1873"/>
                    <a:pt x="1226" y="1453"/>
                    <a:pt x="1226" y="938"/>
                  </a:cubicBezTo>
                  <a:cubicBezTo>
                    <a:pt x="1226" y="420"/>
                    <a:pt x="807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820456" y="4294928"/>
              <a:ext cx="268231" cy="286956"/>
            </a:xfrm>
            <a:custGeom>
              <a:avLst/>
              <a:gdLst/>
              <a:ahLst/>
              <a:cxnLst/>
              <a:rect l="l" t="t" r="r" b="b"/>
              <a:pathLst>
                <a:path w="7019" h="7509" extrusionOk="0">
                  <a:moveTo>
                    <a:pt x="3669" y="1"/>
                  </a:moveTo>
                  <a:cubicBezTo>
                    <a:pt x="2053" y="1"/>
                    <a:pt x="409" y="1094"/>
                    <a:pt x="232" y="2819"/>
                  </a:cubicBezTo>
                  <a:cubicBezTo>
                    <a:pt x="76" y="4370"/>
                    <a:pt x="13" y="5937"/>
                    <a:pt x="1" y="7504"/>
                  </a:cubicBezTo>
                  <a:lnTo>
                    <a:pt x="6646" y="7508"/>
                  </a:lnTo>
                  <a:lnTo>
                    <a:pt x="6646" y="7381"/>
                  </a:lnTo>
                  <a:cubicBezTo>
                    <a:pt x="6650" y="7330"/>
                    <a:pt x="6650" y="7279"/>
                    <a:pt x="6652" y="7228"/>
                  </a:cubicBezTo>
                  <a:cubicBezTo>
                    <a:pt x="6656" y="6993"/>
                    <a:pt x="6668" y="6762"/>
                    <a:pt x="6675" y="6526"/>
                  </a:cubicBezTo>
                  <a:cubicBezTo>
                    <a:pt x="6707" y="5626"/>
                    <a:pt x="6748" y="4722"/>
                    <a:pt x="6840" y="3828"/>
                  </a:cubicBezTo>
                  <a:cubicBezTo>
                    <a:pt x="7018" y="2093"/>
                    <a:pt x="5895" y="217"/>
                    <a:pt x="4041" y="20"/>
                  </a:cubicBezTo>
                  <a:cubicBezTo>
                    <a:pt x="3918" y="7"/>
                    <a:pt x="3794" y="1"/>
                    <a:pt x="3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7435469" y="2074178"/>
              <a:ext cx="1488627" cy="3075887"/>
            </a:xfrm>
            <a:custGeom>
              <a:avLst/>
              <a:gdLst/>
              <a:ahLst/>
              <a:cxnLst/>
              <a:rect l="l" t="t" r="r" b="b"/>
              <a:pathLst>
                <a:path w="38954" h="80489" extrusionOk="0">
                  <a:moveTo>
                    <a:pt x="30483" y="1"/>
                  </a:moveTo>
                  <a:cubicBezTo>
                    <a:pt x="29943" y="1"/>
                    <a:pt x="29398" y="71"/>
                    <a:pt x="28869" y="128"/>
                  </a:cubicBezTo>
                  <a:cubicBezTo>
                    <a:pt x="27514" y="271"/>
                    <a:pt x="26387" y="1397"/>
                    <a:pt x="26097" y="2706"/>
                  </a:cubicBezTo>
                  <a:lnTo>
                    <a:pt x="26094" y="2712"/>
                  </a:lnTo>
                  <a:cubicBezTo>
                    <a:pt x="25857" y="3801"/>
                    <a:pt x="26117" y="4776"/>
                    <a:pt x="26399" y="5525"/>
                  </a:cubicBezTo>
                  <a:lnTo>
                    <a:pt x="24047" y="10704"/>
                  </a:lnTo>
                  <a:cubicBezTo>
                    <a:pt x="23946" y="10685"/>
                    <a:pt x="23850" y="10671"/>
                    <a:pt x="23750" y="10652"/>
                  </a:cubicBezTo>
                  <a:cubicBezTo>
                    <a:pt x="23746" y="10648"/>
                    <a:pt x="23742" y="10642"/>
                    <a:pt x="23740" y="10638"/>
                  </a:cubicBezTo>
                  <a:lnTo>
                    <a:pt x="22629" y="5881"/>
                  </a:lnTo>
                  <a:cubicBezTo>
                    <a:pt x="22891" y="5376"/>
                    <a:pt x="23083" y="4828"/>
                    <a:pt x="23189" y="4255"/>
                  </a:cubicBezTo>
                  <a:cubicBezTo>
                    <a:pt x="23242" y="3964"/>
                    <a:pt x="23310" y="3524"/>
                    <a:pt x="23267" y="3017"/>
                  </a:cubicBezTo>
                  <a:cubicBezTo>
                    <a:pt x="23126" y="1458"/>
                    <a:pt x="21839" y="173"/>
                    <a:pt x="20251" y="173"/>
                  </a:cubicBezTo>
                  <a:lnTo>
                    <a:pt x="20200" y="173"/>
                  </a:lnTo>
                  <a:cubicBezTo>
                    <a:pt x="19893" y="71"/>
                    <a:pt x="19570" y="16"/>
                    <a:pt x="19247" y="16"/>
                  </a:cubicBezTo>
                  <a:cubicBezTo>
                    <a:pt x="18551" y="16"/>
                    <a:pt x="17886" y="261"/>
                    <a:pt x="17358" y="695"/>
                  </a:cubicBezTo>
                  <a:cubicBezTo>
                    <a:pt x="16761" y="859"/>
                    <a:pt x="16223" y="1208"/>
                    <a:pt x="15826" y="1712"/>
                  </a:cubicBezTo>
                  <a:cubicBezTo>
                    <a:pt x="15292" y="2389"/>
                    <a:pt x="15059" y="3285"/>
                    <a:pt x="15177" y="4167"/>
                  </a:cubicBezTo>
                  <a:cubicBezTo>
                    <a:pt x="14449" y="4468"/>
                    <a:pt x="13827" y="5008"/>
                    <a:pt x="13410" y="5740"/>
                  </a:cubicBezTo>
                  <a:cubicBezTo>
                    <a:pt x="13037" y="6395"/>
                    <a:pt x="12876" y="7144"/>
                    <a:pt x="12931" y="7964"/>
                  </a:cubicBezTo>
                  <a:cubicBezTo>
                    <a:pt x="12968" y="8490"/>
                    <a:pt x="13089" y="9030"/>
                    <a:pt x="13303" y="9615"/>
                  </a:cubicBezTo>
                  <a:lnTo>
                    <a:pt x="10752" y="9936"/>
                  </a:lnTo>
                  <a:cubicBezTo>
                    <a:pt x="9310" y="10118"/>
                    <a:pt x="8072" y="10419"/>
                    <a:pt x="7004" y="10847"/>
                  </a:cubicBezTo>
                  <a:lnTo>
                    <a:pt x="7002" y="10847"/>
                  </a:lnTo>
                  <a:cubicBezTo>
                    <a:pt x="6934" y="10873"/>
                    <a:pt x="6871" y="10902"/>
                    <a:pt x="6808" y="10927"/>
                  </a:cubicBezTo>
                  <a:cubicBezTo>
                    <a:pt x="6803" y="10927"/>
                    <a:pt x="6801" y="10929"/>
                    <a:pt x="6799" y="10929"/>
                  </a:cubicBezTo>
                  <a:cubicBezTo>
                    <a:pt x="6738" y="10955"/>
                    <a:pt x="6677" y="10984"/>
                    <a:pt x="6617" y="11008"/>
                  </a:cubicBezTo>
                  <a:cubicBezTo>
                    <a:pt x="6615" y="11010"/>
                    <a:pt x="6611" y="11010"/>
                    <a:pt x="6607" y="11015"/>
                  </a:cubicBezTo>
                  <a:cubicBezTo>
                    <a:pt x="6548" y="11041"/>
                    <a:pt x="6486" y="11068"/>
                    <a:pt x="6427" y="11096"/>
                  </a:cubicBezTo>
                  <a:cubicBezTo>
                    <a:pt x="6421" y="11098"/>
                    <a:pt x="6415" y="11102"/>
                    <a:pt x="6407" y="11107"/>
                  </a:cubicBezTo>
                  <a:cubicBezTo>
                    <a:pt x="6351" y="11133"/>
                    <a:pt x="6296" y="11160"/>
                    <a:pt x="6239" y="11188"/>
                  </a:cubicBezTo>
                  <a:cubicBezTo>
                    <a:pt x="6237" y="11188"/>
                    <a:pt x="6237" y="11190"/>
                    <a:pt x="6233" y="11190"/>
                  </a:cubicBezTo>
                  <a:cubicBezTo>
                    <a:pt x="6188" y="11213"/>
                    <a:pt x="6141" y="11235"/>
                    <a:pt x="6098" y="11260"/>
                  </a:cubicBezTo>
                  <a:cubicBezTo>
                    <a:pt x="6085" y="11264"/>
                    <a:pt x="6075" y="11272"/>
                    <a:pt x="6065" y="11276"/>
                  </a:cubicBezTo>
                  <a:cubicBezTo>
                    <a:pt x="6055" y="11283"/>
                    <a:pt x="6046" y="11287"/>
                    <a:pt x="6036" y="11293"/>
                  </a:cubicBezTo>
                  <a:cubicBezTo>
                    <a:pt x="5987" y="11317"/>
                    <a:pt x="5940" y="11344"/>
                    <a:pt x="5893" y="11368"/>
                  </a:cubicBezTo>
                  <a:cubicBezTo>
                    <a:pt x="5883" y="11375"/>
                    <a:pt x="5873" y="11379"/>
                    <a:pt x="5862" y="11387"/>
                  </a:cubicBezTo>
                  <a:cubicBezTo>
                    <a:pt x="5813" y="11413"/>
                    <a:pt x="5768" y="11440"/>
                    <a:pt x="5721" y="11467"/>
                  </a:cubicBezTo>
                  <a:cubicBezTo>
                    <a:pt x="5715" y="11471"/>
                    <a:pt x="5705" y="11477"/>
                    <a:pt x="5697" y="11481"/>
                  </a:cubicBezTo>
                  <a:cubicBezTo>
                    <a:pt x="5643" y="11512"/>
                    <a:pt x="5588" y="11546"/>
                    <a:pt x="5537" y="11577"/>
                  </a:cubicBezTo>
                  <a:cubicBezTo>
                    <a:pt x="5527" y="11581"/>
                    <a:pt x="5517" y="11589"/>
                    <a:pt x="5506" y="11594"/>
                  </a:cubicBezTo>
                  <a:cubicBezTo>
                    <a:pt x="5470" y="11618"/>
                    <a:pt x="5431" y="11643"/>
                    <a:pt x="5392" y="11669"/>
                  </a:cubicBezTo>
                  <a:cubicBezTo>
                    <a:pt x="5367" y="11684"/>
                    <a:pt x="5343" y="11702"/>
                    <a:pt x="5318" y="11716"/>
                  </a:cubicBezTo>
                  <a:cubicBezTo>
                    <a:pt x="5296" y="11733"/>
                    <a:pt x="5275" y="11747"/>
                    <a:pt x="5251" y="11761"/>
                  </a:cubicBezTo>
                  <a:cubicBezTo>
                    <a:pt x="5224" y="11782"/>
                    <a:pt x="5195" y="11798"/>
                    <a:pt x="5167" y="11819"/>
                  </a:cubicBezTo>
                  <a:cubicBezTo>
                    <a:pt x="5152" y="11829"/>
                    <a:pt x="5134" y="11843"/>
                    <a:pt x="5118" y="11853"/>
                  </a:cubicBezTo>
                  <a:cubicBezTo>
                    <a:pt x="5087" y="11876"/>
                    <a:pt x="5054" y="11896"/>
                    <a:pt x="5024" y="11919"/>
                  </a:cubicBezTo>
                  <a:cubicBezTo>
                    <a:pt x="5021" y="11921"/>
                    <a:pt x="5015" y="11925"/>
                    <a:pt x="5013" y="11927"/>
                  </a:cubicBezTo>
                  <a:cubicBezTo>
                    <a:pt x="4944" y="11978"/>
                    <a:pt x="4876" y="12029"/>
                    <a:pt x="4809" y="12080"/>
                  </a:cubicBezTo>
                  <a:cubicBezTo>
                    <a:pt x="4796" y="12091"/>
                    <a:pt x="4784" y="12099"/>
                    <a:pt x="4774" y="12109"/>
                  </a:cubicBezTo>
                  <a:cubicBezTo>
                    <a:pt x="4766" y="12115"/>
                    <a:pt x="4758" y="12121"/>
                    <a:pt x="4747" y="12125"/>
                  </a:cubicBezTo>
                  <a:cubicBezTo>
                    <a:pt x="4682" y="12181"/>
                    <a:pt x="4616" y="12234"/>
                    <a:pt x="4553" y="12287"/>
                  </a:cubicBezTo>
                  <a:cubicBezTo>
                    <a:pt x="4545" y="12295"/>
                    <a:pt x="4539" y="12303"/>
                    <a:pt x="4528" y="12308"/>
                  </a:cubicBezTo>
                  <a:cubicBezTo>
                    <a:pt x="4502" y="12328"/>
                    <a:pt x="4479" y="12351"/>
                    <a:pt x="4455" y="12371"/>
                  </a:cubicBezTo>
                  <a:cubicBezTo>
                    <a:pt x="4440" y="12381"/>
                    <a:pt x="4428" y="12396"/>
                    <a:pt x="4418" y="12406"/>
                  </a:cubicBezTo>
                  <a:cubicBezTo>
                    <a:pt x="4397" y="12422"/>
                    <a:pt x="4377" y="12443"/>
                    <a:pt x="4354" y="12461"/>
                  </a:cubicBezTo>
                  <a:cubicBezTo>
                    <a:pt x="4326" y="12488"/>
                    <a:pt x="4301" y="12510"/>
                    <a:pt x="4275" y="12535"/>
                  </a:cubicBezTo>
                  <a:cubicBezTo>
                    <a:pt x="4262" y="12549"/>
                    <a:pt x="4250" y="12559"/>
                    <a:pt x="4240" y="12571"/>
                  </a:cubicBezTo>
                  <a:cubicBezTo>
                    <a:pt x="4219" y="12590"/>
                    <a:pt x="4201" y="12610"/>
                    <a:pt x="4181" y="12631"/>
                  </a:cubicBezTo>
                  <a:lnTo>
                    <a:pt x="4152" y="12657"/>
                  </a:lnTo>
                  <a:cubicBezTo>
                    <a:pt x="4140" y="12672"/>
                    <a:pt x="4123" y="12684"/>
                    <a:pt x="4111" y="12698"/>
                  </a:cubicBezTo>
                  <a:cubicBezTo>
                    <a:pt x="4103" y="12706"/>
                    <a:pt x="4099" y="12713"/>
                    <a:pt x="4093" y="12719"/>
                  </a:cubicBezTo>
                  <a:cubicBezTo>
                    <a:pt x="4068" y="12747"/>
                    <a:pt x="4039" y="12774"/>
                    <a:pt x="4013" y="12801"/>
                  </a:cubicBezTo>
                  <a:cubicBezTo>
                    <a:pt x="3996" y="12819"/>
                    <a:pt x="3980" y="12837"/>
                    <a:pt x="3962" y="12858"/>
                  </a:cubicBezTo>
                  <a:cubicBezTo>
                    <a:pt x="3947" y="12872"/>
                    <a:pt x="3935" y="12889"/>
                    <a:pt x="3919" y="12903"/>
                  </a:cubicBezTo>
                  <a:cubicBezTo>
                    <a:pt x="3900" y="12921"/>
                    <a:pt x="3886" y="12942"/>
                    <a:pt x="3868" y="12960"/>
                  </a:cubicBezTo>
                  <a:cubicBezTo>
                    <a:pt x="3843" y="12989"/>
                    <a:pt x="3818" y="13015"/>
                    <a:pt x="3794" y="13046"/>
                  </a:cubicBezTo>
                  <a:cubicBezTo>
                    <a:pt x="3778" y="13065"/>
                    <a:pt x="3761" y="13085"/>
                    <a:pt x="3745" y="13105"/>
                  </a:cubicBezTo>
                  <a:cubicBezTo>
                    <a:pt x="3733" y="13122"/>
                    <a:pt x="3716" y="13138"/>
                    <a:pt x="3704" y="13155"/>
                  </a:cubicBezTo>
                  <a:cubicBezTo>
                    <a:pt x="3683" y="13179"/>
                    <a:pt x="3663" y="13204"/>
                    <a:pt x="3645" y="13228"/>
                  </a:cubicBezTo>
                  <a:cubicBezTo>
                    <a:pt x="3628" y="13251"/>
                    <a:pt x="3608" y="13277"/>
                    <a:pt x="3589" y="13300"/>
                  </a:cubicBezTo>
                  <a:cubicBezTo>
                    <a:pt x="3573" y="13320"/>
                    <a:pt x="3557" y="13343"/>
                    <a:pt x="3540" y="13363"/>
                  </a:cubicBezTo>
                  <a:cubicBezTo>
                    <a:pt x="3530" y="13378"/>
                    <a:pt x="3520" y="13392"/>
                    <a:pt x="3510" y="13404"/>
                  </a:cubicBezTo>
                  <a:cubicBezTo>
                    <a:pt x="3475" y="13453"/>
                    <a:pt x="3438" y="13504"/>
                    <a:pt x="3403" y="13554"/>
                  </a:cubicBezTo>
                  <a:cubicBezTo>
                    <a:pt x="3403" y="13554"/>
                    <a:pt x="3403" y="13556"/>
                    <a:pt x="3401" y="13556"/>
                  </a:cubicBezTo>
                  <a:cubicBezTo>
                    <a:pt x="3383" y="13582"/>
                    <a:pt x="3364" y="13609"/>
                    <a:pt x="3346" y="13635"/>
                  </a:cubicBezTo>
                  <a:cubicBezTo>
                    <a:pt x="3342" y="13641"/>
                    <a:pt x="3338" y="13648"/>
                    <a:pt x="3334" y="13656"/>
                  </a:cubicBezTo>
                  <a:cubicBezTo>
                    <a:pt x="3078" y="14038"/>
                    <a:pt x="2865" y="14446"/>
                    <a:pt x="2699" y="14875"/>
                  </a:cubicBezTo>
                  <a:cubicBezTo>
                    <a:pt x="2523" y="15329"/>
                    <a:pt x="2386" y="15786"/>
                    <a:pt x="2298" y="16236"/>
                  </a:cubicBezTo>
                  <a:lnTo>
                    <a:pt x="2298" y="16242"/>
                  </a:lnTo>
                  <a:lnTo>
                    <a:pt x="2282" y="16326"/>
                  </a:lnTo>
                  <a:cubicBezTo>
                    <a:pt x="2278" y="16350"/>
                    <a:pt x="2272" y="16375"/>
                    <a:pt x="2270" y="16399"/>
                  </a:cubicBezTo>
                  <a:cubicBezTo>
                    <a:pt x="2264" y="16422"/>
                    <a:pt x="2262" y="16446"/>
                    <a:pt x="2257" y="16467"/>
                  </a:cubicBezTo>
                  <a:lnTo>
                    <a:pt x="2233" y="16604"/>
                  </a:lnTo>
                  <a:cubicBezTo>
                    <a:pt x="2231" y="16620"/>
                    <a:pt x="2229" y="16633"/>
                    <a:pt x="2229" y="16647"/>
                  </a:cubicBezTo>
                  <a:lnTo>
                    <a:pt x="2212" y="16770"/>
                  </a:lnTo>
                  <a:cubicBezTo>
                    <a:pt x="2210" y="16780"/>
                    <a:pt x="2210" y="16790"/>
                    <a:pt x="2208" y="16800"/>
                  </a:cubicBezTo>
                  <a:cubicBezTo>
                    <a:pt x="2204" y="16852"/>
                    <a:pt x="2196" y="16903"/>
                    <a:pt x="2190" y="16954"/>
                  </a:cubicBezTo>
                  <a:cubicBezTo>
                    <a:pt x="2190" y="16962"/>
                    <a:pt x="2188" y="16970"/>
                    <a:pt x="2188" y="16978"/>
                  </a:cubicBezTo>
                  <a:cubicBezTo>
                    <a:pt x="2182" y="17025"/>
                    <a:pt x="2178" y="17077"/>
                    <a:pt x="2176" y="17126"/>
                  </a:cubicBezTo>
                  <a:lnTo>
                    <a:pt x="2176" y="17138"/>
                  </a:lnTo>
                  <a:cubicBezTo>
                    <a:pt x="2169" y="17193"/>
                    <a:pt x="2167" y="17246"/>
                    <a:pt x="2165" y="17298"/>
                  </a:cubicBezTo>
                  <a:lnTo>
                    <a:pt x="2165" y="17316"/>
                  </a:lnTo>
                  <a:cubicBezTo>
                    <a:pt x="2159" y="17422"/>
                    <a:pt x="2157" y="17531"/>
                    <a:pt x="2157" y="17635"/>
                  </a:cubicBezTo>
                  <a:lnTo>
                    <a:pt x="2157" y="17645"/>
                  </a:lnTo>
                  <a:lnTo>
                    <a:pt x="2157" y="17654"/>
                  </a:lnTo>
                  <a:cubicBezTo>
                    <a:pt x="2157" y="17707"/>
                    <a:pt x="2157" y="17760"/>
                    <a:pt x="2159" y="17813"/>
                  </a:cubicBezTo>
                  <a:cubicBezTo>
                    <a:pt x="2163" y="17868"/>
                    <a:pt x="2165" y="17922"/>
                    <a:pt x="2167" y="17973"/>
                  </a:cubicBezTo>
                  <a:lnTo>
                    <a:pt x="2167" y="17985"/>
                  </a:lnTo>
                  <a:cubicBezTo>
                    <a:pt x="2169" y="18036"/>
                    <a:pt x="2174" y="18087"/>
                    <a:pt x="2178" y="18136"/>
                  </a:cubicBezTo>
                  <a:cubicBezTo>
                    <a:pt x="2178" y="18147"/>
                    <a:pt x="2180" y="18155"/>
                    <a:pt x="2180" y="18165"/>
                  </a:cubicBezTo>
                  <a:cubicBezTo>
                    <a:pt x="2186" y="18212"/>
                    <a:pt x="2188" y="18261"/>
                    <a:pt x="2194" y="18310"/>
                  </a:cubicBezTo>
                  <a:cubicBezTo>
                    <a:pt x="2194" y="18318"/>
                    <a:pt x="2196" y="18329"/>
                    <a:pt x="2196" y="18335"/>
                  </a:cubicBezTo>
                  <a:cubicBezTo>
                    <a:pt x="2200" y="18374"/>
                    <a:pt x="2206" y="18413"/>
                    <a:pt x="2208" y="18451"/>
                  </a:cubicBezTo>
                  <a:cubicBezTo>
                    <a:pt x="2210" y="18466"/>
                    <a:pt x="2214" y="18482"/>
                    <a:pt x="2214" y="18496"/>
                  </a:cubicBezTo>
                  <a:cubicBezTo>
                    <a:pt x="2219" y="18535"/>
                    <a:pt x="2225" y="18574"/>
                    <a:pt x="2231" y="18611"/>
                  </a:cubicBezTo>
                  <a:cubicBezTo>
                    <a:pt x="2235" y="18636"/>
                    <a:pt x="2239" y="18658"/>
                    <a:pt x="2241" y="18681"/>
                  </a:cubicBezTo>
                  <a:cubicBezTo>
                    <a:pt x="2245" y="18701"/>
                    <a:pt x="2249" y="18722"/>
                    <a:pt x="2251" y="18742"/>
                  </a:cubicBezTo>
                  <a:cubicBezTo>
                    <a:pt x="2259" y="18783"/>
                    <a:pt x="2268" y="18826"/>
                    <a:pt x="2274" y="18867"/>
                  </a:cubicBezTo>
                  <a:cubicBezTo>
                    <a:pt x="2278" y="18875"/>
                    <a:pt x="2278" y="18881"/>
                    <a:pt x="2280" y="18887"/>
                  </a:cubicBezTo>
                  <a:cubicBezTo>
                    <a:pt x="2374" y="19352"/>
                    <a:pt x="2517" y="19802"/>
                    <a:pt x="2714" y="20236"/>
                  </a:cubicBezTo>
                  <a:cubicBezTo>
                    <a:pt x="2865" y="20569"/>
                    <a:pt x="3041" y="20888"/>
                    <a:pt x="3250" y="21199"/>
                  </a:cubicBezTo>
                  <a:cubicBezTo>
                    <a:pt x="3262" y="21218"/>
                    <a:pt x="3274" y="21238"/>
                    <a:pt x="3287" y="21256"/>
                  </a:cubicBezTo>
                  <a:cubicBezTo>
                    <a:pt x="3295" y="21267"/>
                    <a:pt x="3303" y="21279"/>
                    <a:pt x="3311" y="21289"/>
                  </a:cubicBezTo>
                  <a:cubicBezTo>
                    <a:pt x="3327" y="21318"/>
                    <a:pt x="3348" y="21342"/>
                    <a:pt x="3366" y="21371"/>
                  </a:cubicBezTo>
                  <a:cubicBezTo>
                    <a:pt x="3368" y="21373"/>
                    <a:pt x="3368" y="21377"/>
                    <a:pt x="3372" y="21379"/>
                  </a:cubicBezTo>
                  <a:cubicBezTo>
                    <a:pt x="4381" y="22789"/>
                    <a:pt x="5834" y="23783"/>
                    <a:pt x="7374" y="24538"/>
                  </a:cubicBezTo>
                  <a:cubicBezTo>
                    <a:pt x="8223" y="24953"/>
                    <a:pt x="9076" y="25371"/>
                    <a:pt x="9966" y="25690"/>
                  </a:cubicBezTo>
                  <a:cubicBezTo>
                    <a:pt x="10415" y="25852"/>
                    <a:pt x="10871" y="25991"/>
                    <a:pt x="11335" y="26085"/>
                  </a:cubicBezTo>
                  <a:cubicBezTo>
                    <a:pt x="11689" y="26156"/>
                    <a:pt x="12205" y="26064"/>
                    <a:pt x="12520" y="26185"/>
                  </a:cubicBezTo>
                  <a:cubicBezTo>
                    <a:pt x="13031" y="26381"/>
                    <a:pt x="12626" y="27233"/>
                    <a:pt x="12538" y="27572"/>
                  </a:cubicBezTo>
                  <a:cubicBezTo>
                    <a:pt x="12375" y="28196"/>
                    <a:pt x="12213" y="28820"/>
                    <a:pt x="12051" y="29448"/>
                  </a:cubicBezTo>
                  <a:cubicBezTo>
                    <a:pt x="11652" y="30985"/>
                    <a:pt x="11255" y="32523"/>
                    <a:pt x="10865" y="34062"/>
                  </a:cubicBezTo>
                  <a:cubicBezTo>
                    <a:pt x="9848" y="38045"/>
                    <a:pt x="8845" y="42033"/>
                    <a:pt x="7863" y="46024"/>
                  </a:cubicBezTo>
                  <a:cubicBezTo>
                    <a:pt x="6697" y="50757"/>
                    <a:pt x="5555" y="55495"/>
                    <a:pt x="4451" y="60242"/>
                  </a:cubicBezTo>
                  <a:cubicBezTo>
                    <a:pt x="3305" y="65162"/>
                    <a:pt x="2192" y="70091"/>
                    <a:pt x="1142" y="75032"/>
                  </a:cubicBezTo>
                  <a:cubicBezTo>
                    <a:pt x="973" y="75823"/>
                    <a:pt x="807" y="76617"/>
                    <a:pt x="641" y="77409"/>
                  </a:cubicBezTo>
                  <a:lnTo>
                    <a:pt x="1" y="80488"/>
                  </a:lnTo>
                  <a:lnTo>
                    <a:pt x="31590" y="80488"/>
                  </a:lnTo>
                  <a:lnTo>
                    <a:pt x="31592" y="77933"/>
                  </a:lnTo>
                  <a:cubicBezTo>
                    <a:pt x="31610" y="66173"/>
                    <a:pt x="32404" y="27282"/>
                    <a:pt x="32615" y="17107"/>
                  </a:cubicBezTo>
                  <a:cubicBezTo>
                    <a:pt x="32860" y="16972"/>
                    <a:pt x="33110" y="16827"/>
                    <a:pt x="33358" y="16665"/>
                  </a:cubicBezTo>
                  <a:cubicBezTo>
                    <a:pt x="34266" y="16080"/>
                    <a:pt x="35168" y="15323"/>
                    <a:pt x="35970" y="14482"/>
                  </a:cubicBezTo>
                  <a:cubicBezTo>
                    <a:pt x="36776" y="13637"/>
                    <a:pt x="37464" y="12723"/>
                    <a:pt x="37963" y="11835"/>
                  </a:cubicBezTo>
                  <a:cubicBezTo>
                    <a:pt x="38597" y="10704"/>
                    <a:pt x="38922" y="9625"/>
                    <a:pt x="38935" y="8627"/>
                  </a:cubicBezTo>
                  <a:cubicBezTo>
                    <a:pt x="38953" y="7629"/>
                    <a:pt x="38642" y="6708"/>
                    <a:pt x="38041" y="5975"/>
                  </a:cubicBezTo>
                  <a:cubicBezTo>
                    <a:pt x="37623" y="5466"/>
                    <a:pt x="36848" y="4801"/>
                    <a:pt x="35536" y="4515"/>
                  </a:cubicBezTo>
                  <a:cubicBezTo>
                    <a:pt x="35256" y="4453"/>
                    <a:pt x="34964" y="4416"/>
                    <a:pt x="34675" y="4402"/>
                  </a:cubicBezTo>
                  <a:cubicBezTo>
                    <a:pt x="34816" y="3696"/>
                    <a:pt x="34730" y="2992"/>
                    <a:pt x="34419" y="2366"/>
                  </a:cubicBezTo>
                  <a:cubicBezTo>
                    <a:pt x="34227" y="1980"/>
                    <a:pt x="33932" y="1585"/>
                    <a:pt x="33581" y="1331"/>
                  </a:cubicBezTo>
                  <a:cubicBezTo>
                    <a:pt x="33233" y="1082"/>
                    <a:pt x="32864" y="910"/>
                    <a:pt x="32529" y="638"/>
                  </a:cubicBezTo>
                  <a:cubicBezTo>
                    <a:pt x="32206" y="374"/>
                    <a:pt x="31897" y="200"/>
                    <a:pt x="31483" y="104"/>
                  </a:cubicBezTo>
                  <a:cubicBezTo>
                    <a:pt x="31155" y="28"/>
                    <a:pt x="30820" y="1"/>
                    <a:pt x="3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1920000" algn="bl" rotWithShape="0">
                <a:schemeClr val="dk2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7994096" y="2321238"/>
              <a:ext cx="223099" cy="340343"/>
            </a:xfrm>
            <a:custGeom>
              <a:avLst/>
              <a:gdLst/>
              <a:ahLst/>
              <a:cxnLst/>
              <a:rect l="l" t="t" r="r" b="b"/>
              <a:pathLst>
                <a:path w="5838" h="8906" extrusionOk="0">
                  <a:moveTo>
                    <a:pt x="1881" y="0"/>
                  </a:moveTo>
                  <a:cubicBezTo>
                    <a:pt x="1523" y="0"/>
                    <a:pt x="1216" y="174"/>
                    <a:pt x="1007" y="542"/>
                  </a:cubicBezTo>
                  <a:cubicBezTo>
                    <a:pt x="1" y="2311"/>
                    <a:pt x="4263" y="7046"/>
                    <a:pt x="4263" y="7046"/>
                  </a:cubicBezTo>
                  <a:cubicBezTo>
                    <a:pt x="4263" y="7046"/>
                    <a:pt x="5021" y="8906"/>
                    <a:pt x="5455" y="8906"/>
                  </a:cubicBezTo>
                  <a:cubicBezTo>
                    <a:pt x="5697" y="8906"/>
                    <a:pt x="5837" y="8327"/>
                    <a:pt x="5689" y="6522"/>
                  </a:cubicBezTo>
                  <a:cubicBezTo>
                    <a:pt x="5363" y="2530"/>
                    <a:pt x="3246" y="0"/>
                    <a:pt x="1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8158611" y="2271062"/>
              <a:ext cx="106199" cy="306790"/>
            </a:xfrm>
            <a:custGeom>
              <a:avLst/>
              <a:gdLst/>
              <a:ahLst/>
              <a:cxnLst/>
              <a:rect l="l" t="t" r="r" b="b"/>
              <a:pathLst>
                <a:path w="2779" h="8028" extrusionOk="0">
                  <a:moveTo>
                    <a:pt x="907" y="1"/>
                  </a:moveTo>
                  <a:lnTo>
                    <a:pt x="52" y="44"/>
                  </a:lnTo>
                  <a:lnTo>
                    <a:pt x="1" y="7833"/>
                  </a:lnTo>
                  <a:lnTo>
                    <a:pt x="2779" y="8027"/>
                  </a:lnTo>
                  <a:lnTo>
                    <a:pt x="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8406550" y="2277711"/>
              <a:ext cx="184922" cy="386736"/>
            </a:xfrm>
            <a:custGeom>
              <a:avLst/>
              <a:gdLst/>
              <a:ahLst/>
              <a:cxnLst/>
              <a:rect l="l" t="t" r="r" b="b"/>
              <a:pathLst>
                <a:path w="4839" h="10120" extrusionOk="0">
                  <a:moveTo>
                    <a:pt x="3883" y="1"/>
                  </a:moveTo>
                  <a:lnTo>
                    <a:pt x="0" y="8545"/>
                  </a:lnTo>
                  <a:lnTo>
                    <a:pt x="2961" y="10120"/>
                  </a:lnTo>
                  <a:lnTo>
                    <a:pt x="4839" y="371"/>
                  </a:lnTo>
                  <a:lnTo>
                    <a:pt x="38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8432231" y="2339773"/>
              <a:ext cx="491942" cy="335681"/>
            </a:xfrm>
            <a:custGeom>
              <a:avLst/>
              <a:gdLst/>
              <a:ahLst/>
              <a:cxnLst/>
              <a:rect l="l" t="t" r="r" b="b"/>
              <a:pathLst>
                <a:path w="12873" h="8784" extrusionOk="0">
                  <a:moveTo>
                    <a:pt x="8339" y="0"/>
                  </a:moveTo>
                  <a:cubicBezTo>
                    <a:pt x="4523" y="0"/>
                    <a:pt x="447" y="7852"/>
                    <a:pt x="447" y="7852"/>
                  </a:cubicBezTo>
                  <a:cubicBezTo>
                    <a:pt x="447" y="7852"/>
                    <a:pt x="1" y="8784"/>
                    <a:pt x="1773" y="8784"/>
                  </a:cubicBezTo>
                  <a:cubicBezTo>
                    <a:pt x="2229" y="8784"/>
                    <a:pt x="2831" y="8722"/>
                    <a:pt x="3625" y="8568"/>
                  </a:cubicBezTo>
                  <a:cubicBezTo>
                    <a:pt x="7510" y="7813"/>
                    <a:pt x="12872" y="926"/>
                    <a:pt x="8907" y="61"/>
                  </a:cubicBezTo>
                  <a:cubicBezTo>
                    <a:pt x="8719" y="20"/>
                    <a:pt x="8529" y="0"/>
                    <a:pt x="8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7523669" y="2543879"/>
              <a:ext cx="1062645" cy="2508815"/>
            </a:xfrm>
            <a:custGeom>
              <a:avLst/>
              <a:gdLst/>
              <a:ahLst/>
              <a:cxnLst/>
              <a:rect l="l" t="t" r="r" b="b"/>
              <a:pathLst>
                <a:path w="27807" h="65650" extrusionOk="0">
                  <a:moveTo>
                    <a:pt x="11915" y="1"/>
                  </a:moveTo>
                  <a:cubicBezTo>
                    <a:pt x="7596" y="1"/>
                    <a:pt x="3815" y="837"/>
                    <a:pt x="2775" y="3515"/>
                  </a:cubicBezTo>
                  <a:cubicBezTo>
                    <a:pt x="1" y="10657"/>
                    <a:pt x="13770" y="11912"/>
                    <a:pt x="13770" y="11912"/>
                  </a:cubicBezTo>
                  <a:cubicBezTo>
                    <a:pt x="13770" y="11912"/>
                    <a:pt x="5854" y="41537"/>
                    <a:pt x="841" y="65650"/>
                  </a:cubicBezTo>
                  <a:lnTo>
                    <a:pt x="26733" y="65650"/>
                  </a:lnTo>
                  <a:cubicBezTo>
                    <a:pt x="26753" y="51963"/>
                    <a:pt x="27807" y="2324"/>
                    <a:pt x="27807" y="2324"/>
                  </a:cubicBezTo>
                  <a:cubicBezTo>
                    <a:pt x="27807" y="2324"/>
                    <a:pt x="19113" y="1"/>
                    <a:pt x="11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8002618" y="2533905"/>
              <a:ext cx="424072" cy="228029"/>
            </a:xfrm>
            <a:custGeom>
              <a:avLst/>
              <a:gdLst/>
              <a:ahLst/>
              <a:cxnLst/>
              <a:rect l="l" t="t" r="r" b="b"/>
              <a:pathLst>
                <a:path w="11097" h="5967" extrusionOk="0">
                  <a:moveTo>
                    <a:pt x="5590" y="2665"/>
                  </a:moveTo>
                  <a:cubicBezTo>
                    <a:pt x="5529" y="2740"/>
                    <a:pt x="5473" y="2814"/>
                    <a:pt x="5396" y="2886"/>
                  </a:cubicBezTo>
                  <a:cubicBezTo>
                    <a:pt x="5116" y="3150"/>
                    <a:pt x="4768" y="3348"/>
                    <a:pt x="4428" y="3529"/>
                  </a:cubicBezTo>
                  <a:cubicBezTo>
                    <a:pt x="4287" y="3602"/>
                    <a:pt x="4138" y="3674"/>
                    <a:pt x="3985" y="3742"/>
                  </a:cubicBezTo>
                  <a:lnTo>
                    <a:pt x="3985" y="3742"/>
                  </a:lnTo>
                  <a:cubicBezTo>
                    <a:pt x="4364" y="3217"/>
                    <a:pt x="4994" y="2786"/>
                    <a:pt x="5590" y="2665"/>
                  </a:cubicBezTo>
                  <a:close/>
                  <a:moveTo>
                    <a:pt x="6604" y="1"/>
                  </a:moveTo>
                  <a:cubicBezTo>
                    <a:pt x="6598" y="1"/>
                    <a:pt x="6593" y="1"/>
                    <a:pt x="6587" y="1"/>
                  </a:cubicBezTo>
                  <a:cubicBezTo>
                    <a:pt x="4950" y="81"/>
                    <a:pt x="3195" y="325"/>
                    <a:pt x="1691" y="996"/>
                  </a:cubicBezTo>
                  <a:cubicBezTo>
                    <a:pt x="932" y="1333"/>
                    <a:pt x="99" y="1914"/>
                    <a:pt x="52" y="2827"/>
                  </a:cubicBezTo>
                  <a:cubicBezTo>
                    <a:pt x="1" y="3868"/>
                    <a:pt x="809" y="4646"/>
                    <a:pt x="1799" y="4756"/>
                  </a:cubicBezTo>
                  <a:cubicBezTo>
                    <a:pt x="1923" y="4770"/>
                    <a:pt x="2048" y="4776"/>
                    <a:pt x="2173" y="4776"/>
                  </a:cubicBezTo>
                  <a:cubicBezTo>
                    <a:pt x="2469" y="4776"/>
                    <a:pt x="2768" y="4740"/>
                    <a:pt x="3065" y="4676"/>
                  </a:cubicBezTo>
                  <a:lnTo>
                    <a:pt x="3065" y="4676"/>
                  </a:lnTo>
                  <a:cubicBezTo>
                    <a:pt x="3059" y="5109"/>
                    <a:pt x="3230" y="5514"/>
                    <a:pt x="3686" y="5763"/>
                  </a:cubicBezTo>
                  <a:cubicBezTo>
                    <a:pt x="3951" y="5907"/>
                    <a:pt x="4247" y="5966"/>
                    <a:pt x="4556" y="5966"/>
                  </a:cubicBezTo>
                  <a:cubicBezTo>
                    <a:pt x="5477" y="5966"/>
                    <a:pt x="6512" y="5435"/>
                    <a:pt x="7201" y="5045"/>
                  </a:cubicBezTo>
                  <a:cubicBezTo>
                    <a:pt x="8721" y="4181"/>
                    <a:pt x="10093" y="2929"/>
                    <a:pt x="10965" y="1403"/>
                  </a:cubicBezTo>
                  <a:cubicBezTo>
                    <a:pt x="11097" y="1171"/>
                    <a:pt x="10891" y="956"/>
                    <a:pt x="10687" y="956"/>
                  </a:cubicBezTo>
                  <a:cubicBezTo>
                    <a:pt x="10596" y="956"/>
                    <a:pt x="10505" y="998"/>
                    <a:pt x="10445" y="1102"/>
                  </a:cubicBezTo>
                  <a:cubicBezTo>
                    <a:pt x="9801" y="2229"/>
                    <a:pt x="8872" y="3181"/>
                    <a:pt x="7818" y="3938"/>
                  </a:cubicBezTo>
                  <a:cubicBezTo>
                    <a:pt x="6959" y="4554"/>
                    <a:pt x="5953" y="5141"/>
                    <a:pt x="4893" y="5308"/>
                  </a:cubicBezTo>
                  <a:cubicBezTo>
                    <a:pt x="4791" y="5324"/>
                    <a:pt x="4690" y="5333"/>
                    <a:pt x="4592" y="5333"/>
                  </a:cubicBezTo>
                  <a:cubicBezTo>
                    <a:pt x="4043" y="5333"/>
                    <a:pt x="3585" y="5079"/>
                    <a:pt x="3651" y="4515"/>
                  </a:cubicBezTo>
                  <a:lnTo>
                    <a:pt x="3651" y="4515"/>
                  </a:lnTo>
                  <a:cubicBezTo>
                    <a:pt x="4151" y="4348"/>
                    <a:pt x="4630" y="4116"/>
                    <a:pt x="5056" y="3862"/>
                  </a:cubicBezTo>
                  <a:cubicBezTo>
                    <a:pt x="5470" y="3621"/>
                    <a:pt x="6740" y="2800"/>
                    <a:pt x="6088" y="2193"/>
                  </a:cubicBezTo>
                  <a:cubicBezTo>
                    <a:pt x="5956" y="2071"/>
                    <a:pt x="5796" y="2019"/>
                    <a:pt x="5621" y="2019"/>
                  </a:cubicBezTo>
                  <a:cubicBezTo>
                    <a:pt x="4925" y="2019"/>
                    <a:pt x="3994" y="2828"/>
                    <a:pt x="3675" y="3193"/>
                  </a:cubicBezTo>
                  <a:cubicBezTo>
                    <a:pt x="3476" y="3422"/>
                    <a:pt x="3299" y="3718"/>
                    <a:pt x="3187" y="4033"/>
                  </a:cubicBezTo>
                  <a:lnTo>
                    <a:pt x="3187" y="4033"/>
                  </a:lnTo>
                  <a:cubicBezTo>
                    <a:pt x="2852" y="4127"/>
                    <a:pt x="2509" y="4185"/>
                    <a:pt x="2172" y="4185"/>
                  </a:cubicBezTo>
                  <a:cubicBezTo>
                    <a:pt x="2043" y="4185"/>
                    <a:pt x="1915" y="4177"/>
                    <a:pt x="1789" y="4159"/>
                  </a:cubicBezTo>
                  <a:cubicBezTo>
                    <a:pt x="1061" y="4054"/>
                    <a:pt x="410" y="3324"/>
                    <a:pt x="709" y="2563"/>
                  </a:cubicBezTo>
                  <a:cubicBezTo>
                    <a:pt x="965" y="1912"/>
                    <a:pt x="1803" y="1569"/>
                    <a:pt x="2413" y="1354"/>
                  </a:cubicBezTo>
                  <a:cubicBezTo>
                    <a:pt x="3735" y="885"/>
                    <a:pt x="5183" y="674"/>
                    <a:pt x="6581" y="607"/>
                  </a:cubicBezTo>
                  <a:cubicBezTo>
                    <a:pt x="6967" y="585"/>
                    <a:pt x="6973" y="1"/>
                    <a:pt x="6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7866037" y="2846924"/>
              <a:ext cx="151179" cy="114492"/>
            </a:xfrm>
            <a:custGeom>
              <a:avLst/>
              <a:gdLst/>
              <a:ahLst/>
              <a:cxnLst/>
              <a:rect l="l" t="t" r="r" b="b"/>
              <a:pathLst>
                <a:path w="3956" h="2996" extrusionOk="0">
                  <a:moveTo>
                    <a:pt x="3602" y="0"/>
                  </a:moveTo>
                  <a:cubicBezTo>
                    <a:pt x="3475" y="0"/>
                    <a:pt x="3371" y="93"/>
                    <a:pt x="3325" y="217"/>
                  </a:cubicBezTo>
                  <a:cubicBezTo>
                    <a:pt x="3316" y="242"/>
                    <a:pt x="3309" y="253"/>
                    <a:pt x="3308" y="253"/>
                  </a:cubicBezTo>
                  <a:cubicBezTo>
                    <a:pt x="3307" y="253"/>
                    <a:pt x="3312" y="237"/>
                    <a:pt x="3327" y="211"/>
                  </a:cubicBezTo>
                  <a:lnTo>
                    <a:pt x="3327" y="211"/>
                  </a:lnTo>
                  <a:cubicBezTo>
                    <a:pt x="3297" y="262"/>
                    <a:pt x="3278" y="323"/>
                    <a:pt x="3250" y="377"/>
                  </a:cubicBezTo>
                  <a:cubicBezTo>
                    <a:pt x="3158" y="567"/>
                    <a:pt x="3051" y="751"/>
                    <a:pt x="2930" y="925"/>
                  </a:cubicBezTo>
                  <a:cubicBezTo>
                    <a:pt x="2845" y="1054"/>
                    <a:pt x="2795" y="1117"/>
                    <a:pt x="2716" y="1213"/>
                  </a:cubicBezTo>
                  <a:cubicBezTo>
                    <a:pt x="2619" y="1330"/>
                    <a:pt x="2517" y="1443"/>
                    <a:pt x="2407" y="1547"/>
                  </a:cubicBezTo>
                  <a:cubicBezTo>
                    <a:pt x="2165" y="1776"/>
                    <a:pt x="1916" y="1958"/>
                    <a:pt x="1607" y="2112"/>
                  </a:cubicBezTo>
                  <a:cubicBezTo>
                    <a:pt x="1232" y="2296"/>
                    <a:pt x="809" y="2388"/>
                    <a:pt x="385" y="2396"/>
                  </a:cubicBezTo>
                  <a:cubicBezTo>
                    <a:pt x="3" y="2402"/>
                    <a:pt x="1" y="2995"/>
                    <a:pt x="379" y="2995"/>
                  </a:cubicBezTo>
                  <a:cubicBezTo>
                    <a:pt x="381" y="2995"/>
                    <a:pt x="383" y="2995"/>
                    <a:pt x="385" y="2995"/>
                  </a:cubicBezTo>
                  <a:cubicBezTo>
                    <a:pt x="1243" y="2979"/>
                    <a:pt x="2038" y="2664"/>
                    <a:pt x="2685" y="2105"/>
                  </a:cubicBezTo>
                  <a:cubicBezTo>
                    <a:pt x="3117" y="1733"/>
                    <a:pt x="3473" y="1260"/>
                    <a:pt x="3734" y="753"/>
                  </a:cubicBezTo>
                  <a:cubicBezTo>
                    <a:pt x="3796" y="632"/>
                    <a:pt x="3853" y="510"/>
                    <a:pt x="3900" y="383"/>
                  </a:cubicBezTo>
                  <a:cubicBezTo>
                    <a:pt x="3955" y="231"/>
                    <a:pt x="3837" y="53"/>
                    <a:pt x="3689" y="15"/>
                  </a:cubicBezTo>
                  <a:cubicBezTo>
                    <a:pt x="3660" y="5"/>
                    <a:pt x="3630" y="0"/>
                    <a:pt x="3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8386908" y="2723069"/>
              <a:ext cx="81589" cy="81513"/>
            </a:xfrm>
            <a:custGeom>
              <a:avLst/>
              <a:gdLst/>
              <a:ahLst/>
              <a:cxnLst/>
              <a:rect l="l" t="t" r="r" b="b"/>
              <a:pathLst>
                <a:path w="2135" h="2133" extrusionOk="0">
                  <a:moveTo>
                    <a:pt x="1067" y="0"/>
                  </a:moveTo>
                  <a:cubicBezTo>
                    <a:pt x="479" y="0"/>
                    <a:pt x="1" y="479"/>
                    <a:pt x="1" y="1066"/>
                  </a:cubicBezTo>
                  <a:cubicBezTo>
                    <a:pt x="1" y="1656"/>
                    <a:pt x="477" y="2132"/>
                    <a:pt x="1067" y="2132"/>
                  </a:cubicBezTo>
                  <a:cubicBezTo>
                    <a:pt x="1656" y="2132"/>
                    <a:pt x="2135" y="1658"/>
                    <a:pt x="2135" y="1066"/>
                  </a:cubicBezTo>
                  <a:cubicBezTo>
                    <a:pt x="2135" y="479"/>
                    <a:pt x="1658" y="0"/>
                    <a:pt x="10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7574801" y="2550834"/>
              <a:ext cx="283632" cy="394799"/>
            </a:xfrm>
            <a:custGeom>
              <a:avLst/>
              <a:gdLst/>
              <a:ahLst/>
              <a:cxnLst/>
              <a:rect l="l" t="t" r="r" b="b"/>
              <a:pathLst>
                <a:path w="7422" h="10331" extrusionOk="0">
                  <a:moveTo>
                    <a:pt x="7421" y="0"/>
                  </a:moveTo>
                  <a:lnTo>
                    <a:pt x="7421" y="0"/>
                  </a:lnTo>
                  <a:cubicBezTo>
                    <a:pt x="4514" y="366"/>
                    <a:pt x="2214" y="1340"/>
                    <a:pt x="1437" y="3335"/>
                  </a:cubicBezTo>
                  <a:cubicBezTo>
                    <a:pt x="1" y="7028"/>
                    <a:pt x="2992" y="9144"/>
                    <a:pt x="6214" y="10330"/>
                  </a:cubicBezTo>
                  <a:lnTo>
                    <a:pt x="7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7714056" y="2668001"/>
              <a:ext cx="41081" cy="39973"/>
            </a:xfrm>
            <a:custGeom>
              <a:avLst/>
              <a:gdLst/>
              <a:ahLst/>
              <a:cxnLst/>
              <a:rect l="l" t="t" r="r" b="b"/>
              <a:pathLst>
                <a:path w="1075" h="1046" extrusionOk="0">
                  <a:moveTo>
                    <a:pt x="535" y="0"/>
                  </a:moveTo>
                  <a:cubicBezTo>
                    <a:pt x="262" y="0"/>
                    <a:pt x="31" y="216"/>
                    <a:pt x="15" y="494"/>
                  </a:cubicBezTo>
                  <a:cubicBezTo>
                    <a:pt x="0" y="781"/>
                    <a:pt x="219" y="1030"/>
                    <a:pt x="510" y="1045"/>
                  </a:cubicBezTo>
                  <a:cubicBezTo>
                    <a:pt x="520" y="1045"/>
                    <a:pt x="530" y="1045"/>
                    <a:pt x="540" y="1045"/>
                  </a:cubicBezTo>
                  <a:cubicBezTo>
                    <a:pt x="813" y="1045"/>
                    <a:pt x="1044" y="830"/>
                    <a:pt x="1058" y="551"/>
                  </a:cubicBezTo>
                  <a:cubicBezTo>
                    <a:pt x="1075" y="263"/>
                    <a:pt x="854" y="17"/>
                    <a:pt x="565" y="1"/>
                  </a:cubicBezTo>
                  <a:cubicBezTo>
                    <a:pt x="555" y="1"/>
                    <a:pt x="54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7709814" y="2742520"/>
              <a:ext cx="41196" cy="39935"/>
            </a:xfrm>
            <a:custGeom>
              <a:avLst/>
              <a:gdLst/>
              <a:ahLst/>
              <a:cxnLst/>
              <a:rect l="l" t="t" r="r" b="b"/>
              <a:pathLst>
                <a:path w="1078" h="1045" extrusionOk="0">
                  <a:moveTo>
                    <a:pt x="536" y="0"/>
                  </a:moveTo>
                  <a:cubicBezTo>
                    <a:pt x="262" y="0"/>
                    <a:pt x="31" y="216"/>
                    <a:pt x="17" y="494"/>
                  </a:cubicBezTo>
                  <a:cubicBezTo>
                    <a:pt x="1" y="780"/>
                    <a:pt x="222" y="1028"/>
                    <a:pt x="510" y="1044"/>
                  </a:cubicBezTo>
                  <a:cubicBezTo>
                    <a:pt x="519" y="1045"/>
                    <a:pt x="528" y="1045"/>
                    <a:pt x="537" y="1045"/>
                  </a:cubicBezTo>
                  <a:cubicBezTo>
                    <a:pt x="812" y="1045"/>
                    <a:pt x="1045" y="831"/>
                    <a:pt x="1061" y="549"/>
                  </a:cubicBezTo>
                  <a:cubicBezTo>
                    <a:pt x="1077" y="261"/>
                    <a:pt x="856" y="15"/>
                    <a:pt x="566" y="1"/>
                  </a:cubicBezTo>
                  <a:cubicBezTo>
                    <a:pt x="556" y="0"/>
                    <a:pt x="546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8109352" y="3669311"/>
              <a:ext cx="146478" cy="142236"/>
            </a:xfrm>
            <a:custGeom>
              <a:avLst/>
              <a:gdLst/>
              <a:ahLst/>
              <a:cxnLst/>
              <a:rect l="l" t="t" r="r" b="b"/>
              <a:pathLst>
                <a:path w="3833" h="3722" extrusionOk="0">
                  <a:moveTo>
                    <a:pt x="1913" y="0"/>
                  </a:moveTo>
                  <a:cubicBezTo>
                    <a:pt x="934" y="0"/>
                    <a:pt x="113" y="768"/>
                    <a:pt x="60" y="1757"/>
                  </a:cubicBezTo>
                  <a:cubicBezTo>
                    <a:pt x="1" y="2782"/>
                    <a:pt x="788" y="3661"/>
                    <a:pt x="1813" y="3719"/>
                  </a:cubicBezTo>
                  <a:cubicBezTo>
                    <a:pt x="1850" y="3721"/>
                    <a:pt x="1886" y="3722"/>
                    <a:pt x="1922" y="3722"/>
                  </a:cubicBezTo>
                  <a:cubicBezTo>
                    <a:pt x="2902" y="3722"/>
                    <a:pt x="3722" y="2952"/>
                    <a:pt x="3775" y="1963"/>
                  </a:cubicBezTo>
                  <a:cubicBezTo>
                    <a:pt x="3833" y="938"/>
                    <a:pt x="3045" y="61"/>
                    <a:pt x="2022" y="3"/>
                  </a:cubicBezTo>
                  <a:cubicBezTo>
                    <a:pt x="1986" y="1"/>
                    <a:pt x="1949" y="0"/>
                    <a:pt x="1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8363444" y="4167061"/>
              <a:ext cx="102454" cy="99665"/>
            </a:xfrm>
            <a:custGeom>
              <a:avLst/>
              <a:gdLst/>
              <a:ahLst/>
              <a:cxnLst/>
              <a:rect l="l" t="t" r="r" b="b"/>
              <a:pathLst>
                <a:path w="2681" h="2608" extrusionOk="0">
                  <a:moveTo>
                    <a:pt x="1341" y="1"/>
                  </a:moveTo>
                  <a:cubicBezTo>
                    <a:pt x="654" y="1"/>
                    <a:pt x="77" y="538"/>
                    <a:pt x="40" y="1232"/>
                  </a:cubicBezTo>
                  <a:cubicBezTo>
                    <a:pt x="1" y="1950"/>
                    <a:pt x="551" y="2568"/>
                    <a:pt x="1269" y="2605"/>
                  </a:cubicBezTo>
                  <a:cubicBezTo>
                    <a:pt x="1293" y="2606"/>
                    <a:pt x="1317" y="2607"/>
                    <a:pt x="1341" y="2607"/>
                  </a:cubicBezTo>
                  <a:cubicBezTo>
                    <a:pt x="2028" y="2607"/>
                    <a:pt x="2607" y="2070"/>
                    <a:pt x="2642" y="1376"/>
                  </a:cubicBezTo>
                  <a:cubicBezTo>
                    <a:pt x="2681" y="659"/>
                    <a:pt x="2135" y="44"/>
                    <a:pt x="1413" y="3"/>
                  </a:cubicBezTo>
                  <a:cubicBezTo>
                    <a:pt x="1389" y="1"/>
                    <a:pt x="1365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7766907" y="4567707"/>
              <a:ext cx="194782" cy="189241"/>
            </a:xfrm>
            <a:custGeom>
              <a:avLst/>
              <a:gdLst/>
              <a:ahLst/>
              <a:cxnLst/>
              <a:rect l="l" t="t" r="r" b="b"/>
              <a:pathLst>
                <a:path w="5097" h="4952" extrusionOk="0">
                  <a:moveTo>
                    <a:pt x="2544" y="0"/>
                  </a:moveTo>
                  <a:cubicBezTo>
                    <a:pt x="1240" y="0"/>
                    <a:pt x="151" y="1022"/>
                    <a:pt x="78" y="2338"/>
                  </a:cubicBezTo>
                  <a:cubicBezTo>
                    <a:pt x="0" y="3705"/>
                    <a:pt x="1046" y="4871"/>
                    <a:pt x="2413" y="4947"/>
                  </a:cubicBezTo>
                  <a:cubicBezTo>
                    <a:pt x="2460" y="4950"/>
                    <a:pt x="2508" y="4951"/>
                    <a:pt x="2555" y="4951"/>
                  </a:cubicBezTo>
                  <a:cubicBezTo>
                    <a:pt x="3857" y="4951"/>
                    <a:pt x="4946" y="3930"/>
                    <a:pt x="5021" y="2613"/>
                  </a:cubicBezTo>
                  <a:cubicBezTo>
                    <a:pt x="5097" y="1246"/>
                    <a:pt x="4051" y="78"/>
                    <a:pt x="2687" y="4"/>
                  </a:cubicBezTo>
                  <a:cubicBezTo>
                    <a:pt x="2639" y="1"/>
                    <a:pt x="2591" y="0"/>
                    <a:pt x="2544" y="0"/>
                  </a:cubicBezTo>
                  <a:close/>
                </a:path>
              </a:pathLst>
            </a:custGeom>
            <a:solidFill>
              <a:srgbClr val="43A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7956989" y="3972738"/>
              <a:ext cx="140364" cy="136389"/>
            </a:xfrm>
            <a:custGeom>
              <a:avLst/>
              <a:gdLst/>
              <a:ahLst/>
              <a:cxnLst/>
              <a:rect l="l" t="t" r="r" b="b"/>
              <a:pathLst>
                <a:path w="3673" h="3569" extrusionOk="0">
                  <a:moveTo>
                    <a:pt x="1835" y="1"/>
                  </a:moveTo>
                  <a:cubicBezTo>
                    <a:pt x="894" y="1"/>
                    <a:pt x="109" y="734"/>
                    <a:pt x="55" y="1685"/>
                  </a:cubicBezTo>
                  <a:cubicBezTo>
                    <a:pt x="0" y="2671"/>
                    <a:pt x="753" y="3510"/>
                    <a:pt x="1737" y="3566"/>
                  </a:cubicBezTo>
                  <a:cubicBezTo>
                    <a:pt x="1770" y="3567"/>
                    <a:pt x="1803" y="3568"/>
                    <a:pt x="1835" y="3568"/>
                  </a:cubicBezTo>
                  <a:cubicBezTo>
                    <a:pt x="2776" y="3568"/>
                    <a:pt x="3562" y="2835"/>
                    <a:pt x="3617" y="1884"/>
                  </a:cubicBezTo>
                  <a:cubicBezTo>
                    <a:pt x="3673" y="898"/>
                    <a:pt x="2920" y="57"/>
                    <a:pt x="1933" y="4"/>
                  </a:cubicBezTo>
                  <a:cubicBezTo>
                    <a:pt x="1901" y="2"/>
                    <a:pt x="1868" y="1"/>
                    <a:pt x="1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8331076" y="4737152"/>
              <a:ext cx="139523" cy="135663"/>
            </a:xfrm>
            <a:custGeom>
              <a:avLst/>
              <a:gdLst/>
              <a:ahLst/>
              <a:cxnLst/>
              <a:rect l="l" t="t" r="r" b="b"/>
              <a:pathLst>
                <a:path w="3651" h="3550" extrusionOk="0">
                  <a:moveTo>
                    <a:pt x="1826" y="1"/>
                  </a:moveTo>
                  <a:cubicBezTo>
                    <a:pt x="893" y="1"/>
                    <a:pt x="107" y="732"/>
                    <a:pt x="56" y="1677"/>
                  </a:cubicBezTo>
                  <a:cubicBezTo>
                    <a:pt x="1" y="2653"/>
                    <a:pt x="752" y="3492"/>
                    <a:pt x="1728" y="3547"/>
                  </a:cubicBezTo>
                  <a:cubicBezTo>
                    <a:pt x="1760" y="3549"/>
                    <a:pt x="1793" y="3550"/>
                    <a:pt x="1825" y="3550"/>
                  </a:cubicBezTo>
                  <a:cubicBezTo>
                    <a:pt x="2761" y="3550"/>
                    <a:pt x="3546" y="2817"/>
                    <a:pt x="3598" y="1874"/>
                  </a:cubicBezTo>
                  <a:cubicBezTo>
                    <a:pt x="3651" y="894"/>
                    <a:pt x="2902" y="59"/>
                    <a:pt x="1924" y="4"/>
                  </a:cubicBezTo>
                  <a:cubicBezTo>
                    <a:pt x="1891" y="2"/>
                    <a:pt x="1859" y="1"/>
                    <a:pt x="1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8446561" y="3369934"/>
              <a:ext cx="111320" cy="108148"/>
            </a:xfrm>
            <a:custGeom>
              <a:avLst/>
              <a:gdLst/>
              <a:ahLst/>
              <a:cxnLst/>
              <a:rect l="l" t="t" r="r" b="b"/>
              <a:pathLst>
                <a:path w="2913" h="2830" extrusionOk="0">
                  <a:moveTo>
                    <a:pt x="1451" y="1"/>
                  </a:moveTo>
                  <a:cubicBezTo>
                    <a:pt x="709" y="1"/>
                    <a:pt x="89" y="585"/>
                    <a:pt x="46" y="1335"/>
                  </a:cubicBezTo>
                  <a:cubicBezTo>
                    <a:pt x="1" y="2115"/>
                    <a:pt x="598" y="2784"/>
                    <a:pt x="1378" y="2827"/>
                  </a:cubicBezTo>
                  <a:cubicBezTo>
                    <a:pt x="1405" y="2828"/>
                    <a:pt x="1433" y="2829"/>
                    <a:pt x="1460" y="2829"/>
                  </a:cubicBezTo>
                  <a:cubicBezTo>
                    <a:pt x="2206" y="2829"/>
                    <a:pt x="2828" y="2247"/>
                    <a:pt x="2869" y="1495"/>
                  </a:cubicBezTo>
                  <a:cubicBezTo>
                    <a:pt x="2912" y="713"/>
                    <a:pt x="2317" y="46"/>
                    <a:pt x="1537" y="3"/>
                  </a:cubicBezTo>
                  <a:cubicBezTo>
                    <a:pt x="1508" y="2"/>
                    <a:pt x="1480" y="1"/>
                    <a:pt x="1451" y="1"/>
                  </a:cubicBezTo>
                  <a:close/>
                </a:path>
              </a:pathLst>
            </a:custGeom>
            <a:solidFill>
              <a:srgbClr val="43A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8346247" y="3825343"/>
              <a:ext cx="87627" cy="85143"/>
            </a:xfrm>
            <a:custGeom>
              <a:avLst/>
              <a:gdLst/>
              <a:ahLst/>
              <a:cxnLst/>
              <a:rect l="l" t="t" r="r" b="b"/>
              <a:pathLst>
                <a:path w="2293" h="2228" extrusionOk="0">
                  <a:moveTo>
                    <a:pt x="1144" y="0"/>
                  </a:moveTo>
                  <a:cubicBezTo>
                    <a:pt x="558" y="0"/>
                    <a:pt x="67" y="459"/>
                    <a:pt x="33" y="1052"/>
                  </a:cubicBezTo>
                  <a:cubicBezTo>
                    <a:pt x="1" y="1665"/>
                    <a:pt x="471" y="2193"/>
                    <a:pt x="1085" y="2226"/>
                  </a:cubicBezTo>
                  <a:cubicBezTo>
                    <a:pt x="1105" y="2227"/>
                    <a:pt x="1125" y="2228"/>
                    <a:pt x="1145" y="2228"/>
                  </a:cubicBezTo>
                  <a:cubicBezTo>
                    <a:pt x="1733" y="2228"/>
                    <a:pt x="2228" y="1768"/>
                    <a:pt x="2259" y="1174"/>
                  </a:cubicBezTo>
                  <a:cubicBezTo>
                    <a:pt x="2292" y="561"/>
                    <a:pt x="1824" y="37"/>
                    <a:pt x="1208" y="2"/>
                  </a:cubicBezTo>
                  <a:cubicBezTo>
                    <a:pt x="1186" y="1"/>
                    <a:pt x="1165" y="0"/>
                    <a:pt x="1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7958135" y="3546602"/>
              <a:ext cx="72150" cy="65692"/>
            </a:xfrm>
            <a:custGeom>
              <a:avLst/>
              <a:gdLst/>
              <a:ahLst/>
              <a:cxnLst/>
              <a:rect l="l" t="t" r="r" b="b"/>
              <a:pathLst>
                <a:path w="1888" h="1719" extrusionOk="0">
                  <a:moveTo>
                    <a:pt x="944" y="0"/>
                  </a:moveTo>
                  <a:cubicBezTo>
                    <a:pt x="724" y="0"/>
                    <a:pt x="504" y="84"/>
                    <a:pt x="336" y="252"/>
                  </a:cubicBezTo>
                  <a:cubicBezTo>
                    <a:pt x="1" y="587"/>
                    <a:pt x="1" y="1132"/>
                    <a:pt x="336" y="1467"/>
                  </a:cubicBezTo>
                  <a:cubicBezTo>
                    <a:pt x="504" y="1635"/>
                    <a:pt x="724" y="1719"/>
                    <a:pt x="944" y="1719"/>
                  </a:cubicBezTo>
                  <a:cubicBezTo>
                    <a:pt x="1164" y="1719"/>
                    <a:pt x="1384" y="1635"/>
                    <a:pt x="1552" y="1467"/>
                  </a:cubicBezTo>
                  <a:cubicBezTo>
                    <a:pt x="1887" y="1132"/>
                    <a:pt x="1887" y="587"/>
                    <a:pt x="1552" y="252"/>
                  </a:cubicBezTo>
                  <a:cubicBezTo>
                    <a:pt x="1384" y="84"/>
                    <a:pt x="1164" y="0"/>
                    <a:pt x="9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7892788" y="2610106"/>
              <a:ext cx="65004" cy="63322"/>
            </a:xfrm>
            <a:custGeom>
              <a:avLst/>
              <a:gdLst/>
              <a:ahLst/>
              <a:cxnLst/>
              <a:rect l="l" t="t" r="r" b="b"/>
              <a:pathLst>
                <a:path w="1701" h="1657" extrusionOk="0">
                  <a:moveTo>
                    <a:pt x="853" y="1"/>
                  </a:moveTo>
                  <a:cubicBezTo>
                    <a:pt x="415" y="1"/>
                    <a:pt x="51" y="342"/>
                    <a:pt x="27" y="782"/>
                  </a:cubicBezTo>
                  <a:cubicBezTo>
                    <a:pt x="0" y="1238"/>
                    <a:pt x="350" y="1629"/>
                    <a:pt x="806" y="1655"/>
                  </a:cubicBezTo>
                  <a:cubicBezTo>
                    <a:pt x="822" y="1656"/>
                    <a:pt x="837" y="1656"/>
                    <a:pt x="851" y="1656"/>
                  </a:cubicBezTo>
                  <a:cubicBezTo>
                    <a:pt x="1286" y="1656"/>
                    <a:pt x="1654" y="1315"/>
                    <a:pt x="1678" y="874"/>
                  </a:cubicBezTo>
                  <a:cubicBezTo>
                    <a:pt x="1701" y="417"/>
                    <a:pt x="1353" y="27"/>
                    <a:pt x="899" y="2"/>
                  </a:cubicBezTo>
                  <a:cubicBezTo>
                    <a:pt x="883" y="1"/>
                    <a:pt x="868" y="1"/>
                    <a:pt x="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8114893" y="2905469"/>
              <a:ext cx="98709" cy="95805"/>
            </a:xfrm>
            <a:custGeom>
              <a:avLst/>
              <a:gdLst/>
              <a:ahLst/>
              <a:cxnLst/>
              <a:rect l="l" t="t" r="r" b="b"/>
              <a:pathLst>
                <a:path w="2583" h="2507" extrusionOk="0">
                  <a:moveTo>
                    <a:pt x="1290" y="1"/>
                  </a:moveTo>
                  <a:cubicBezTo>
                    <a:pt x="630" y="1"/>
                    <a:pt x="77" y="518"/>
                    <a:pt x="40" y="1183"/>
                  </a:cubicBezTo>
                  <a:cubicBezTo>
                    <a:pt x="1" y="1877"/>
                    <a:pt x="531" y="2468"/>
                    <a:pt x="1222" y="2505"/>
                  </a:cubicBezTo>
                  <a:cubicBezTo>
                    <a:pt x="1246" y="2506"/>
                    <a:pt x="1270" y="2507"/>
                    <a:pt x="1294" y="2507"/>
                  </a:cubicBezTo>
                  <a:cubicBezTo>
                    <a:pt x="1954" y="2507"/>
                    <a:pt x="2506" y="1990"/>
                    <a:pt x="2544" y="1324"/>
                  </a:cubicBezTo>
                  <a:cubicBezTo>
                    <a:pt x="2583" y="633"/>
                    <a:pt x="2053" y="39"/>
                    <a:pt x="1361" y="3"/>
                  </a:cubicBezTo>
                  <a:cubicBezTo>
                    <a:pt x="1337" y="1"/>
                    <a:pt x="1314" y="1"/>
                    <a:pt x="1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8276199" y="3131587"/>
              <a:ext cx="71347" cy="69360"/>
            </a:xfrm>
            <a:custGeom>
              <a:avLst/>
              <a:gdLst/>
              <a:ahLst/>
              <a:cxnLst/>
              <a:rect l="l" t="t" r="r" b="b"/>
              <a:pathLst>
                <a:path w="1867" h="1815" extrusionOk="0">
                  <a:moveTo>
                    <a:pt x="932" y="1"/>
                  </a:moveTo>
                  <a:cubicBezTo>
                    <a:pt x="454" y="1"/>
                    <a:pt x="55" y="376"/>
                    <a:pt x="29" y="858"/>
                  </a:cubicBezTo>
                  <a:cubicBezTo>
                    <a:pt x="1" y="1359"/>
                    <a:pt x="383" y="1784"/>
                    <a:pt x="882" y="1813"/>
                  </a:cubicBezTo>
                  <a:cubicBezTo>
                    <a:pt x="900" y="1814"/>
                    <a:pt x="917" y="1815"/>
                    <a:pt x="935" y="1815"/>
                  </a:cubicBezTo>
                  <a:cubicBezTo>
                    <a:pt x="1413" y="1815"/>
                    <a:pt x="1812" y="1440"/>
                    <a:pt x="1840" y="960"/>
                  </a:cubicBezTo>
                  <a:cubicBezTo>
                    <a:pt x="1866" y="461"/>
                    <a:pt x="1484" y="31"/>
                    <a:pt x="985" y="2"/>
                  </a:cubicBezTo>
                  <a:cubicBezTo>
                    <a:pt x="967" y="1"/>
                    <a:pt x="950" y="1"/>
                    <a:pt x="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8099263" y="4312087"/>
              <a:ext cx="130084" cy="126415"/>
            </a:xfrm>
            <a:custGeom>
              <a:avLst/>
              <a:gdLst/>
              <a:ahLst/>
              <a:cxnLst/>
              <a:rect l="l" t="t" r="r" b="b"/>
              <a:pathLst>
                <a:path w="3404" h="3308" extrusionOk="0">
                  <a:moveTo>
                    <a:pt x="1700" y="0"/>
                  </a:moveTo>
                  <a:cubicBezTo>
                    <a:pt x="827" y="0"/>
                    <a:pt x="99" y="682"/>
                    <a:pt x="50" y="1562"/>
                  </a:cubicBezTo>
                  <a:cubicBezTo>
                    <a:pt x="1" y="2476"/>
                    <a:pt x="698" y="3254"/>
                    <a:pt x="1611" y="3305"/>
                  </a:cubicBezTo>
                  <a:cubicBezTo>
                    <a:pt x="1640" y="3307"/>
                    <a:pt x="1669" y="3307"/>
                    <a:pt x="1698" y="3307"/>
                  </a:cubicBezTo>
                  <a:cubicBezTo>
                    <a:pt x="2572" y="3307"/>
                    <a:pt x="3302" y="2625"/>
                    <a:pt x="3352" y="1744"/>
                  </a:cubicBezTo>
                  <a:cubicBezTo>
                    <a:pt x="3403" y="832"/>
                    <a:pt x="2705" y="52"/>
                    <a:pt x="1791" y="3"/>
                  </a:cubicBezTo>
                  <a:cubicBezTo>
                    <a:pt x="1760" y="1"/>
                    <a:pt x="1730" y="0"/>
                    <a:pt x="1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8052374" y="4910152"/>
              <a:ext cx="85946" cy="83500"/>
            </a:xfrm>
            <a:custGeom>
              <a:avLst/>
              <a:gdLst/>
              <a:ahLst/>
              <a:cxnLst/>
              <a:rect l="l" t="t" r="r" b="b"/>
              <a:pathLst>
                <a:path w="2249" h="2185" extrusionOk="0">
                  <a:moveTo>
                    <a:pt x="1121" y="0"/>
                  </a:moveTo>
                  <a:cubicBezTo>
                    <a:pt x="547" y="0"/>
                    <a:pt x="66" y="449"/>
                    <a:pt x="35" y="1031"/>
                  </a:cubicBezTo>
                  <a:cubicBezTo>
                    <a:pt x="0" y="1633"/>
                    <a:pt x="460" y="2150"/>
                    <a:pt x="1064" y="2183"/>
                  </a:cubicBezTo>
                  <a:cubicBezTo>
                    <a:pt x="1084" y="2184"/>
                    <a:pt x="1104" y="2185"/>
                    <a:pt x="1124" y="2185"/>
                  </a:cubicBezTo>
                  <a:cubicBezTo>
                    <a:pt x="1700" y="2185"/>
                    <a:pt x="2184" y="1735"/>
                    <a:pt x="2216" y="1152"/>
                  </a:cubicBezTo>
                  <a:cubicBezTo>
                    <a:pt x="2249" y="551"/>
                    <a:pt x="1786" y="35"/>
                    <a:pt x="1185" y="2"/>
                  </a:cubicBezTo>
                  <a:cubicBezTo>
                    <a:pt x="1163" y="1"/>
                    <a:pt x="114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8049087" y="3226552"/>
              <a:ext cx="42954" cy="41693"/>
            </a:xfrm>
            <a:custGeom>
              <a:avLst/>
              <a:gdLst/>
              <a:ahLst/>
              <a:cxnLst/>
              <a:rect l="l" t="t" r="r" b="b"/>
              <a:pathLst>
                <a:path w="1124" h="1091" extrusionOk="0">
                  <a:moveTo>
                    <a:pt x="560" y="0"/>
                  </a:moveTo>
                  <a:cubicBezTo>
                    <a:pt x="276" y="0"/>
                    <a:pt x="34" y="225"/>
                    <a:pt x="19" y="515"/>
                  </a:cubicBezTo>
                  <a:cubicBezTo>
                    <a:pt x="0" y="813"/>
                    <a:pt x="229" y="1071"/>
                    <a:pt x="532" y="1090"/>
                  </a:cubicBezTo>
                  <a:cubicBezTo>
                    <a:pt x="543" y="1090"/>
                    <a:pt x="555" y="1091"/>
                    <a:pt x="566" y="1091"/>
                  </a:cubicBezTo>
                  <a:cubicBezTo>
                    <a:pt x="850" y="1091"/>
                    <a:pt x="1089" y="868"/>
                    <a:pt x="1107" y="576"/>
                  </a:cubicBezTo>
                  <a:cubicBezTo>
                    <a:pt x="1123" y="275"/>
                    <a:pt x="892" y="16"/>
                    <a:pt x="594" y="1"/>
                  </a:cubicBezTo>
                  <a:cubicBezTo>
                    <a:pt x="582" y="1"/>
                    <a:pt x="571" y="0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7863782" y="4281324"/>
              <a:ext cx="42954" cy="41807"/>
            </a:xfrm>
            <a:custGeom>
              <a:avLst/>
              <a:gdLst/>
              <a:ahLst/>
              <a:cxnLst/>
              <a:rect l="l" t="t" r="r" b="b"/>
              <a:pathLst>
                <a:path w="1124" h="1094" extrusionOk="0">
                  <a:moveTo>
                    <a:pt x="560" y="1"/>
                  </a:moveTo>
                  <a:cubicBezTo>
                    <a:pt x="276" y="1"/>
                    <a:pt x="35" y="226"/>
                    <a:pt x="19" y="515"/>
                  </a:cubicBezTo>
                  <a:cubicBezTo>
                    <a:pt x="0" y="814"/>
                    <a:pt x="229" y="1074"/>
                    <a:pt x="532" y="1092"/>
                  </a:cubicBezTo>
                  <a:cubicBezTo>
                    <a:pt x="542" y="1093"/>
                    <a:pt x="552" y="1093"/>
                    <a:pt x="562" y="1093"/>
                  </a:cubicBezTo>
                  <a:cubicBezTo>
                    <a:pt x="848" y="1093"/>
                    <a:pt x="1089" y="869"/>
                    <a:pt x="1107" y="577"/>
                  </a:cubicBezTo>
                  <a:cubicBezTo>
                    <a:pt x="1124" y="276"/>
                    <a:pt x="892" y="18"/>
                    <a:pt x="594" y="2"/>
                  </a:cubicBezTo>
                  <a:cubicBezTo>
                    <a:pt x="582" y="1"/>
                    <a:pt x="571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8164305" y="4573630"/>
              <a:ext cx="90761" cy="88124"/>
            </a:xfrm>
            <a:custGeom>
              <a:avLst/>
              <a:gdLst/>
              <a:ahLst/>
              <a:cxnLst/>
              <a:rect l="l" t="t" r="r" b="b"/>
              <a:pathLst>
                <a:path w="2375" h="2306" extrusionOk="0">
                  <a:moveTo>
                    <a:pt x="1184" y="1"/>
                  </a:moveTo>
                  <a:cubicBezTo>
                    <a:pt x="579" y="1"/>
                    <a:pt x="71" y="475"/>
                    <a:pt x="36" y="1089"/>
                  </a:cubicBezTo>
                  <a:cubicBezTo>
                    <a:pt x="1" y="1723"/>
                    <a:pt x="486" y="2267"/>
                    <a:pt x="1122" y="2304"/>
                  </a:cubicBezTo>
                  <a:cubicBezTo>
                    <a:pt x="1144" y="2305"/>
                    <a:pt x="1165" y="2306"/>
                    <a:pt x="1186" y="2306"/>
                  </a:cubicBezTo>
                  <a:cubicBezTo>
                    <a:pt x="1793" y="2306"/>
                    <a:pt x="2304" y="1833"/>
                    <a:pt x="2337" y="1218"/>
                  </a:cubicBezTo>
                  <a:cubicBezTo>
                    <a:pt x="2374" y="579"/>
                    <a:pt x="1885" y="35"/>
                    <a:pt x="1251" y="3"/>
                  </a:cubicBezTo>
                  <a:cubicBezTo>
                    <a:pt x="1228" y="1"/>
                    <a:pt x="1206" y="1"/>
                    <a:pt x="1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8412932" y="2932984"/>
              <a:ext cx="124428" cy="120950"/>
            </a:xfrm>
            <a:custGeom>
              <a:avLst/>
              <a:gdLst/>
              <a:ahLst/>
              <a:cxnLst/>
              <a:rect l="l" t="t" r="r" b="b"/>
              <a:pathLst>
                <a:path w="3256" h="3165" extrusionOk="0">
                  <a:moveTo>
                    <a:pt x="1625" y="0"/>
                  </a:moveTo>
                  <a:cubicBezTo>
                    <a:pt x="793" y="0"/>
                    <a:pt x="95" y="653"/>
                    <a:pt x="48" y="1494"/>
                  </a:cubicBezTo>
                  <a:cubicBezTo>
                    <a:pt x="1" y="2366"/>
                    <a:pt x="668" y="3113"/>
                    <a:pt x="1539" y="3162"/>
                  </a:cubicBezTo>
                  <a:cubicBezTo>
                    <a:pt x="1570" y="3163"/>
                    <a:pt x="1600" y="3164"/>
                    <a:pt x="1630" y="3164"/>
                  </a:cubicBezTo>
                  <a:cubicBezTo>
                    <a:pt x="2462" y="3164"/>
                    <a:pt x="3159" y="2512"/>
                    <a:pt x="3207" y="1670"/>
                  </a:cubicBezTo>
                  <a:cubicBezTo>
                    <a:pt x="3256" y="799"/>
                    <a:pt x="2589" y="52"/>
                    <a:pt x="1715" y="3"/>
                  </a:cubicBezTo>
                  <a:cubicBezTo>
                    <a:pt x="1685" y="1"/>
                    <a:pt x="1655" y="0"/>
                    <a:pt x="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8140879" y="3346929"/>
              <a:ext cx="158822" cy="154312"/>
            </a:xfrm>
            <a:custGeom>
              <a:avLst/>
              <a:gdLst/>
              <a:ahLst/>
              <a:cxnLst/>
              <a:rect l="l" t="t" r="r" b="b"/>
              <a:pathLst>
                <a:path w="4156" h="4038" extrusionOk="0">
                  <a:moveTo>
                    <a:pt x="2076" y="1"/>
                  </a:moveTo>
                  <a:cubicBezTo>
                    <a:pt x="1012" y="1"/>
                    <a:pt x="121" y="832"/>
                    <a:pt x="61" y="1907"/>
                  </a:cubicBezTo>
                  <a:cubicBezTo>
                    <a:pt x="0" y="3020"/>
                    <a:pt x="851" y="3971"/>
                    <a:pt x="1964" y="4034"/>
                  </a:cubicBezTo>
                  <a:cubicBezTo>
                    <a:pt x="2003" y="4037"/>
                    <a:pt x="2042" y="4038"/>
                    <a:pt x="2080" y="4038"/>
                  </a:cubicBezTo>
                  <a:cubicBezTo>
                    <a:pt x="3141" y="4038"/>
                    <a:pt x="4029" y="3206"/>
                    <a:pt x="4092" y="2132"/>
                  </a:cubicBezTo>
                  <a:cubicBezTo>
                    <a:pt x="4155" y="1019"/>
                    <a:pt x="3300" y="67"/>
                    <a:pt x="2189" y="4"/>
                  </a:cubicBezTo>
                  <a:cubicBezTo>
                    <a:pt x="2151" y="2"/>
                    <a:pt x="2114" y="1"/>
                    <a:pt x="20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3CC7BF5-50E1-4EB9-B660-504FAE0FB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97" y="117764"/>
            <a:ext cx="706148" cy="875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4"/>
          <p:cNvSpPr txBox="1">
            <a:spLocks noGrp="1"/>
          </p:cNvSpPr>
          <p:nvPr>
            <p:ph type="title" idx="2"/>
          </p:nvPr>
        </p:nvSpPr>
        <p:spPr>
          <a:xfrm>
            <a:off x="720000" y="605163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40" name="Google Shape;1540;p34"/>
          <p:cNvSpPr txBox="1">
            <a:spLocks noGrp="1"/>
          </p:cNvSpPr>
          <p:nvPr>
            <p:ph type="title" idx="3"/>
          </p:nvPr>
        </p:nvSpPr>
        <p:spPr>
          <a:xfrm>
            <a:off x="859075" y="119778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Outcome</a:t>
            </a:r>
            <a:endParaRPr dirty="0"/>
          </a:p>
        </p:txBody>
      </p:sp>
      <p:sp>
        <p:nvSpPr>
          <p:cNvPr id="1541" name="Google Shape;1541;p34"/>
          <p:cNvSpPr txBox="1">
            <a:spLocks noGrp="1"/>
          </p:cNvSpPr>
          <p:nvPr>
            <p:ph type="title" idx="4"/>
          </p:nvPr>
        </p:nvSpPr>
        <p:spPr>
          <a:xfrm>
            <a:off x="3403800" y="85868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43" name="Google Shape;1543;p34"/>
          <p:cNvSpPr txBox="1">
            <a:spLocks noGrp="1"/>
          </p:cNvSpPr>
          <p:nvPr>
            <p:ph type="title" idx="6"/>
          </p:nvPr>
        </p:nvSpPr>
        <p:spPr>
          <a:xfrm>
            <a:off x="3394018" y="1419178"/>
            <a:ext cx="230503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talk!</a:t>
            </a:r>
            <a:endParaRPr dirty="0"/>
          </a:p>
        </p:txBody>
      </p:sp>
      <p:sp>
        <p:nvSpPr>
          <p:cNvPr id="1544" name="Google Shape;1544;p34"/>
          <p:cNvSpPr txBox="1">
            <a:spLocks noGrp="1"/>
          </p:cNvSpPr>
          <p:nvPr>
            <p:ph type="title" idx="7"/>
          </p:nvPr>
        </p:nvSpPr>
        <p:spPr>
          <a:xfrm>
            <a:off x="6087600" y="605163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546" name="Google Shape;1546;p34"/>
          <p:cNvSpPr txBox="1">
            <a:spLocks noGrp="1"/>
          </p:cNvSpPr>
          <p:nvPr>
            <p:ph type="title" idx="9"/>
          </p:nvPr>
        </p:nvSpPr>
        <p:spPr>
          <a:xfrm>
            <a:off x="6248931" y="124694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</a:t>
            </a:r>
            <a:endParaRPr dirty="0"/>
          </a:p>
        </p:txBody>
      </p:sp>
      <p:sp>
        <p:nvSpPr>
          <p:cNvPr id="1547" name="Google Shape;1547;p34"/>
          <p:cNvSpPr txBox="1">
            <a:spLocks noGrp="1"/>
          </p:cNvSpPr>
          <p:nvPr>
            <p:ph type="title" idx="13"/>
          </p:nvPr>
        </p:nvSpPr>
        <p:spPr>
          <a:xfrm>
            <a:off x="720000" y="2807538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49" name="Google Shape;1549;p34"/>
          <p:cNvSpPr txBox="1">
            <a:spLocks noGrp="1"/>
          </p:cNvSpPr>
          <p:nvPr>
            <p:ph type="title" idx="15"/>
          </p:nvPr>
        </p:nvSpPr>
        <p:spPr>
          <a:xfrm>
            <a:off x="851986" y="329363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Activities</a:t>
            </a:r>
            <a:endParaRPr dirty="0"/>
          </a:p>
        </p:txBody>
      </p:sp>
      <p:sp>
        <p:nvSpPr>
          <p:cNvPr id="1552" name="Google Shape;1552;p34"/>
          <p:cNvSpPr txBox="1">
            <a:spLocks noGrp="1"/>
          </p:cNvSpPr>
          <p:nvPr>
            <p:ph type="title" idx="18"/>
          </p:nvPr>
        </p:nvSpPr>
        <p:spPr>
          <a:xfrm>
            <a:off x="2955851" y="3526666"/>
            <a:ext cx="286333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¡Ten a mano </a:t>
            </a:r>
            <a:br>
              <a:rPr lang="en" dirty="0"/>
            </a:br>
            <a:r>
              <a:rPr lang="en" dirty="0"/>
              <a:t>tu cuaderno </a:t>
            </a:r>
            <a:br>
              <a:rPr lang="en" dirty="0"/>
            </a:br>
            <a:r>
              <a:rPr lang="en" dirty="0"/>
              <a:t>de inglés y</a:t>
            </a:r>
            <a:br>
              <a:rPr lang="en" dirty="0"/>
            </a:br>
            <a:r>
              <a:rPr lang="en" dirty="0"/>
              <a:t> tu estuche!</a:t>
            </a:r>
            <a:endParaRPr dirty="0"/>
          </a:p>
        </p:txBody>
      </p:sp>
      <p:grpSp>
        <p:nvGrpSpPr>
          <p:cNvPr id="1555" name="Google Shape;1555;p34"/>
          <p:cNvGrpSpPr/>
          <p:nvPr/>
        </p:nvGrpSpPr>
        <p:grpSpPr>
          <a:xfrm rot="-554471">
            <a:off x="2160086" y="1712631"/>
            <a:ext cx="1406464" cy="1591139"/>
            <a:chOff x="599775" y="306575"/>
            <a:chExt cx="1702225" cy="2060150"/>
          </a:xfrm>
        </p:grpSpPr>
        <p:sp>
          <p:nvSpPr>
            <p:cNvPr id="1556" name="Google Shape;1556;p34"/>
            <p:cNvSpPr/>
            <p:nvPr/>
          </p:nvSpPr>
          <p:spPr>
            <a:xfrm>
              <a:off x="688075" y="1368325"/>
              <a:ext cx="1474100" cy="403625"/>
            </a:xfrm>
            <a:custGeom>
              <a:avLst/>
              <a:gdLst/>
              <a:ahLst/>
              <a:cxnLst/>
              <a:rect l="l" t="t" r="r" b="b"/>
              <a:pathLst>
                <a:path w="58964" h="16145" extrusionOk="0">
                  <a:moveTo>
                    <a:pt x="6141" y="0"/>
                  </a:moveTo>
                  <a:cubicBezTo>
                    <a:pt x="2748" y="0"/>
                    <a:pt x="0" y="2750"/>
                    <a:pt x="0" y="6141"/>
                  </a:cubicBezTo>
                  <a:lnTo>
                    <a:pt x="0" y="10004"/>
                  </a:lnTo>
                  <a:cubicBezTo>
                    <a:pt x="0" y="13395"/>
                    <a:pt x="2748" y="16144"/>
                    <a:pt x="6141" y="16144"/>
                  </a:cubicBezTo>
                  <a:lnTo>
                    <a:pt x="52822" y="16144"/>
                  </a:lnTo>
                  <a:cubicBezTo>
                    <a:pt x="56213" y="16144"/>
                    <a:pt x="58964" y="13395"/>
                    <a:pt x="58962" y="10004"/>
                  </a:cubicBezTo>
                  <a:lnTo>
                    <a:pt x="58962" y="6141"/>
                  </a:lnTo>
                  <a:cubicBezTo>
                    <a:pt x="58962" y="2748"/>
                    <a:pt x="56213" y="0"/>
                    <a:pt x="52822" y="0"/>
                  </a:cubicBezTo>
                  <a:close/>
                </a:path>
              </a:pathLst>
            </a:custGeom>
            <a:solidFill>
              <a:srgbClr val="EE8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960100" y="1426450"/>
              <a:ext cx="909475" cy="296950"/>
            </a:xfrm>
            <a:custGeom>
              <a:avLst/>
              <a:gdLst/>
              <a:ahLst/>
              <a:cxnLst/>
              <a:rect l="l" t="t" r="r" b="b"/>
              <a:pathLst>
                <a:path w="36379" h="11878" extrusionOk="0">
                  <a:moveTo>
                    <a:pt x="1" y="0"/>
                  </a:moveTo>
                  <a:lnTo>
                    <a:pt x="1" y="11878"/>
                  </a:lnTo>
                  <a:lnTo>
                    <a:pt x="36378" y="11878"/>
                  </a:lnTo>
                  <a:lnTo>
                    <a:pt x="36378" y="0"/>
                  </a:lnTo>
                  <a:close/>
                </a:path>
              </a:pathLst>
            </a:custGeom>
            <a:solidFill>
              <a:srgbClr val="F2B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4"/>
            <p:cNvSpPr/>
            <p:nvPr/>
          </p:nvSpPr>
          <p:spPr>
            <a:xfrm>
              <a:off x="849650" y="1426450"/>
              <a:ext cx="62050" cy="296950"/>
            </a:xfrm>
            <a:custGeom>
              <a:avLst/>
              <a:gdLst/>
              <a:ahLst/>
              <a:cxnLst/>
              <a:rect l="l" t="t" r="r" b="b"/>
              <a:pathLst>
                <a:path w="2482" h="11878" extrusionOk="0">
                  <a:moveTo>
                    <a:pt x="1" y="0"/>
                  </a:moveTo>
                  <a:lnTo>
                    <a:pt x="1" y="11878"/>
                  </a:lnTo>
                  <a:lnTo>
                    <a:pt x="2482" y="1187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rgbClr val="F2B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756850" y="1426450"/>
              <a:ext cx="62050" cy="296950"/>
            </a:xfrm>
            <a:custGeom>
              <a:avLst/>
              <a:gdLst/>
              <a:ahLst/>
              <a:cxnLst/>
              <a:rect l="l" t="t" r="r" b="b"/>
              <a:pathLst>
                <a:path w="2482" h="11878" extrusionOk="0">
                  <a:moveTo>
                    <a:pt x="1" y="0"/>
                  </a:moveTo>
                  <a:lnTo>
                    <a:pt x="1" y="11878"/>
                  </a:lnTo>
                  <a:lnTo>
                    <a:pt x="2482" y="1187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rgbClr val="F2B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1918950" y="1426450"/>
              <a:ext cx="62000" cy="296950"/>
            </a:xfrm>
            <a:custGeom>
              <a:avLst/>
              <a:gdLst/>
              <a:ahLst/>
              <a:cxnLst/>
              <a:rect l="l" t="t" r="r" b="b"/>
              <a:pathLst>
                <a:path w="2480" h="11878" extrusionOk="0">
                  <a:moveTo>
                    <a:pt x="0" y="0"/>
                  </a:moveTo>
                  <a:lnTo>
                    <a:pt x="0" y="11878"/>
                  </a:lnTo>
                  <a:lnTo>
                    <a:pt x="2480" y="11878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rgbClr val="F2B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2016150" y="1426450"/>
              <a:ext cx="62050" cy="296950"/>
            </a:xfrm>
            <a:custGeom>
              <a:avLst/>
              <a:gdLst/>
              <a:ahLst/>
              <a:cxnLst/>
              <a:rect l="l" t="t" r="r" b="b"/>
              <a:pathLst>
                <a:path w="2482" h="11878" extrusionOk="0">
                  <a:moveTo>
                    <a:pt x="1" y="0"/>
                  </a:moveTo>
                  <a:lnTo>
                    <a:pt x="1" y="11878"/>
                  </a:lnTo>
                  <a:lnTo>
                    <a:pt x="2481" y="11878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F2B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832000" y="1771600"/>
              <a:ext cx="1382450" cy="223000"/>
            </a:xfrm>
            <a:custGeom>
              <a:avLst/>
              <a:gdLst/>
              <a:ahLst/>
              <a:cxnLst/>
              <a:rect l="l" t="t" r="r" b="b"/>
              <a:pathLst>
                <a:path w="55298" h="8920" extrusionOk="0">
                  <a:moveTo>
                    <a:pt x="4460" y="0"/>
                  </a:moveTo>
                  <a:cubicBezTo>
                    <a:pt x="1997" y="0"/>
                    <a:pt x="0" y="1996"/>
                    <a:pt x="0" y="4460"/>
                  </a:cubicBezTo>
                  <a:cubicBezTo>
                    <a:pt x="0" y="6923"/>
                    <a:pt x="1997" y="8919"/>
                    <a:pt x="4460" y="8919"/>
                  </a:cubicBezTo>
                  <a:lnTo>
                    <a:pt x="50837" y="8919"/>
                  </a:lnTo>
                  <a:cubicBezTo>
                    <a:pt x="53300" y="8919"/>
                    <a:pt x="55298" y="6923"/>
                    <a:pt x="55296" y="4460"/>
                  </a:cubicBezTo>
                  <a:cubicBezTo>
                    <a:pt x="55296" y="1996"/>
                    <a:pt x="53300" y="0"/>
                    <a:pt x="50837" y="0"/>
                  </a:cubicBezTo>
                  <a:close/>
                </a:path>
              </a:pathLst>
            </a:custGeom>
            <a:solidFill>
              <a:srgbClr val="51A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2033175" y="1771600"/>
              <a:ext cx="13300" cy="223000"/>
            </a:xfrm>
            <a:custGeom>
              <a:avLst/>
              <a:gdLst/>
              <a:ahLst/>
              <a:cxnLst/>
              <a:rect l="l" t="t" r="r" b="b"/>
              <a:pathLst>
                <a:path w="532" h="8920" extrusionOk="0">
                  <a:moveTo>
                    <a:pt x="1" y="0"/>
                  </a:moveTo>
                  <a:lnTo>
                    <a:pt x="1" y="2111"/>
                  </a:lnTo>
                  <a:lnTo>
                    <a:pt x="1" y="8085"/>
                  </a:lnTo>
                  <a:lnTo>
                    <a:pt x="1" y="8919"/>
                  </a:lnTo>
                  <a:lnTo>
                    <a:pt x="532" y="8919"/>
                  </a:lnTo>
                  <a:lnTo>
                    <a:pt x="532" y="5679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A2D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2123425" y="1771550"/>
              <a:ext cx="13325" cy="223050"/>
            </a:xfrm>
            <a:custGeom>
              <a:avLst/>
              <a:gdLst/>
              <a:ahLst/>
              <a:cxnLst/>
              <a:rect l="l" t="t" r="r" b="b"/>
              <a:pathLst>
                <a:path w="533" h="8922" extrusionOk="0">
                  <a:moveTo>
                    <a:pt x="1" y="1"/>
                  </a:moveTo>
                  <a:lnTo>
                    <a:pt x="1" y="3068"/>
                  </a:lnTo>
                  <a:lnTo>
                    <a:pt x="1" y="7100"/>
                  </a:lnTo>
                  <a:lnTo>
                    <a:pt x="1" y="8921"/>
                  </a:lnTo>
                  <a:lnTo>
                    <a:pt x="532" y="8921"/>
                  </a:lnTo>
                  <a:lnTo>
                    <a:pt x="532" y="7578"/>
                  </a:lnTo>
                  <a:lnTo>
                    <a:pt x="532" y="3546"/>
                  </a:lnTo>
                  <a:lnTo>
                    <a:pt x="532" y="59"/>
                  </a:lnTo>
                  <a:lnTo>
                    <a:pt x="532" y="1"/>
                  </a:lnTo>
                  <a:close/>
                </a:path>
              </a:pathLst>
            </a:custGeom>
            <a:solidFill>
              <a:srgbClr val="A2D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1014050" y="1771525"/>
              <a:ext cx="13375" cy="223025"/>
            </a:xfrm>
            <a:custGeom>
              <a:avLst/>
              <a:gdLst/>
              <a:ahLst/>
              <a:cxnLst/>
              <a:rect l="l" t="t" r="r" b="b"/>
              <a:pathLst>
                <a:path w="535" h="8921" extrusionOk="0">
                  <a:moveTo>
                    <a:pt x="1" y="0"/>
                  </a:moveTo>
                  <a:lnTo>
                    <a:pt x="1" y="2"/>
                  </a:lnTo>
                  <a:lnTo>
                    <a:pt x="1" y="30"/>
                  </a:lnTo>
                  <a:lnTo>
                    <a:pt x="1" y="3366"/>
                  </a:lnTo>
                  <a:lnTo>
                    <a:pt x="1" y="7399"/>
                  </a:lnTo>
                  <a:lnTo>
                    <a:pt x="1" y="8921"/>
                  </a:lnTo>
                  <a:lnTo>
                    <a:pt x="532" y="8921"/>
                  </a:lnTo>
                  <a:lnTo>
                    <a:pt x="532" y="7874"/>
                  </a:lnTo>
                  <a:lnTo>
                    <a:pt x="532" y="3842"/>
                  </a:lnTo>
                  <a:lnTo>
                    <a:pt x="532" y="355"/>
                  </a:lnTo>
                  <a:cubicBezTo>
                    <a:pt x="532" y="237"/>
                    <a:pt x="533" y="118"/>
                    <a:pt x="535" y="0"/>
                  </a:cubicBezTo>
                  <a:close/>
                </a:path>
              </a:pathLst>
            </a:custGeom>
            <a:solidFill>
              <a:srgbClr val="A2D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923750" y="1771600"/>
              <a:ext cx="13325" cy="223025"/>
            </a:xfrm>
            <a:custGeom>
              <a:avLst/>
              <a:gdLst/>
              <a:ahLst/>
              <a:cxnLst/>
              <a:rect l="l" t="t" r="r" b="b"/>
              <a:pathLst>
                <a:path w="533" h="8921" extrusionOk="0">
                  <a:moveTo>
                    <a:pt x="1" y="0"/>
                  </a:moveTo>
                  <a:lnTo>
                    <a:pt x="1" y="2410"/>
                  </a:lnTo>
                  <a:lnTo>
                    <a:pt x="1" y="8384"/>
                  </a:lnTo>
                  <a:lnTo>
                    <a:pt x="1" y="8920"/>
                  </a:lnTo>
                  <a:lnTo>
                    <a:pt x="532" y="8920"/>
                  </a:lnTo>
                  <a:lnTo>
                    <a:pt x="532" y="8919"/>
                  </a:lnTo>
                  <a:lnTo>
                    <a:pt x="532" y="5975"/>
                  </a:lnTo>
                  <a:lnTo>
                    <a:pt x="532" y="1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A2D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1914200" y="2111350"/>
              <a:ext cx="322375" cy="144275"/>
            </a:xfrm>
            <a:custGeom>
              <a:avLst/>
              <a:gdLst/>
              <a:ahLst/>
              <a:cxnLst/>
              <a:rect l="l" t="t" r="r" b="b"/>
              <a:pathLst>
                <a:path w="12895" h="5771" extrusionOk="0">
                  <a:moveTo>
                    <a:pt x="4176" y="1"/>
                  </a:moveTo>
                  <a:cubicBezTo>
                    <a:pt x="1" y="1"/>
                    <a:pt x="5025" y="3582"/>
                    <a:pt x="5025" y="3582"/>
                  </a:cubicBezTo>
                  <a:cubicBezTo>
                    <a:pt x="5025" y="3582"/>
                    <a:pt x="10114" y="4159"/>
                    <a:pt x="11266" y="5770"/>
                  </a:cubicBezTo>
                  <a:lnTo>
                    <a:pt x="10955" y="3736"/>
                  </a:lnTo>
                  <a:lnTo>
                    <a:pt x="12895" y="4159"/>
                  </a:lnTo>
                  <a:cubicBezTo>
                    <a:pt x="12895" y="4159"/>
                    <a:pt x="11934" y="837"/>
                    <a:pt x="5505" y="89"/>
                  </a:cubicBezTo>
                  <a:cubicBezTo>
                    <a:pt x="4984" y="29"/>
                    <a:pt x="4544" y="1"/>
                    <a:pt x="4176" y="1"/>
                  </a:cubicBezTo>
                  <a:close/>
                </a:path>
              </a:pathLst>
            </a:custGeom>
            <a:solidFill>
              <a:srgbClr val="C53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88075" y="1994225"/>
              <a:ext cx="1403975" cy="310975"/>
            </a:xfrm>
            <a:custGeom>
              <a:avLst/>
              <a:gdLst/>
              <a:ahLst/>
              <a:cxnLst/>
              <a:rect l="l" t="t" r="r" b="b"/>
              <a:pathLst>
                <a:path w="56159" h="12439" extrusionOk="0">
                  <a:moveTo>
                    <a:pt x="6218" y="1"/>
                  </a:moveTo>
                  <a:cubicBezTo>
                    <a:pt x="2784" y="1"/>
                    <a:pt x="0" y="2785"/>
                    <a:pt x="0" y="6219"/>
                  </a:cubicBezTo>
                  <a:cubicBezTo>
                    <a:pt x="0" y="9654"/>
                    <a:pt x="2784" y="12438"/>
                    <a:pt x="6218" y="12438"/>
                  </a:cubicBezTo>
                  <a:lnTo>
                    <a:pt x="49939" y="12438"/>
                  </a:lnTo>
                  <a:cubicBezTo>
                    <a:pt x="53375" y="12438"/>
                    <a:pt x="56158" y="9653"/>
                    <a:pt x="56158" y="6219"/>
                  </a:cubicBezTo>
                  <a:cubicBezTo>
                    <a:pt x="56158" y="2785"/>
                    <a:pt x="53375" y="1"/>
                    <a:pt x="49939" y="1"/>
                  </a:cubicBezTo>
                  <a:close/>
                </a:path>
              </a:pathLst>
            </a:custGeom>
            <a:solidFill>
              <a:srgbClr val="F5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787875" y="2034150"/>
              <a:ext cx="1206325" cy="225875"/>
            </a:xfrm>
            <a:custGeom>
              <a:avLst/>
              <a:gdLst/>
              <a:ahLst/>
              <a:cxnLst/>
              <a:rect l="l" t="t" r="r" b="b"/>
              <a:pathLst>
                <a:path w="48253" h="9035" extrusionOk="0">
                  <a:moveTo>
                    <a:pt x="0" y="1"/>
                  </a:moveTo>
                  <a:lnTo>
                    <a:pt x="0" y="9035"/>
                  </a:lnTo>
                  <a:lnTo>
                    <a:pt x="48253" y="9035"/>
                  </a:lnTo>
                  <a:lnTo>
                    <a:pt x="48253" y="1"/>
                  </a:lnTo>
                  <a:close/>
                </a:path>
              </a:pathLst>
            </a:custGeom>
            <a:solidFill>
              <a:srgbClr val="F0A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4"/>
            <p:cNvSpPr/>
            <p:nvPr/>
          </p:nvSpPr>
          <p:spPr>
            <a:xfrm>
              <a:off x="599775" y="306575"/>
              <a:ext cx="1702225" cy="2060150"/>
            </a:xfrm>
            <a:custGeom>
              <a:avLst/>
              <a:gdLst/>
              <a:ahLst/>
              <a:cxnLst/>
              <a:rect l="l" t="t" r="r" b="b"/>
              <a:pathLst>
                <a:path w="68089" h="82406" extrusionOk="0">
                  <a:moveTo>
                    <a:pt x="61890" y="79425"/>
                  </a:moveTo>
                  <a:lnTo>
                    <a:pt x="61915" y="79455"/>
                  </a:lnTo>
                  <a:cubicBezTo>
                    <a:pt x="61914" y="79454"/>
                    <a:pt x="61912" y="79454"/>
                    <a:pt x="61910" y="79451"/>
                  </a:cubicBezTo>
                  <a:cubicBezTo>
                    <a:pt x="61903" y="79444"/>
                    <a:pt x="61897" y="79433"/>
                    <a:pt x="61890" y="79425"/>
                  </a:cubicBezTo>
                  <a:close/>
                  <a:moveTo>
                    <a:pt x="23495" y="0"/>
                  </a:moveTo>
                  <a:cubicBezTo>
                    <a:pt x="22484" y="3"/>
                    <a:pt x="21329" y="758"/>
                    <a:pt x="21122" y="1807"/>
                  </a:cubicBezTo>
                  <a:cubicBezTo>
                    <a:pt x="20799" y="3448"/>
                    <a:pt x="20721" y="5072"/>
                    <a:pt x="21095" y="6713"/>
                  </a:cubicBezTo>
                  <a:cubicBezTo>
                    <a:pt x="21257" y="7418"/>
                    <a:pt x="21517" y="8078"/>
                    <a:pt x="21851" y="8703"/>
                  </a:cubicBezTo>
                  <a:cubicBezTo>
                    <a:pt x="20975" y="8810"/>
                    <a:pt x="20107" y="8989"/>
                    <a:pt x="19261" y="9249"/>
                  </a:cubicBezTo>
                  <a:cubicBezTo>
                    <a:pt x="16736" y="10024"/>
                    <a:pt x="14275" y="11434"/>
                    <a:pt x="12481" y="13393"/>
                  </a:cubicBezTo>
                  <a:cubicBezTo>
                    <a:pt x="10858" y="15164"/>
                    <a:pt x="9726" y="17342"/>
                    <a:pt x="9123" y="19664"/>
                  </a:cubicBezTo>
                  <a:cubicBezTo>
                    <a:pt x="7775" y="24859"/>
                    <a:pt x="8830" y="30415"/>
                    <a:pt x="11139" y="35172"/>
                  </a:cubicBezTo>
                  <a:cubicBezTo>
                    <a:pt x="11964" y="36871"/>
                    <a:pt x="12983" y="38573"/>
                    <a:pt x="14263" y="40010"/>
                  </a:cubicBezTo>
                  <a:cubicBezTo>
                    <a:pt x="13271" y="40010"/>
                    <a:pt x="12280" y="40009"/>
                    <a:pt x="11290" y="40009"/>
                  </a:cubicBezTo>
                  <a:cubicBezTo>
                    <a:pt x="10794" y="40009"/>
                    <a:pt x="10299" y="40009"/>
                    <a:pt x="9804" y="40010"/>
                  </a:cubicBezTo>
                  <a:cubicBezTo>
                    <a:pt x="5878" y="40019"/>
                    <a:pt x="2220" y="42672"/>
                    <a:pt x="1318" y="46568"/>
                  </a:cubicBezTo>
                  <a:cubicBezTo>
                    <a:pt x="983" y="48017"/>
                    <a:pt x="1073" y="49522"/>
                    <a:pt x="1073" y="50997"/>
                  </a:cubicBezTo>
                  <a:cubicBezTo>
                    <a:pt x="1073" y="51484"/>
                    <a:pt x="1069" y="51973"/>
                    <a:pt x="1073" y="52460"/>
                  </a:cubicBezTo>
                  <a:cubicBezTo>
                    <a:pt x="1086" y="53761"/>
                    <a:pt x="1378" y="54960"/>
                    <a:pt x="1904" y="56138"/>
                  </a:cubicBezTo>
                  <a:cubicBezTo>
                    <a:pt x="2927" y="58427"/>
                    <a:pt x="4941" y="59998"/>
                    <a:pt x="7257" y="60684"/>
                  </a:cubicBezTo>
                  <a:cubicBezTo>
                    <a:pt x="6961" y="61466"/>
                    <a:pt x="6803" y="62314"/>
                    <a:pt x="6831" y="63206"/>
                  </a:cubicBezTo>
                  <a:cubicBezTo>
                    <a:pt x="6854" y="63994"/>
                    <a:pt x="7014" y="64740"/>
                    <a:pt x="7276" y="65436"/>
                  </a:cubicBezTo>
                  <a:cubicBezTo>
                    <a:pt x="4743" y="66209"/>
                    <a:pt x="2683" y="68089"/>
                    <a:pt x="1649" y="70651"/>
                  </a:cubicBezTo>
                  <a:cubicBezTo>
                    <a:pt x="1" y="74738"/>
                    <a:pt x="2038" y="79811"/>
                    <a:pt x="6089" y="81580"/>
                  </a:cubicBezTo>
                  <a:cubicBezTo>
                    <a:pt x="7303" y="82111"/>
                    <a:pt x="8530" y="82401"/>
                    <a:pt x="9864" y="82405"/>
                  </a:cubicBezTo>
                  <a:cubicBezTo>
                    <a:pt x="9962" y="82405"/>
                    <a:pt x="10059" y="82406"/>
                    <a:pt x="10157" y="82406"/>
                  </a:cubicBezTo>
                  <a:cubicBezTo>
                    <a:pt x="10353" y="82406"/>
                    <a:pt x="10550" y="82405"/>
                    <a:pt x="10747" y="82405"/>
                  </a:cubicBezTo>
                  <a:lnTo>
                    <a:pt x="53474" y="82405"/>
                  </a:lnTo>
                  <a:cubicBezTo>
                    <a:pt x="53561" y="82405"/>
                    <a:pt x="53645" y="82398"/>
                    <a:pt x="53731" y="82388"/>
                  </a:cubicBezTo>
                  <a:cubicBezTo>
                    <a:pt x="56447" y="82275"/>
                    <a:pt x="58883" y="80907"/>
                    <a:pt x="60427" y="78843"/>
                  </a:cubicBezTo>
                  <a:cubicBezTo>
                    <a:pt x="60737" y="78936"/>
                    <a:pt x="61042" y="79042"/>
                    <a:pt x="61342" y="79158"/>
                  </a:cubicBezTo>
                  <a:cubicBezTo>
                    <a:pt x="61529" y="79247"/>
                    <a:pt x="61712" y="79345"/>
                    <a:pt x="61886" y="79455"/>
                  </a:cubicBezTo>
                  <a:cubicBezTo>
                    <a:pt x="61950" y="79518"/>
                    <a:pt x="62012" y="79584"/>
                    <a:pt x="62068" y="79656"/>
                  </a:cubicBezTo>
                  <a:cubicBezTo>
                    <a:pt x="62027" y="79602"/>
                    <a:pt x="61987" y="79549"/>
                    <a:pt x="61946" y="79497"/>
                  </a:cubicBezTo>
                  <a:lnTo>
                    <a:pt x="61946" y="79497"/>
                  </a:lnTo>
                  <a:cubicBezTo>
                    <a:pt x="61948" y="79498"/>
                    <a:pt x="61952" y="79502"/>
                    <a:pt x="61956" y="79505"/>
                  </a:cubicBezTo>
                  <a:cubicBezTo>
                    <a:pt x="62283" y="79891"/>
                    <a:pt x="62668" y="80218"/>
                    <a:pt x="63189" y="80337"/>
                  </a:cubicBezTo>
                  <a:cubicBezTo>
                    <a:pt x="63402" y="80385"/>
                    <a:pt x="63612" y="80411"/>
                    <a:pt x="63820" y="80411"/>
                  </a:cubicBezTo>
                  <a:cubicBezTo>
                    <a:pt x="64149" y="80411"/>
                    <a:pt x="64471" y="80347"/>
                    <a:pt x="64791" y="80213"/>
                  </a:cubicBezTo>
                  <a:cubicBezTo>
                    <a:pt x="65264" y="80012"/>
                    <a:pt x="65720" y="79672"/>
                    <a:pt x="65967" y="79207"/>
                  </a:cubicBezTo>
                  <a:cubicBezTo>
                    <a:pt x="66057" y="79035"/>
                    <a:pt x="66122" y="78868"/>
                    <a:pt x="66171" y="78700"/>
                  </a:cubicBezTo>
                  <a:cubicBezTo>
                    <a:pt x="66552" y="78593"/>
                    <a:pt x="66907" y="78395"/>
                    <a:pt x="67210" y="78094"/>
                  </a:cubicBezTo>
                  <a:cubicBezTo>
                    <a:pt x="67822" y="77478"/>
                    <a:pt x="68089" y="76534"/>
                    <a:pt x="67843" y="75694"/>
                  </a:cubicBezTo>
                  <a:cubicBezTo>
                    <a:pt x="67583" y="74809"/>
                    <a:pt x="67022" y="74023"/>
                    <a:pt x="66419" y="73343"/>
                  </a:cubicBezTo>
                  <a:cubicBezTo>
                    <a:pt x="65194" y="71970"/>
                    <a:pt x="63441" y="71090"/>
                    <a:pt x="61719" y="70532"/>
                  </a:cubicBezTo>
                  <a:cubicBezTo>
                    <a:pt x="61647" y="70510"/>
                    <a:pt x="61572" y="70492"/>
                    <a:pt x="61500" y="70471"/>
                  </a:cubicBezTo>
                  <a:cubicBezTo>
                    <a:pt x="61429" y="70304"/>
                    <a:pt x="61349" y="70142"/>
                    <a:pt x="61269" y="69981"/>
                  </a:cubicBezTo>
                  <a:lnTo>
                    <a:pt x="61478" y="69981"/>
                  </a:lnTo>
                  <a:cubicBezTo>
                    <a:pt x="62154" y="69981"/>
                    <a:pt x="62777" y="69688"/>
                    <a:pt x="63229" y="69227"/>
                  </a:cubicBezTo>
                  <a:cubicBezTo>
                    <a:pt x="64452" y="68619"/>
                    <a:pt x="65497" y="67666"/>
                    <a:pt x="66169" y="66436"/>
                  </a:cubicBezTo>
                  <a:cubicBezTo>
                    <a:pt x="67342" y="64284"/>
                    <a:pt x="67348" y="61549"/>
                    <a:pt x="66033" y="59453"/>
                  </a:cubicBezTo>
                  <a:cubicBezTo>
                    <a:pt x="65406" y="58454"/>
                    <a:pt x="64559" y="57652"/>
                    <a:pt x="63575" y="57084"/>
                  </a:cubicBezTo>
                  <a:cubicBezTo>
                    <a:pt x="64512" y="55589"/>
                    <a:pt x="64956" y="53922"/>
                    <a:pt x="64956" y="52097"/>
                  </a:cubicBezTo>
                  <a:cubicBezTo>
                    <a:pt x="64956" y="50945"/>
                    <a:pt x="64966" y="49793"/>
                    <a:pt x="64956" y="48640"/>
                  </a:cubicBezTo>
                  <a:cubicBezTo>
                    <a:pt x="64936" y="46272"/>
                    <a:pt x="63975" y="43895"/>
                    <a:pt x="62195" y="42298"/>
                  </a:cubicBezTo>
                  <a:cubicBezTo>
                    <a:pt x="60570" y="40840"/>
                    <a:pt x="58523" y="40027"/>
                    <a:pt x="56335" y="40007"/>
                  </a:cubicBezTo>
                  <a:cubicBezTo>
                    <a:pt x="56254" y="40007"/>
                    <a:pt x="56172" y="40006"/>
                    <a:pt x="56090" y="40006"/>
                  </a:cubicBezTo>
                  <a:cubicBezTo>
                    <a:pt x="55927" y="40006"/>
                    <a:pt x="55764" y="40007"/>
                    <a:pt x="55601" y="40007"/>
                  </a:cubicBezTo>
                  <a:lnTo>
                    <a:pt x="46647" y="40007"/>
                  </a:lnTo>
                  <a:cubicBezTo>
                    <a:pt x="47380" y="39099"/>
                    <a:pt x="48048" y="38132"/>
                    <a:pt x="48654" y="37139"/>
                  </a:cubicBezTo>
                  <a:cubicBezTo>
                    <a:pt x="50463" y="34174"/>
                    <a:pt x="51854" y="30849"/>
                    <a:pt x="52615" y="27456"/>
                  </a:cubicBezTo>
                  <a:cubicBezTo>
                    <a:pt x="53387" y="24025"/>
                    <a:pt x="53642" y="20195"/>
                    <a:pt x="52390" y="16840"/>
                  </a:cubicBezTo>
                  <a:cubicBezTo>
                    <a:pt x="51725" y="15054"/>
                    <a:pt x="50746" y="13409"/>
                    <a:pt x="49351" y="12091"/>
                  </a:cubicBezTo>
                  <a:cubicBezTo>
                    <a:pt x="47519" y="10362"/>
                    <a:pt x="45149" y="9002"/>
                    <a:pt x="42719" y="8331"/>
                  </a:cubicBezTo>
                  <a:cubicBezTo>
                    <a:pt x="41612" y="8025"/>
                    <a:pt x="40457" y="7869"/>
                    <a:pt x="39302" y="7869"/>
                  </a:cubicBezTo>
                  <a:cubicBezTo>
                    <a:pt x="38285" y="7869"/>
                    <a:pt x="37268" y="7990"/>
                    <a:pt x="36284" y="8235"/>
                  </a:cubicBezTo>
                  <a:cubicBezTo>
                    <a:pt x="36493" y="7538"/>
                    <a:pt x="36704" y="6842"/>
                    <a:pt x="36912" y="6146"/>
                  </a:cubicBezTo>
                  <a:cubicBezTo>
                    <a:pt x="37246" y="5034"/>
                    <a:pt x="37398" y="3939"/>
                    <a:pt x="36761" y="2891"/>
                  </a:cubicBezTo>
                  <a:cubicBezTo>
                    <a:pt x="36155" y="1890"/>
                    <a:pt x="35088" y="1342"/>
                    <a:pt x="33966" y="1342"/>
                  </a:cubicBezTo>
                  <a:cubicBezTo>
                    <a:pt x="33687" y="1342"/>
                    <a:pt x="33405" y="1376"/>
                    <a:pt x="33125" y="1445"/>
                  </a:cubicBezTo>
                  <a:cubicBezTo>
                    <a:pt x="32426" y="1619"/>
                    <a:pt x="31841" y="2063"/>
                    <a:pt x="31410" y="2623"/>
                  </a:cubicBezTo>
                  <a:cubicBezTo>
                    <a:pt x="31310" y="2751"/>
                    <a:pt x="31224" y="2887"/>
                    <a:pt x="31149" y="3025"/>
                  </a:cubicBezTo>
                  <a:cubicBezTo>
                    <a:pt x="30802" y="2694"/>
                    <a:pt x="30431" y="2382"/>
                    <a:pt x="30041" y="2094"/>
                  </a:cubicBezTo>
                  <a:cubicBezTo>
                    <a:pt x="28627" y="1046"/>
                    <a:pt x="26865" y="412"/>
                    <a:pt x="25129" y="167"/>
                  </a:cubicBezTo>
                  <a:cubicBezTo>
                    <a:pt x="24591" y="93"/>
                    <a:pt x="24041" y="0"/>
                    <a:pt x="23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294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4"/>
            <p:cNvSpPr/>
            <p:nvPr/>
          </p:nvSpPr>
          <p:spPr>
            <a:xfrm>
              <a:off x="840650" y="564600"/>
              <a:ext cx="1160300" cy="801175"/>
            </a:xfrm>
            <a:custGeom>
              <a:avLst/>
              <a:gdLst/>
              <a:ahLst/>
              <a:cxnLst/>
              <a:rect l="l" t="t" r="r" b="b"/>
              <a:pathLst>
                <a:path w="46412" h="32047" extrusionOk="0">
                  <a:moveTo>
                    <a:pt x="29661" y="1"/>
                  </a:moveTo>
                  <a:cubicBezTo>
                    <a:pt x="24510" y="1"/>
                    <a:pt x="21190" y="4002"/>
                    <a:pt x="21190" y="4002"/>
                  </a:cubicBezTo>
                  <a:cubicBezTo>
                    <a:pt x="19993" y="1907"/>
                    <a:pt x="17241" y="714"/>
                    <a:pt x="14114" y="714"/>
                  </a:cubicBezTo>
                  <a:cubicBezTo>
                    <a:pt x="11224" y="714"/>
                    <a:pt x="8013" y="1734"/>
                    <a:pt x="5413" y="4002"/>
                  </a:cubicBezTo>
                  <a:cubicBezTo>
                    <a:pt x="0" y="8723"/>
                    <a:pt x="0" y="18743"/>
                    <a:pt x="5413" y="26689"/>
                  </a:cubicBezTo>
                  <a:cubicBezTo>
                    <a:pt x="8264" y="30873"/>
                    <a:pt x="12073" y="31864"/>
                    <a:pt x="15040" y="31864"/>
                  </a:cubicBezTo>
                  <a:cubicBezTo>
                    <a:pt x="17707" y="31864"/>
                    <a:pt x="19693" y="31064"/>
                    <a:pt x="19693" y="31064"/>
                  </a:cubicBezTo>
                  <a:cubicBezTo>
                    <a:pt x="19693" y="31064"/>
                    <a:pt x="22704" y="32047"/>
                    <a:pt x="26231" y="32047"/>
                  </a:cubicBezTo>
                  <a:cubicBezTo>
                    <a:pt x="28194" y="32047"/>
                    <a:pt x="30316" y="31743"/>
                    <a:pt x="32169" y="30796"/>
                  </a:cubicBezTo>
                  <a:cubicBezTo>
                    <a:pt x="37352" y="28147"/>
                    <a:pt x="46412" y="9874"/>
                    <a:pt x="37194" y="2850"/>
                  </a:cubicBezTo>
                  <a:cubicBezTo>
                    <a:pt x="34424" y="739"/>
                    <a:pt x="31873" y="1"/>
                    <a:pt x="29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936600" y="655600"/>
              <a:ext cx="406225" cy="315400"/>
            </a:xfrm>
            <a:custGeom>
              <a:avLst/>
              <a:gdLst/>
              <a:ahLst/>
              <a:cxnLst/>
              <a:rect l="l" t="t" r="r" b="b"/>
              <a:pathLst>
                <a:path w="16249" h="12616" extrusionOk="0">
                  <a:moveTo>
                    <a:pt x="8594" y="0"/>
                  </a:moveTo>
                  <a:cubicBezTo>
                    <a:pt x="4767" y="0"/>
                    <a:pt x="2092" y="3138"/>
                    <a:pt x="1153" y="6580"/>
                  </a:cubicBezTo>
                  <a:cubicBezTo>
                    <a:pt x="1" y="10803"/>
                    <a:pt x="3917" y="12383"/>
                    <a:pt x="3917" y="12383"/>
                  </a:cubicBezTo>
                  <a:cubicBezTo>
                    <a:pt x="4416" y="12542"/>
                    <a:pt x="4915" y="12616"/>
                    <a:pt x="5408" y="12616"/>
                  </a:cubicBezTo>
                  <a:cubicBezTo>
                    <a:pt x="11235" y="12616"/>
                    <a:pt x="16248" y="2285"/>
                    <a:pt x="11363" y="516"/>
                  </a:cubicBezTo>
                  <a:cubicBezTo>
                    <a:pt x="10386" y="161"/>
                    <a:pt x="9460" y="0"/>
                    <a:pt x="859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1327375" y="391600"/>
              <a:ext cx="158050" cy="344500"/>
            </a:xfrm>
            <a:custGeom>
              <a:avLst/>
              <a:gdLst/>
              <a:ahLst/>
              <a:cxnLst/>
              <a:rect l="l" t="t" r="r" b="b"/>
              <a:pathLst>
                <a:path w="6322" h="13780" extrusionOk="0">
                  <a:moveTo>
                    <a:pt x="4845" y="0"/>
                  </a:moveTo>
                  <a:cubicBezTo>
                    <a:pt x="4362" y="0"/>
                    <a:pt x="3884" y="258"/>
                    <a:pt x="3705" y="852"/>
                  </a:cubicBezTo>
                  <a:cubicBezTo>
                    <a:pt x="2704" y="4189"/>
                    <a:pt x="1701" y="7525"/>
                    <a:pt x="699" y="10862"/>
                  </a:cubicBezTo>
                  <a:cubicBezTo>
                    <a:pt x="558" y="11336"/>
                    <a:pt x="415" y="11807"/>
                    <a:pt x="272" y="12281"/>
                  </a:cubicBezTo>
                  <a:cubicBezTo>
                    <a:pt x="1" y="13187"/>
                    <a:pt x="745" y="13779"/>
                    <a:pt x="1478" y="13779"/>
                  </a:cubicBezTo>
                  <a:cubicBezTo>
                    <a:pt x="1960" y="13779"/>
                    <a:pt x="2438" y="13522"/>
                    <a:pt x="2617" y="12928"/>
                  </a:cubicBezTo>
                  <a:cubicBezTo>
                    <a:pt x="3618" y="9591"/>
                    <a:pt x="4621" y="6256"/>
                    <a:pt x="5622" y="2919"/>
                  </a:cubicBezTo>
                  <a:cubicBezTo>
                    <a:pt x="5765" y="2445"/>
                    <a:pt x="5907" y="1972"/>
                    <a:pt x="6050" y="1498"/>
                  </a:cubicBezTo>
                  <a:cubicBezTo>
                    <a:pt x="6322" y="593"/>
                    <a:pt x="5578" y="0"/>
                    <a:pt x="4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1143900" y="368100"/>
              <a:ext cx="272325" cy="240900"/>
            </a:xfrm>
            <a:custGeom>
              <a:avLst/>
              <a:gdLst/>
              <a:ahLst/>
              <a:cxnLst/>
              <a:rect l="l" t="t" r="r" b="b"/>
              <a:pathLst>
                <a:path w="10893" h="9636" extrusionOk="0">
                  <a:moveTo>
                    <a:pt x="1730" y="0"/>
                  </a:moveTo>
                  <a:cubicBezTo>
                    <a:pt x="1729" y="0"/>
                    <a:pt x="1728" y="0"/>
                    <a:pt x="1728" y="0"/>
                  </a:cubicBezTo>
                  <a:cubicBezTo>
                    <a:pt x="1" y="8521"/>
                    <a:pt x="9713" y="9635"/>
                    <a:pt x="9713" y="9635"/>
                  </a:cubicBezTo>
                  <a:cubicBezTo>
                    <a:pt x="10893" y="38"/>
                    <a:pt x="1873" y="0"/>
                    <a:pt x="1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688075" y="1368325"/>
              <a:ext cx="1474100" cy="403625"/>
            </a:xfrm>
            <a:custGeom>
              <a:avLst/>
              <a:gdLst/>
              <a:ahLst/>
              <a:cxnLst/>
              <a:rect l="l" t="t" r="r" b="b"/>
              <a:pathLst>
                <a:path w="58964" h="16145" extrusionOk="0">
                  <a:moveTo>
                    <a:pt x="6141" y="0"/>
                  </a:moveTo>
                  <a:cubicBezTo>
                    <a:pt x="2748" y="0"/>
                    <a:pt x="0" y="2750"/>
                    <a:pt x="0" y="6141"/>
                  </a:cubicBezTo>
                  <a:lnTo>
                    <a:pt x="0" y="10004"/>
                  </a:lnTo>
                  <a:cubicBezTo>
                    <a:pt x="0" y="13395"/>
                    <a:pt x="2748" y="16144"/>
                    <a:pt x="6141" y="16144"/>
                  </a:cubicBezTo>
                  <a:lnTo>
                    <a:pt x="52822" y="16144"/>
                  </a:lnTo>
                  <a:cubicBezTo>
                    <a:pt x="56213" y="16144"/>
                    <a:pt x="58964" y="13395"/>
                    <a:pt x="58962" y="10004"/>
                  </a:cubicBezTo>
                  <a:lnTo>
                    <a:pt x="58962" y="6141"/>
                  </a:lnTo>
                  <a:cubicBezTo>
                    <a:pt x="58962" y="2748"/>
                    <a:pt x="56213" y="0"/>
                    <a:pt x="52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960100" y="1426450"/>
              <a:ext cx="909475" cy="296950"/>
            </a:xfrm>
            <a:custGeom>
              <a:avLst/>
              <a:gdLst/>
              <a:ahLst/>
              <a:cxnLst/>
              <a:rect l="l" t="t" r="r" b="b"/>
              <a:pathLst>
                <a:path w="36379" h="11878" extrusionOk="0">
                  <a:moveTo>
                    <a:pt x="1" y="0"/>
                  </a:moveTo>
                  <a:lnTo>
                    <a:pt x="1" y="11878"/>
                  </a:lnTo>
                  <a:lnTo>
                    <a:pt x="36378" y="11878"/>
                  </a:lnTo>
                  <a:lnTo>
                    <a:pt x="363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849650" y="1426450"/>
              <a:ext cx="62050" cy="296950"/>
            </a:xfrm>
            <a:custGeom>
              <a:avLst/>
              <a:gdLst/>
              <a:ahLst/>
              <a:cxnLst/>
              <a:rect l="l" t="t" r="r" b="b"/>
              <a:pathLst>
                <a:path w="2482" h="11878" extrusionOk="0">
                  <a:moveTo>
                    <a:pt x="1" y="0"/>
                  </a:moveTo>
                  <a:lnTo>
                    <a:pt x="1" y="11878"/>
                  </a:lnTo>
                  <a:lnTo>
                    <a:pt x="2482" y="1187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756850" y="1426450"/>
              <a:ext cx="62050" cy="296950"/>
            </a:xfrm>
            <a:custGeom>
              <a:avLst/>
              <a:gdLst/>
              <a:ahLst/>
              <a:cxnLst/>
              <a:rect l="l" t="t" r="r" b="b"/>
              <a:pathLst>
                <a:path w="2482" h="11878" extrusionOk="0">
                  <a:moveTo>
                    <a:pt x="1" y="0"/>
                  </a:moveTo>
                  <a:lnTo>
                    <a:pt x="1" y="11878"/>
                  </a:lnTo>
                  <a:lnTo>
                    <a:pt x="2482" y="1187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1918950" y="1426450"/>
              <a:ext cx="62000" cy="296950"/>
            </a:xfrm>
            <a:custGeom>
              <a:avLst/>
              <a:gdLst/>
              <a:ahLst/>
              <a:cxnLst/>
              <a:rect l="l" t="t" r="r" b="b"/>
              <a:pathLst>
                <a:path w="2480" h="11878" extrusionOk="0">
                  <a:moveTo>
                    <a:pt x="0" y="0"/>
                  </a:moveTo>
                  <a:lnTo>
                    <a:pt x="0" y="11878"/>
                  </a:lnTo>
                  <a:lnTo>
                    <a:pt x="2480" y="11878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2016150" y="1426450"/>
              <a:ext cx="62050" cy="296950"/>
            </a:xfrm>
            <a:custGeom>
              <a:avLst/>
              <a:gdLst/>
              <a:ahLst/>
              <a:cxnLst/>
              <a:rect l="l" t="t" r="r" b="b"/>
              <a:pathLst>
                <a:path w="2482" h="11878" extrusionOk="0">
                  <a:moveTo>
                    <a:pt x="1" y="0"/>
                  </a:moveTo>
                  <a:lnTo>
                    <a:pt x="1" y="11878"/>
                  </a:lnTo>
                  <a:lnTo>
                    <a:pt x="2481" y="11878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4"/>
            <p:cNvSpPr/>
            <p:nvPr/>
          </p:nvSpPr>
          <p:spPr>
            <a:xfrm>
              <a:off x="832000" y="1771600"/>
              <a:ext cx="1382450" cy="223000"/>
            </a:xfrm>
            <a:custGeom>
              <a:avLst/>
              <a:gdLst/>
              <a:ahLst/>
              <a:cxnLst/>
              <a:rect l="l" t="t" r="r" b="b"/>
              <a:pathLst>
                <a:path w="55298" h="8920" extrusionOk="0">
                  <a:moveTo>
                    <a:pt x="4460" y="0"/>
                  </a:moveTo>
                  <a:cubicBezTo>
                    <a:pt x="1997" y="0"/>
                    <a:pt x="0" y="1996"/>
                    <a:pt x="0" y="4460"/>
                  </a:cubicBezTo>
                  <a:cubicBezTo>
                    <a:pt x="0" y="6923"/>
                    <a:pt x="1997" y="8919"/>
                    <a:pt x="4460" y="8919"/>
                  </a:cubicBezTo>
                  <a:lnTo>
                    <a:pt x="50837" y="8919"/>
                  </a:lnTo>
                  <a:cubicBezTo>
                    <a:pt x="53300" y="8919"/>
                    <a:pt x="55298" y="6923"/>
                    <a:pt x="55296" y="4460"/>
                  </a:cubicBezTo>
                  <a:cubicBezTo>
                    <a:pt x="55296" y="1996"/>
                    <a:pt x="53300" y="0"/>
                    <a:pt x="50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4"/>
            <p:cNvSpPr/>
            <p:nvPr/>
          </p:nvSpPr>
          <p:spPr>
            <a:xfrm>
              <a:off x="2033175" y="1771600"/>
              <a:ext cx="13300" cy="223000"/>
            </a:xfrm>
            <a:custGeom>
              <a:avLst/>
              <a:gdLst/>
              <a:ahLst/>
              <a:cxnLst/>
              <a:rect l="l" t="t" r="r" b="b"/>
              <a:pathLst>
                <a:path w="532" h="8920" extrusionOk="0">
                  <a:moveTo>
                    <a:pt x="1" y="0"/>
                  </a:moveTo>
                  <a:lnTo>
                    <a:pt x="1" y="2111"/>
                  </a:lnTo>
                  <a:lnTo>
                    <a:pt x="1" y="8085"/>
                  </a:lnTo>
                  <a:lnTo>
                    <a:pt x="1" y="8919"/>
                  </a:lnTo>
                  <a:lnTo>
                    <a:pt x="532" y="8919"/>
                  </a:lnTo>
                  <a:lnTo>
                    <a:pt x="532" y="5679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4"/>
            <p:cNvSpPr/>
            <p:nvPr/>
          </p:nvSpPr>
          <p:spPr>
            <a:xfrm>
              <a:off x="2123425" y="1771550"/>
              <a:ext cx="13325" cy="223050"/>
            </a:xfrm>
            <a:custGeom>
              <a:avLst/>
              <a:gdLst/>
              <a:ahLst/>
              <a:cxnLst/>
              <a:rect l="l" t="t" r="r" b="b"/>
              <a:pathLst>
                <a:path w="533" h="8922" extrusionOk="0">
                  <a:moveTo>
                    <a:pt x="1" y="1"/>
                  </a:moveTo>
                  <a:lnTo>
                    <a:pt x="1" y="3068"/>
                  </a:lnTo>
                  <a:lnTo>
                    <a:pt x="1" y="7100"/>
                  </a:lnTo>
                  <a:lnTo>
                    <a:pt x="1" y="8921"/>
                  </a:lnTo>
                  <a:lnTo>
                    <a:pt x="532" y="8921"/>
                  </a:lnTo>
                  <a:lnTo>
                    <a:pt x="532" y="7578"/>
                  </a:lnTo>
                  <a:lnTo>
                    <a:pt x="532" y="3546"/>
                  </a:lnTo>
                  <a:lnTo>
                    <a:pt x="532" y="59"/>
                  </a:lnTo>
                  <a:lnTo>
                    <a:pt x="5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4"/>
            <p:cNvSpPr/>
            <p:nvPr/>
          </p:nvSpPr>
          <p:spPr>
            <a:xfrm>
              <a:off x="1014050" y="1771525"/>
              <a:ext cx="13375" cy="223025"/>
            </a:xfrm>
            <a:custGeom>
              <a:avLst/>
              <a:gdLst/>
              <a:ahLst/>
              <a:cxnLst/>
              <a:rect l="l" t="t" r="r" b="b"/>
              <a:pathLst>
                <a:path w="535" h="8921" extrusionOk="0">
                  <a:moveTo>
                    <a:pt x="1" y="0"/>
                  </a:moveTo>
                  <a:lnTo>
                    <a:pt x="1" y="2"/>
                  </a:lnTo>
                  <a:lnTo>
                    <a:pt x="1" y="30"/>
                  </a:lnTo>
                  <a:lnTo>
                    <a:pt x="1" y="3366"/>
                  </a:lnTo>
                  <a:lnTo>
                    <a:pt x="1" y="7399"/>
                  </a:lnTo>
                  <a:lnTo>
                    <a:pt x="1" y="8921"/>
                  </a:lnTo>
                  <a:lnTo>
                    <a:pt x="532" y="8921"/>
                  </a:lnTo>
                  <a:lnTo>
                    <a:pt x="532" y="7874"/>
                  </a:lnTo>
                  <a:lnTo>
                    <a:pt x="532" y="3842"/>
                  </a:lnTo>
                  <a:lnTo>
                    <a:pt x="532" y="355"/>
                  </a:lnTo>
                  <a:cubicBezTo>
                    <a:pt x="532" y="237"/>
                    <a:pt x="533" y="118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923750" y="1771600"/>
              <a:ext cx="13325" cy="223025"/>
            </a:xfrm>
            <a:custGeom>
              <a:avLst/>
              <a:gdLst/>
              <a:ahLst/>
              <a:cxnLst/>
              <a:rect l="l" t="t" r="r" b="b"/>
              <a:pathLst>
                <a:path w="533" h="8921" extrusionOk="0">
                  <a:moveTo>
                    <a:pt x="1" y="0"/>
                  </a:moveTo>
                  <a:lnTo>
                    <a:pt x="1" y="2410"/>
                  </a:lnTo>
                  <a:lnTo>
                    <a:pt x="1" y="8384"/>
                  </a:lnTo>
                  <a:lnTo>
                    <a:pt x="1" y="8920"/>
                  </a:lnTo>
                  <a:lnTo>
                    <a:pt x="532" y="8920"/>
                  </a:lnTo>
                  <a:lnTo>
                    <a:pt x="532" y="8919"/>
                  </a:lnTo>
                  <a:lnTo>
                    <a:pt x="532" y="5975"/>
                  </a:lnTo>
                  <a:lnTo>
                    <a:pt x="532" y="1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4"/>
            <p:cNvSpPr/>
            <p:nvPr/>
          </p:nvSpPr>
          <p:spPr>
            <a:xfrm>
              <a:off x="1914200" y="2111350"/>
              <a:ext cx="322375" cy="144275"/>
            </a:xfrm>
            <a:custGeom>
              <a:avLst/>
              <a:gdLst/>
              <a:ahLst/>
              <a:cxnLst/>
              <a:rect l="l" t="t" r="r" b="b"/>
              <a:pathLst>
                <a:path w="12895" h="5771" extrusionOk="0">
                  <a:moveTo>
                    <a:pt x="4176" y="1"/>
                  </a:moveTo>
                  <a:cubicBezTo>
                    <a:pt x="1" y="1"/>
                    <a:pt x="5025" y="3582"/>
                    <a:pt x="5025" y="3582"/>
                  </a:cubicBezTo>
                  <a:cubicBezTo>
                    <a:pt x="5025" y="3582"/>
                    <a:pt x="10114" y="4159"/>
                    <a:pt x="11266" y="5770"/>
                  </a:cubicBezTo>
                  <a:lnTo>
                    <a:pt x="10955" y="3736"/>
                  </a:lnTo>
                  <a:lnTo>
                    <a:pt x="12895" y="4159"/>
                  </a:lnTo>
                  <a:cubicBezTo>
                    <a:pt x="12895" y="4159"/>
                    <a:pt x="11934" y="837"/>
                    <a:pt x="5505" y="89"/>
                  </a:cubicBezTo>
                  <a:cubicBezTo>
                    <a:pt x="4984" y="29"/>
                    <a:pt x="4544" y="1"/>
                    <a:pt x="4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4"/>
            <p:cNvSpPr/>
            <p:nvPr/>
          </p:nvSpPr>
          <p:spPr>
            <a:xfrm>
              <a:off x="688075" y="1994225"/>
              <a:ext cx="1403975" cy="310975"/>
            </a:xfrm>
            <a:custGeom>
              <a:avLst/>
              <a:gdLst/>
              <a:ahLst/>
              <a:cxnLst/>
              <a:rect l="l" t="t" r="r" b="b"/>
              <a:pathLst>
                <a:path w="56159" h="12439" extrusionOk="0">
                  <a:moveTo>
                    <a:pt x="6218" y="1"/>
                  </a:moveTo>
                  <a:cubicBezTo>
                    <a:pt x="2784" y="1"/>
                    <a:pt x="0" y="2785"/>
                    <a:pt x="0" y="6219"/>
                  </a:cubicBezTo>
                  <a:cubicBezTo>
                    <a:pt x="0" y="9654"/>
                    <a:pt x="2784" y="12438"/>
                    <a:pt x="6218" y="12438"/>
                  </a:cubicBezTo>
                  <a:lnTo>
                    <a:pt x="49939" y="12438"/>
                  </a:lnTo>
                  <a:cubicBezTo>
                    <a:pt x="53375" y="12438"/>
                    <a:pt x="56158" y="9653"/>
                    <a:pt x="56158" y="6219"/>
                  </a:cubicBezTo>
                  <a:cubicBezTo>
                    <a:pt x="56158" y="2785"/>
                    <a:pt x="53375" y="1"/>
                    <a:pt x="499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4"/>
            <p:cNvSpPr/>
            <p:nvPr/>
          </p:nvSpPr>
          <p:spPr>
            <a:xfrm>
              <a:off x="787875" y="2034150"/>
              <a:ext cx="1206325" cy="225875"/>
            </a:xfrm>
            <a:custGeom>
              <a:avLst/>
              <a:gdLst/>
              <a:ahLst/>
              <a:cxnLst/>
              <a:rect l="l" t="t" r="r" b="b"/>
              <a:pathLst>
                <a:path w="48253" h="9035" extrusionOk="0">
                  <a:moveTo>
                    <a:pt x="0" y="1"/>
                  </a:moveTo>
                  <a:lnTo>
                    <a:pt x="0" y="9035"/>
                  </a:lnTo>
                  <a:lnTo>
                    <a:pt x="48253" y="9035"/>
                  </a:lnTo>
                  <a:lnTo>
                    <a:pt x="48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rot="260837">
            <a:off x="4876103" y="2711941"/>
            <a:ext cx="3176987" cy="1955112"/>
            <a:chOff x="2694850" y="3654975"/>
            <a:chExt cx="1169650" cy="696025"/>
          </a:xfrm>
        </p:grpSpPr>
        <p:sp>
          <p:nvSpPr>
            <p:cNvPr id="1590" name="Google Shape;1590;p34"/>
            <p:cNvSpPr/>
            <p:nvPr/>
          </p:nvSpPr>
          <p:spPr>
            <a:xfrm>
              <a:off x="2694850" y="3654975"/>
              <a:ext cx="1169650" cy="696025"/>
            </a:xfrm>
            <a:custGeom>
              <a:avLst/>
              <a:gdLst/>
              <a:ahLst/>
              <a:cxnLst/>
              <a:rect l="l" t="t" r="r" b="b"/>
              <a:pathLst>
                <a:path w="46786" h="27841" extrusionOk="0">
                  <a:moveTo>
                    <a:pt x="5501" y="1"/>
                  </a:moveTo>
                  <a:cubicBezTo>
                    <a:pt x="5218" y="1"/>
                    <a:pt x="4931" y="135"/>
                    <a:pt x="4797" y="389"/>
                  </a:cubicBezTo>
                  <a:cubicBezTo>
                    <a:pt x="4288" y="1359"/>
                    <a:pt x="3779" y="2326"/>
                    <a:pt x="3272" y="3295"/>
                  </a:cubicBezTo>
                  <a:lnTo>
                    <a:pt x="836" y="7934"/>
                  </a:lnTo>
                  <a:cubicBezTo>
                    <a:pt x="647" y="8292"/>
                    <a:pt x="459" y="8652"/>
                    <a:pt x="270" y="9011"/>
                  </a:cubicBezTo>
                  <a:cubicBezTo>
                    <a:pt x="1" y="9524"/>
                    <a:pt x="367" y="10214"/>
                    <a:pt x="933" y="10214"/>
                  </a:cubicBezTo>
                  <a:cubicBezTo>
                    <a:pt x="1007" y="10214"/>
                    <a:pt x="1085" y="10202"/>
                    <a:pt x="1166" y="10176"/>
                  </a:cubicBezTo>
                  <a:cubicBezTo>
                    <a:pt x="3015" y="9580"/>
                    <a:pt x="4863" y="8982"/>
                    <a:pt x="6714" y="8385"/>
                  </a:cubicBezTo>
                  <a:cubicBezTo>
                    <a:pt x="6894" y="9086"/>
                    <a:pt x="7343" y="9707"/>
                    <a:pt x="8034" y="10042"/>
                  </a:cubicBezTo>
                  <a:cubicBezTo>
                    <a:pt x="8301" y="10172"/>
                    <a:pt x="8583" y="10252"/>
                    <a:pt x="8867" y="10290"/>
                  </a:cubicBezTo>
                  <a:cubicBezTo>
                    <a:pt x="8579" y="10909"/>
                    <a:pt x="8342" y="11553"/>
                    <a:pt x="8171" y="12214"/>
                  </a:cubicBezTo>
                  <a:cubicBezTo>
                    <a:pt x="7904" y="13241"/>
                    <a:pt x="7806" y="14278"/>
                    <a:pt x="7842" y="15322"/>
                  </a:cubicBezTo>
                  <a:cubicBezTo>
                    <a:pt x="7633" y="15269"/>
                    <a:pt x="7425" y="15214"/>
                    <a:pt x="7216" y="15160"/>
                  </a:cubicBezTo>
                  <a:cubicBezTo>
                    <a:pt x="6939" y="15088"/>
                    <a:pt x="6644" y="14980"/>
                    <a:pt x="6356" y="14967"/>
                  </a:cubicBezTo>
                  <a:cubicBezTo>
                    <a:pt x="6346" y="14967"/>
                    <a:pt x="6335" y="14966"/>
                    <a:pt x="6325" y="14966"/>
                  </a:cubicBezTo>
                  <a:cubicBezTo>
                    <a:pt x="5933" y="14966"/>
                    <a:pt x="5551" y="15267"/>
                    <a:pt x="5458" y="15650"/>
                  </a:cubicBezTo>
                  <a:cubicBezTo>
                    <a:pt x="5364" y="16037"/>
                    <a:pt x="5504" y="16480"/>
                    <a:pt x="5863" y="16685"/>
                  </a:cubicBezTo>
                  <a:cubicBezTo>
                    <a:pt x="6031" y="16780"/>
                    <a:pt x="6230" y="16835"/>
                    <a:pt x="6428" y="16880"/>
                  </a:cubicBezTo>
                  <a:cubicBezTo>
                    <a:pt x="6312" y="16888"/>
                    <a:pt x="6197" y="16903"/>
                    <a:pt x="6088" y="16932"/>
                  </a:cubicBezTo>
                  <a:cubicBezTo>
                    <a:pt x="5692" y="17038"/>
                    <a:pt x="5411" y="17444"/>
                    <a:pt x="5424" y="17848"/>
                  </a:cubicBezTo>
                  <a:cubicBezTo>
                    <a:pt x="5439" y="18287"/>
                    <a:pt x="5754" y="18671"/>
                    <a:pt x="6194" y="18732"/>
                  </a:cubicBezTo>
                  <a:cubicBezTo>
                    <a:pt x="6218" y="18734"/>
                    <a:pt x="6246" y="18734"/>
                    <a:pt x="6270" y="18736"/>
                  </a:cubicBezTo>
                  <a:cubicBezTo>
                    <a:pt x="5858" y="18890"/>
                    <a:pt x="5583" y="19267"/>
                    <a:pt x="5645" y="19725"/>
                  </a:cubicBezTo>
                  <a:cubicBezTo>
                    <a:pt x="5706" y="20175"/>
                    <a:pt x="6080" y="20523"/>
                    <a:pt x="6537" y="20537"/>
                  </a:cubicBezTo>
                  <a:cubicBezTo>
                    <a:pt x="6548" y="20538"/>
                    <a:pt x="6559" y="20538"/>
                    <a:pt x="6570" y="20538"/>
                  </a:cubicBezTo>
                  <a:cubicBezTo>
                    <a:pt x="6912" y="20538"/>
                    <a:pt x="7296" y="20386"/>
                    <a:pt x="7624" y="20308"/>
                  </a:cubicBezTo>
                  <a:cubicBezTo>
                    <a:pt x="8094" y="20197"/>
                    <a:pt x="8561" y="20083"/>
                    <a:pt x="9030" y="19969"/>
                  </a:cubicBezTo>
                  <a:cubicBezTo>
                    <a:pt x="10965" y="23842"/>
                    <a:pt x="14959" y="26421"/>
                    <a:pt x="19106" y="27372"/>
                  </a:cubicBezTo>
                  <a:cubicBezTo>
                    <a:pt x="20459" y="27683"/>
                    <a:pt x="21858" y="27840"/>
                    <a:pt x="23259" y="27840"/>
                  </a:cubicBezTo>
                  <a:cubicBezTo>
                    <a:pt x="26738" y="27840"/>
                    <a:pt x="30231" y="26871"/>
                    <a:pt x="33082" y="24878"/>
                  </a:cubicBezTo>
                  <a:cubicBezTo>
                    <a:pt x="34917" y="23596"/>
                    <a:pt x="36494" y="21910"/>
                    <a:pt x="37486" y="19895"/>
                  </a:cubicBezTo>
                  <a:cubicBezTo>
                    <a:pt x="37959" y="20006"/>
                    <a:pt x="38430" y="20122"/>
                    <a:pt x="38903" y="20234"/>
                  </a:cubicBezTo>
                  <a:cubicBezTo>
                    <a:pt x="39293" y="20328"/>
                    <a:pt x="39798" y="20512"/>
                    <a:pt x="40241" y="20512"/>
                  </a:cubicBezTo>
                  <a:cubicBezTo>
                    <a:pt x="40611" y="20512"/>
                    <a:pt x="40937" y="20384"/>
                    <a:pt x="41116" y="19966"/>
                  </a:cubicBezTo>
                  <a:cubicBezTo>
                    <a:pt x="41307" y="19523"/>
                    <a:pt x="41129" y="19023"/>
                    <a:pt x="40709" y="18792"/>
                  </a:cubicBezTo>
                  <a:cubicBezTo>
                    <a:pt x="40669" y="18771"/>
                    <a:pt x="40628" y="18750"/>
                    <a:pt x="40587" y="18733"/>
                  </a:cubicBezTo>
                  <a:cubicBezTo>
                    <a:pt x="41040" y="18681"/>
                    <a:pt x="41395" y="18310"/>
                    <a:pt x="41404" y="17844"/>
                  </a:cubicBezTo>
                  <a:cubicBezTo>
                    <a:pt x="41411" y="17437"/>
                    <a:pt x="41141" y="17035"/>
                    <a:pt x="40741" y="16927"/>
                  </a:cubicBezTo>
                  <a:cubicBezTo>
                    <a:pt x="40628" y="16895"/>
                    <a:pt x="40509" y="16881"/>
                    <a:pt x="40386" y="16871"/>
                  </a:cubicBezTo>
                  <a:cubicBezTo>
                    <a:pt x="40888" y="16735"/>
                    <a:pt x="41391" y="16549"/>
                    <a:pt x="41405" y="15920"/>
                  </a:cubicBezTo>
                  <a:cubicBezTo>
                    <a:pt x="41420" y="15358"/>
                    <a:pt x="40966" y="14971"/>
                    <a:pt x="40448" y="14971"/>
                  </a:cubicBezTo>
                  <a:cubicBezTo>
                    <a:pt x="40378" y="14971"/>
                    <a:pt x="40307" y="14978"/>
                    <a:pt x="40236" y="14993"/>
                  </a:cubicBezTo>
                  <a:cubicBezTo>
                    <a:pt x="39702" y="15103"/>
                    <a:pt x="39171" y="15246"/>
                    <a:pt x="38641" y="15393"/>
                  </a:cubicBezTo>
                  <a:cubicBezTo>
                    <a:pt x="38696" y="14085"/>
                    <a:pt x="38533" y="12780"/>
                    <a:pt x="38112" y="11524"/>
                  </a:cubicBezTo>
                  <a:cubicBezTo>
                    <a:pt x="38017" y="11241"/>
                    <a:pt x="37909" y="10963"/>
                    <a:pt x="37792" y="10688"/>
                  </a:cubicBezTo>
                  <a:cubicBezTo>
                    <a:pt x="38263" y="10648"/>
                    <a:pt x="38723" y="10483"/>
                    <a:pt x="39101" y="10198"/>
                  </a:cubicBezTo>
                  <a:cubicBezTo>
                    <a:pt x="39598" y="9825"/>
                    <a:pt x="39924" y="9323"/>
                    <a:pt x="40070" y="8766"/>
                  </a:cubicBezTo>
                  <a:cubicBezTo>
                    <a:pt x="41646" y="9274"/>
                    <a:pt x="43222" y="9783"/>
                    <a:pt x="44797" y="10294"/>
                  </a:cubicBezTo>
                  <a:cubicBezTo>
                    <a:pt x="45070" y="10382"/>
                    <a:pt x="45341" y="10469"/>
                    <a:pt x="45613" y="10557"/>
                  </a:cubicBezTo>
                  <a:cubicBezTo>
                    <a:pt x="45696" y="10584"/>
                    <a:pt x="45776" y="10597"/>
                    <a:pt x="45853" y="10597"/>
                  </a:cubicBezTo>
                  <a:cubicBezTo>
                    <a:pt x="46421" y="10597"/>
                    <a:pt x="46786" y="9909"/>
                    <a:pt x="46515" y="9395"/>
                  </a:cubicBezTo>
                  <a:cubicBezTo>
                    <a:pt x="46007" y="8426"/>
                    <a:pt x="45497" y="7459"/>
                    <a:pt x="44991" y="6491"/>
                  </a:cubicBezTo>
                  <a:lnTo>
                    <a:pt x="42556" y="1851"/>
                  </a:lnTo>
                  <a:cubicBezTo>
                    <a:pt x="42365" y="1492"/>
                    <a:pt x="42177" y="1132"/>
                    <a:pt x="41988" y="775"/>
                  </a:cubicBezTo>
                  <a:cubicBezTo>
                    <a:pt x="41855" y="520"/>
                    <a:pt x="41567" y="385"/>
                    <a:pt x="41284" y="385"/>
                  </a:cubicBezTo>
                  <a:cubicBezTo>
                    <a:pt x="41011" y="385"/>
                    <a:pt x="40741" y="511"/>
                    <a:pt x="40617" y="775"/>
                  </a:cubicBezTo>
                  <a:cubicBezTo>
                    <a:pt x="39859" y="2384"/>
                    <a:pt x="39101" y="3995"/>
                    <a:pt x="38343" y="5604"/>
                  </a:cubicBezTo>
                  <a:cubicBezTo>
                    <a:pt x="38343" y="5606"/>
                    <a:pt x="38342" y="5607"/>
                    <a:pt x="38342" y="5610"/>
                  </a:cubicBezTo>
                  <a:cubicBezTo>
                    <a:pt x="38099" y="5537"/>
                    <a:pt x="37846" y="5501"/>
                    <a:pt x="37593" y="5501"/>
                  </a:cubicBezTo>
                  <a:cubicBezTo>
                    <a:pt x="36658" y="5501"/>
                    <a:pt x="35726" y="5991"/>
                    <a:pt x="35275" y="6860"/>
                  </a:cubicBezTo>
                  <a:cubicBezTo>
                    <a:pt x="35270" y="6869"/>
                    <a:pt x="35267" y="6878"/>
                    <a:pt x="35262" y="6888"/>
                  </a:cubicBezTo>
                  <a:cubicBezTo>
                    <a:pt x="35111" y="6732"/>
                    <a:pt x="34960" y="6580"/>
                    <a:pt x="34804" y="6433"/>
                  </a:cubicBezTo>
                  <a:cubicBezTo>
                    <a:pt x="34447" y="4796"/>
                    <a:pt x="34091" y="3159"/>
                    <a:pt x="33736" y="1521"/>
                  </a:cubicBezTo>
                  <a:cubicBezTo>
                    <a:pt x="33682" y="1283"/>
                    <a:pt x="33632" y="1044"/>
                    <a:pt x="33580" y="806"/>
                  </a:cubicBezTo>
                  <a:cubicBezTo>
                    <a:pt x="33501" y="443"/>
                    <a:pt x="33147" y="227"/>
                    <a:pt x="32799" y="227"/>
                  </a:cubicBezTo>
                  <a:cubicBezTo>
                    <a:pt x="32597" y="227"/>
                    <a:pt x="32397" y="299"/>
                    <a:pt x="32253" y="457"/>
                  </a:cubicBezTo>
                  <a:cubicBezTo>
                    <a:pt x="31397" y="1395"/>
                    <a:pt x="30541" y="2331"/>
                    <a:pt x="29684" y="3269"/>
                  </a:cubicBezTo>
                  <a:cubicBezTo>
                    <a:pt x="28067" y="2667"/>
                    <a:pt x="26407" y="2276"/>
                    <a:pt x="24678" y="2141"/>
                  </a:cubicBezTo>
                  <a:cubicBezTo>
                    <a:pt x="24195" y="2104"/>
                    <a:pt x="23710" y="2085"/>
                    <a:pt x="23225" y="2085"/>
                  </a:cubicBezTo>
                  <a:cubicBezTo>
                    <a:pt x="21852" y="2085"/>
                    <a:pt x="20477" y="2236"/>
                    <a:pt x="19139" y="2546"/>
                  </a:cubicBezTo>
                  <a:cubicBezTo>
                    <a:pt x="18306" y="2739"/>
                    <a:pt x="17499" y="3000"/>
                    <a:pt x="16704" y="3308"/>
                  </a:cubicBezTo>
                  <a:cubicBezTo>
                    <a:pt x="15836" y="2357"/>
                    <a:pt x="14967" y="1407"/>
                    <a:pt x="14100" y="457"/>
                  </a:cubicBezTo>
                  <a:cubicBezTo>
                    <a:pt x="13957" y="299"/>
                    <a:pt x="13757" y="227"/>
                    <a:pt x="13556" y="227"/>
                  </a:cubicBezTo>
                  <a:cubicBezTo>
                    <a:pt x="13207" y="227"/>
                    <a:pt x="12853" y="443"/>
                    <a:pt x="12773" y="806"/>
                  </a:cubicBezTo>
                  <a:cubicBezTo>
                    <a:pt x="12394" y="2551"/>
                    <a:pt x="12014" y="4298"/>
                    <a:pt x="11633" y="6042"/>
                  </a:cubicBezTo>
                  <a:cubicBezTo>
                    <a:pt x="11597" y="6205"/>
                    <a:pt x="11564" y="6367"/>
                    <a:pt x="11528" y="6530"/>
                  </a:cubicBezTo>
                  <a:cubicBezTo>
                    <a:pt x="11350" y="6180"/>
                    <a:pt x="11090" y="5866"/>
                    <a:pt x="10755" y="5612"/>
                  </a:cubicBezTo>
                  <a:cubicBezTo>
                    <a:pt x="10310" y="5278"/>
                    <a:pt x="9761" y="5110"/>
                    <a:pt x="9212" y="5110"/>
                  </a:cubicBezTo>
                  <a:cubicBezTo>
                    <a:pt x="8953" y="5110"/>
                    <a:pt x="8694" y="5147"/>
                    <a:pt x="8446" y="5223"/>
                  </a:cubicBezTo>
                  <a:cubicBezTo>
                    <a:pt x="7793" y="3839"/>
                    <a:pt x="7142" y="2453"/>
                    <a:pt x="6490" y="1070"/>
                  </a:cubicBezTo>
                  <a:cubicBezTo>
                    <a:pt x="6383" y="842"/>
                    <a:pt x="6276" y="616"/>
                    <a:pt x="6168" y="389"/>
                  </a:cubicBezTo>
                  <a:cubicBezTo>
                    <a:pt x="6044" y="126"/>
                    <a:pt x="5774" y="1"/>
                    <a:pt x="5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264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4"/>
            <p:cNvSpPr/>
            <p:nvPr/>
          </p:nvSpPr>
          <p:spPr>
            <a:xfrm>
              <a:off x="2996225" y="3680400"/>
              <a:ext cx="136075" cy="170350"/>
            </a:xfrm>
            <a:custGeom>
              <a:avLst/>
              <a:gdLst/>
              <a:ahLst/>
              <a:cxnLst/>
              <a:rect l="l" t="t" r="r" b="b"/>
              <a:pathLst>
                <a:path w="5443" h="6814" extrusionOk="0">
                  <a:moveTo>
                    <a:pt x="1483" y="0"/>
                  </a:moveTo>
                  <a:lnTo>
                    <a:pt x="1" y="6813"/>
                  </a:lnTo>
                  <a:lnTo>
                    <a:pt x="5443" y="4335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3022975" y="3721275"/>
              <a:ext cx="86625" cy="105550"/>
            </a:xfrm>
            <a:custGeom>
              <a:avLst/>
              <a:gdLst/>
              <a:ahLst/>
              <a:cxnLst/>
              <a:rect l="l" t="t" r="r" b="b"/>
              <a:pathLst>
                <a:path w="3465" h="4222" extrusionOk="0">
                  <a:moveTo>
                    <a:pt x="803" y="442"/>
                  </a:moveTo>
                  <a:cubicBezTo>
                    <a:pt x="1262" y="894"/>
                    <a:pt x="2641" y="2251"/>
                    <a:pt x="3077" y="2667"/>
                  </a:cubicBezTo>
                  <a:lnTo>
                    <a:pt x="269" y="3876"/>
                  </a:lnTo>
                  <a:lnTo>
                    <a:pt x="803" y="442"/>
                  </a:lnTo>
                  <a:close/>
                  <a:moveTo>
                    <a:pt x="657" y="0"/>
                  </a:moveTo>
                  <a:lnTo>
                    <a:pt x="1" y="4221"/>
                  </a:lnTo>
                  <a:lnTo>
                    <a:pt x="3465" y="2729"/>
                  </a:lnTo>
                  <a:lnTo>
                    <a:pt x="3336" y="2619"/>
                  </a:lnTo>
                  <a:cubicBezTo>
                    <a:pt x="3155" y="2462"/>
                    <a:pt x="829" y="168"/>
                    <a:pt x="806" y="145"/>
                  </a:cubicBez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3416175" y="3680400"/>
              <a:ext cx="136075" cy="170350"/>
            </a:xfrm>
            <a:custGeom>
              <a:avLst/>
              <a:gdLst/>
              <a:ahLst/>
              <a:cxnLst/>
              <a:rect l="l" t="t" r="r" b="b"/>
              <a:pathLst>
                <a:path w="5443" h="6814" extrusionOk="0">
                  <a:moveTo>
                    <a:pt x="3960" y="0"/>
                  </a:moveTo>
                  <a:lnTo>
                    <a:pt x="1" y="4335"/>
                  </a:lnTo>
                  <a:lnTo>
                    <a:pt x="5443" y="6813"/>
                  </a:lnTo>
                  <a:lnTo>
                    <a:pt x="3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3438925" y="3721300"/>
              <a:ext cx="86625" cy="105525"/>
            </a:xfrm>
            <a:custGeom>
              <a:avLst/>
              <a:gdLst/>
              <a:ahLst/>
              <a:cxnLst/>
              <a:rect l="l" t="t" r="r" b="b"/>
              <a:pathLst>
                <a:path w="3465" h="4221" extrusionOk="0">
                  <a:moveTo>
                    <a:pt x="2662" y="441"/>
                  </a:moveTo>
                  <a:lnTo>
                    <a:pt x="3198" y="3875"/>
                  </a:lnTo>
                  <a:lnTo>
                    <a:pt x="3198" y="3875"/>
                  </a:lnTo>
                  <a:lnTo>
                    <a:pt x="389" y="2666"/>
                  </a:lnTo>
                  <a:cubicBezTo>
                    <a:pt x="826" y="2250"/>
                    <a:pt x="2204" y="893"/>
                    <a:pt x="2662" y="441"/>
                  </a:cubicBezTo>
                  <a:close/>
                  <a:moveTo>
                    <a:pt x="2808" y="1"/>
                  </a:moveTo>
                  <a:lnTo>
                    <a:pt x="2661" y="145"/>
                  </a:lnTo>
                  <a:cubicBezTo>
                    <a:pt x="2638" y="168"/>
                    <a:pt x="311" y="2462"/>
                    <a:pt x="129" y="2619"/>
                  </a:cubicBezTo>
                  <a:lnTo>
                    <a:pt x="0" y="2729"/>
                  </a:lnTo>
                  <a:lnTo>
                    <a:pt x="3465" y="4220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4"/>
            <p:cNvSpPr/>
            <p:nvPr/>
          </p:nvSpPr>
          <p:spPr>
            <a:xfrm>
              <a:off x="2910175" y="3726750"/>
              <a:ext cx="731575" cy="604425"/>
            </a:xfrm>
            <a:custGeom>
              <a:avLst/>
              <a:gdLst/>
              <a:ahLst/>
              <a:cxnLst/>
              <a:rect l="l" t="t" r="r" b="b"/>
              <a:pathLst>
                <a:path w="29263" h="24177" extrusionOk="0">
                  <a:moveTo>
                    <a:pt x="14631" y="1"/>
                  </a:moveTo>
                  <a:cubicBezTo>
                    <a:pt x="10751" y="1"/>
                    <a:pt x="7030" y="1274"/>
                    <a:pt x="4286" y="3542"/>
                  </a:cubicBezTo>
                  <a:cubicBezTo>
                    <a:pt x="1542" y="5808"/>
                    <a:pt x="0" y="8883"/>
                    <a:pt x="0" y="12089"/>
                  </a:cubicBezTo>
                  <a:cubicBezTo>
                    <a:pt x="0" y="15295"/>
                    <a:pt x="1542" y="18369"/>
                    <a:pt x="4286" y="20636"/>
                  </a:cubicBezTo>
                  <a:cubicBezTo>
                    <a:pt x="7030" y="22903"/>
                    <a:pt x="10751" y="24177"/>
                    <a:pt x="14631" y="24177"/>
                  </a:cubicBezTo>
                  <a:cubicBezTo>
                    <a:pt x="18512" y="24177"/>
                    <a:pt x="22233" y="22903"/>
                    <a:pt x="24977" y="20636"/>
                  </a:cubicBezTo>
                  <a:cubicBezTo>
                    <a:pt x="27721" y="18369"/>
                    <a:pt x="29263" y="15295"/>
                    <a:pt x="29263" y="12089"/>
                  </a:cubicBezTo>
                  <a:cubicBezTo>
                    <a:pt x="29263" y="8883"/>
                    <a:pt x="27721" y="5808"/>
                    <a:pt x="24977" y="3542"/>
                  </a:cubicBezTo>
                  <a:cubicBezTo>
                    <a:pt x="22233" y="1274"/>
                    <a:pt x="18512" y="1"/>
                    <a:pt x="14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2918550" y="3920325"/>
              <a:ext cx="356825" cy="368325"/>
            </a:xfrm>
            <a:custGeom>
              <a:avLst/>
              <a:gdLst/>
              <a:ahLst/>
              <a:cxnLst/>
              <a:rect l="l" t="t" r="r" b="b"/>
              <a:pathLst>
                <a:path w="14273" h="14733" extrusionOk="0">
                  <a:moveTo>
                    <a:pt x="3363" y="1"/>
                  </a:moveTo>
                  <a:cubicBezTo>
                    <a:pt x="1592" y="1"/>
                    <a:pt x="1" y="5182"/>
                    <a:pt x="1949" y="9332"/>
                  </a:cubicBezTo>
                  <a:cubicBezTo>
                    <a:pt x="3980" y="13655"/>
                    <a:pt x="8573" y="14638"/>
                    <a:pt x="10851" y="14730"/>
                  </a:cubicBezTo>
                  <a:cubicBezTo>
                    <a:pt x="10883" y="14731"/>
                    <a:pt x="10915" y="14732"/>
                    <a:pt x="10947" y="14732"/>
                  </a:cubicBezTo>
                  <a:cubicBezTo>
                    <a:pt x="13159" y="14732"/>
                    <a:pt x="14273" y="11715"/>
                    <a:pt x="10851" y="10746"/>
                  </a:cubicBezTo>
                  <a:cubicBezTo>
                    <a:pt x="10851" y="10746"/>
                    <a:pt x="6976" y="9486"/>
                    <a:pt x="5936" y="5854"/>
                  </a:cubicBezTo>
                  <a:cubicBezTo>
                    <a:pt x="4894" y="2222"/>
                    <a:pt x="5441" y="490"/>
                    <a:pt x="3586" y="28"/>
                  </a:cubicBezTo>
                  <a:cubicBezTo>
                    <a:pt x="3511" y="10"/>
                    <a:pt x="3437" y="1"/>
                    <a:pt x="3363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2973050" y="3847850"/>
              <a:ext cx="104650" cy="63225"/>
            </a:xfrm>
            <a:custGeom>
              <a:avLst/>
              <a:gdLst/>
              <a:ahLst/>
              <a:cxnLst/>
              <a:rect l="l" t="t" r="r" b="b"/>
              <a:pathLst>
                <a:path w="4186" h="2529" extrusionOk="0">
                  <a:moveTo>
                    <a:pt x="2284" y="0"/>
                  </a:moveTo>
                  <a:cubicBezTo>
                    <a:pt x="1278" y="0"/>
                    <a:pt x="0" y="671"/>
                    <a:pt x="765" y="2104"/>
                  </a:cubicBezTo>
                  <a:cubicBezTo>
                    <a:pt x="765" y="2104"/>
                    <a:pt x="1188" y="2529"/>
                    <a:pt x="2179" y="2529"/>
                  </a:cubicBezTo>
                  <a:cubicBezTo>
                    <a:pt x="2358" y="2529"/>
                    <a:pt x="2554" y="2515"/>
                    <a:pt x="2770" y="2483"/>
                  </a:cubicBezTo>
                  <a:cubicBezTo>
                    <a:pt x="4186" y="2272"/>
                    <a:pt x="3857" y="534"/>
                    <a:pt x="2947" y="123"/>
                  </a:cubicBezTo>
                  <a:cubicBezTo>
                    <a:pt x="2767" y="41"/>
                    <a:pt x="2534" y="0"/>
                    <a:pt x="228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3003525" y="3726825"/>
              <a:ext cx="567575" cy="123950"/>
            </a:xfrm>
            <a:custGeom>
              <a:avLst/>
              <a:gdLst/>
              <a:ahLst/>
              <a:cxnLst/>
              <a:rect l="l" t="t" r="r" b="b"/>
              <a:pathLst>
                <a:path w="22703" h="4958" extrusionOk="0">
                  <a:moveTo>
                    <a:pt x="10897" y="1"/>
                  </a:moveTo>
                  <a:cubicBezTo>
                    <a:pt x="6568" y="1"/>
                    <a:pt x="2681" y="1554"/>
                    <a:pt x="0" y="4025"/>
                  </a:cubicBezTo>
                  <a:cubicBezTo>
                    <a:pt x="1630" y="4436"/>
                    <a:pt x="3029" y="4607"/>
                    <a:pt x="4230" y="4607"/>
                  </a:cubicBezTo>
                  <a:cubicBezTo>
                    <a:pt x="10235" y="4607"/>
                    <a:pt x="11257" y="320"/>
                    <a:pt x="11257" y="320"/>
                  </a:cubicBezTo>
                  <a:cubicBezTo>
                    <a:pt x="12622" y="4309"/>
                    <a:pt x="18484" y="4957"/>
                    <a:pt x="21974" y="4957"/>
                  </a:cubicBezTo>
                  <a:cubicBezTo>
                    <a:pt x="22230" y="4957"/>
                    <a:pt x="22474" y="4954"/>
                    <a:pt x="22702" y="4948"/>
                  </a:cubicBezTo>
                  <a:cubicBezTo>
                    <a:pt x="20039" y="1950"/>
                    <a:pt x="15745" y="1"/>
                    <a:pt x="10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3053650" y="3751450"/>
              <a:ext cx="179600" cy="83375"/>
            </a:xfrm>
            <a:custGeom>
              <a:avLst/>
              <a:gdLst/>
              <a:ahLst/>
              <a:cxnLst/>
              <a:rect l="l" t="t" r="r" b="b"/>
              <a:pathLst>
                <a:path w="7184" h="3335" extrusionOk="0">
                  <a:moveTo>
                    <a:pt x="5825" y="1673"/>
                  </a:moveTo>
                  <a:lnTo>
                    <a:pt x="5825" y="1673"/>
                  </a:lnTo>
                  <a:cubicBezTo>
                    <a:pt x="5866" y="1675"/>
                    <a:pt x="5883" y="1676"/>
                    <a:pt x="5876" y="1676"/>
                  </a:cubicBezTo>
                  <a:cubicBezTo>
                    <a:pt x="5872" y="1676"/>
                    <a:pt x="5855" y="1675"/>
                    <a:pt x="5826" y="1675"/>
                  </a:cubicBezTo>
                  <a:lnTo>
                    <a:pt x="5825" y="1673"/>
                  </a:lnTo>
                  <a:close/>
                  <a:moveTo>
                    <a:pt x="5757" y="0"/>
                  </a:moveTo>
                  <a:cubicBezTo>
                    <a:pt x="5196" y="0"/>
                    <a:pt x="4601" y="199"/>
                    <a:pt x="4090" y="337"/>
                  </a:cubicBezTo>
                  <a:cubicBezTo>
                    <a:pt x="3427" y="514"/>
                    <a:pt x="2773" y="728"/>
                    <a:pt x="2134" y="973"/>
                  </a:cubicBezTo>
                  <a:cubicBezTo>
                    <a:pt x="1792" y="1105"/>
                    <a:pt x="1456" y="1246"/>
                    <a:pt x="1121" y="1392"/>
                  </a:cubicBezTo>
                  <a:cubicBezTo>
                    <a:pt x="764" y="1549"/>
                    <a:pt x="376" y="1688"/>
                    <a:pt x="182" y="2051"/>
                  </a:cubicBezTo>
                  <a:cubicBezTo>
                    <a:pt x="115" y="2180"/>
                    <a:pt x="87" y="2311"/>
                    <a:pt x="89" y="2438"/>
                  </a:cubicBezTo>
                  <a:cubicBezTo>
                    <a:pt x="29" y="2534"/>
                    <a:pt x="1" y="2649"/>
                    <a:pt x="16" y="2750"/>
                  </a:cubicBezTo>
                  <a:cubicBezTo>
                    <a:pt x="51" y="2980"/>
                    <a:pt x="226" y="3112"/>
                    <a:pt x="452" y="3134"/>
                  </a:cubicBezTo>
                  <a:cubicBezTo>
                    <a:pt x="621" y="3151"/>
                    <a:pt x="777" y="3212"/>
                    <a:pt x="947" y="3231"/>
                  </a:cubicBezTo>
                  <a:cubicBezTo>
                    <a:pt x="1112" y="3248"/>
                    <a:pt x="1278" y="3255"/>
                    <a:pt x="1443" y="3268"/>
                  </a:cubicBezTo>
                  <a:cubicBezTo>
                    <a:pt x="1802" y="3293"/>
                    <a:pt x="2163" y="3320"/>
                    <a:pt x="2524" y="3329"/>
                  </a:cubicBezTo>
                  <a:cubicBezTo>
                    <a:pt x="2637" y="3332"/>
                    <a:pt x="2752" y="3334"/>
                    <a:pt x="2867" y="3334"/>
                  </a:cubicBezTo>
                  <a:cubicBezTo>
                    <a:pt x="3469" y="3334"/>
                    <a:pt x="4092" y="3281"/>
                    <a:pt x="4654" y="3086"/>
                  </a:cubicBezTo>
                  <a:cubicBezTo>
                    <a:pt x="5310" y="2858"/>
                    <a:pt x="5916" y="2521"/>
                    <a:pt x="6489" y="2134"/>
                  </a:cubicBezTo>
                  <a:cubicBezTo>
                    <a:pt x="6856" y="1885"/>
                    <a:pt x="7183" y="1588"/>
                    <a:pt x="7183" y="1109"/>
                  </a:cubicBezTo>
                  <a:cubicBezTo>
                    <a:pt x="7180" y="568"/>
                    <a:pt x="6755" y="207"/>
                    <a:pt x="6270" y="67"/>
                  </a:cubicBezTo>
                  <a:cubicBezTo>
                    <a:pt x="6105" y="20"/>
                    <a:pt x="5933" y="0"/>
                    <a:pt x="5757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3232800" y="3972300"/>
              <a:ext cx="94625" cy="35200"/>
            </a:xfrm>
            <a:custGeom>
              <a:avLst/>
              <a:gdLst/>
              <a:ahLst/>
              <a:cxnLst/>
              <a:rect l="l" t="t" r="r" b="b"/>
              <a:pathLst>
                <a:path w="3785" h="1408" extrusionOk="0">
                  <a:moveTo>
                    <a:pt x="1686" y="1"/>
                  </a:moveTo>
                  <a:cubicBezTo>
                    <a:pt x="847" y="1"/>
                    <a:pt x="0" y="116"/>
                    <a:pt x="49" y="330"/>
                  </a:cubicBezTo>
                  <a:cubicBezTo>
                    <a:pt x="128" y="690"/>
                    <a:pt x="1625" y="1408"/>
                    <a:pt x="1625" y="1408"/>
                  </a:cubicBezTo>
                  <a:cubicBezTo>
                    <a:pt x="1625" y="1408"/>
                    <a:pt x="3785" y="448"/>
                    <a:pt x="3105" y="168"/>
                  </a:cubicBezTo>
                  <a:cubicBezTo>
                    <a:pt x="2829" y="55"/>
                    <a:pt x="2260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3269050" y="3983300"/>
              <a:ext cx="9300" cy="41500"/>
            </a:xfrm>
            <a:custGeom>
              <a:avLst/>
              <a:gdLst/>
              <a:ahLst/>
              <a:cxnLst/>
              <a:rect l="l" t="t" r="r" b="b"/>
              <a:pathLst>
                <a:path w="372" h="1660" extrusionOk="0">
                  <a:moveTo>
                    <a:pt x="187" y="1"/>
                  </a:moveTo>
                  <a:cubicBezTo>
                    <a:pt x="86" y="2"/>
                    <a:pt x="1" y="87"/>
                    <a:pt x="1" y="187"/>
                  </a:cubicBezTo>
                  <a:lnTo>
                    <a:pt x="1" y="1314"/>
                  </a:lnTo>
                  <a:lnTo>
                    <a:pt x="1" y="1473"/>
                  </a:lnTo>
                  <a:cubicBezTo>
                    <a:pt x="1" y="1573"/>
                    <a:pt x="86" y="1659"/>
                    <a:pt x="187" y="1659"/>
                  </a:cubicBezTo>
                  <a:cubicBezTo>
                    <a:pt x="288" y="1659"/>
                    <a:pt x="372" y="1574"/>
                    <a:pt x="372" y="1473"/>
                  </a:cubicBezTo>
                  <a:lnTo>
                    <a:pt x="372" y="346"/>
                  </a:lnTo>
                  <a:lnTo>
                    <a:pt x="372" y="187"/>
                  </a:lnTo>
                  <a:cubicBezTo>
                    <a:pt x="372" y="87"/>
                    <a:pt x="288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2973925" y="3864025"/>
              <a:ext cx="215775" cy="215775"/>
            </a:xfrm>
            <a:custGeom>
              <a:avLst/>
              <a:gdLst/>
              <a:ahLst/>
              <a:cxnLst/>
              <a:rect l="l" t="t" r="r" b="b"/>
              <a:pathLst>
                <a:path w="8631" h="8631" extrusionOk="0">
                  <a:moveTo>
                    <a:pt x="4315" y="1"/>
                  </a:moveTo>
                  <a:cubicBezTo>
                    <a:pt x="1932" y="1"/>
                    <a:pt x="1" y="1932"/>
                    <a:pt x="1" y="4316"/>
                  </a:cubicBezTo>
                  <a:cubicBezTo>
                    <a:pt x="1" y="6697"/>
                    <a:pt x="1932" y="8630"/>
                    <a:pt x="4315" y="8630"/>
                  </a:cubicBezTo>
                  <a:cubicBezTo>
                    <a:pt x="6699" y="8630"/>
                    <a:pt x="8630" y="6697"/>
                    <a:pt x="8630" y="4316"/>
                  </a:cubicBezTo>
                  <a:cubicBezTo>
                    <a:pt x="8630" y="1932"/>
                    <a:pt x="6699" y="1"/>
                    <a:pt x="4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3008300" y="3899900"/>
              <a:ext cx="147075" cy="147100"/>
            </a:xfrm>
            <a:custGeom>
              <a:avLst/>
              <a:gdLst/>
              <a:ahLst/>
              <a:cxnLst/>
              <a:rect l="l" t="t" r="r" b="b"/>
              <a:pathLst>
                <a:path w="5883" h="5884" extrusionOk="0">
                  <a:moveTo>
                    <a:pt x="2940" y="1"/>
                  </a:moveTo>
                  <a:cubicBezTo>
                    <a:pt x="1317" y="1"/>
                    <a:pt x="0" y="1317"/>
                    <a:pt x="0" y="2941"/>
                  </a:cubicBezTo>
                  <a:cubicBezTo>
                    <a:pt x="0" y="4567"/>
                    <a:pt x="1317" y="5883"/>
                    <a:pt x="2940" y="5883"/>
                  </a:cubicBezTo>
                  <a:cubicBezTo>
                    <a:pt x="4564" y="5883"/>
                    <a:pt x="5882" y="4567"/>
                    <a:pt x="5882" y="2941"/>
                  </a:cubicBezTo>
                  <a:cubicBezTo>
                    <a:pt x="5882" y="1317"/>
                    <a:pt x="4564" y="1"/>
                    <a:pt x="2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3013025" y="3896850"/>
              <a:ext cx="53175" cy="46875"/>
            </a:xfrm>
            <a:custGeom>
              <a:avLst/>
              <a:gdLst/>
              <a:ahLst/>
              <a:cxnLst/>
              <a:rect l="l" t="t" r="r" b="b"/>
              <a:pathLst>
                <a:path w="2127" h="1875" extrusionOk="0">
                  <a:moveTo>
                    <a:pt x="1064" y="1"/>
                  </a:moveTo>
                  <a:cubicBezTo>
                    <a:pt x="697" y="1"/>
                    <a:pt x="349" y="218"/>
                    <a:pt x="199" y="579"/>
                  </a:cubicBezTo>
                  <a:cubicBezTo>
                    <a:pt x="0" y="1057"/>
                    <a:pt x="228" y="1605"/>
                    <a:pt x="706" y="1803"/>
                  </a:cubicBezTo>
                  <a:cubicBezTo>
                    <a:pt x="823" y="1852"/>
                    <a:pt x="945" y="1874"/>
                    <a:pt x="1064" y="1874"/>
                  </a:cubicBezTo>
                  <a:cubicBezTo>
                    <a:pt x="1431" y="1874"/>
                    <a:pt x="1779" y="1657"/>
                    <a:pt x="1929" y="1296"/>
                  </a:cubicBezTo>
                  <a:cubicBezTo>
                    <a:pt x="2126" y="819"/>
                    <a:pt x="1900" y="270"/>
                    <a:pt x="1422" y="72"/>
                  </a:cubicBezTo>
                  <a:cubicBezTo>
                    <a:pt x="1305" y="24"/>
                    <a:pt x="1183" y="1"/>
                    <a:pt x="1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3345450" y="3864025"/>
              <a:ext cx="215750" cy="215775"/>
            </a:xfrm>
            <a:custGeom>
              <a:avLst/>
              <a:gdLst/>
              <a:ahLst/>
              <a:cxnLst/>
              <a:rect l="l" t="t" r="r" b="b"/>
              <a:pathLst>
                <a:path w="8630" h="8631" extrusionOk="0">
                  <a:moveTo>
                    <a:pt x="4315" y="1"/>
                  </a:moveTo>
                  <a:cubicBezTo>
                    <a:pt x="1932" y="1"/>
                    <a:pt x="1" y="1932"/>
                    <a:pt x="1" y="4316"/>
                  </a:cubicBezTo>
                  <a:cubicBezTo>
                    <a:pt x="1" y="6697"/>
                    <a:pt x="1932" y="8630"/>
                    <a:pt x="4315" y="8630"/>
                  </a:cubicBezTo>
                  <a:cubicBezTo>
                    <a:pt x="6698" y="8630"/>
                    <a:pt x="8630" y="6697"/>
                    <a:pt x="8630" y="4316"/>
                  </a:cubicBezTo>
                  <a:cubicBezTo>
                    <a:pt x="8630" y="1932"/>
                    <a:pt x="6698" y="1"/>
                    <a:pt x="4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3372550" y="3899875"/>
              <a:ext cx="161450" cy="147075"/>
            </a:xfrm>
            <a:custGeom>
              <a:avLst/>
              <a:gdLst/>
              <a:ahLst/>
              <a:cxnLst/>
              <a:rect l="l" t="t" r="r" b="b"/>
              <a:pathLst>
                <a:path w="6458" h="5883" extrusionOk="0">
                  <a:moveTo>
                    <a:pt x="3229" y="0"/>
                  </a:moveTo>
                  <a:cubicBezTo>
                    <a:pt x="2476" y="0"/>
                    <a:pt x="1723" y="288"/>
                    <a:pt x="1150" y="862"/>
                  </a:cubicBezTo>
                  <a:cubicBezTo>
                    <a:pt x="1" y="2011"/>
                    <a:pt x="1" y="3873"/>
                    <a:pt x="1150" y="5022"/>
                  </a:cubicBezTo>
                  <a:cubicBezTo>
                    <a:pt x="1723" y="5596"/>
                    <a:pt x="2476" y="5883"/>
                    <a:pt x="3229" y="5883"/>
                  </a:cubicBezTo>
                  <a:cubicBezTo>
                    <a:pt x="3982" y="5883"/>
                    <a:pt x="4735" y="5596"/>
                    <a:pt x="5308" y="5022"/>
                  </a:cubicBezTo>
                  <a:cubicBezTo>
                    <a:pt x="6457" y="3873"/>
                    <a:pt x="6457" y="2011"/>
                    <a:pt x="5308" y="862"/>
                  </a:cubicBezTo>
                  <a:cubicBezTo>
                    <a:pt x="4735" y="288"/>
                    <a:pt x="3982" y="0"/>
                    <a:pt x="3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3385900" y="3897075"/>
              <a:ext cx="50125" cy="46850"/>
            </a:xfrm>
            <a:custGeom>
              <a:avLst/>
              <a:gdLst/>
              <a:ahLst/>
              <a:cxnLst/>
              <a:rect l="l" t="t" r="r" b="b"/>
              <a:pathLst>
                <a:path w="2005" h="1874" extrusionOk="0">
                  <a:moveTo>
                    <a:pt x="1005" y="1"/>
                  </a:moveTo>
                  <a:cubicBezTo>
                    <a:pt x="959" y="1"/>
                    <a:pt x="912" y="4"/>
                    <a:pt x="865" y="11"/>
                  </a:cubicBezTo>
                  <a:cubicBezTo>
                    <a:pt x="354" y="86"/>
                    <a:pt x="1" y="563"/>
                    <a:pt x="76" y="1075"/>
                  </a:cubicBezTo>
                  <a:cubicBezTo>
                    <a:pt x="145" y="1539"/>
                    <a:pt x="545" y="1874"/>
                    <a:pt x="1000" y="1874"/>
                  </a:cubicBezTo>
                  <a:cubicBezTo>
                    <a:pt x="1046" y="1874"/>
                    <a:pt x="1093" y="1870"/>
                    <a:pt x="1140" y="1863"/>
                  </a:cubicBezTo>
                  <a:cubicBezTo>
                    <a:pt x="1652" y="1788"/>
                    <a:pt x="2004" y="1312"/>
                    <a:pt x="1929" y="799"/>
                  </a:cubicBezTo>
                  <a:cubicBezTo>
                    <a:pt x="1860" y="335"/>
                    <a:pt x="1460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2848775" y="4048900"/>
              <a:ext cx="115650" cy="34275"/>
            </a:xfrm>
            <a:custGeom>
              <a:avLst/>
              <a:gdLst/>
              <a:ahLst/>
              <a:cxnLst/>
              <a:rect l="l" t="t" r="r" b="b"/>
              <a:pathLst>
                <a:path w="4626" h="1371" extrusionOk="0">
                  <a:moveTo>
                    <a:pt x="189" y="0"/>
                  </a:moveTo>
                  <a:cubicBezTo>
                    <a:pt x="49" y="0"/>
                    <a:pt x="1" y="224"/>
                    <a:pt x="155" y="264"/>
                  </a:cubicBezTo>
                  <a:cubicBezTo>
                    <a:pt x="1397" y="586"/>
                    <a:pt x="2637" y="907"/>
                    <a:pt x="3878" y="1229"/>
                  </a:cubicBezTo>
                  <a:cubicBezTo>
                    <a:pt x="4053" y="1274"/>
                    <a:pt x="4226" y="1319"/>
                    <a:pt x="4401" y="1365"/>
                  </a:cubicBezTo>
                  <a:cubicBezTo>
                    <a:pt x="4414" y="1369"/>
                    <a:pt x="4426" y="1370"/>
                    <a:pt x="4438" y="1370"/>
                  </a:cubicBezTo>
                  <a:cubicBezTo>
                    <a:pt x="4576" y="1370"/>
                    <a:pt x="4626" y="1147"/>
                    <a:pt x="4471" y="1107"/>
                  </a:cubicBezTo>
                  <a:cubicBezTo>
                    <a:pt x="3230" y="785"/>
                    <a:pt x="1990" y="463"/>
                    <a:pt x="749" y="141"/>
                  </a:cubicBezTo>
                  <a:cubicBezTo>
                    <a:pt x="574" y="96"/>
                    <a:pt x="401" y="51"/>
                    <a:pt x="226" y="5"/>
                  </a:cubicBezTo>
                  <a:cubicBezTo>
                    <a:pt x="213" y="2"/>
                    <a:pt x="201" y="0"/>
                    <a:pt x="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2849175" y="4091775"/>
              <a:ext cx="106925" cy="12100"/>
            </a:xfrm>
            <a:custGeom>
              <a:avLst/>
              <a:gdLst/>
              <a:ahLst/>
              <a:cxnLst/>
              <a:rect l="l" t="t" r="r" b="b"/>
              <a:pathLst>
                <a:path w="4277" h="484" extrusionOk="0">
                  <a:moveTo>
                    <a:pt x="4111" y="1"/>
                  </a:moveTo>
                  <a:cubicBezTo>
                    <a:pt x="4109" y="1"/>
                    <a:pt x="4106" y="1"/>
                    <a:pt x="4103" y="1"/>
                  </a:cubicBezTo>
                  <a:cubicBezTo>
                    <a:pt x="2958" y="63"/>
                    <a:pt x="1814" y="126"/>
                    <a:pt x="668" y="187"/>
                  </a:cubicBezTo>
                  <a:cubicBezTo>
                    <a:pt x="504" y="196"/>
                    <a:pt x="338" y="206"/>
                    <a:pt x="174" y="214"/>
                  </a:cubicBezTo>
                  <a:cubicBezTo>
                    <a:pt x="5" y="223"/>
                    <a:pt x="1" y="483"/>
                    <a:pt x="166" y="483"/>
                  </a:cubicBezTo>
                  <a:cubicBezTo>
                    <a:pt x="168" y="483"/>
                    <a:pt x="171" y="483"/>
                    <a:pt x="174" y="483"/>
                  </a:cubicBezTo>
                  <a:cubicBezTo>
                    <a:pt x="1320" y="422"/>
                    <a:pt x="2463" y="359"/>
                    <a:pt x="3609" y="297"/>
                  </a:cubicBezTo>
                  <a:cubicBezTo>
                    <a:pt x="3774" y="288"/>
                    <a:pt x="3940" y="279"/>
                    <a:pt x="4103" y="271"/>
                  </a:cubicBezTo>
                  <a:cubicBezTo>
                    <a:pt x="4272" y="261"/>
                    <a:pt x="4276" y="1"/>
                    <a:pt x="4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2854000" y="4116400"/>
              <a:ext cx="114675" cy="32175"/>
            </a:xfrm>
            <a:custGeom>
              <a:avLst/>
              <a:gdLst/>
              <a:ahLst/>
              <a:cxnLst/>
              <a:rect l="l" t="t" r="r" b="b"/>
              <a:pathLst>
                <a:path w="4587" h="1287" extrusionOk="0">
                  <a:moveTo>
                    <a:pt x="4411" y="0"/>
                  </a:moveTo>
                  <a:cubicBezTo>
                    <a:pt x="4397" y="0"/>
                    <a:pt x="4383" y="3"/>
                    <a:pt x="4368" y="8"/>
                  </a:cubicBezTo>
                  <a:cubicBezTo>
                    <a:pt x="3888" y="156"/>
                    <a:pt x="3383" y="249"/>
                    <a:pt x="2895" y="366"/>
                  </a:cubicBezTo>
                  <a:cubicBezTo>
                    <a:pt x="2155" y="545"/>
                    <a:pt x="1416" y="721"/>
                    <a:pt x="674" y="900"/>
                  </a:cubicBezTo>
                  <a:cubicBezTo>
                    <a:pt x="501" y="941"/>
                    <a:pt x="329" y="983"/>
                    <a:pt x="156" y="1025"/>
                  </a:cubicBezTo>
                  <a:cubicBezTo>
                    <a:pt x="1" y="1061"/>
                    <a:pt x="50" y="1287"/>
                    <a:pt x="191" y="1287"/>
                  </a:cubicBezTo>
                  <a:cubicBezTo>
                    <a:pt x="202" y="1287"/>
                    <a:pt x="214" y="1285"/>
                    <a:pt x="226" y="1282"/>
                  </a:cubicBezTo>
                  <a:cubicBezTo>
                    <a:pt x="1439" y="992"/>
                    <a:pt x="2651" y="702"/>
                    <a:pt x="3864" y="407"/>
                  </a:cubicBezTo>
                  <a:cubicBezTo>
                    <a:pt x="4053" y="360"/>
                    <a:pt x="4249" y="324"/>
                    <a:pt x="4436" y="264"/>
                  </a:cubicBezTo>
                  <a:cubicBezTo>
                    <a:pt x="4586" y="217"/>
                    <a:pt x="4542" y="0"/>
                    <a:pt x="4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3596200" y="4048900"/>
              <a:ext cx="115600" cy="34275"/>
            </a:xfrm>
            <a:custGeom>
              <a:avLst/>
              <a:gdLst/>
              <a:ahLst/>
              <a:cxnLst/>
              <a:rect l="l" t="t" r="r" b="b"/>
              <a:pathLst>
                <a:path w="4624" h="1371" extrusionOk="0">
                  <a:moveTo>
                    <a:pt x="4438" y="0"/>
                  </a:moveTo>
                  <a:cubicBezTo>
                    <a:pt x="4426" y="0"/>
                    <a:pt x="4414" y="2"/>
                    <a:pt x="4401" y="5"/>
                  </a:cubicBezTo>
                  <a:cubicBezTo>
                    <a:pt x="3160" y="327"/>
                    <a:pt x="1920" y="651"/>
                    <a:pt x="678" y="971"/>
                  </a:cubicBezTo>
                  <a:cubicBezTo>
                    <a:pt x="504" y="1016"/>
                    <a:pt x="331" y="1062"/>
                    <a:pt x="154" y="1107"/>
                  </a:cubicBezTo>
                  <a:cubicBezTo>
                    <a:pt x="0" y="1147"/>
                    <a:pt x="48" y="1370"/>
                    <a:pt x="188" y="1370"/>
                  </a:cubicBezTo>
                  <a:cubicBezTo>
                    <a:pt x="199" y="1370"/>
                    <a:pt x="212" y="1369"/>
                    <a:pt x="225" y="1365"/>
                  </a:cubicBezTo>
                  <a:cubicBezTo>
                    <a:pt x="1467" y="1043"/>
                    <a:pt x="2707" y="720"/>
                    <a:pt x="3948" y="399"/>
                  </a:cubicBezTo>
                  <a:cubicBezTo>
                    <a:pt x="4123" y="355"/>
                    <a:pt x="4296" y="308"/>
                    <a:pt x="4471" y="264"/>
                  </a:cubicBezTo>
                  <a:cubicBezTo>
                    <a:pt x="4624" y="224"/>
                    <a:pt x="4576" y="0"/>
                    <a:pt x="4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4"/>
            <p:cNvSpPr/>
            <p:nvPr/>
          </p:nvSpPr>
          <p:spPr>
            <a:xfrm>
              <a:off x="3604500" y="4091775"/>
              <a:ext cx="106900" cy="12100"/>
            </a:xfrm>
            <a:custGeom>
              <a:avLst/>
              <a:gdLst/>
              <a:ahLst/>
              <a:cxnLst/>
              <a:rect l="l" t="t" r="r" b="b"/>
              <a:pathLst>
                <a:path w="4276" h="484" extrusionOk="0">
                  <a:moveTo>
                    <a:pt x="165" y="1"/>
                  </a:moveTo>
                  <a:cubicBezTo>
                    <a:pt x="0" y="1"/>
                    <a:pt x="4" y="261"/>
                    <a:pt x="173" y="271"/>
                  </a:cubicBezTo>
                  <a:cubicBezTo>
                    <a:pt x="1319" y="331"/>
                    <a:pt x="2463" y="395"/>
                    <a:pt x="3609" y="456"/>
                  </a:cubicBezTo>
                  <a:cubicBezTo>
                    <a:pt x="3773" y="466"/>
                    <a:pt x="3939" y="474"/>
                    <a:pt x="4102" y="483"/>
                  </a:cubicBezTo>
                  <a:cubicBezTo>
                    <a:pt x="4105" y="483"/>
                    <a:pt x="4108" y="483"/>
                    <a:pt x="4111" y="483"/>
                  </a:cubicBezTo>
                  <a:cubicBezTo>
                    <a:pt x="4276" y="483"/>
                    <a:pt x="4271" y="224"/>
                    <a:pt x="4102" y="214"/>
                  </a:cubicBezTo>
                  <a:cubicBezTo>
                    <a:pt x="2958" y="152"/>
                    <a:pt x="1813" y="90"/>
                    <a:pt x="667" y="28"/>
                  </a:cubicBezTo>
                  <a:cubicBezTo>
                    <a:pt x="504" y="20"/>
                    <a:pt x="338" y="11"/>
                    <a:pt x="173" y="1"/>
                  </a:cubicBezTo>
                  <a:cubicBezTo>
                    <a:pt x="170" y="1"/>
                    <a:pt x="168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3591925" y="4116400"/>
              <a:ext cx="114725" cy="32175"/>
            </a:xfrm>
            <a:custGeom>
              <a:avLst/>
              <a:gdLst/>
              <a:ahLst/>
              <a:cxnLst/>
              <a:rect l="l" t="t" r="r" b="b"/>
              <a:pathLst>
                <a:path w="4589" h="1287" extrusionOk="0">
                  <a:moveTo>
                    <a:pt x="178" y="0"/>
                  </a:moveTo>
                  <a:cubicBezTo>
                    <a:pt x="44" y="0"/>
                    <a:pt x="0" y="217"/>
                    <a:pt x="149" y="264"/>
                  </a:cubicBezTo>
                  <a:cubicBezTo>
                    <a:pt x="627" y="415"/>
                    <a:pt x="1132" y="507"/>
                    <a:pt x="1622" y="624"/>
                  </a:cubicBezTo>
                  <a:cubicBezTo>
                    <a:pt x="2361" y="803"/>
                    <a:pt x="3101" y="979"/>
                    <a:pt x="3843" y="1158"/>
                  </a:cubicBezTo>
                  <a:cubicBezTo>
                    <a:pt x="4016" y="1200"/>
                    <a:pt x="4187" y="1242"/>
                    <a:pt x="4360" y="1282"/>
                  </a:cubicBezTo>
                  <a:cubicBezTo>
                    <a:pt x="4372" y="1285"/>
                    <a:pt x="4384" y="1286"/>
                    <a:pt x="4395" y="1286"/>
                  </a:cubicBezTo>
                  <a:cubicBezTo>
                    <a:pt x="4538" y="1286"/>
                    <a:pt x="4589" y="1061"/>
                    <a:pt x="4431" y="1025"/>
                  </a:cubicBezTo>
                  <a:cubicBezTo>
                    <a:pt x="3218" y="734"/>
                    <a:pt x="2006" y="443"/>
                    <a:pt x="793" y="149"/>
                  </a:cubicBezTo>
                  <a:cubicBezTo>
                    <a:pt x="604" y="103"/>
                    <a:pt x="408" y="67"/>
                    <a:pt x="222" y="8"/>
                  </a:cubicBezTo>
                  <a:cubicBezTo>
                    <a:pt x="206" y="3"/>
                    <a:pt x="192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3189700" y="4074250"/>
              <a:ext cx="176575" cy="169025"/>
            </a:xfrm>
            <a:custGeom>
              <a:avLst/>
              <a:gdLst/>
              <a:ahLst/>
              <a:cxnLst/>
              <a:rect l="l" t="t" r="r" b="b"/>
              <a:pathLst>
                <a:path w="7063" h="6761" extrusionOk="0">
                  <a:moveTo>
                    <a:pt x="3531" y="0"/>
                  </a:moveTo>
                  <a:cubicBezTo>
                    <a:pt x="1581" y="0"/>
                    <a:pt x="0" y="1513"/>
                    <a:pt x="0" y="3380"/>
                  </a:cubicBezTo>
                  <a:cubicBezTo>
                    <a:pt x="0" y="5246"/>
                    <a:pt x="1581" y="6760"/>
                    <a:pt x="3531" y="6760"/>
                  </a:cubicBezTo>
                  <a:cubicBezTo>
                    <a:pt x="5481" y="6760"/>
                    <a:pt x="7062" y="5246"/>
                    <a:pt x="7062" y="3380"/>
                  </a:cubicBezTo>
                  <a:cubicBezTo>
                    <a:pt x="7062" y="1513"/>
                    <a:pt x="5481" y="0"/>
                    <a:pt x="3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3199275" y="4166575"/>
              <a:ext cx="133175" cy="76625"/>
            </a:xfrm>
            <a:custGeom>
              <a:avLst/>
              <a:gdLst/>
              <a:ahLst/>
              <a:cxnLst/>
              <a:rect l="l" t="t" r="r" b="b"/>
              <a:pathLst>
                <a:path w="5327" h="3065" extrusionOk="0">
                  <a:moveTo>
                    <a:pt x="2524" y="1"/>
                  </a:moveTo>
                  <a:cubicBezTo>
                    <a:pt x="2444" y="1"/>
                    <a:pt x="2362" y="3"/>
                    <a:pt x="2278" y="8"/>
                  </a:cubicBezTo>
                  <a:cubicBezTo>
                    <a:pt x="1178" y="75"/>
                    <a:pt x="416" y="543"/>
                    <a:pt x="0" y="1214"/>
                  </a:cubicBezTo>
                  <a:cubicBezTo>
                    <a:pt x="583" y="2312"/>
                    <a:pt x="1773" y="3064"/>
                    <a:pt x="3147" y="3064"/>
                  </a:cubicBezTo>
                  <a:cubicBezTo>
                    <a:pt x="3970" y="3064"/>
                    <a:pt x="4726" y="2793"/>
                    <a:pt x="5327" y="2341"/>
                  </a:cubicBezTo>
                  <a:cubicBezTo>
                    <a:pt x="5193" y="1140"/>
                    <a:pt x="4242" y="1"/>
                    <a:pt x="25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3654325" y="3684325"/>
              <a:ext cx="186350" cy="215575"/>
            </a:xfrm>
            <a:custGeom>
              <a:avLst/>
              <a:gdLst/>
              <a:ahLst/>
              <a:cxnLst/>
              <a:rect l="l" t="t" r="r" b="b"/>
              <a:pathLst>
                <a:path w="7454" h="8623" extrusionOk="0">
                  <a:moveTo>
                    <a:pt x="2924" y="0"/>
                  </a:moveTo>
                  <a:lnTo>
                    <a:pt x="0" y="6213"/>
                  </a:lnTo>
                  <a:lnTo>
                    <a:pt x="7453" y="8622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3582550" y="3812025"/>
              <a:ext cx="103025" cy="90925"/>
            </a:xfrm>
            <a:custGeom>
              <a:avLst/>
              <a:gdLst/>
              <a:ahLst/>
              <a:cxnLst/>
              <a:rect l="l" t="t" r="r" b="b"/>
              <a:pathLst>
                <a:path w="4121" h="3637" extrusionOk="0">
                  <a:moveTo>
                    <a:pt x="2060" y="1"/>
                  </a:moveTo>
                  <a:cubicBezTo>
                    <a:pt x="1338" y="1"/>
                    <a:pt x="656" y="434"/>
                    <a:pt x="373" y="1147"/>
                  </a:cubicBezTo>
                  <a:cubicBezTo>
                    <a:pt x="0" y="2080"/>
                    <a:pt x="455" y="3135"/>
                    <a:pt x="1389" y="3507"/>
                  </a:cubicBezTo>
                  <a:cubicBezTo>
                    <a:pt x="1609" y="3595"/>
                    <a:pt x="1837" y="3636"/>
                    <a:pt x="2060" y="3636"/>
                  </a:cubicBezTo>
                  <a:cubicBezTo>
                    <a:pt x="2782" y="3636"/>
                    <a:pt x="3465" y="3203"/>
                    <a:pt x="3749" y="2491"/>
                  </a:cubicBezTo>
                  <a:cubicBezTo>
                    <a:pt x="4120" y="1558"/>
                    <a:pt x="3665" y="502"/>
                    <a:pt x="2733" y="131"/>
                  </a:cubicBezTo>
                  <a:cubicBezTo>
                    <a:pt x="2512" y="43"/>
                    <a:pt x="2284" y="1"/>
                    <a:pt x="2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3602350" y="3856600"/>
              <a:ext cx="52075" cy="32325"/>
            </a:xfrm>
            <a:custGeom>
              <a:avLst/>
              <a:gdLst/>
              <a:ahLst/>
              <a:cxnLst/>
              <a:rect l="l" t="t" r="r" b="b"/>
              <a:pathLst>
                <a:path w="2083" h="1293" extrusionOk="0">
                  <a:moveTo>
                    <a:pt x="609" y="61"/>
                  </a:moveTo>
                  <a:lnTo>
                    <a:pt x="609" y="61"/>
                  </a:lnTo>
                  <a:cubicBezTo>
                    <a:pt x="616" y="62"/>
                    <a:pt x="624" y="63"/>
                    <a:pt x="631" y="64"/>
                  </a:cubicBezTo>
                  <a:lnTo>
                    <a:pt x="631" y="64"/>
                  </a:lnTo>
                  <a:cubicBezTo>
                    <a:pt x="624" y="63"/>
                    <a:pt x="616" y="62"/>
                    <a:pt x="609" y="61"/>
                  </a:cubicBezTo>
                  <a:close/>
                  <a:moveTo>
                    <a:pt x="1475" y="76"/>
                  </a:moveTo>
                  <a:lnTo>
                    <a:pt x="1478" y="76"/>
                  </a:lnTo>
                  <a:lnTo>
                    <a:pt x="1478" y="76"/>
                  </a:lnTo>
                  <a:cubicBezTo>
                    <a:pt x="1477" y="76"/>
                    <a:pt x="1476" y="76"/>
                    <a:pt x="1475" y="76"/>
                  </a:cubicBezTo>
                  <a:close/>
                  <a:moveTo>
                    <a:pt x="707" y="75"/>
                  </a:moveTo>
                  <a:cubicBezTo>
                    <a:pt x="717" y="77"/>
                    <a:pt x="727" y="78"/>
                    <a:pt x="737" y="80"/>
                  </a:cubicBezTo>
                  <a:cubicBezTo>
                    <a:pt x="727" y="79"/>
                    <a:pt x="717" y="77"/>
                    <a:pt x="707" y="75"/>
                  </a:cubicBezTo>
                  <a:close/>
                  <a:moveTo>
                    <a:pt x="933" y="114"/>
                  </a:moveTo>
                  <a:lnTo>
                    <a:pt x="933" y="114"/>
                  </a:lnTo>
                  <a:cubicBezTo>
                    <a:pt x="946" y="115"/>
                    <a:pt x="959" y="117"/>
                    <a:pt x="971" y="119"/>
                  </a:cubicBezTo>
                  <a:cubicBezTo>
                    <a:pt x="958" y="118"/>
                    <a:pt x="946" y="116"/>
                    <a:pt x="933" y="114"/>
                  </a:cubicBezTo>
                  <a:close/>
                  <a:moveTo>
                    <a:pt x="436" y="1"/>
                  </a:moveTo>
                  <a:cubicBezTo>
                    <a:pt x="330" y="1"/>
                    <a:pt x="222" y="40"/>
                    <a:pt x="152" y="118"/>
                  </a:cubicBezTo>
                  <a:cubicBezTo>
                    <a:pt x="30" y="253"/>
                    <a:pt x="1" y="444"/>
                    <a:pt x="89" y="605"/>
                  </a:cubicBezTo>
                  <a:cubicBezTo>
                    <a:pt x="145" y="708"/>
                    <a:pt x="203" y="808"/>
                    <a:pt x="274" y="898"/>
                  </a:cubicBezTo>
                  <a:cubicBezTo>
                    <a:pt x="340" y="985"/>
                    <a:pt x="430" y="1050"/>
                    <a:pt x="521" y="1108"/>
                  </a:cubicBezTo>
                  <a:cubicBezTo>
                    <a:pt x="600" y="1161"/>
                    <a:pt x="692" y="1206"/>
                    <a:pt x="780" y="1233"/>
                  </a:cubicBezTo>
                  <a:cubicBezTo>
                    <a:pt x="851" y="1255"/>
                    <a:pt x="926" y="1264"/>
                    <a:pt x="998" y="1272"/>
                  </a:cubicBezTo>
                  <a:cubicBezTo>
                    <a:pt x="1073" y="1284"/>
                    <a:pt x="1146" y="1293"/>
                    <a:pt x="1221" y="1293"/>
                  </a:cubicBezTo>
                  <a:cubicBezTo>
                    <a:pt x="1322" y="1293"/>
                    <a:pt x="1423" y="1277"/>
                    <a:pt x="1522" y="1262"/>
                  </a:cubicBezTo>
                  <a:cubicBezTo>
                    <a:pt x="1667" y="1241"/>
                    <a:pt x="1795" y="1170"/>
                    <a:pt x="1899" y="1069"/>
                  </a:cubicBezTo>
                  <a:cubicBezTo>
                    <a:pt x="1967" y="1004"/>
                    <a:pt x="2023" y="903"/>
                    <a:pt x="2049" y="812"/>
                  </a:cubicBezTo>
                  <a:cubicBezTo>
                    <a:pt x="2082" y="686"/>
                    <a:pt x="2071" y="555"/>
                    <a:pt x="2020" y="435"/>
                  </a:cubicBezTo>
                  <a:cubicBezTo>
                    <a:pt x="1980" y="340"/>
                    <a:pt x="1922" y="266"/>
                    <a:pt x="1841" y="203"/>
                  </a:cubicBezTo>
                  <a:cubicBezTo>
                    <a:pt x="1805" y="167"/>
                    <a:pt x="1762" y="141"/>
                    <a:pt x="1713" y="129"/>
                  </a:cubicBezTo>
                  <a:cubicBezTo>
                    <a:pt x="1650" y="96"/>
                    <a:pt x="1579" y="78"/>
                    <a:pt x="1506" y="78"/>
                  </a:cubicBezTo>
                  <a:cubicBezTo>
                    <a:pt x="1502" y="78"/>
                    <a:pt x="1498" y="78"/>
                    <a:pt x="1494" y="78"/>
                  </a:cubicBezTo>
                  <a:lnTo>
                    <a:pt x="1494" y="78"/>
                  </a:lnTo>
                  <a:lnTo>
                    <a:pt x="1478" y="76"/>
                  </a:lnTo>
                  <a:lnTo>
                    <a:pt x="1478" y="76"/>
                  </a:lnTo>
                  <a:cubicBezTo>
                    <a:pt x="1481" y="77"/>
                    <a:pt x="1485" y="79"/>
                    <a:pt x="1489" y="79"/>
                  </a:cubicBezTo>
                  <a:cubicBezTo>
                    <a:pt x="1491" y="78"/>
                    <a:pt x="1493" y="78"/>
                    <a:pt x="1494" y="78"/>
                  </a:cubicBezTo>
                  <a:lnTo>
                    <a:pt x="1494" y="78"/>
                  </a:lnTo>
                  <a:lnTo>
                    <a:pt x="1516" y="81"/>
                  </a:lnTo>
                  <a:lnTo>
                    <a:pt x="1516" y="81"/>
                  </a:lnTo>
                  <a:cubicBezTo>
                    <a:pt x="1490" y="79"/>
                    <a:pt x="1466" y="77"/>
                    <a:pt x="1441" y="77"/>
                  </a:cubicBezTo>
                  <a:cubicBezTo>
                    <a:pt x="1393" y="77"/>
                    <a:pt x="1345" y="83"/>
                    <a:pt x="1287" y="100"/>
                  </a:cubicBezTo>
                  <a:lnTo>
                    <a:pt x="1234" y="116"/>
                  </a:lnTo>
                  <a:cubicBezTo>
                    <a:pt x="1221" y="119"/>
                    <a:pt x="1208" y="122"/>
                    <a:pt x="1196" y="125"/>
                  </a:cubicBezTo>
                  <a:lnTo>
                    <a:pt x="1196" y="125"/>
                  </a:lnTo>
                  <a:cubicBezTo>
                    <a:pt x="1173" y="127"/>
                    <a:pt x="1150" y="127"/>
                    <a:pt x="1127" y="127"/>
                  </a:cubicBezTo>
                  <a:cubicBezTo>
                    <a:pt x="1078" y="127"/>
                    <a:pt x="1030" y="124"/>
                    <a:pt x="982" y="118"/>
                  </a:cubicBezTo>
                  <a:lnTo>
                    <a:pt x="982" y="118"/>
                  </a:lnTo>
                  <a:cubicBezTo>
                    <a:pt x="993" y="119"/>
                    <a:pt x="1004" y="121"/>
                    <a:pt x="1015" y="122"/>
                  </a:cubicBezTo>
                  <a:lnTo>
                    <a:pt x="1015" y="122"/>
                  </a:lnTo>
                  <a:cubicBezTo>
                    <a:pt x="982" y="118"/>
                    <a:pt x="948" y="114"/>
                    <a:pt x="915" y="110"/>
                  </a:cubicBezTo>
                  <a:lnTo>
                    <a:pt x="915" y="110"/>
                  </a:lnTo>
                  <a:cubicBezTo>
                    <a:pt x="892" y="106"/>
                    <a:pt x="869" y="100"/>
                    <a:pt x="845" y="94"/>
                  </a:cubicBezTo>
                  <a:cubicBezTo>
                    <a:pt x="790" y="80"/>
                    <a:pt x="733" y="75"/>
                    <a:pt x="676" y="69"/>
                  </a:cubicBezTo>
                  <a:lnTo>
                    <a:pt x="676" y="69"/>
                  </a:lnTo>
                  <a:cubicBezTo>
                    <a:pt x="669" y="68"/>
                    <a:pt x="662" y="66"/>
                    <a:pt x="655" y="65"/>
                  </a:cubicBezTo>
                  <a:lnTo>
                    <a:pt x="655" y="65"/>
                  </a:lnTo>
                  <a:cubicBezTo>
                    <a:pt x="649" y="61"/>
                    <a:pt x="643" y="58"/>
                    <a:pt x="637" y="54"/>
                  </a:cubicBezTo>
                  <a:cubicBezTo>
                    <a:pt x="579" y="19"/>
                    <a:pt x="508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4"/>
            <p:cNvSpPr/>
            <p:nvPr/>
          </p:nvSpPr>
          <p:spPr>
            <a:xfrm>
              <a:off x="2718750" y="3674725"/>
              <a:ext cx="186275" cy="215500"/>
            </a:xfrm>
            <a:custGeom>
              <a:avLst/>
              <a:gdLst/>
              <a:ahLst/>
              <a:cxnLst/>
              <a:rect l="l" t="t" r="r" b="b"/>
              <a:pathLst>
                <a:path w="7451" h="8620" extrusionOk="0">
                  <a:moveTo>
                    <a:pt x="4528" y="0"/>
                  </a:moveTo>
                  <a:lnTo>
                    <a:pt x="1" y="8619"/>
                  </a:lnTo>
                  <a:lnTo>
                    <a:pt x="7451" y="6213"/>
                  </a:lnTo>
                  <a:lnTo>
                    <a:pt x="4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4"/>
            <p:cNvSpPr/>
            <p:nvPr/>
          </p:nvSpPr>
          <p:spPr>
            <a:xfrm>
              <a:off x="2873800" y="3802375"/>
              <a:ext cx="103000" cy="90925"/>
            </a:xfrm>
            <a:custGeom>
              <a:avLst/>
              <a:gdLst/>
              <a:ahLst/>
              <a:cxnLst/>
              <a:rect l="l" t="t" r="r" b="b"/>
              <a:pathLst>
                <a:path w="4120" h="3637" extrusionOk="0">
                  <a:moveTo>
                    <a:pt x="2060" y="1"/>
                  </a:moveTo>
                  <a:cubicBezTo>
                    <a:pt x="1837" y="1"/>
                    <a:pt x="1609" y="42"/>
                    <a:pt x="1389" y="130"/>
                  </a:cubicBezTo>
                  <a:cubicBezTo>
                    <a:pt x="455" y="502"/>
                    <a:pt x="0" y="1559"/>
                    <a:pt x="373" y="2490"/>
                  </a:cubicBezTo>
                  <a:cubicBezTo>
                    <a:pt x="656" y="3203"/>
                    <a:pt x="1338" y="3636"/>
                    <a:pt x="2060" y="3636"/>
                  </a:cubicBezTo>
                  <a:cubicBezTo>
                    <a:pt x="2284" y="3636"/>
                    <a:pt x="2512" y="3595"/>
                    <a:pt x="2733" y="3506"/>
                  </a:cubicBezTo>
                  <a:cubicBezTo>
                    <a:pt x="3665" y="3135"/>
                    <a:pt x="4120" y="2079"/>
                    <a:pt x="3749" y="1146"/>
                  </a:cubicBezTo>
                  <a:cubicBezTo>
                    <a:pt x="3465" y="434"/>
                    <a:pt x="2782" y="1"/>
                    <a:pt x="2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2886025" y="3818725"/>
              <a:ext cx="41525" cy="63325"/>
            </a:xfrm>
            <a:custGeom>
              <a:avLst/>
              <a:gdLst/>
              <a:ahLst/>
              <a:cxnLst/>
              <a:rect l="l" t="t" r="r" b="b"/>
              <a:pathLst>
                <a:path w="1661" h="2533" extrusionOk="0">
                  <a:moveTo>
                    <a:pt x="854" y="885"/>
                  </a:moveTo>
                  <a:cubicBezTo>
                    <a:pt x="854" y="889"/>
                    <a:pt x="854" y="893"/>
                    <a:pt x="854" y="898"/>
                  </a:cubicBezTo>
                  <a:cubicBezTo>
                    <a:pt x="854" y="894"/>
                    <a:pt x="854" y="890"/>
                    <a:pt x="854" y="885"/>
                  </a:cubicBezTo>
                  <a:close/>
                  <a:moveTo>
                    <a:pt x="712" y="0"/>
                  </a:moveTo>
                  <a:cubicBezTo>
                    <a:pt x="638" y="0"/>
                    <a:pt x="564" y="30"/>
                    <a:pt x="503" y="100"/>
                  </a:cubicBezTo>
                  <a:cubicBezTo>
                    <a:pt x="152" y="499"/>
                    <a:pt x="0" y="1054"/>
                    <a:pt x="179" y="1565"/>
                  </a:cubicBezTo>
                  <a:cubicBezTo>
                    <a:pt x="262" y="1801"/>
                    <a:pt x="395" y="2021"/>
                    <a:pt x="575" y="2197"/>
                  </a:cubicBezTo>
                  <a:cubicBezTo>
                    <a:pt x="744" y="2362"/>
                    <a:pt x="970" y="2533"/>
                    <a:pt x="1211" y="2533"/>
                  </a:cubicBezTo>
                  <a:cubicBezTo>
                    <a:pt x="1263" y="2533"/>
                    <a:pt x="1316" y="2525"/>
                    <a:pt x="1369" y="2507"/>
                  </a:cubicBezTo>
                  <a:cubicBezTo>
                    <a:pt x="1552" y="2447"/>
                    <a:pt x="1660" y="2233"/>
                    <a:pt x="1552" y="2057"/>
                  </a:cubicBezTo>
                  <a:cubicBezTo>
                    <a:pt x="1484" y="1944"/>
                    <a:pt x="1399" y="1868"/>
                    <a:pt x="1287" y="1800"/>
                  </a:cubicBezTo>
                  <a:cubicBezTo>
                    <a:pt x="1251" y="1778"/>
                    <a:pt x="1217" y="1757"/>
                    <a:pt x="1181" y="1734"/>
                  </a:cubicBezTo>
                  <a:cubicBezTo>
                    <a:pt x="1180" y="1733"/>
                    <a:pt x="1178" y="1732"/>
                    <a:pt x="1177" y="1731"/>
                  </a:cubicBezTo>
                  <a:lnTo>
                    <a:pt x="1177" y="1731"/>
                  </a:lnTo>
                  <a:cubicBezTo>
                    <a:pt x="1161" y="1715"/>
                    <a:pt x="1142" y="1701"/>
                    <a:pt x="1126" y="1684"/>
                  </a:cubicBezTo>
                  <a:cubicBezTo>
                    <a:pt x="1096" y="1656"/>
                    <a:pt x="1067" y="1625"/>
                    <a:pt x="1040" y="1595"/>
                  </a:cubicBezTo>
                  <a:cubicBezTo>
                    <a:pt x="1033" y="1587"/>
                    <a:pt x="1028" y="1582"/>
                    <a:pt x="1024" y="1578"/>
                  </a:cubicBezTo>
                  <a:lnTo>
                    <a:pt x="1024" y="1578"/>
                  </a:lnTo>
                  <a:cubicBezTo>
                    <a:pt x="1014" y="1564"/>
                    <a:pt x="1006" y="1549"/>
                    <a:pt x="998" y="1537"/>
                  </a:cubicBezTo>
                  <a:cubicBezTo>
                    <a:pt x="975" y="1503"/>
                    <a:pt x="953" y="1467"/>
                    <a:pt x="936" y="1429"/>
                  </a:cubicBezTo>
                  <a:cubicBezTo>
                    <a:pt x="934" y="1426"/>
                    <a:pt x="931" y="1419"/>
                    <a:pt x="927" y="1412"/>
                  </a:cubicBezTo>
                  <a:lnTo>
                    <a:pt x="927" y="1412"/>
                  </a:lnTo>
                  <a:cubicBezTo>
                    <a:pt x="923" y="1401"/>
                    <a:pt x="909" y="1369"/>
                    <a:pt x="907" y="1365"/>
                  </a:cubicBezTo>
                  <a:cubicBezTo>
                    <a:pt x="893" y="1324"/>
                    <a:pt x="881" y="1282"/>
                    <a:pt x="871" y="1241"/>
                  </a:cubicBezTo>
                  <a:cubicBezTo>
                    <a:pt x="869" y="1236"/>
                    <a:pt x="863" y="1212"/>
                    <a:pt x="859" y="1193"/>
                  </a:cubicBezTo>
                  <a:lnTo>
                    <a:pt x="859" y="1193"/>
                  </a:lnTo>
                  <a:cubicBezTo>
                    <a:pt x="859" y="1190"/>
                    <a:pt x="858" y="1186"/>
                    <a:pt x="858" y="1182"/>
                  </a:cubicBezTo>
                  <a:cubicBezTo>
                    <a:pt x="852" y="1090"/>
                    <a:pt x="849" y="996"/>
                    <a:pt x="856" y="904"/>
                  </a:cubicBezTo>
                  <a:cubicBezTo>
                    <a:pt x="858" y="886"/>
                    <a:pt x="858" y="873"/>
                    <a:pt x="857" y="869"/>
                  </a:cubicBezTo>
                  <a:lnTo>
                    <a:pt x="857" y="869"/>
                  </a:lnTo>
                  <a:cubicBezTo>
                    <a:pt x="861" y="855"/>
                    <a:pt x="865" y="840"/>
                    <a:pt x="867" y="826"/>
                  </a:cubicBezTo>
                  <a:cubicBezTo>
                    <a:pt x="875" y="782"/>
                    <a:pt x="887" y="742"/>
                    <a:pt x="901" y="699"/>
                  </a:cubicBezTo>
                  <a:cubicBezTo>
                    <a:pt x="902" y="693"/>
                    <a:pt x="920" y="644"/>
                    <a:pt x="920" y="644"/>
                  </a:cubicBezTo>
                  <a:lnTo>
                    <a:pt x="920" y="644"/>
                  </a:lnTo>
                  <a:cubicBezTo>
                    <a:pt x="920" y="644"/>
                    <a:pt x="919" y="648"/>
                    <a:pt x="916" y="657"/>
                  </a:cubicBezTo>
                  <a:cubicBezTo>
                    <a:pt x="913" y="664"/>
                    <a:pt x="912" y="667"/>
                    <a:pt x="912" y="667"/>
                  </a:cubicBezTo>
                  <a:cubicBezTo>
                    <a:pt x="914" y="667"/>
                    <a:pt x="936" y="616"/>
                    <a:pt x="936" y="616"/>
                  </a:cubicBezTo>
                  <a:cubicBezTo>
                    <a:pt x="958" y="573"/>
                    <a:pt x="982" y="533"/>
                    <a:pt x="1009" y="491"/>
                  </a:cubicBezTo>
                  <a:cubicBezTo>
                    <a:pt x="1158" y="263"/>
                    <a:pt x="935" y="0"/>
                    <a:pt x="71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4"/>
            <p:cNvSpPr/>
            <p:nvPr/>
          </p:nvSpPr>
          <p:spPr>
            <a:xfrm>
              <a:off x="2928750" y="3866025"/>
              <a:ext cx="20300" cy="15750"/>
            </a:xfrm>
            <a:custGeom>
              <a:avLst/>
              <a:gdLst/>
              <a:ahLst/>
              <a:cxnLst/>
              <a:rect l="l" t="t" r="r" b="b"/>
              <a:pathLst>
                <a:path w="812" h="630" extrusionOk="0">
                  <a:moveTo>
                    <a:pt x="406" y="0"/>
                  </a:moveTo>
                  <a:cubicBezTo>
                    <a:pt x="1" y="0"/>
                    <a:pt x="1" y="630"/>
                    <a:pt x="406" y="630"/>
                  </a:cubicBezTo>
                  <a:cubicBezTo>
                    <a:pt x="812" y="630"/>
                    <a:pt x="812" y="0"/>
                    <a:pt x="406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4"/>
            <p:cNvSpPr/>
            <p:nvPr/>
          </p:nvSpPr>
          <p:spPr>
            <a:xfrm>
              <a:off x="2746025" y="3793400"/>
              <a:ext cx="131225" cy="64450"/>
            </a:xfrm>
            <a:custGeom>
              <a:avLst/>
              <a:gdLst/>
              <a:ahLst/>
              <a:cxnLst/>
              <a:rect l="l" t="t" r="r" b="b"/>
              <a:pathLst>
                <a:path w="5249" h="2578" extrusionOk="0">
                  <a:moveTo>
                    <a:pt x="2838" y="0"/>
                  </a:moveTo>
                  <a:cubicBezTo>
                    <a:pt x="2389" y="0"/>
                    <a:pt x="1967" y="91"/>
                    <a:pt x="1715" y="362"/>
                  </a:cubicBezTo>
                  <a:cubicBezTo>
                    <a:pt x="998" y="1131"/>
                    <a:pt x="0" y="2578"/>
                    <a:pt x="655" y="2578"/>
                  </a:cubicBezTo>
                  <a:cubicBezTo>
                    <a:pt x="692" y="2578"/>
                    <a:pt x="735" y="2573"/>
                    <a:pt x="784" y="2563"/>
                  </a:cubicBezTo>
                  <a:cubicBezTo>
                    <a:pt x="1680" y="2380"/>
                    <a:pt x="4783" y="1426"/>
                    <a:pt x="4957" y="1163"/>
                  </a:cubicBezTo>
                  <a:cubicBezTo>
                    <a:pt x="5130" y="899"/>
                    <a:pt x="5248" y="511"/>
                    <a:pt x="4749" y="362"/>
                  </a:cubicBezTo>
                  <a:cubicBezTo>
                    <a:pt x="4749" y="362"/>
                    <a:pt x="3737" y="0"/>
                    <a:pt x="283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35"/>
          <p:cNvSpPr txBox="1">
            <a:spLocks noGrp="1"/>
          </p:cNvSpPr>
          <p:nvPr>
            <p:ph type="title"/>
          </p:nvPr>
        </p:nvSpPr>
        <p:spPr>
          <a:xfrm rot="312609">
            <a:off x="2225750" y="1119525"/>
            <a:ext cx="705292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Outcome:</a:t>
            </a:r>
            <a:endParaRPr dirty="0"/>
          </a:p>
        </p:txBody>
      </p:sp>
      <p:sp>
        <p:nvSpPr>
          <p:cNvPr id="1629" name="Google Shape;1629;p35"/>
          <p:cNvSpPr txBox="1">
            <a:spLocks noGrp="1"/>
          </p:cNvSpPr>
          <p:nvPr>
            <p:ph type="title" idx="2"/>
          </p:nvPr>
        </p:nvSpPr>
        <p:spPr>
          <a:xfrm rot="294921">
            <a:off x="4123621" y="377500"/>
            <a:ext cx="4548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/>
              <a:t>01 – 04 – 2021 </a:t>
            </a:r>
            <a:endParaRPr sz="4800" dirty="0"/>
          </a:p>
        </p:txBody>
      </p:sp>
      <p:sp>
        <p:nvSpPr>
          <p:cNvPr id="1630" name="Google Shape;1630;p35"/>
          <p:cNvSpPr txBox="1">
            <a:spLocks noGrp="1"/>
          </p:cNvSpPr>
          <p:nvPr>
            <p:ph type="subTitle" idx="1"/>
          </p:nvPr>
        </p:nvSpPr>
        <p:spPr>
          <a:xfrm rot="329426">
            <a:off x="3461819" y="2460612"/>
            <a:ext cx="5412908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2400" dirty="0"/>
              <a:t>Contestar preguntas clave</a:t>
            </a:r>
            <a:endParaRPr sz="2400" dirty="0"/>
          </a:p>
        </p:txBody>
      </p:sp>
      <p:grpSp>
        <p:nvGrpSpPr>
          <p:cNvPr id="1631" name="Google Shape;1631;p35"/>
          <p:cNvGrpSpPr/>
          <p:nvPr/>
        </p:nvGrpSpPr>
        <p:grpSpPr>
          <a:xfrm>
            <a:off x="475597" y="1827540"/>
            <a:ext cx="3259711" cy="2871924"/>
            <a:chOff x="461402" y="1148564"/>
            <a:chExt cx="4110607" cy="3621594"/>
          </a:xfrm>
        </p:grpSpPr>
        <p:sp>
          <p:nvSpPr>
            <p:cNvPr id="1632" name="Google Shape;1632;p35"/>
            <p:cNvSpPr/>
            <p:nvPr/>
          </p:nvSpPr>
          <p:spPr>
            <a:xfrm rot="-198737">
              <a:off x="556371" y="1258988"/>
              <a:ext cx="3920669" cy="3400746"/>
            </a:xfrm>
            <a:custGeom>
              <a:avLst/>
              <a:gdLst/>
              <a:ahLst/>
              <a:cxnLst/>
              <a:rect l="l" t="t" r="r" b="b"/>
              <a:pathLst>
                <a:path w="192790" h="167224" extrusionOk="0">
                  <a:moveTo>
                    <a:pt x="55308" y="0"/>
                  </a:moveTo>
                  <a:cubicBezTo>
                    <a:pt x="48071" y="0"/>
                    <a:pt x="41170" y="1074"/>
                    <a:pt x="34794" y="3194"/>
                  </a:cubicBezTo>
                  <a:cubicBezTo>
                    <a:pt x="28516" y="5281"/>
                    <a:pt x="22870" y="8339"/>
                    <a:pt x="18013" y="12280"/>
                  </a:cubicBezTo>
                  <a:cubicBezTo>
                    <a:pt x="13128" y="16246"/>
                    <a:pt x="9158" y="21017"/>
                    <a:pt x="6211" y="26457"/>
                  </a:cubicBezTo>
                  <a:cubicBezTo>
                    <a:pt x="3197" y="32024"/>
                    <a:pt x="1320" y="38177"/>
                    <a:pt x="635" y="44748"/>
                  </a:cubicBezTo>
                  <a:cubicBezTo>
                    <a:pt x="1" y="50820"/>
                    <a:pt x="633" y="56781"/>
                    <a:pt x="2508" y="62463"/>
                  </a:cubicBezTo>
                  <a:cubicBezTo>
                    <a:pt x="4287" y="67850"/>
                    <a:pt x="7152" y="72898"/>
                    <a:pt x="11009" y="77463"/>
                  </a:cubicBezTo>
                  <a:cubicBezTo>
                    <a:pt x="12854" y="79638"/>
                    <a:pt x="14919" y="81694"/>
                    <a:pt x="17176" y="83598"/>
                  </a:cubicBezTo>
                  <a:cubicBezTo>
                    <a:pt x="16229" y="83258"/>
                    <a:pt x="15250" y="83077"/>
                    <a:pt x="14271" y="83077"/>
                  </a:cubicBezTo>
                  <a:cubicBezTo>
                    <a:pt x="13285" y="83077"/>
                    <a:pt x="12331" y="83260"/>
                    <a:pt x="11431" y="83623"/>
                  </a:cubicBezTo>
                  <a:cubicBezTo>
                    <a:pt x="10123" y="84153"/>
                    <a:pt x="9012" y="85021"/>
                    <a:pt x="8131" y="86202"/>
                  </a:cubicBezTo>
                  <a:cubicBezTo>
                    <a:pt x="7349" y="87256"/>
                    <a:pt x="6789" y="88507"/>
                    <a:pt x="6465" y="89924"/>
                  </a:cubicBezTo>
                  <a:cubicBezTo>
                    <a:pt x="5855" y="92603"/>
                    <a:pt x="6159" y="95656"/>
                    <a:pt x="7317" y="98525"/>
                  </a:cubicBezTo>
                  <a:cubicBezTo>
                    <a:pt x="8847" y="102315"/>
                    <a:pt x="11608" y="105166"/>
                    <a:pt x="14683" y="106345"/>
                  </a:cubicBezTo>
                  <a:cubicBezTo>
                    <a:pt x="14710" y="106592"/>
                    <a:pt x="14758" y="106839"/>
                    <a:pt x="14828" y="107077"/>
                  </a:cubicBezTo>
                  <a:cubicBezTo>
                    <a:pt x="14676" y="107485"/>
                    <a:pt x="14565" y="107963"/>
                    <a:pt x="14534" y="108520"/>
                  </a:cubicBezTo>
                  <a:cubicBezTo>
                    <a:pt x="14454" y="109957"/>
                    <a:pt x="14951" y="110932"/>
                    <a:pt x="15449" y="111539"/>
                  </a:cubicBezTo>
                  <a:cubicBezTo>
                    <a:pt x="15492" y="111997"/>
                    <a:pt x="15619" y="112512"/>
                    <a:pt x="15882" y="113063"/>
                  </a:cubicBezTo>
                  <a:cubicBezTo>
                    <a:pt x="16213" y="113761"/>
                    <a:pt x="16911" y="114701"/>
                    <a:pt x="18348" y="115234"/>
                  </a:cubicBezTo>
                  <a:cubicBezTo>
                    <a:pt x="19069" y="115499"/>
                    <a:pt x="19923" y="115635"/>
                    <a:pt x="20878" y="115635"/>
                  </a:cubicBezTo>
                  <a:cubicBezTo>
                    <a:pt x="22514" y="115635"/>
                    <a:pt x="24144" y="115250"/>
                    <a:pt x="25220" y="114928"/>
                  </a:cubicBezTo>
                  <a:cubicBezTo>
                    <a:pt x="25268" y="114914"/>
                    <a:pt x="25318" y="114896"/>
                    <a:pt x="25365" y="114883"/>
                  </a:cubicBezTo>
                  <a:lnTo>
                    <a:pt x="25846" y="117074"/>
                  </a:lnTo>
                  <a:lnTo>
                    <a:pt x="28414" y="116752"/>
                  </a:lnTo>
                  <a:cubicBezTo>
                    <a:pt x="30111" y="116539"/>
                    <a:pt x="31768" y="116111"/>
                    <a:pt x="33377" y="115481"/>
                  </a:cubicBezTo>
                  <a:lnTo>
                    <a:pt x="33377" y="116768"/>
                  </a:lnTo>
                  <a:lnTo>
                    <a:pt x="39075" y="116768"/>
                  </a:lnTo>
                  <a:lnTo>
                    <a:pt x="38230" y="124581"/>
                  </a:lnTo>
                  <a:lnTo>
                    <a:pt x="39801" y="124615"/>
                  </a:lnTo>
                  <a:cubicBezTo>
                    <a:pt x="39762" y="124660"/>
                    <a:pt x="39726" y="124701"/>
                    <a:pt x="39690" y="124742"/>
                  </a:cubicBezTo>
                  <a:lnTo>
                    <a:pt x="39585" y="124855"/>
                  </a:lnTo>
                  <a:cubicBezTo>
                    <a:pt x="39511" y="124928"/>
                    <a:pt x="39454" y="124975"/>
                    <a:pt x="39411" y="125007"/>
                  </a:cubicBezTo>
                  <a:lnTo>
                    <a:pt x="39347" y="125046"/>
                  </a:lnTo>
                  <a:cubicBezTo>
                    <a:pt x="39327" y="125055"/>
                    <a:pt x="39307" y="125068"/>
                    <a:pt x="39291" y="125077"/>
                  </a:cubicBezTo>
                  <a:cubicBezTo>
                    <a:pt x="39286" y="125082"/>
                    <a:pt x="39205" y="125120"/>
                    <a:pt x="39078" y="125182"/>
                  </a:cubicBezTo>
                  <a:cubicBezTo>
                    <a:pt x="38504" y="125426"/>
                    <a:pt x="37820" y="125551"/>
                    <a:pt x="37038" y="125551"/>
                  </a:cubicBezTo>
                  <a:cubicBezTo>
                    <a:pt x="35676" y="125551"/>
                    <a:pt x="34524" y="125170"/>
                    <a:pt x="34418" y="125132"/>
                  </a:cubicBezTo>
                  <a:lnTo>
                    <a:pt x="33672" y="124846"/>
                  </a:lnTo>
                  <a:lnTo>
                    <a:pt x="33828" y="124391"/>
                  </a:lnTo>
                  <a:lnTo>
                    <a:pt x="28498" y="122863"/>
                  </a:lnTo>
                  <a:lnTo>
                    <a:pt x="28498" y="122861"/>
                  </a:lnTo>
                  <a:lnTo>
                    <a:pt x="24110" y="121605"/>
                  </a:lnTo>
                  <a:lnTo>
                    <a:pt x="18296" y="119939"/>
                  </a:lnTo>
                  <a:lnTo>
                    <a:pt x="17265" y="123665"/>
                  </a:lnTo>
                  <a:lnTo>
                    <a:pt x="17263" y="123665"/>
                  </a:lnTo>
                  <a:lnTo>
                    <a:pt x="15696" y="129325"/>
                  </a:lnTo>
                  <a:lnTo>
                    <a:pt x="11424" y="144748"/>
                  </a:lnTo>
                  <a:lnTo>
                    <a:pt x="11424" y="144748"/>
                  </a:lnTo>
                  <a:lnTo>
                    <a:pt x="21947" y="138513"/>
                  </a:lnTo>
                  <a:cubicBezTo>
                    <a:pt x="21967" y="138502"/>
                    <a:pt x="21994" y="138496"/>
                    <a:pt x="22029" y="138496"/>
                  </a:cubicBezTo>
                  <a:cubicBezTo>
                    <a:pt x="22499" y="138496"/>
                    <a:pt x="24291" y="139472"/>
                    <a:pt x="24572" y="139592"/>
                  </a:cubicBezTo>
                  <a:cubicBezTo>
                    <a:pt x="28551" y="141294"/>
                    <a:pt x="33349" y="142585"/>
                    <a:pt x="37999" y="142585"/>
                  </a:cubicBezTo>
                  <a:cubicBezTo>
                    <a:pt x="42313" y="142585"/>
                    <a:pt x="46500" y="141474"/>
                    <a:pt x="49787" y="138552"/>
                  </a:cubicBezTo>
                  <a:cubicBezTo>
                    <a:pt x="53236" y="135481"/>
                    <a:pt x="55646" y="131145"/>
                    <a:pt x="56906" y="126727"/>
                  </a:cubicBezTo>
                  <a:lnTo>
                    <a:pt x="57470" y="124996"/>
                  </a:lnTo>
                  <a:lnTo>
                    <a:pt x="60013" y="125050"/>
                  </a:lnTo>
                  <a:lnTo>
                    <a:pt x="59807" y="130220"/>
                  </a:lnTo>
                  <a:lnTo>
                    <a:pt x="59791" y="130630"/>
                  </a:lnTo>
                  <a:lnTo>
                    <a:pt x="59571" y="136108"/>
                  </a:lnTo>
                  <a:cubicBezTo>
                    <a:pt x="59571" y="136108"/>
                    <a:pt x="59560" y="136362"/>
                    <a:pt x="59560" y="136369"/>
                  </a:cubicBezTo>
                  <a:lnTo>
                    <a:pt x="59338" y="142015"/>
                  </a:lnTo>
                  <a:lnTo>
                    <a:pt x="59333" y="142106"/>
                  </a:lnTo>
                  <a:lnTo>
                    <a:pt x="59150" y="146707"/>
                  </a:lnTo>
                  <a:lnTo>
                    <a:pt x="59102" y="147842"/>
                  </a:lnTo>
                  <a:lnTo>
                    <a:pt x="59104" y="147842"/>
                  </a:lnTo>
                  <a:lnTo>
                    <a:pt x="58914" y="152622"/>
                  </a:lnTo>
                  <a:lnTo>
                    <a:pt x="61774" y="152622"/>
                  </a:lnTo>
                  <a:lnTo>
                    <a:pt x="61724" y="156525"/>
                  </a:lnTo>
                  <a:lnTo>
                    <a:pt x="61722" y="156525"/>
                  </a:lnTo>
                  <a:lnTo>
                    <a:pt x="61634" y="163606"/>
                  </a:lnTo>
                  <a:lnTo>
                    <a:pt x="61638" y="163606"/>
                  </a:lnTo>
                  <a:lnTo>
                    <a:pt x="61595" y="167141"/>
                  </a:lnTo>
                  <a:lnTo>
                    <a:pt x="87336" y="167223"/>
                  </a:lnTo>
                  <a:cubicBezTo>
                    <a:pt x="85249" y="165201"/>
                    <a:pt x="82447" y="163193"/>
                    <a:pt x="81108" y="160634"/>
                  </a:cubicBezTo>
                  <a:cubicBezTo>
                    <a:pt x="80802" y="160050"/>
                    <a:pt x="80364" y="159551"/>
                    <a:pt x="79895" y="159095"/>
                  </a:cubicBezTo>
                  <a:cubicBezTo>
                    <a:pt x="79580" y="158792"/>
                    <a:pt x="78764" y="158359"/>
                    <a:pt x="78617" y="157976"/>
                  </a:cubicBezTo>
                  <a:cubicBezTo>
                    <a:pt x="78467" y="157584"/>
                    <a:pt x="78739" y="156661"/>
                    <a:pt x="78775" y="156251"/>
                  </a:cubicBezTo>
                  <a:cubicBezTo>
                    <a:pt x="78798" y="155997"/>
                    <a:pt x="79115" y="152556"/>
                    <a:pt x="79115" y="152556"/>
                  </a:cubicBezTo>
                  <a:lnTo>
                    <a:pt x="79045" y="152552"/>
                  </a:lnTo>
                  <a:lnTo>
                    <a:pt x="76806" y="125411"/>
                  </a:lnTo>
                  <a:lnTo>
                    <a:pt x="84102" y="125569"/>
                  </a:lnTo>
                  <a:lnTo>
                    <a:pt x="84102" y="125569"/>
                  </a:lnTo>
                  <a:lnTo>
                    <a:pt x="82531" y="111417"/>
                  </a:lnTo>
                  <a:lnTo>
                    <a:pt x="82531" y="111417"/>
                  </a:lnTo>
                  <a:cubicBezTo>
                    <a:pt x="83914" y="112260"/>
                    <a:pt x="85405" y="112992"/>
                    <a:pt x="86982" y="113609"/>
                  </a:cubicBezTo>
                  <a:lnTo>
                    <a:pt x="86978" y="113629"/>
                  </a:lnTo>
                  <a:lnTo>
                    <a:pt x="87152" y="113675"/>
                  </a:lnTo>
                  <a:cubicBezTo>
                    <a:pt x="87175" y="113684"/>
                    <a:pt x="87195" y="113693"/>
                    <a:pt x="87218" y="113699"/>
                  </a:cubicBezTo>
                  <a:cubicBezTo>
                    <a:pt x="91740" y="115427"/>
                    <a:pt x="95493" y="115619"/>
                    <a:pt x="95652" y="115626"/>
                  </a:cubicBezTo>
                  <a:lnTo>
                    <a:pt x="97989" y="115737"/>
                  </a:lnTo>
                  <a:lnTo>
                    <a:pt x="98231" y="114749"/>
                  </a:lnTo>
                  <a:cubicBezTo>
                    <a:pt x="98979" y="114953"/>
                    <a:pt x="99745" y="115114"/>
                    <a:pt x="100511" y="115225"/>
                  </a:cubicBezTo>
                  <a:cubicBezTo>
                    <a:pt x="100924" y="116068"/>
                    <a:pt x="101483" y="117020"/>
                    <a:pt x="102220" y="117976"/>
                  </a:cubicBezTo>
                  <a:cubicBezTo>
                    <a:pt x="103387" y="119486"/>
                    <a:pt x="104774" y="120689"/>
                    <a:pt x="106338" y="121557"/>
                  </a:cubicBezTo>
                  <a:cubicBezTo>
                    <a:pt x="108238" y="122607"/>
                    <a:pt x="110361" y="123139"/>
                    <a:pt x="112653" y="123139"/>
                  </a:cubicBezTo>
                  <a:cubicBezTo>
                    <a:pt x="113736" y="123139"/>
                    <a:pt x="114867" y="123022"/>
                    <a:pt x="116014" y="122784"/>
                  </a:cubicBezTo>
                  <a:cubicBezTo>
                    <a:pt x="119004" y="122165"/>
                    <a:pt x="121728" y="120610"/>
                    <a:pt x="124117" y="118162"/>
                  </a:cubicBezTo>
                  <a:cubicBezTo>
                    <a:pt x="124448" y="117822"/>
                    <a:pt x="124772" y="117466"/>
                    <a:pt x="125089" y="117092"/>
                  </a:cubicBezTo>
                  <a:lnTo>
                    <a:pt x="126148" y="116913"/>
                  </a:lnTo>
                  <a:cubicBezTo>
                    <a:pt x="126216" y="116902"/>
                    <a:pt x="133135" y="115751"/>
                    <a:pt x="140050" y="115751"/>
                  </a:cubicBezTo>
                  <a:cubicBezTo>
                    <a:pt x="141533" y="115751"/>
                    <a:pt x="142897" y="115805"/>
                    <a:pt x="144144" y="115907"/>
                  </a:cubicBezTo>
                  <a:lnTo>
                    <a:pt x="144336" y="115925"/>
                  </a:lnTo>
                  <a:cubicBezTo>
                    <a:pt x="145957" y="116068"/>
                    <a:pt x="147380" y="116304"/>
                    <a:pt x="148566" y="116623"/>
                  </a:cubicBezTo>
                  <a:lnTo>
                    <a:pt x="148758" y="116675"/>
                  </a:lnTo>
                  <a:cubicBezTo>
                    <a:pt x="150519" y="117176"/>
                    <a:pt x="151709" y="117886"/>
                    <a:pt x="152045" y="118636"/>
                  </a:cubicBezTo>
                  <a:cubicBezTo>
                    <a:pt x="152577" y="119828"/>
                    <a:pt x="152292" y="120272"/>
                    <a:pt x="152153" y="120485"/>
                  </a:cubicBezTo>
                  <a:cubicBezTo>
                    <a:pt x="151818" y="121004"/>
                    <a:pt x="150533" y="122319"/>
                    <a:pt x="145862" y="123316"/>
                  </a:cubicBezTo>
                  <a:cubicBezTo>
                    <a:pt x="143223" y="123881"/>
                    <a:pt x="139964" y="124243"/>
                    <a:pt x="136143" y="124404"/>
                  </a:cubicBezTo>
                  <a:lnTo>
                    <a:pt x="135508" y="124427"/>
                  </a:lnTo>
                  <a:cubicBezTo>
                    <a:pt x="134529" y="124463"/>
                    <a:pt x="133502" y="124486"/>
                    <a:pt x="132451" y="124495"/>
                  </a:cubicBezTo>
                  <a:cubicBezTo>
                    <a:pt x="132095" y="124497"/>
                    <a:pt x="131734" y="124499"/>
                    <a:pt x="131372" y="124499"/>
                  </a:cubicBezTo>
                  <a:cubicBezTo>
                    <a:pt x="130132" y="124499"/>
                    <a:pt x="128831" y="124481"/>
                    <a:pt x="127507" y="124447"/>
                  </a:cubicBezTo>
                  <a:lnTo>
                    <a:pt x="124516" y="124368"/>
                  </a:lnTo>
                  <a:lnTo>
                    <a:pt x="124887" y="137690"/>
                  </a:lnTo>
                  <a:lnTo>
                    <a:pt x="125037" y="143092"/>
                  </a:lnTo>
                  <a:lnTo>
                    <a:pt x="125094" y="145118"/>
                  </a:lnTo>
                  <a:lnTo>
                    <a:pt x="125094" y="145120"/>
                  </a:lnTo>
                  <a:lnTo>
                    <a:pt x="127362" y="145526"/>
                  </a:lnTo>
                  <a:cubicBezTo>
                    <a:pt x="127378" y="145528"/>
                    <a:pt x="127480" y="145544"/>
                    <a:pt x="127664" y="145576"/>
                  </a:cubicBezTo>
                  <a:lnTo>
                    <a:pt x="127664" y="152801"/>
                  </a:lnTo>
                  <a:lnTo>
                    <a:pt x="125470" y="152955"/>
                  </a:lnTo>
                  <a:lnTo>
                    <a:pt x="126206" y="167182"/>
                  </a:lnTo>
                  <a:lnTo>
                    <a:pt x="153488" y="167182"/>
                  </a:lnTo>
                  <a:lnTo>
                    <a:pt x="144690" y="158810"/>
                  </a:lnTo>
                  <a:cubicBezTo>
                    <a:pt x="144733" y="158456"/>
                    <a:pt x="144717" y="158098"/>
                    <a:pt x="144638" y="157747"/>
                  </a:cubicBezTo>
                  <a:cubicBezTo>
                    <a:pt x="144722" y="157441"/>
                    <a:pt x="144758" y="157121"/>
                    <a:pt x="144744" y="156797"/>
                  </a:cubicBezTo>
                  <a:cubicBezTo>
                    <a:pt x="144717" y="156151"/>
                    <a:pt x="144484" y="155521"/>
                    <a:pt x="144085" y="155004"/>
                  </a:cubicBezTo>
                  <a:lnTo>
                    <a:pt x="143946" y="151648"/>
                  </a:lnTo>
                  <a:lnTo>
                    <a:pt x="141313" y="151833"/>
                  </a:lnTo>
                  <a:lnTo>
                    <a:pt x="141125" y="149159"/>
                  </a:lnTo>
                  <a:lnTo>
                    <a:pt x="141127" y="149159"/>
                  </a:lnTo>
                  <a:lnTo>
                    <a:pt x="141025" y="147736"/>
                  </a:lnTo>
                  <a:lnTo>
                    <a:pt x="140939" y="146485"/>
                  </a:lnTo>
                  <a:cubicBezTo>
                    <a:pt x="144169" y="146446"/>
                    <a:pt x="147249" y="146219"/>
                    <a:pt x="150152" y="145800"/>
                  </a:cubicBezTo>
                  <a:lnTo>
                    <a:pt x="150170" y="145827"/>
                  </a:lnTo>
                  <a:lnTo>
                    <a:pt x="151247" y="145639"/>
                  </a:lnTo>
                  <a:lnTo>
                    <a:pt x="152657" y="146650"/>
                  </a:lnTo>
                  <a:lnTo>
                    <a:pt x="156430" y="149361"/>
                  </a:lnTo>
                  <a:lnTo>
                    <a:pt x="158815" y="151072"/>
                  </a:lnTo>
                  <a:lnTo>
                    <a:pt x="159078" y="151262"/>
                  </a:lnTo>
                  <a:lnTo>
                    <a:pt x="158216" y="152774"/>
                  </a:lnTo>
                  <a:lnTo>
                    <a:pt x="172507" y="161292"/>
                  </a:lnTo>
                  <a:lnTo>
                    <a:pt x="184170" y="139746"/>
                  </a:lnTo>
                  <a:lnTo>
                    <a:pt x="184170" y="139746"/>
                  </a:lnTo>
                  <a:lnTo>
                    <a:pt x="174197" y="140279"/>
                  </a:lnTo>
                  <a:cubicBezTo>
                    <a:pt x="173932" y="139932"/>
                    <a:pt x="173595" y="139646"/>
                    <a:pt x="173200" y="139436"/>
                  </a:cubicBezTo>
                  <a:lnTo>
                    <a:pt x="173198" y="139436"/>
                  </a:lnTo>
                  <a:cubicBezTo>
                    <a:pt x="172955" y="139306"/>
                    <a:pt x="172690" y="139209"/>
                    <a:pt x="172423" y="139150"/>
                  </a:cubicBezTo>
                  <a:cubicBezTo>
                    <a:pt x="172226" y="138969"/>
                    <a:pt x="172008" y="138812"/>
                    <a:pt x="171770" y="138685"/>
                  </a:cubicBezTo>
                  <a:lnTo>
                    <a:pt x="171747" y="138674"/>
                  </a:lnTo>
                  <a:lnTo>
                    <a:pt x="171725" y="138663"/>
                  </a:lnTo>
                  <a:cubicBezTo>
                    <a:pt x="171289" y="138443"/>
                    <a:pt x="170798" y="138325"/>
                    <a:pt x="170310" y="138325"/>
                  </a:cubicBezTo>
                  <a:cubicBezTo>
                    <a:pt x="170238" y="138325"/>
                    <a:pt x="170163" y="138330"/>
                    <a:pt x="170090" y="138334"/>
                  </a:cubicBezTo>
                  <a:lnTo>
                    <a:pt x="169721" y="138107"/>
                  </a:lnTo>
                  <a:lnTo>
                    <a:pt x="170075" y="137804"/>
                  </a:lnTo>
                  <a:cubicBezTo>
                    <a:pt x="170755" y="137242"/>
                    <a:pt x="171398" y="136646"/>
                    <a:pt x="172010" y="136029"/>
                  </a:cubicBezTo>
                  <a:cubicBezTo>
                    <a:pt x="172260" y="135778"/>
                    <a:pt x="172504" y="135521"/>
                    <a:pt x="172736" y="135268"/>
                  </a:cubicBezTo>
                  <a:cubicBezTo>
                    <a:pt x="173019" y="134957"/>
                    <a:pt x="173302" y="134628"/>
                    <a:pt x="173581" y="134288"/>
                  </a:cubicBezTo>
                  <a:cubicBezTo>
                    <a:pt x="173613" y="134250"/>
                    <a:pt x="173642" y="134211"/>
                    <a:pt x="173674" y="134173"/>
                  </a:cubicBezTo>
                  <a:cubicBezTo>
                    <a:pt x="173676" y="134168"/>
                    <a:pt x="173683" y="134159"/>
                    <a:pt x="173687" y="134152"/>
                  </a:cubicBezTo>
                  <a:cubicBezTo>
                    <a:pt x="173823" y="133987"/>
                    <a:pt x="173955" y="133822"/>
                    <a:pt x="174084" y="133652"/>
                  </a:cubicBezTo>
                  <a:lnTo>
                    <a:pt x="175754" y="131507"/>
                  </a:lnTo>
                  <a:lnTo>
                    <a:pt x="175623" y="131408"/>
                  </a:lnTo>
                  <a:cubicBezTo>
                    <a:pt x="176892" y="129323"/>
                    <a:pt x="177844" y="127067"/>
                    <a:pt x="178452" y="124701"/>
                  </a:cubicBezTo>
                  <a:lnTo>
                    <a:pt x="178467" y="124685"/>
                  </a:lnTo>
                  <a:lnTo>
                    <a:pt x="178583" y="124162"/>
                  </a:lnTo>
                  <a:cubicBezTo>
                    <a:pt x="178715" y="123591"/>
                    <a:pt x="178828" y="123015"/>
                    <a:pt x="178919" y="122439"/>
                  </a:cubicBezTo>
                  <a:cubicBezTo>
                    <a:pt x="179014" y="121820"/>
                    <a:pt x="179089" y="121199"/>
                    <a:pt x="179138" y="120583"/>
                  </a:cubicBezTo>
                  <a:lnTo>
                    <a:pt x="179184" y="120084"/>
                  </a:lnTo>
                  <a:lnTo>
                    <a:pt x="179177" y="120064"/>
                  </a:lnTo>
                  <a:cubicBezTo>
                    <a:pt x="179308" y="117856"/>
                    <a:pt x="179145" y="115655"/>
                    <a:pt x="178690" y="113514"/>
                  </a:cubicBezTo>
                  <a:cubicBezTo>
                    <a:pt x="180355" y="112902"/>
                    <a:pt x="182069" y="111947"/>
                    <a:pt x="183694" y="110717"/>
                  </a:cubicBezTo>
                  <a:cubicBezTo>
                    <a:pt x="186106" y="108894"/>
                    <a:pt x="188057" y="106669"/>
                    <a:pt x="189197" y="104448"/>
                  </a:cubicBezTo>
                  <a:cubicBezTo>
                    <a:pt x="190487" y="101929"/>
                    <a:pt x="191430" y="99715"/>
                    <a:pt x="191999" y="97863"/>
                  </a:cubicBezTo>
                  <a:cubicBezTo>
                    <a:pt x="192710" y="95554"/>
                    <a:pt x="192790" y="93979"/>
                    <a:pt x="192261" y="92746"/>
                  </a:cubicBezTo>
                  <a:cubicBezTo>
                    <a:pt x="191849" y="91803"/>
                    <a:pt x="191065" y="91109"/>
                    <a:pt x="190104" y="90839"/>
                  </a:cubicBezTo>
                  <a:lnTo>
                    <a:pt x="190101" y="90839"/>
                  </a:lnTo>
                  <a:cubicBezTo>
                    <a:pt x="189811" y="90758"/>
                    <a:pt x="189517" y="90717"/>
                    <a:pt x="189220" y="90717"/>
                  </a:cubicBezTo>
                  <a:cubicBezTo>
                    <a:pt x="189095" y="90717"/>
                    <a:pt x="188950" y="90726"/>
                    <a:pt x="188791" y="90747"/>
                  </a:cubicBezTo>
                  <a:cubicBezTo>
                    <a:pt x="188454" y="90545"/>
                    <a:pt x="188080" y="90404"/>
                    <a:pt x="187683" y="90336"/>
                  </a:cubicBezTo>
                  <a:cubicBezTo>
                    <a:pt x="187502" y="90305"/>
                    <a:pt x="187318" y="90291"/>
                    <a:pt x="187137" y="90291"/>
                  </a:cubicBezTo>
                  <a:cubicBezTo>
                    <a:pt x="186978" y="90291"/>
                    <a:pt x="186822" y="90302"/>
                    <a:pt x="186668" y="90325"/>
                  </a:cubicBezTo>
                  <a:cubicBezTo>
                    <a:pt x="186137" y="90019"/>
                    <a:pt x="185539" y="89856"/>
                    <a:pt x="184907" y="89856"/>
                  </a:cubicBezTo>
                  <a:cubicBezTo>
                    <a:pt x="184714" y="89856"/>
                    <a:pt x="184519" y="89874"/>
                    <a:pt x="184324" y="89906"/>
                  </a:cubicBezTo>
                  <a:lnTo>
                    <a:pt x="184320" y="89906"/>
                  </a:lnTo>
                  <a:cubicBezTo>
                    <a:pt x="183814" y="89990"/>
                    <a:pt x="182862" y="90291"/>
                    <a:pt x="182173" y="91374"/>
                  </a:cubicBezTo>
                  <a:cubicBezTo>
                    <a:pt x="181996" y="91651"/>
                    <a:pt x="181845" y="91970"/>
                    <a:pt x="181702" y="92349"/>
                  </a:cubicBezTo>
                  <a:cubicBezTo>
                    <a:pt x="181539" y="92789"/>
                    <a:pt x="181382" y="93333"/>
                    <a:pt x="181226" y="94008"/>
                  </a:cubicBezTo>
                  <a:cubicBezTo>
                    <a:pt x="181015" y="94931"/>
                    <a:pt x="180863" y="95833"/>
                    <a:pt x="180829" y="96037"/>
                  </a:cubicBezTo>
                  <a:cubicBezTo>
                    <a:pt x="180485" y="97875"/>
                    <a:pt x="179490" y="100019"/>
                    <a:pt x="178164" y="101782"/>
                  </a:cubicBezTo>
                  <a:cubicBezTo>
                    <a:pt x="177162" y="103115"/>
                    <a:pt x="176045" y="104133"/>
                    <a:pt x="174925" y="104756"/>
                  </a:cubicBezTo>
                  <a:cubicBezTo>
                    <a:pt x="172964" y="101920"/>
                    <a:pt x="170399" y="99504"/>
                    <a:pt x="167348" y="97641"/>
                  </a:cubicBezTo>
                  <a:cubicBezTo>
                    <a:pt x="165018" y="96222"/>
                    <a:pt x="162412" y="95125"/>
                    <a:pt x="159601" y="94387"/>
                  </a:cubicBezTo>
                  <a:cubicBezTo>
                    <a:pt x="156668" y="93614"/>
                    <a:pt x="153488" y="93222"/>
                    <a:pt x="150141" y="93222"/>
                  </a:cubicBezTo>
                  <a:cubicBezTo>
                    <a:pt x="148380" y="93222"/>
                    <a:pt x="146555" y="93333"/>
                    <a:pt x="144688" y="93548"/>
                  </a:cubicBezTo>
                  <a:lnTo>
                    <a:pt x="144484" y="88693"/>
                  </a:lnTo>
                  <a:lnTo>
                    <a:pt x="174170" y="84348"/>
                  </a:lnTo>
                  <a:lnTo>
                    <a:pt x="171151" y="61364"/>
                  </a:lnTo>
                  <a:lnTo>
                    <a:pt x="160843" y="62893"/>
                  </a:lnTo>
                  <a:cubicBezTo>
                    <a:pt x="160408" y="62417"/>
                    <a:pt x="159860" y="62034"/>
                    <a:pt x="159193" y="61756"/>
                  </a:cubicBezTo>
                  <a:cubicBezTo>
                    <a:pt x="159202" y="60607"/>
                    <a:pt x="158747" y="59546"/>
                    <a:pt x="157888" y="58732"/>
                  </a:cubicBezTo>
                  <a:cubicBezTo>
                    <a:pt x="157298" y="58170"/>
                    <a:pt x="156559" y="57803"/>
                    <a:pt x="155757" y="57660"/>
                  </a:cubicBezTo>
                  <a:cubicBezTo>
                    <a:pt x="155528" y="56887"/>
                    <a:pt x="155098" y="56194"/>
                    <a:pt x="154504" y="55652"/>
                  </a:cubicBezTo>
                  <a:cubicBezTo>
                    <a:pt x="153960" y="55156"/>
                    <a:pt x="153291" y="54791"/>
                    <a:pt x="152518" y="54566"/>
                  </a:cubicBezTo>
                  <a:lnTo>
                    <a:pt x="152516" y="54566"/>
                  </a:lnTo>
                  <a:cubicBezTo>
                    <a:pt x="152099" y="54446"/>
                    <a:pt x="151668" y="54385"/>
                    <a:pt x="151235" y="54385"/>
                  </a:cubicBezTo>
                  <a:cubicBezTo>
                    <a:pt x="150342" y="54385"/>
                    <a:pt x="149449" y="54641"/>
                    <a:pt x="148586" y="55140"/>
                  </a:cubicBezTo>
                  <a:cubicBezTo>
                    <a:pt x="147913" y="55530"/>
                    <a:pt x="147260" y="56060"/>
                    <a:pt x="146594" y="56763"/>
                  </a:cubicBezTo>
                  <a:cubicBezTo>
                    <a:pt x="145479" y="57943"/>
                    <a:pt x="144348" y="59591"/>
                    <a:pt x="143135" y="61794"/>
                  </a:cubicBezTo>
                  <a:cubicBezTo>
                    <a:pt x="142362" y="63199"/>
                    <a:pt x="141673" y="64627"/>
                    <a:pt x="141131" y="65819"/>
                  </a:cubicBezTo>
                  <a:lnTo>
                    <a:pt x="117351" y="69348"/>
                  </a:lnTo>
                  <a:lnTo>
                    <a:pt x="120273" y="93199"/>
                  </a:lnTo>
                  <a:lnTo>
                    <a:pt x="121345" y="101982"/>
                  </a:lnTo>
                  <a:lnTo>
                    <a:pt x="121726" y="105073"/>
                  </a:lnTo>
                  <a:cubicBezTo>
                    <a:pt x="121476" y="105526"/>
                    <a:pt x="121207" y="106005"/>
                    <a:pt x="120919" y="106492"/>
                  </a:cubicBezTo>
                  <a:cubicBezTo>
                    <a:pt x="119242" y="109330"/>
                    <a:pt x="117598" y="111385"/>
                    <a:pt x="116522" y="111993"/>
                  </a:cubicBezTo>
                  <a:cubicBezTo>
                    <a:pt x="116087" y="112235"/>
                    <a:pt x="115558" y="112360"/>
                    <a:pt x="114949" y="112360"/>
                  </a:cubicBezTo>
                  <a:cubicBezTo>
                    <a:pt x="114040" y="112360"/>
                    <a:pt x="113000" y="112088"/>
                    <a:pt x="112016" y="111598"/>
                  </a:cubicBezTo>
                  <a:cubicBezTo>
                    <a:pt x="111123" y="111150"/>
                    <a:pt x="110588" y="110671"/>
                    <a:pt x="110436" y="110474"/>
                  </a:cubicBezTo>
                  <a:cubicBezTo>
                    <a:pt x="110198" y="109896"/>
                    <a:pt x="109976" y="109364"/>
                    <a:pt x="109745" y="108872"/>
                  </a:cubicBezTo>
                  <a:cubicBezTo>
                    <a:pt x="109783" y="108493"/>
                    <a:pt x="109774" y="108067"/>
                    <a:pt x="109700" y="107603"/>
                  </a:cubicBezTo>
                  <a:cubicBezTo>
                    <a:pt x="109611" y="107052"/>
                    <a:pt x="109450" y="106589"/>
                    <a:pt x="109253" y="106204"/>
                  </a:cubicBezTo>
                  <a:cubicBezTo>
                    <a:pt x="109353" y="105662"/>
                    <a:pt x="109341" y="105105"/>
                    <a:pt x="109215" y="104561"/>
                  </a:cubicBezTo>
                  <a:cubicBezTo>
                    <a:pt x="108956" y="103478"/>
                    <a:pt x="108260" y="102541"/>
                    <a:pt x="107247" y="101925"/>
                  </a:cubicBezTo>
                  <a:cubicBezTo>
                    <a:pt x="106406" y="101413"/>
                    <a:pt x="105373" y="101143"/>
                    <a:pt x="104253" y="101143"/>
                  </a:cubicBezTo>
                  <a:cubicBezTo>
                    <a:pt x="104176" y="101143"/>
                    <a:pt x="104104" y="101143"/>
                    <a:pt x="104026" y="101148"/>
                  </a:cubicBezTo>
                  <a:cubicBezTo>
                    <a:pt x="103981" y="101150"/>
                    <a:pt x="103936" y="101150"/>
                    <a:pt x="103886" y="101150"/>
                  </a:cubicBezTo>
                  <a:cubicBezTo>
                    <a:pt x="103274" y="101150"/>
                    <a:pt x="102449" y="101059"/>
                    <a:pt x="101581" y="100925"/>
                  </a:cubicBezTo>
                  <a:lnTo>
                    <a:pt x="102270" y="98088"/>
                  </a:lnTo>
                  <a:lnTo>
                    <a:pt x="99459" y="97458"/>
                  </a:lnTo>
                  <a:cubicBezTo>
                    <a:pt x="98854" y="97322"/>
                    <a:pt x="98254" y="97172"/>
                    <a:pt x="97653" y="97009"/>
                  </a:cubicBezTo>
                  <a:lnTo>
                    <a:pt x="97667" y="96952"/>
                  </a:lnTo>
                  <a:lnTo>
                    <a:pt x="96162" y="96565"/>
                  </a:lnTo>
                  <a:cubicBezTo>
                    <a:pt x="94210" y="95946"/>
                    <a:pt x="92288" y="95168"/>
                    <a:pt x="90423" y="94248"/>
                  </a:cubicBezTo>
                  <a:cubicBezTo>
                    <a:pt x="88945" y="93521"/>
                    <a:pt x="87501" y="92698"/>
                    <a:pt x="86105" y="91794"/>
                  </a:cubicBezTo>
                  <a:cubicBezTo>
                    <a:pt x="87150" y="91277"/>
                    <a:pt x="88179" y="90728"/>
                    <a:pt x="89190" y="90157"/>
                  </a:cubicBezTo>
                  <a:cubicBezTo>
                    <a:pt x="92168" y="88469"/>
                    <a:pt x="94997" y="86533"/>
                    <a:pt x="97601" y="84405"/>
                  </a:cubicBezTo>
                  <a:cubicBezTo>
                    <a:pt x="100207" y="82274"/>
                    <a:pt x="102608" y="79940"/>
                    <a:pt x="104729" y="77463"/>
                  </a:cubicBezTo>
                  <a:cubicBezTo>
                    <a:pt x="106880" y="74951"/>
                    <a:pt x="108763" y="72277"/>
                    <a:pt x="110327" y="69512"/>
                  </a:cubicBezTo>
                  <a:cubicBezTo>
                    <a:pt x="111928" y="66678"/>
                    <a:pt x="113208" y="63730"/>
                    <a:pt x="114131" y="60742"/>
                  </a:cubicBezTo>
                  <a:cubicBezTo>
                    <a:pt x="115082" y="57658"/>
                    <a:pt x="115660" y="54505"/>
                    <a:pt x="115853" y="51366"/>
                  </a:cubicBezTo>
                  <a:cubicBezTo>
                    <a:pt x="116050" y="48104"/>
                    <a:pt x="115858" y="44832"/>
                    <a:pt x="115275" y="41643"/>
                  </a:cubicBezTo>
                  <a:cubicBezTo>
                    <a:pt x="114709" y="38542"/>
                    <a:pt x="113766" y="35475"/>
                    <a:pt x="112476" y="32531"/>
                  </a:cubicBezTo>
                  <a:cubicBezTo>
                    <a:pt x="111218" y="29657"/>
                    <a:pt x="109613" y="26865"/>
                    <a:pt x="107707" y="24234"/>
                  </a:cubicBezTo>
                  <a:cubicBezTo>
                    <a:pt x="105835" y="21650"/>
                    <a:pt x="103653" y="19186"/>
                    <a:pt x="101218" y="16917"/>
                  </a:cubicBezTo>
                  <a:cubicBezTo>
                    <a:pt x="98811" y="14671"/>
                    <a:pt x="96132" y="12588"/>
                    <a:pt x="93254" y="10730"/>
                  </a:cubicBezTo>
                  <a:cubicBezTo>
                    <a:pt x="90375" y="8871"/>
                    <a:pt x="87270" y="7217"/>
                    <a:pt x="84025" y="5811"/>
                  </a:cubicBezTo>
                  <a:cubicBezTo>
                    <a:pt x="77359" y="2924"/>
                    <a:pt x="70163" y="1093"/>
                    <a:pt x="62640" y="360"/>
                  </a:cubicBezTo>
                  <a:cubicBezTo>
                    <a:pt x="60181" y="122"/>
                    <a:pt x="57715" y="0"/>
                    <a:pt x="55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2280000" algn="bl" rotWithShape="0">
                <a:schemeClr val="dk2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 rot="-198737">
              <a:off x="1954330" y="4141693"/>
              <a:ext cx="168162" cy="327783"/>
            </a:xfrm>
            <a:custGeom>
              <a:avLst/>
              <a:gdLst/>
              <a:ahLst/>
              <a:cxnLst/>
              <a:rect l="l" t="t" r="r" b="b"/>
              <a:pathLst>
                <a:path w="8269" h="16118" extrusionOk="0">
                  <a:moveTo>
                    <a:pt x="1" y="0"/>
                  </a:moveTo>
                  <a:lnTo>
                    <a:pt x="239" y="15653"/>
                  </a:lnTo>
                  <a:lnTo>
                    <a:pt x="8269" y="16117"/>
                  </a:lnTo>
                  <a:lnTo>
                    <a:pt x="8269" y="16117"/>
                  </a:lnTo>
                  <a:lnTo>
                    <a:pt x="7947" y="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 rot="-198737">
              <a:off x="2056725" y="4143412"/>
              <a:ext cx="31176" cy="321703"/>
            </a:xfrm>
            <a:custGeom>
              <a:avLst/>
              <a:gdLst/>
              <a:ahLst/>
              <a:cxnLst/>
              <a:rect l="l" t="t" r="r" b="b"/>
              <a:pathLst>
                <a:path w="1533" h="15819" extrusionOk="0">
                  <a:moveTo>
                    <a:pt x="363" y="0"/>
                  </a:moveTo>
                  <a:lnTo>
                    <a:pt x="1" y="15750"/>
                  </a:lnTo>
                  <a:lnTo>
                    <a:pt x="1170" y="15818"/>
                  </a:lnTo>
                  <a:lnTo>
                    <a:pt x="1533" y="4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 rot="-198737">
              <a:off x="1988958" y="4145027"/>
              <a:ext cx="24302" cy="320279"/>
            </a:xfrm>
            <a:custGeom>
              <a:avLst/>
              <a:gdLst/>
              <a:ahLst/>
              <a:cxnLst/>
              <a:rect l="l" t="t" r="r" b="b"/>
              <a:pathLst>
                <a:path w="1195" h="15749" extrusionOk="0">
                  <a:moveTo>
                    <a:pt x="0" y="1"/>
                  </a:moveTo>
                  <a:lnTo>
                    <a:pt x="21" y="15681"/>
                  </a:lnTo>
                  <a:lnTo>
                    <a:pt x="1195" y="15749"/>
                  </a:lnTo>
                  <a:lnTo>
                    <a:pt x="1172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 rot="-198737">
              <a:off x="1957149" y="4416575"/>
              <a:ext cx="322353" cy="210971"/>
            </a:xfrm>
            <a:custGeom>
              <a:avLst/>
              <a:gdLst/>
              <a:ahLst/>
              <a:cxnLst/>
              <a:rect l="l" t="t" r="r" b="b"/>
              <a:pathLst>
                <a:path w="15851" h="10374" extrusionOk="0">
                  <a:moveTo>
                    <a:pt x="125" y="0"/>
                  </a:moveTo>
                  <a:lnTo>
                    <a:pt x="1" y="10322"/>
                  </a:lnTo>
                  <a:lnTo>
                    <a:pt x="15850" y="10374"/>
                  </a:lnTo>
                  <a:lnTo>
                    <a:pt x="11098" y="5775"/>
                  </a:lnTo>
                  <a:lnTo>
                    <a:pt x="11728" y="70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 rot="-198737">
              <a:off x="2217641" y="4567046"/>
              <a:ext cx="31318" cy="25238"/>
            </a:xfrm>
            <a:custGeom>
              <a:avLst/>
              <a:gdLst/>
              <a:ahLst/>
              <a:cxnLst/>
              <a:rect l="l" t="t" r="r" b="b"/>
              <a:pathLst>
                <a:path w="1540" h="1241" extrusionOk="0">
                  <a:moveTo>
                    <a:pt x="1251" y="0"/>
                  </a:moveTo>
                  <a:cubicBezTo>
                    <a:pt x="1207" y="0"/>
                    <a:pt x="1163" y="12"/>
                    <a:pt x="1125" y="40"/>
                  </a:cubicBezTo>
                  <a:cubicBezTo>
                    <a:pt x="796" y="273"/>
                    <a:pt x="467" y="502"/>
                    <a:pt x="143" y="733"/>
                  </a:cubicBezTo>
                  <a:cubicBezTo>
                    <a:pt x="82" y="776"/>
                    <a:pt x="37" y="824"/>
                    <a:pt x="19" y="896"/>
                  </a:cubicBezTo>
                  <a:cubicBezTo>
                    <a:pt x="1" y="960"/>
                    <a:pt x="7" y="1046"/>
                    <a:pt x="44" y="1105"/>
                  </a:cubicBezTo>
                  <a:cubicBezTo>
                    <a:pt x="93" y="1184"/>
                    <a:pt x="190" y="1240"/>
                    <a:pt x="286" y="1240"/>
                  </a:cubicBezTo>
                  <a:cubicBezTo>
                    <a:pt x="331" y="1240"/>
                    <a:pt x="376" y="1228"/>
                    <a:pt x="415" y="1200"/>
                  </a:cubicBezTo>
                  <a:cubicBezTo>
                    <a:pt x="744" y="969"/>
                    <a:pt x="1073" y="740"/>
                    <a:pt x="1397" y="506"/>
                  </a:cubicBezTo>
                  <a:cubicBezTo>
                    <a:pt x="1458" y="463"/>
                    <a:pt x="1501" y="416"/>
                    <a:pt x="1521" y="346"/>
                  </a:cubicBezTo>
                  <a:cubicBezTo>
                    <a:pt x="1539" y="280"/>
                    <a:pt x="1533" y="196"/>
                    <a:pt x="1496" y="137"/>
                  </a:cubicBezTo>
                  <a:cubicBezTo>
                    <a:pt x="1446" y="59"/>
                    <a:pt x="1348" y="0"/>
                    <a:pt x="1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 rot="-198737">
              <a:off x="2197343" y="4547074"/>
              <a:ext cx="30728" cy="26173"/>
            </a:xfrm>
            <a:custGeom>
              <a:avLst/>
              <a:gdLst/>
              <a:ahLst/>
              <a:cxnLst/>
              <a:rect l="l" t="t" r="r" b="b"/>
              <a:pathLst>
                <a:path w="1511" h="1287" extrusionOk="0">
                  <a:moveTo>
                    <a:pt x="1222" y="1"/>
                  </a:moveTo>
                  <a:cubicBezTo>
                    <a:pt x="1179" y="1"/>
                    <a:pt x="1136" y="12"/>
                    <a:pt x="1098" y="38"/>
                  </a:cubicBezTo>
                  <a:cubicBezTo>
                    <a:pt x="751" y="281"/>
                    <a:pt x="418" y="544"/>
                    <a:pt x="105" y="827"/>
                  </a:cubicBezTo>
                  <a:cubicBezTo>
                    <a:pt x="1" y="922"/>
                    <a:pt x="1" y="1113"/>
                    <a:pt x="105" y="1210"/>
                  </a:cubicBezTo>
                  <a:cubicBezTo>
                    <a:pt x="162" y="1261"/>
                    <a:pt x="229" y="1287"/>
                    <a:pt x="297" y="1287"/>
                  </a:cubicBezTo>
                  <a:cubicBezTo>
                    <a:pt x="364" y="1287"/>
                    <a:pt x="432" y="1261"/>
                    <a:pt x="488" y="1210"/>
                  </a:cubicBezTo>
                  <a:cubicBezTo>
                    <a:pt x="636" y="1079"/>
                    <a:pt x="783" y="949"/>
                    <a:pt x="939" y="827"/>
                  </a:cubicBezTo>
                  <a:cubicBezTo>
                    <a:pt x="955" y="813"/>
                    <a:pt x="976" y="795"/>
                    <a:pt x="994" y="784"/>
                  </a:cubicBezTo>
                  <a:cubicBezTo>
                    <a:pt x="1000" y="775"/>
                    <a:pt x="1008" y="771"/>
                    <a:pt x="1019" y="765"/>
                  </a:cubicBezTo>
                  <a:lnTo>
                    <a:pt x="1019" y="765"/>
                  </a:lnTo>
                  <a:cubicBezTo>
                    <a:pt x="1010" y="771"/>
                    <a:pt x="999" y="780"/>
                    <a:pt x="1000" y="780"/>
                  </a:cubicBezTo>
                  <a:cubicBezTo>
                    <a:pt x="1000" y="780"/>
                    <a:pt x="1002" y="778"/>
                    <a:pt x="1007" y="775"/>
                  </a:cubicBezTo>
                  <a:cubicBezTo>
                    <a:pt x="1046" y="745"/>
                    <a:pt x="1087" y="714"/>
                    <a:pt x="1125" y="684"/>
                  </a:cubicBezTo>
                  <a:cubicBezTo>
                    <a:pt x="1204" y="625"/>
                    <a:pt x="1288" y="566"/>
                    <a:pt x="1370" y="510"/>
                  </a:cubicBezTo>
                  <a:cubicBezTo>
                    <a:pt x="1429" y="469"/>
                    <a:pt x="1474" y="419"/>
                    <a:pt x="1495" y="349"/>
                  </a:cubicBezTo>
                  <a:cubicBezTo>
                    <a:pt x="1510" y="283"/>
                    <a:pt x="1506" y="197"/>
                    <a:pt x="1470" y="138"/>
                  </a:cubicBezTo>
                  <a:cubicBezTo>
                    <a:pt x="1416" y="58"/>
                    <a:pt x="1319" y="1"/>
                    <a:pt x="1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 rot="-198737">
              <a:off x="2176480" y="4531114"/>
              <a:ext cx="28410" cy="24241"/>
            </a:xfrm>
            <a:custGeom>
              <a:avLst/>
              <a:gdLst/>
              <a:ahLst/>
              <a:cxnLst/>
              <a:rect l="l" t="t" r="r" b="b"/>
              <a:pathLst>
                <a:path w="1397" h="1192" extrusionOk="0">
                  <a:moveTo>
                    <a:pt x="1037" y="665"/>
                  </a:moveTo>
                  <a:lnTo>
                    <a:pt x="1037" y="665"/>
                  </a:lnTo>
                  <a:cubicBezTo>
                    <a:pt x="1022" y="677"/>
                    <a:pt x="1006" y="689"/>
                    <a:pt x="991" y="701"/>
                  </a:cubicBezTo>
                  <a:cubicBezTo>
                    <a:pt x="1006" y="689"/>
                    <a:pt x="1023" y="678"/>
                    <a:pt x="1037" y="665"/>
                  </a:cubicBezTo>
                  <a:close/>
                  <a:moveTo>
                    <a:pt x="1118" y="1"/>
                  </a:moveTo>
                  <a:cubicBezTo>
                    <a:pt x="1069" y="1"/>
                    <a:pt x="1020" y="10"/>
                    <a:pt x="979" y="39"/>
                  </a:cubicBezTo>
                  <a:cubicBezTo>
                    <a:pt x="680" y="256"/>
                    <a:pt x="388" y="488"/>
                    <a:pt x="107" y="732"/>
                  </a:cubicBezTo>
                  <a:cubicBezTo>
                    <a:pt x="0" y="825"/>
                    <a:pt x="5" y="1020"/>
                    <a:pt x="107" y="1115"/>
                  </a:cubicBezTo>
                  <a:cubicBezTo>
                    <a:pt x="165" y="1167"/>
                    <a:pt x="231" y="1191"/>
                    <a:pt x="296" y="1191"/>
                  </a:cubicBezTo>
                  <a:cubicBezTo>
                    <a:pt x="364" y="1191"/>
                    <a:pt x="432" y="1165"/>
                    <a:pt x="490" y="1115"/>
                  </a:cubicBezTo>
                  <a:cubicBezTo>
                    <a:pt x="671" y="959"/>
                    <a:pt x="855" y="805"/>
                    <a:pt x="1045" y="658"/>
                  </a:cubicBezTo>
                  <a:lnTo>
                    <a:pt x="1045" y="658"/>
                  </a:lnTo>
                  <a:cubicBezTo>
                    <a:pt x="1042" y="660"/>
                    <a:pt x="1040" y="662"/>
                    <a:pt x="1037" y="665"/>
                  </a:cubicBezTo>
                  <a:lnTo>
                    <a:pt x="1037" y="665"/>
                  </a:lnTo>
                  <a:cubicBezTo>
                    <a:pt x="1110" y="609"/>
                    <a:pt x="1181" y="556"/>
                    <a:pt x="1256" y="503"/>
                  </a:cubicBezTo>
                  <a:cubicBezTo>
                    <a:pt x="1315" y="460"/>
                    <a:pt x="1360" y="413"/>
                    <a:pt x="1380" y="340"/>
                  </a:cubicBezTo>
                  <a:cubicBezTo>
                    <a:pt x="1396" y="277"/>
                    <a:pt x="1392" y="191"/>
                    <a:pt x="1353" y="132"/>
                  </a:cubicBezTo>
                  <a:cubicBezTo>
                    <a:pt x="1317" y="73"/>
                    <a:pt x="1260" y="23"/>
                    <a:pt x="1192" y="7"/>
                  </a:cubicBezTo>
                  <a:cubicBezTo>
                    <a:pt x="1168" y="3"/>
                    <a:pt x="1143" y="1"/>
                    <a:pt x="1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 rot="-198737">
              <a:off x="1960923" y="4519023"/>
              <a:ext cx="121754" cy="113457"/>
            </a:xfrm>
            <a:custGeom>
              <a:avLst/>
              <a:gdLst/>
              <a:ahLst/>
              <a:cxnLst/>
              <a:rect l="l" t="t" r="r" b="b"/>
              <a:pathLst>
                <a:path w="5987" h="5579" extrusionOk="0">
                  <a:moveTo>
                    <a:pt x="1006" y="0"/>
                  </a:moveTo>
                  <a:cubicBezTo>
                    <a:pt x="682" y="0"/>
                    <a:pt x="353" y="32"/>
                    <a:pt x="23" y="98"/>
                  </a:cubicBezTo>
                  <a:lnTo>
                    <a:pt x="1" y="1909"/>
                  </a:lnTo>
                  <a:cubicBezTo>
                    <a:pt x="47" y="1907"/>
                    <a:pt x="93" y="1907"/>
                    <a:pt x="138" y="1907"/>
                  </a:cubicBezTo>
                  <a:cubicBezTo>
                    <a:pt x="1834" y="1907"/>
                    <a:pt x="3358" y="3082"/>
                    <a:pt x="3724" y="4810"/>
                  </a:cubicBezTo>
                  <a:cubicBezTo>
                    <a:pt x="3779" y="5066"/>
                    <a:pt x="3797" y="5320"/>
                    <a:pt x="3792" y="5572"/>
                  </a:cubicBezTo>
                  <a:lnTo>
                    <a:pt x="5916" y="5579"/>
                  </a:lnTo>
                  <a:cubicBezTo>
                    <a:pt x="5986" y="5044"/>
                    <a:pt x="5975" y="4488"/>
                    <a:pt x="5853" y="3931"/>
                  </a:cubicBezTo>
                  <a:cubicBezTo>
                    <a:pt x="5358" y="1597"/>
                    <a:pt x="3299" y="0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 rot="-198737">
              <a:off x="1873755" y="3656835"/>
              <a:ext cx="271858" cy="679604"/>
            </a:xfrm>
            <a:custGeom>
              <a:avLst/>
              <a:gdLst/>
              <a:ahLst/>
              <a:cxnLst/>
              <a:rect l="l" t="t" r="r" b="b"/>
              <a:pathLst>
                <a:path w="13368" h="33418" extrusionOk="0">
                  <a:moveTo>
                    <a:pt x="642" y="0"/>
                  </a:moveTo>
                  <a:lnTo>
                    <a:pt x="1308" y="553"/>
                  </a:lnTo>
                  <a:lnTo>
                    <a:pt x="0" y="33417"/>
                  </a:lnTo>
                  <a:lnTo>
                    <a:pt x="13368" y="33417"/>
                  </a:lnTo>
                  <a:lnTo>
                    <a:pt x="11351" y="61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 rot="-198737">
              <a:off x="1877691" y="3660840"/>
              <a:ext cx="262056" cy="675557"/>
            </a:xfrm>
            <a:custGeom>
              <a:avLst/>
              <a:gdLst/>
              <a:ahLst/>
              <a:cxnLst/>
              <a:rect l="l" t="t" r="r" b="b"/>
              <a:pathLst>
                <a:path w="12886" h="33219" extrusionOk="0">
                  <a:moveTo>
                    <a:pt x="9479" y="5490"/>
                  </a:moveTo>
                  <a:lnTo>
                    <a:pt x="9479" y="10901"/>
                  </a:lnTo>
                  <a:lnTo>
                    <a:pt x="4066" y="10901"/>
                  </a:lnTo>
                  <a:lnTo>
                    <a:pt x="4066" y="5490"/>
                  </a:lnTo>
                  <a:close/>
                  <a:moveTo>
                    <a:pt x="9479" y="11229"/>
                  </a:moveTo>
                  <a:lnTo>
                    <a:pt x="9479" y="16642"/>
                  </a:lnTo>
                  <a:lnTo>
                    <a:pt x="4066" y="16642"/>
                  </a:lnTo>
                  <a:lnTo>
                    <a:pt x="4066" y="11229"/>
                  </a:lnTo>
                  <a:close/>
                  <a:moveTo>
                    <a:pt x="9479" y="16970"/>
                  </a:moveTo>
                  <a:lnTo>
                    <a:pt x="9479" y="22380"/>
                  </a:lnTo>
                  <a:lnTo>
                    <a:pt x="4066" y="22380"/>
                  </a:lnTo>
                  <a:lnTo>
                    <a:pt x="4066" y="16970"/>
                  </a:lnTo>
                  <a:close/>
                  <a:moveTo>
                    <a:pt x="9479" y="22707"/>
                  </a:moveTo>
                  <a:lnTo>
                    <a:pt x="9479" y="28119"/>
                  </a:lnTo>
                  <a:lnTo>
                    <a:pt x="4066" y="28119"/>
                  </a:lnTo>
                  <a:lnTo>
                    <a:pt x="4066" y="22707"/>
                  </a:lnTo>
                  <a:close/>
                  <a:moveTo>
                    <a:pt x="3744" y="1"/>
                  </a:moveTo>
                  <a:lnTo>
                    <a:pt x="3744" y="5164"/>
                  </a:lnTo>
                  <a:lnTo>
                    <a:pt x="934" y="5164"/>
                  </a:lnTo>
                  <a:lnTo>
                    <a:pt x="918" y="5490"/>
                  </a:lnTo>
                  <a:lnTo>
                    <a:pt x="3740" y="5490"/>
                  </a:lnTo>
                  <a:lnTo>
                    <a:pt x="3740" y="10901"/>
                  </a:lnTo>
                  <a:lnTo>
                    <a:pt x="703" y="10901"/>
                  </a:lnTo>
                  <a:lnTo>
                    <a:pt x="689" y="11227"/>
                  </a:lnTo>
                  <a:lnTo>
                    <a:pt x="3740" y="11227"/>
                  </a:lnTo>
                  <a:lnTo>
                    <a:pt x="3740" y="16639"/>
                  </a:lnTo>
                  <a:lnTo>
                    <a:pt x="474" y="16639"/>
                  </a:lnTo>
                  <a:lnTo>
                    <a:pt x="460" y="16963"/>
                  </a:lnTo>
                  <a:lnTo>
                    <a:pt x="3740" y="16963"/>
                  </a:lnTo>
                  <a:lnTo>
                    <a:pt x="3740" y="22376"/>
                  </a:lnTo>
                  <a:lnTo>
                    <a:pt x="247" y="22376"/>
                  </a:lnTo>
                  <a:lnTo>
                    <a:pt x="234" y="22702"/>
                  </a:lnTo>
                  <a:lnTo>
                    <a:pt x="3740" y="22702"/>
                  </a:lnTo>
                  <a:lnTo>
                    <a:pt x="3740" y="28112"/>
                  </a:lnTo>
                  <a:lnTo>
                    <a:pt x="16" y="28112"/>
                  </a:lnTo>
                  <a:lnTo>
                    <a:pt x="0" y="28439"/>
                  </a:lnTo>
                  <a:lnTo>
                    <a:pt x="3738" y="28439"/>
                  </a:lnTo>
                  <a:lnTo>
                    <a:pt x="3738" y="33219"/>
                  </a:lnTo>
                  <a:lnTo>
                    <a:pt x="4064" y="33219"/>
                  </a:lnTo>
                  <a:lnTo>
                    <a:pt x="4064" y="28439"/>
                  </a:lnTo>
                  <a:lnTo>
                    <a:pt x="9474" y="28439"/>
                  </a:lnTo>
                  <a:lnTo>
                    <a:pt x="9474" y="33219"/>
                  </a:lnTo>
                  <a:lnTo>
                    <a:pt x="9801" y="33219"/>
                  </a:lnTo>
                  <a:lnTo>
                    <a:pt x="9801" y="28439"/>
                  </a:lnTo>
                  <a:lnTo>
                    <a:pt x="12885" y="28439"/>
                  </a:lnTo>
                  <a:lnTo>
                    <a:pt x="12869" y="28119"/>
                  </a:lnTo>
                  <a:lnTo>
                    <a:pt x="9807" y="28119"/>
                  </a:lnTo>
                  <a:lnTo>
                    <a:pt x="9807" y="22707"/>
                  </a:lnTo>
                  <a:lnTo>
                    <a:pt x="12538" y="22707"/>
                  </a:lnTo>
                  <a:lnTo>
                    <a:pt x="12518" y="22380"/>
                  </a:lnTo>
                  <a:lnTo>
                    <a:pt x="9807" y="22380"/>
                  </a:lnTo>
                  <a:lnTo>
                    <a:pt x="9807" y="16970"/>
                  </a:lnTo>
                  <a:lnTo>
                    <a:pt x="12183" y="16970"/>
                  </a:lnTo>
                  <a:lnTo>
                    <a:pt x="12165" y="16644"/>
                  </a:lnTo>
                  <a:lnTo>
                    <a:pt x="9807" y="16644"/>
                  </a:lnTo>
                  <a:lnTo>
                    <a:pt x="9807" y="11234"/>
                  </a:lnTo>
                  <a:lnTo>
                    <a:pt x="11831" y="11234"/>
                  </a:lnTo>
                  <a:lnTo>
                    <a:pt x="11813" y="10907"/>
                  </a:lnTo>
                  <a:lnTo>
                    <a:pt x="9807" y="10907"/>
                  </a:lnTo>
                  <a:lnTo>
                    <a:pt x="9807" y="5495"/>
                  </a:lnTo>
                  <a:lnTo>
                    <a:pt x="11478" y="5495"/>
                  </a:lnTo>
                  <a:lnTo>
                    <a:pt x="11457" y="5171"/>
                  </a:lnTo>
                  <a:lnTo>
                    <a:pt x="9807" y="5171"/>
                  </a:lnTo>
                  <a:lnTo>
                    <a:pt x="9807" y="343"/>
                  </a:lnTo>
                  <a:lnTo>
                    <a:pt x="9481" y="325"/>
                  </a:lnTo>
                  <a:lnTo>
                    <a:pt x="9481" y="5171"/>
                  </a:lnTo>
                  <a:lnTo>
                    <a:pt x="4069" y="5171"/>
                  </a:lnTo>
                  <a:lnTo>
                    <a:pt x="4069" y="19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 rot="-198737">
              <a:off x="1134153" y="3926307"/>
              <a:ext cx="193522" cy="216482"/>
            </a:xfrm>
            <a:custGeom>
              <a:avLst/>
              <a:gdLst/>
              <a:ahLst/>
              <a:cxnLst/>
              <a:rect l="l" t="t" r="r" b="b"/>
              <a:pathLst>
                <a:path w="9516" h="10645" extrusionOk="0">
                  <a:moveTo>
                    <a:pt x="880" y="1"/>
                  </a:moveTo>
                  <a:lnTo>
                    <a:pt x="1" y="8090"/>
                  </a:lnTo>
                  <a:lnTo>
                    <a:pt x="7809" y="10644"/>
                  </a:lnTo>
                  <a:lnTo>
                    <a:pt x="9516" y="1961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 rot="-198737">
              <a:off x="1143956" y="3942461"/>
              <a:ext cx="177842" cy="60216"/>
            </a:xfrm>
            <a:custGeom>
              <a:avLst/>
              <a:gdLst/>
              <a:ahLst/>
              <a:cxnLst/>
              <a:rect l="l" t="t" r="r" b="b"/>
              <a:pathLst>
                <a:path w="8745" h="2961" extrusionOk="0">
                  <a:moveTo>
                    <a:pt x="136" y="0"/>
                  </a:moveTo>
                  <a:lnTo>
                    <a:pt x="0" y="1254"/>
                  </a:lnTo>
                  <a:cubicBezTo>
                    <a:pt x="2835" y="1823"/>
                    <a:pt x="5669" y="2391"/>
                    <a:pt x="8504" y="2960"/>
                  </a:cubicBezTo>
                  <a:lnTo>
                    <a:pt x="8744" y="1732"/>
                  </a:lnTo>
                  <a:cubicBezTo>
                    <a:pt x="5875" y="1156"/>
                    <a:pt x="3003" y="578"/>
                    <a:pt x="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 rot="-198737">
              <a:off x="1141364" y="3995159"/>
              <a:ext cx="172596" cy="63918"/>
            </a:xfrm>
            <a:custGeom>
              <a:avLst/>
              <a:gdLst/>
              <a:ahLst/>
              <a:cxnLst/>
              <a:rect l="l" t="t" r="r" b="b"/>
              <a:pathLst>
                <a:path w="8487" h="3143" extrusionOk="0">
                  <a:moveTo>
                    <a:pt x="137" y="1"/>
                  </a:moveTo>
                  <a:lnTo>
                    <a:pt x="1" y="1256"/>
                  </a:lnTo>
                  <a:cubicBezTo>
                    <a:pt x="2741" y="1914"/>
                    <a:pt x="5490" y="2539"/>
                    <a:pt x="8244" y="3142"/>
                  </a:cubicBezTo>
                  <a:lnTo>
                    <a:pt x="8487" y="1911"/>
                  </a:lnTo>
                  <a:cubicBezTo>
                    <a:pt x="5694" y="1302"/>
                    <a:pt x="2913" y="667"/>
                    <a:pt x="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 rot="-198737">
              <a:off x="1138824" y="4046623"/>
              <a:ext cx="167613" cy="66236"/>
            </a:xfrm>
            <a:custGeom>
              <a:avLst/>
              <a:gdLst/>
              <a:ahLst/>
              <a:cxnLst/>
              <a:rect l="l" t="t" r="r" b="b"/>
              <a:pathLst>
                <a:path w="8242" h="3257" extrusionOk="0">
                  <a:moveTo>
                    <a:pt x="134" y="0"/>
                  </a:moveTo>
                  <a:lnTo>
                    <a:pt x="1" y="1262"/>
                  </a:lnTo>
                  <a:cubicBezTo>
                    <a:pt x="2655" y="1974"/>
                    <a:pt x="5320" y="2641"/>
                    <a:pt x="7997" y="3257"/>
                  </a:cubicBezTo>
                  <a:lnTo>
                    <a:pt x="8242" y="2024"/>
                  </a:lnTo>
                  <a:cubicBezTo>
                    <a:pt x="5526" y="1398"/>
                    <a:pt x="2827" y="721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 rot="-198737">
              <a:off x="940850" y="3854196"/>
              <a:ext cx="287883" cy="310579"/>
            </a:xfrm>
            <a:custGeom>
              <a:avLst/>
              <a:gdLst/>
              <a:ahLst/>
              <a:cxnLst/>
              <a:rect l="l" t="t" r="r" b="b"/>
              <a:pathLst>
                <a:path w="14156" h="15272" extrusionOk="0">
                  <a:moveTo>
                    <a:pt x="4235" y="0"/>
                  </a:moveTo>
                  <a:lnTo>
                    <a:pt x="1" y="15272"/>
                  </a:lnTo>
                  <a:lnTo>
                    <a:pt x="1" y="15272"/>
                  </a:lnTo>
                  <a:lnTo>
                    <a:pt x="5690" y="11904"/>
                  </a:lnTo>
                  <a:lnTo>
                    <a:pt x="10413" y="13848"/>
                  </a:lnTo>
                  <a:lnTo>
                    <a:pt x="14155" y="2845"/>
                  </a:lnTo>
                  <a:lnTo>
                    <a:pt x="42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 rot="-198737">
              <a:off x="990259" y="4115757"/>
              <a:ext cx="21130" cy="34165"/>
            </a:xfrm>
            <a:custGeom>
              <a:avLst/>
              <a:gdLst/>
              <a:ahLst/>
              <a:cxnLst/>
              <a:rect l="l" t="t" r="r" b="b"/>
              <a:pathLst>
                <a:path w="1039" h="1680" extrusionOk="0">
                  <a:moveTo>
                    <a:pt x="314" y="1"/>
                  </a:moveTo>
                  <a:cubicBezTo>
                    <a:pt x="291" y="1"/>
                    <a:pt x="267" y="4"/>
                    <a:pt x="243" y="11"/>
                  </a:cubicBezTo>
                  <a:cubicBezTo>
                    <a:pt x="111" y="52"/>
                    <a:pt x="0" y="200"/>
                    <a:pt x="52" y="345"/>
                  </a:cubicBezTo>
                  <a:cubicBezTo>
                    <a:pt x="188" y="721"/>
                    <a:pt x="324" y="1102"/>
                    <a:pt x="462" y="1478"/>
                  </a:cubicBezTo>
                  <a:cubicBezTo>
                    <a:pt x="502" y="1590"/>
                    <a:pt x="607" y="1679"/>
                    <a:pt x="726" y="1679"/>
                  </a:cubicBezTo>
                  <a:cubicBezTo>
                    <a:pt x="750" y="1679"/>
                    <a:pt x="774" y="1676"/>
                    <a:pt x="798" y="1668"/>
                  </a:cubicBezTo>
                  <a:cubicBezTo>
                    <a:pt x="929" y="1625"/>
                    <a:pt x="1038" y="1478"/>
                    <a:pt x="986" y="1333"/>
                  </a:cubicBezTo>
                  <a:cubicBezTo>
                    <a:pt x="850" y="957"/>
                    <a:pt x="714" y="578"/>
                    <a:pt x="576" y="200"/>
                  </a:cubicBezTo>
                  <a:cubicBezTo>
                    <a:pt x="536" y="90"/>
                    <a:pt x="433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 rot="-198737">
              <a:off x="1014110" y="4101618"/>
              <a:ext cx="22065" cy="33453"/>
            </a:xfrm>
            <a:custGeom>
              <a:avLst/>
              <a:gdLst/>
              <a:ahLst/>
              <a:cxnLst/>
              <a:rect l="l" t="t" r="r" b="b"/>
              <a:pathLst>
                <a:path w="1085" h="1645" extrusionOk="0">
                  <a:moveTo>
                    <a:pt x="325" y="958"/>
                  </a:moveTo>
                  <a:cubicBezTo>
                    <a:pt x="326" y="961"/>
                    <a:pt x="327" y="963"/>
                    <a:pt x="329" y="966"/>
                  </a:cubicBezTo>
                  <a:lnTo>
                    <a:pt x="329" y="966"/>
                  </a:lnTo>
                  <a:cubicBezTo>
                    <a:pt x="328" y="963"/>
                    <a:pt x="326" y="961"/>
                    <a:pt x="325" y="958"/>
                  </a:cubicBezTo>
                  <a:close/>
                  <a:moveTo>
                    <a:pt x="300" y="0"/>
                  </a:moveTo>
                  <a:cubicBezTo>
                    <a:pt x="252" y="0"/>
                    <a:pt x="205" y="12"/>
                    <a:pt x="166" y="38"/>
                  </a:cubicBezTo>
                  <a:cubicBezTo>
                    <a:pt x="35" y="122"/>
                    <a:pt x="1" y="274"/>
                    <a:pt x="69" y="410"/>
                  </a:cubicBezTo>
                  <a:cubicBezTo>
                    <a:pt x="157" y="584"/>
                    <a:pt x="243" y="761"/>
                    <a:pt x="318" y="942"/>
                  </a:cubicBezTo>
                  <a:cubicBezTo>
                    <a:pt x="321" y="948"/>
                    <a:pt x="323" y="953"/>
                    <a:pt x="325" y="958"/>
                  </a:cubicBezTo>
                  <a:lnTo>
                    <a:pt x="325" y="958"/>
                  </a:lnTo>
                  <a:cubicBezTo>
                    <a:pt x="325" y="957"/>
                    <a:pt x="325" y="957"/>
                    <a:pt x="325" y="956"/>
                  </a:cubicBezTo>
                  <a:lnTo>
                    <a:pt x="325" y="956"/>
                  </a:lnTo>
                  <a:cubicBezTo>
                    <a:pt x="326" y="960"/>
                    <a:pt x="328" y="964"/>
                    <a:pt x="330" y="967"/>
                  </a:cubicBezTo>
                  <a:lnTo>
                    <a:pt x="330" y="967"/>
                  </a:lnTo>
                  <a:cubicBezTo>
                    <a:pt x="329" y="967"/>
                    <a:pt x="329" y="966"/>
                    <a:pt x="329" y="966"/>
                  </a:cubicBezTo>
                  <a:lnTo>
                    <a:pt x="329" y="966"/>
                  </a:lnTo>
                  <a:cubicBezTo>
                    <a:pt x="330" y="968"/>
                    <a:pt x="331" y="969"/>
                    <a:pt x="331" y="971"/>
                  </a:cubicBezTo>
                  <a:lnTo>
                    <a:pt x="331" y="971"/>
                  </a:lnTo>
                  <a:cubicBezTo>
                    <a:pt x="340" y="991"/>
                    <a:pt x="347" y="1011"/>
                    <a:pt x="354" y="1033"/>
                  </a:cubicBezTo>
                  <a:cubicBezTo>
                    <a:pt x="372" y="1078"/>
                    <a:pt x="393" y="1124"/>
                    <a:pt x="409" y="1169"/>
                  </a:cubicBezTo>
                  <a:cubicBezTo>
                    <a:pt x="445" y="1260"/>
                    <a:pt x="479" y="1353"/>
                    <a:pt x="511" y="1443"/>
                  </a:cubicBezTo>
                  <a:cubicBezTo>
                    <a:pt x="550" y="1555"/>
                    <a:pt x="655" y="1645"/>
                    <a:pt x="774" y="1645"/>
                  </a:cubicBezTo>
                  <a:cubicBezTo>
                    <a:pt x="798" y="1645"/>
                    <a:pt x="822" y="1641"/>
                    <a:pt x="846" y="1634"/>
                  </a:cubicBezTo>
                  <a:cubicBezTo>
                    <a:pt x="975" y="1588"/>
                    <a:pt x="1084" y="1441"/>
                    <a:pt x="1032" y="1298"/>
                  </a:cubicBezTo>
                  <a:cubicBezTo>
                    <a:pt x="891" y="899"/>
                    <a:pt x="724" y="512"/>
                    <a:pt x="538" y="133"/>
                  </a:cubicBezTo>
                  <a:cubicBezTo>
                    <a:pt x="494" y="49"/>
                    <a:pt x="396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 rot="-198737">
              <a:off x="1036867" y="4086255"/>
              <a:ext cx="20947" cy="30545"/>
            </a:xfrm>
            <a:custGeom>
              <a:avLst/>
              <a:gdLst/>
              <a:ahLst/>
              <a:cxnLst/>
              <a:rect l="l" t="t" r="r" b="b"/>
              <a:pathLst>
                <a:path w="1030" h="1502" extrusionOk="0">
                  <a:moveTo>
                    <a:pt x="297" y="0"/>
                  </a:moveTo>
                  <a:cubicBezTo>
                    <a:pt x="248" y="0"/>
                    <a:pt x="201" y="12"/>
                    <a:pt x="162" y="38"/>
                  </a:cubicBezTo>
                  <a:cubicBezTo>
                    <a:pt x="32" y="122"/>
                    <a:pt x="1" y="269"/>
                    <a:pt x="66" y="410"/>
                  </a:cubicBezTo>
                  <a:cubicBezTo>
                    <a:pt x="139" y="564"/>
                    <a:pt x="211" y="720"/>
                    <a:pt x="279" y="876"/>
                  </a:cubicBezTo>
                  <a:cubicBezTo>
                    <a:pt x="285" y="889"/>
                    <a:pt x="290" y="902"/>
                    <a:pt x="296" y="915"/>
                  </a:cubicBezTo>
                  <a:lnTo>
                    <a:pt x="296" y="915"/>
                  </a:lnTo>
                  <a:cubicBezTo>
                    <a:pt x="296" y="914"/>
                    <a:pt x="296" y="914"/>
                    <a:pt x="295" y="913"/>
                  </a:cubicBezTo>
                  <a:lnTo>
                    <a:pt x="295" y="913"/>
                  </a:lnTo>
                  <a:cubicBezTo>
                    <a:pt x="298" y="917"/>
                    <a:pt x="299" y="920"/>
                    <a:pt x="301" y="924"/>
                  </a:cubicBezTo>
                  <a:lnTo>
                    <a:pt x="301" y="924"/>
                  </a:lnTo>
                  <a:cubicBezTo>
                    <a:pt x="299" y="921"/>
                    <a:pt x="298" y="918"/>
                    <a:pt x="296" y="915"/>
                  </a:cubicBezTo>
                  <a:lnTo>
                    <a:pt x="296" y="915"/>
                  </a:lnTo>
                  <a:cubicBezTo>
                    <a:pt x="301" y="928"/>
                    <a:pt x="305" y="936"/>
                    <a:pt x="307" y="941"/>
                  </a:cubicBezTo>
                  <a:lnTo>
                    <a:pt x="307" y="941"/>
                  </a:lnTo>
                  <a:cubicBezTo>
                    <a:pt x="305" y="935"/>
                    <a:pt x="303" y="930"/>
                    <a:pt x="301" y="924"/>
                  </a:cubicBezTo>
                  <a:lnTo>
                    <a:pt x="301" y="924"/>
                  </a:lnTo>
                  <a:cubicBezTo>
                    <a:pt x="301" y="925"/>
                    <a:pt x="302" y="926"/>
                    <a:pt x="302" y="926"/>
                  </a:cubicBezTo>
                  <a:cubicBezTo>
                    <a:pt x="307" y="938"/>
                    <a:pt x="309" y="944"/>
                    <a:pt x="308" y="944"/>
                  </a:cubicBezTo>
                  <a:cubicBezTo>
                    <a:pt x="308" y="944"/>
                    <a:pt x="308" y="943"/>
                    <a:pt x="307" y="941"/>
                  </a:cubicBezTo>
                  <a:lnTo>
                    <a:pt x="307" y="941"/>
                  </a:lnTo>
                  <a:cubicBezTo>
                    <a:pt x="307" y="943"/>
                    <a:pt x="308" y="945"/>
                    <a:pt x="309" y="947"/>
                  </a:cubicBezTo>
                  <a:cubicBezTo>
                    <a:pt x="327" y="988"/>
                    <a:pt x="343" y="1026"/>
                    <a:pt x="359" y="1067"/>
                  </a:cubicBezTo>
                  <a:cubicBezTo>
                    <a:pt x="393" y="1146"/>
                    <a:pt x="422" y="1226"/>
                    <a:pt x="452" y="1305"/>
                  </a:cubicBezTo>
                  <a:cubicBezTo>
                    <a:pt x="477" y="1373"/>
                    <a:pt x="511" y="1429"/>
                    <a:pt x="576" y="1466"/>
                  </a:cubicBezTo>
                  <a:cubicBezTo>
                    <a:pt x="615" y="1488"/>
                    <a:pt x="666" y="1502"/>
                    <a:pt x="715" y="1502"/>
                  </a:cubicBezTo>
                  <a:cubicBezTo>
                    <a:pt x="739" y="1502"/>
                    <a:pt x="763" y="1498"/>
                    <a:pt x="785" y="1491"/>
                  </a:cubicBezTo>
                  <a:cubicBezTo>
                    <a:pt x="914" y="1448"/>
                    <a:pt x="1030" y="1300"/>
                    <a:pt x="973" y="1160"/>
                  </a:cubicBezTo>
                  <a:cubicBezTo>
                    <a:pt x="839" y="811"/>
                    <a:pt x="692" y="471"/>
                    <a:pt x="533" y="133"/>
                  </a:cubicBezTo>
                  <a:cubicBezTo>
                    <a:pt x="492" y="48"/>
                    <a:pt x="39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 rot="-198737">
              <a:off x="989768" y="3875947"/>
              <a:ext cx="139203" cy="104123"/>
            </a:xfrm>
            <a:custGeom>
              <a:avLst/>
              <a:gdLst/>
              <a:ahLst/>
              <a:cxnLst/>
              <a:rect l="l" t="t" r="r" b="b"/>
              <a:pathLst>
                <a:path w="6845" h="5120" extrusionOk="0">
                  <a:moveTo>
                    <a:pt x="5102" y="0"/>
                  </a:moveTo>
                  <a:cubicBezTo>
                    <a:pt x="4719" y="1639"/>
                    <a:pt x="3253" y="2835"/>
                    <a:pt x="1536" y="2835"/>
                  </a:cubicBezTo>
                  <a:cubicBezTo>
                    <a:pt x="1465" y="2835"/>
                    <a:pt x="1393" y="2833"/>
                    <a:pt x="1321" y="2829"/>
                  </a:cubicBezTo>
                  <a:cubicBezTo>
                    <a:pt x="1061" y="2815"/>
                    <a:pt x="811" y="2761"/>
                    <a:pt x="567" y="2695"/>
                  </a:cubicBezTo>
                  <a:lnTo>
                    <a:pt x="0" y="4742"/>
                  </a:lnTo>
                  <a:cubicBezTo>
                    <a:pt x="501" y="4946"/>
                    <a:pt x="1043" y="5077"/>
                    <a:pt x="1609" y="5111"/>
                  </a:cubicBezTo>
                  <a:cubicBezTo>
                    <a:pt x="1708" y="5117"/>
                    <a:pt x="1805" y="5120"/>
                    <a:pt x="1903" y="5120"/>
                  </a:cubicBezTo>
                  <a:cubicBezTo>
                    <a:pt x="4493" y="5120"/>
                    <a:pt x="6666" y="3109"/>
                    <a:pt x="6845" y="499"/>
                  </a:cubicBezTo>
                  <a:lnTo>
                    <a:pt x="51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 rot="-198737">
              <a:off x="1252119" y="3667665"/>
              <a:ext cx="499138" cy="493363"/>
            </a:xfrm>
            <a:custGeom>
              <a:avLst/>
              <a:gdLst/>
              <a:ahLst/>
              <a:cxnLst/>
              <a:rect l="l" t="t" r="r" b="b"/>
              <a:pathLst>
                <a:path w="24544" h="24260" extrusionOk="0">
                  <a:moveTo>
                    <a:pt x="20766" y="0"/>
                  </a:moveTo>
                  <a:cubicBezTo>
                    <a:pt x="17854" y="0"/>
                    <a:pt x="14025" y="1919"/>
                    <a:pt x="14025" y="1919"/>
                  </a:cubicBezTo>
                  <a:cubicBezTo>
                    <a:pt x="14025" y="1919"/>
                    <a:pt x="12307" y="10396"/>
                    <a:pt x="9080" y="12096"/>
                  </a:cubicBezTo>
                  <a:cubicBezTo>
                    <a:pt x="7898" y="12717"/>
                    <a:pt x="6616" y="12914"/>
                    <a:pt x="5465" y="12914"/>
                  </a:cubicBezTo>
                  <a:cubicBezTo>
                    <a:pt x="3470" y="12914"/>
                    <a:pt x="1870" y="12323"/>
                    <a:pt x="1870" y="12323"/>
                  </a:cubicBezTo>
                  <a:lnTo>
                    <a:pt x="0" y="23442"/>
                  </a:lnTo>
                  <a:cubicBezTo>
                    <a:pt x="0" y="23442"/>
                    <a:pt x="2658" y="24259"/>
                    <a:pt x="6232" y="24259"/>
                  </a:cubicBezTo>
                  <a:cubicBezTo>
                    <a:pt x="8019" y="24259"/>
                    <a:pt x="10035" y="24055"/>
                    <a:pt x="12063" y="23442"/>
                  </a:cubicBezTo>
                  <a:cubicBezTo>
                    <a:pt x="17978" y="21654"/>
                    <a:pt x="22828" y="13413"/>
                    <a:pt x="23681" y="5299"/>
                  </a:cubicBezTo>
                  <a:cubicBezTo>
                    <a:pt x="23708" y="5063"/>
                    <a:pt x="23780" y="4836"/>
                    <a:pt x="23826" y="4605"/>
                  </a:cubicBezTo>
                  <a:cubicBezTo>
                    <a:pt x="24544" y="1031"/>
                    <a:pt x="22901" y="0"/>
                    <a:pt x="20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 rot="-198737">
              <a:off x="1252186" y="3668266"/>
              <a:ext cx="483764" cy="489987"/>
            </a:xfrm>
            <a:custGeom>
              <a:avLst/>
              <a:gdLst/>
              <a:ahLst/>
              <a:cxnLst/>
              <a:rect l="l" t="t" r="r" b="b"/>
              <a:pathLst>
                <a:path w="23788" h="24094" extrusionOk="0">
                  <a:moveTo>
                    <a:pt x="21035" y="5087"/>
                  </a:moveTo>
                  <a:lnTo>
                    <a:pt x="21035" y="10830"/>
                  </a:lnTo>
                  <a:lnTo>
                    <a:pt x="15294" y="10830"/>
                  </a:lnTo>
                  <a:lnTo>
                    <a:pt x="15294" y="5087"/>
                  </a:lnTo>
                  <a:close/>
                  <a:moveTo>
                    <a:pt x="8858" y="17267"/>
                  </a:moveTo>
                  <a:lnTo>
                    <a:pt x="8858" y="23010"/>
                  </a:lnTo>
                  <a:lnTo>
                    <a:pt x="3114" y="23010"/>
                  </a:lnTo>
                  <a:lnTo>
                    <a:pt x="3114" y="17267"/>
                  </a:lnTo>
                  <a:close/>
                  <a:moveTo>
                    <a:pt x="21035" y="1"/>
                  </a:moveTo>
                  <a:lnTo>
                    <a:pt x="21035" y="4745"/>
                  </a:lnTo>
                  <a:lnTo>
                    <a:pt x="15294" y="4745"/>
                  </a:lnTo>
                  <a:lnTo>
                    <a:pt x="15294" y="1345"/>
                  </a:lnTo>
                  <a:cubicBezTo>
                    <a:pt x="15172" y="1395"/>
                    <a:pt x="15056" y="1445"/>
                    <a:pt x="14948" y="1492"/>
                  </a:cubicBezTo>
                  <a:lnTo>
                    <a:pt x="14948" y="4745"/>
                  </a:lnTo>
                  <a:lnTo>
                    <a:pt x="13291" y="4745"/>
                  </a:lnTo>
                  <a:cubicBezTo>
                    <a:pt x="13257" y="4858"/>
                    <a:pt x="13223" y="4973"/>
                    <a:pt x="13187" y="5089"/>
                  </a:cubicBezTo>
                  <a:lnTo>
                    <a:pt x="14948" y="5089"/>
                  </a:lnTo>
                  <a:lnTo>
                    <a:pt x="14948" y="10832"/>
                  </a:lnTo>
                  <a:lnTo>
                    <a:pt x="10492" y="10832"/>
                  </a:lnTo>
                  <a:cubicBezTo>
                    <a:pt x="10397" y="10955"/>
                    <a:pt x="10297" y="11070"/>
                    <a:pt x="10197" y="11177"/>
                  </a:cubicBezTo>
                  <a:lnTo>
                    <a:pt x="14945" y="11177"/>
                  </a:lnTo>
                  <a:lnTo>
                    <a:pt x="14945" y="16920"/>
                  </a:lnTo>
                  <a:lnTo>
                    <a:pt x="9202" y="16920"/>
                  </a:lnTo>
                  <a:lnTo>
                    <a:pt x="9202" y="12011"/>
                  </a:lnTo>
                  <a:cubicBezTo>
                    <a:pt x="9161" y="12036"/>
                    <a:pt x="9116" y="12065"/>
                    <a:pt x="9073" y="12088"/>
                  </a:cubicBezTo>
                  <a:cubicBezTo>
                    <a:pt x="9003" y="12124"/>
                    <a:pt x="8928" y="12158"/>
                    <a:pt x="8858" y="12192"/>
                  </a:cubicBezTo>
                  <a:lnTo>
                    <a:pt x="8858" y="16918"/>
                  </a:lnTo>
                  <a:lnTo>
                    <a:pt x="3114" y="16918"/>
                  </a:lnTo>
                  <a:lnTo>
                    <a:pt x="3114" y="12655"/>
                  </a:lnTo>
                  <a:cubicBezTo>
                    <a:pt x="2990" y="12627"/>
                    <a:pt x="2876" y="12603"/>
                    <a:pt x="2770" y="12578"/>
                  </a:cubicBezTo>
                  <a:lnTo>
                    <a:pt x="2770" y="16920"/>
                  </a:lnTo>
                  <a:lnTo>
                    <a:pt x="1086" y="16920"/>
                  </a:lnTo>
                  <a:lnTo>
                    <a:pt x="1027" y="17267"/>
                  </a:lnTo>
                  <a:lnTo>
                    <a:pt x="2763" y="17267"/>
                  </a:lnTo>
                  <a:lnTo>
                    <a:pt x="2763" y="23008"/>
                  </a:lnTo>
                  <a:lnTo>
                    <a:pt x="61" y="23008"/>
                  </a:lnTo>
                  <a:lnTo>
                    <a:pt x="0" y="23355"/>
                  </a:lnTo>
                  <a:lnTo>
                    <a:pt x="2761" y="23355"/>
                  </a:lnTo>
                  <a:lnTo>
                    <a:pt x="2761" y="24003"/>
                  </a:lnTo>
                  <a:cubicBezTo>
                    <a:pt x="2874" y="24021"/>
                    <a:pt x="2990" y="24035"/>
                    <a:pt x="3105" y="24048"/>
                  </a:cubicBezTo>
                  <a:lnTo>
                    <a:pt x="3105" y="23355"/>
                  </a:lnTo>
                  <a:lnTo>
                    <a:pt x="8849" y="23355"/>
                  </a:lnTo>
                  <a:lnTo>
                    <a:pt x="8849" y="24094"/>
                  </a:lnTo>
                  <a:cubicBezTo>
                    <a:pt x="8964" y="24080"/>
                    <a:pt x="9077" y="24069"/>
                    <a:pt x="9193" y="24051"/>
                  </a:cubicBezTo>
                  <a:lnTo>
                    <a:pt x="9193" y="23357"/>
                  </a:lnTo>
                  <a:lnTo>
                    <a:pt x="12280" y="23357"/>
                  </a:lnTo>
                  <a:cubicBezTo>
                    <a:pt x="12579" y="23257"/>
                    <a:pt x="12881" y="23144"/>
                    <a:pt x="13178" y="23013"/>
                  </a:cubicBezTo>
                  <a:lnTo>
                    <a:pt x="9198" y="23013"/>
                  </a:lnTo>
                  <a:lnTo>
                    <a:pt x="9198" y="17269"/>
                  </a:lnTo>
                  <a:lnTo>
                    <a:pt x="14939" y="17269"/>
                  </a:lnTo>
                  <a:lnTo>
                    <a:pt x="14939" y="22006"/>
                  </a:lnTo>
                  <a:cubicBezTo>
                    <a:pt x="15056" y="21927"/>
                    <a:pt x="15172" y="21848"/>
                    <a:pt x="15285" y="21764"/>
                  </a:cubicBezTo>
                  <a:lnTo>
                    <a:pt x="15285" y="17269"/>
                  </a:lnTo>
                  <a:lnTo>
                    <a:pt x="19413" y="17269"/>
                  </a:lnTo>
                  <a:cubicBezTo>
                    <a:pt x="19490" y="17156"/>
                    <a:pt x="19562" y="17040"/>
                    <a:pt x="19637" y="16925"/>
                  </a:cubicBezTo>
                  <a:lnTo>
                    <a:pt x="15285" y="16925"/>
                  </a:lnTo>
                  <a:lnTo>
                    <a:pt x="15285" y="11181"/>
                  </a:lnTo>
                  <a:lnTo>
                    <a:pt x="21029" y="11181"/>
                  </a:lnTo>
                  <a:lnTo>
                    <a:pt x="21029" y="11179"/>
                  </a:lnTo>
                  <a:lnTo>
                    <a:pt x="21035" y="11179"/>
                  </a:lnTo>
                  <a:lnTo>
                    <a:pt x="21035" y="14427"/>
                  </a:lnTo>
                  <a:cubicBezTo>
                    <a:pt x="21156" y="14185"/>
                    <a:pt x="21271" y="13937"/>
                    <a:pt x="21382" y="13688"/>
                  </a:cubicBezTo>
                  <a:lnTo>
                    <a:pt x="21382" y="11177"/>
                  </a:lnTo>
                  <a:lnTo>
                    <a:pt x="22370" y="11177"/>
                  </a:lnTo>
                  <a:cubicBezTo>
                    <a:pt x="22411" y="11061"/>
                    <a:pt x="22448" y="10946"/>
                    <a:pt x="22484" y="10832"/>
                  </a:cubicBezTo>
                  <a:lnTo>
                    <a:pt x="21382" y="10832"/>
                  </a:lnTo>
                  <a:lnTo>
                    <a:pt x="21382" y="5089"/>
                  </a:lnTo>
                  <a:lnTo>
                    <a:pt x="23714" y="5089"/>
                  </a:lnTo>
                  <a:cubicBezTo>
                    <a:pt x="23737" y="4973"/>
                    <a:pt x="23760" y="4858"/>
                    <a:pt x="23787" y="4745"/>
                  </a:cubicBezTo>
                  <a:lnTo>
                    <a:pt x="21382" y="4745"/>
                  </a:lnTo>
                  <a:lnTo>
                    <a:pt x="21382" y="30"/>
                  </a:lnTo>
                  <a:cubicBezTo>
                    <a:pt x="21269" y="19"/>
                    <a:pt x="21153" y="8"/>
                    <a:pt x="21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 rot="-198737">
              <a:off x="1316358" y="3152580"/>
              <a:ext cx="263296" cy="486062"/>
            </a:xfrm>
            <a:custGeom>
              <a:avLst/>
              <a:gdLst/>
              <a:ahLst/>
              <a:cxnLst/>
              <a:rect l="l" t="t" r="r" b="b"/>
              <a:pathLst>
                <a:path w="12947" h="23901" extrusionOk="0">
                  <a:moveTo>
                    <a:pt x="1" y="1"/>
                  </a:moveTo>
                  <a:lnTo>
                    <a:pt x="1" y="23901"/>
                  </a:lnTo>
                  <a:lnTo>
                    <a:pt x="12947" y="23901"/>
                  </a:lnTo>
                  <a:lnTo>
                    <a:pt x="129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 rot="-198737">
              <a:off x="1425383" y="3110695"/>
              <a:ext cx="804328" cy="683773"/>
            </a:xfrm>
            <a:custGeom>
              <a:avLst/>
              <a:gdLst/>
              <a:ahLst/>
              <a:cxnLst/>
              <a:rect l="l" t="t" r="r" b="b"/>
              <a:pathLst>
                <a:path w="39551" h="33623" extrusionOk="0">
                  <a:moveTo>
                    <a:pt x="35820" y="1"/>
                  </a:moveTo>
                  <a:lnTo>
                    <a:pt x="3198" y="3126"/>
                  </a:lnTo>
                  <a:lnTo>
                    <a:pt x="0" y="32765"/>
                  </a:lnTo>
                  <a:lnTo>
                    <a:pt x="39551" y="33622"/>
                  </a:lnTo>
                  <a:lnTo>
                    <a:pt x="35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 rot="-198737">
              <a:off x="1602897" y="3079467"/>
              <a:ext cx="443396" cy="284507"/>
            </a:xfrm>
            <a:custGeom>
              <a:avLst/>
              <a:gdLst/>
              <a:ahLst/>
              <a:cxnLst/>
              <a:rect l="l" t="t" r="r" b="b"/>
              <a:pathLst>
                <a:path w="21803" h="13990" extrusionOk="0">
                  <a:moveTo>
                    <a:pt x="15930" y="667"/>
                  </a:moveTo>
                  <a:lnTo>
                    <a:pt x="20771" y="12858"/>
                  </a:lnTo>
                  <a:lnTo>
                    <a:pt x="11116" y="7963"/>
                  </a:lnTo>
                  <a:lnTo>
                    <a:pt x="987" y="11866"/>
                  </a:lnTo>
                  <a:lnTo>
                    <a:pt x="987" y="11866"/>
                  </a:lnTo>
                  <a:lnTo>
                    <a:pt x="4101" y="4395"/>
                  </a:lnTo>
                  <a:lnTo>
                    <a:pt x="15930" y="667"/>
                  </a:lnTo>
                  <a:close/>
                  <a:moveTo>
                    <a:pt x="16247" y="0"/>
                  </a:moveTo>
                  <a:lnTo>
                    <a:pt x="3697" y="3955"/>
                  </a:lnTo>
                  <a:lnTo>
                    <a:pt x="1" y="12827"/>
                  </a:lnTo>
                  <a:lnTo>
                    <a:pt x="11086" y="8556"/>
                  </a:lnTo>
                  <a:lnTo>
                    <a:pt x="21802" y="13989"/>
                  </a:lnTo>
                  <a:lnTo>
                    <a:pt x="16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 rot="-198737">
              <a:off x="1825412" y="3247026"/>
              <a:ext cx="25604" cy="534748"/>
            </a:xfrm>
            <a:custGeom>
              <a:avLst/>
              <a:gdLst/>
              <a:ahLst/>
              <a:cxnLst/>
              <a:rect l="l" t="t" r="r" b="b"/>
              <a:pathLst>
                <a:path w="1259" h="26295" extrusionOk="0">
                  <a:moveTo>
                    <a:pt x="719" y="1"/>
                  </a:moveTo>
                  <a:lnTo>
                    <a:pt x="0" y="26279"/>
                  </a:lnTo>
                  <a:lnTo>
                    <a:pt x="540" y="26295"/>
                  </a:lnTo>
                  <a:lnTo>
                    <a:pt x="1258" y="17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 rot="-198737">
              <a:off x="1743919" y="3398542"/>
              <a:ext cx="46347" cy="46326"/>
            </a:xfrm>
            <a:custGeom>
              <a:avLst/>
              <a:gdLst/>
              <a:ahLst/>
              <a:cxnLst/>
              <a:rect l="l" t="t" r="r" b="b"/>
              <a:pathLst>
                <a:path w="2279" h="2278" extrusionOk="0">
                  <a:moveTo>
                    <a:pt x="1141" y="0"/>
                  </a:moveTo>
                  <a:cubicBezTo>
                    <a:pt x="511" y="0"/>
                    <a:pt x="1" y="510"/>
                    <a:pt x="1" y="1138"/>
                  </a:cubicBezTo>
                  <a:cubicBezTo>
                    <a:pt x="1" y="1768"/>
                    <a:pt x="511" y="2278"/>
                    <a:pt x="1141" y="2278"/>
                  </a:cubicBezTo>
                  <a:cubicBezTo>
                    <a:pt x="1769" y="2278"/>
                    <a:pt x="2279" y="1768"/>
                    <a:pt x="2279" y="1138"/>
                  </a:cubicBezTo>
                  <a:cubicBezTo>
                    <a:pt x="2279" y="510"/>
                    <a:pt x="1769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 rot="-198737">
              <a:off x="1745035" y="3597314"/>
              <a:ext cx="46347" cy="46347"/>
            </a:xfrm>
            <a:custGeom>
              <a:avLst/>
              <a:gdLst/>
              <a:ahLst/>
              <a:cxnLst/>
              <a:rect l="l" t="t" r="r" b="b"/>
              <a:pathLst>
                <a:path w="2279" h="2279" extrusionOk="0">
                  <a:moveTo>
                    <a:pt x="1141" y="1"/>
                  </a:moveTo>
                  <a:cubicBezTo>
                    <a:pt x="511" y="1"/>
                    <a:pt x="1" y="511"/>
                    <a:pt x="1" y="1141"/>
                  </a:cubicBezTo>
                  <a:cubicBezTo>
                    <a:pt x="1" y="1769"/>
                    <a:pt x="511" y="2279"/>
                    <a:pt x="1141" y="2279"/>
                  </a:cubicBezTo>
                  <a:cubicBezTo>
                    <a:pt x="1769" y="2279"/>
                    <a:pt x="2279" y="1769"/>
                    <a:pt x="2279" y="1141"/>
                  </a:cubicBezTo>
                  <a:cubicBezTo>
                    <a:pt x="2279" y="511"/>
                    <a:pt x="1769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 rot="-198737">
              <a:off x="1432056" y="3161620"/>
              <a:ext cx="751372" cy="311433"/>
            </a:xfrm>
            <a:custGeom>
              <a:avLst/>
              <a:gdLst/>
              <a:ahLst/>
              <a:cxnLst/>
              <a:rect l="l" t="t" r="r" b="b"/>
              <a:pathLst>
                <a:path w="36947" h="15314" extrusionOk="0">
                  <a:moveTo>
                    <a:pt x="31559" y="1"/>
                  </a:moveTo>
                  <a:lnTo>
                    <a:pt x="7425" y="1417"/>
                  </a:lnTo>
                  <a:lnTo>
                    <a:pt x="7389" y="1626"/>
                  </a:lnTo>
                  <a:cubicBezTo>
                    <a:pt x="5637" y="11229"/>
                    <a:pt x="57" y="14817"/>
                    <a:pt x="0" y="14856"/>
                  </a:cubicBezTo>
                  <a:lnTo>
                    <a:pt x="286" y="15313"/>
                  </a:lnTo>
                  <a:cubicBezTo>
                    <a:pt x="521" y="15166"/>
                    <a:pt x="6043" y="11628"/>
                    <a:pt x="7876" y="1936"/>
                  </a:cubicBezTo>
                  <a:lnTo>
                    <a:pt x="31040" y="577"/>
                  </a:lnTo>
                  <a:cubicBezTo>
                    <a:pt x="31144" y="1984"/>
                    <a:pt x="31867" y="8482"/>
                    <a:pt x="36523" y="14346"/>
                  </a:cubicBezTo>
                  <a:lnTo>
                    <a:pt x="36946" y="14008"/>
                  </a:lnTo>
                  <a:cubicBezTo>
                    <a:pt x="31835" y="7569"/>
                    <a:pt x="31570" y="352"/>
                    <a:pt x="31566" y="282"/>
                  </a:cubicBezTo>
                  <a:lnTo>
                    <a:pt x="315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 rot="-198737">
              <a:off x="2484671" y="3344248"/>
              <a:ext cx="280765" cy="198789"/>
            </a:xfrm>
            <a:custGeom>
              <a:avLst/>
              <a:gdLst/>
              <a:ahLst/>
              <a:cxnLst/>
              <a:rect l="l" t="t" r="r" b="b"/>
              <a:pathLst>
                <a:path w="13806" h="9775" extrusionOk="0">
                  <a:moveTo>
                    <a:pt x="3096" y="1"/>
                  </a:moveTo>
                  <a:cubicBezTo>
                    <a:pt x="3096" y="1"/>
                    <a:pt x="0" y="6805"/>
                    <a:pt x="3259" y="8378"/>
                  </a:cubicBezTo>
                  <a:cubicBezTo>
                    <a:pt x="5036" y="9237"/>
                    <a:pt x="7482" y="9775"/>
                    <a:pt x="9452" y="9775"/>
                  </a:cubicBezTo>
                  <a:cubicBezTo>
                    <a:pt x="11099" y="9775"/>
                    <a:pt x="12412" y="9399"/>
                    <a:pt x="12722" y="8520"/>
                  </a:cubicBezTo>
                  <a:cubicBezTo>
                    <a:pt x="13068" y="7538"/>
                    <a:pt x="12531" y="7130"/>
                    <a:pt x="11920" y="6966"/>
                  </a:cubicBezTo>
                  <a:lnTo>
                    <a:pt x="11920" y="6966"/>
                  </a:lnTo>
                  <a:cubicBezTo>
                    <a:pt x="12758" y="6910"/>
                    <a:pt x="13674" y="6562"/>
                    <a:pt x="13463" y="5257"/>
                  </a:cubicBezTo>
                  <a:cubicBezTo>
                    <a:pt x="13310" y="4316"/>
                    <a:pt x="12770" y="4061"/>
                    <a:pt x="12227" y="4061"/>
                  </a:cubicBezTo>
                  <a:cubicBezTo>
                    <a:pt x="12127" y="4061"/>
                    <a:pt x="12026" y="4069"/>
                    <a:pt x="11927" y="4084"/>
                  </a:cubicBezTo>
                  <a:lnTo>
                    <a:pt x="11927" y="4084"/>
                  </a:lnTo>
                  <a:cubicBezTo>
                    <a:pt x="11956" y="4070"/>
                    <a:pt x="11986" y="4055"/>
                    <a:pt x="12017" y="4040"/>
                  </a:cubicBezTo>
                  <a:cubicBezTo>
                    <a:pt x="13805" y="3141"/>
                    <a:pt x="13182" y="1175"/>
                    <a:pt x="10814" y="1175"/>
                  </a:cubicBezTo>
                  <a:cubicBezTo>
                    <a:pt x="10769" y="1175"/>
                    <a:pt x="10724" y="1176"/>
                    <a:pt x="10678" y="1177"/>
                  </a:cubicBezTo>
                  <a:cubicBezTo>
                    <a:pt x="10604" y="1179"/>
                    <a:pt x="10528" y="1180"/>
                    <a:pt x="10449" y="1180"/>
                  </a:cubicBezTo>
                  <a:cubicBezTo>
                    <a:pt x="7900" y="1180"/>
                    <a:pt x="3096" y="1"/>
                    <a:pt x="30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 rot="-198737">
              <a:off x="2088019" y="3034748"/>
              <a:ext cx="497633" cy="529297"/>
            </a:xfrm>
            <a:custGeom>
              <a:avLst/>
              <a:gdLst/>
              <a:ahLst/>
              <a:cxnLst/>
              <a:rect l="l" t="t" r="r" b="b"/>
              <a:pathLst>
                <a:path w="24470" h="26027" extrusionOk="0">
                  <a:moveTo>
                    <a:pt x="1465" y="0"/>
                  </a:moveTo>
                  <a:lnTo>
                    <a:pt x="1" y="914"/>
                  </a:lnTo>
                  <a:lnTo>
                    <a:pt x="1837" y="14003"/>
                  </a:lnTo>
                  <a:cubicBezTo>
                    <a:pt x="7802" y="25385"/>
                    <a:pt x="21428" y="26026"/>
                    <a:pt x="21428" y="26026"/>
                  </a:cubicBezTo>
                  <a:lnTo>
                    <a:pt x="24470" y="13443"/>
                  </a:lnTo>
                  <a:cubicBezTo>
                    <a:pt x="9799" y="10156"/>
                    <a:pt x="1465" y="0"/>
                    <a:pt x="1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 rot="-198737">
              <a:off x="2477059" y="3482834"/>
              <a:ext cx="29752" cy="29752"/>
            </a:xfrm>
            <a:custGeom>
              <a:avLst/>
              <a:gdLst/>
              <a:ahLst/>
              <a:cxnLst/>
              <a:rect l="l" t="t" r="r" b="b"/>
              <a:pathLst>
                <a:path w="1463" h="1463" extrusionOk="0">
                  <a:moveTo>
                    <a:pt x="737" y="1"/>
                  </a:moveTo>
                  <a:cubicBezTo>
                    <a:pt x="735" y="1"/>
                    <a:pt x="734" y="1"/>
                    <a:pt x="732" y="1"/>
                  </a:cubicBezTo>
                  <a:cubicBezTo>
                    <a:pt x="327" y="1"/>
                    <a:pt x="0" y="327"/>
                    <a:pt x="0" y="731"/>
                  </a:cubicBezTo>
                  <a:cubicBezTo>
                    <a:pt x="0" y="1136"/>
                    <a:pt x="327" y="1463"/>
                    <a:pt x="732" y="1463"/>
                  </a:cubicBezTo>
                  <a:cubicBezTo>
                    <a:pt x="1136" y="1463"/>
                    <a:pt x="1462" y="1136"/>
                    <a:pt x="1462" y="731"/>
                  </a:cubicBezTo>
                  <a:cubicBezTo>
                    <a:pt x="1462" y="329"/>
                    <a:pt x="113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 rot="-198737">
              <a:off x="2421127" y="3273310"/>
              <a:ext cx="76994" cy="261791"/>
            </a:xfrm>
            <a:custGeom>
              <a:avLst/>
              <a:gdLst/>
              <a:ahLst/>
              <a:cxnLst/>
              <a:rect l="l" t="t" r="r" b="b"/>
              <a:pathLst>
                <a:path w="3786" h="12873" extrusionOk="0">
                  <a:moveTo>
                    <a:pt x="3262" y="1"/>
                  </a:moveTo>
                  <a:lnTo>
                    <a:pt x="1" y="12738"/>
                  </a:lnTo>
                  <a:lnTo>
                    <a:pt x="524" y="12872"/>
                  </a:lnTo>
                  <a:lnTo>
                    <a:pt x="3786" y="134"/>
                  </a:lnTo>
                  <a:lnTo>
                    <a:pt x="32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 rot="-198737">
              <a:off x="928151" y="3425238"/>
              <a:ext cx="287761" cy="212231"/>
            </a:xfrm>
            <a:custGeom>
              <a:avLst/>
              <a:gdLst/>
              <a:ahLst/>
              <a:cxnLst/>
              <a:rect l="l" t="t" r="r" b="b"/>
              <a:pathLst>
                <a:path w="14150" h="10436" extrusionOk="0">
                  <a:moveTo>
                    <a:pt x="10358" y="0"/>
                  </a:moveTo>
                  <a:cubicBezTo>
                    <a:pt x="10358" y="0"/>
                    <a:pt x="5415" y="1779"/>
                    <a:pt x="2942" y="1963"/>
                  </a:cubicBezTo>
                  <a:cubicBezTo>
                    <a:pt x="467" y="2147"/>
                    <a:pt x="0" y="4229"/>
                    <a:pt x="1906" y="4948"/>
                  </a:cubicBezTo>
                  <a:cubicBezTo>
                    <a:pt x="1940" y="4961"/>
                    <a:pt x="1972" y="4973"/>
                    <a:pt x="2003" y="4984"/>
                  </a:cubicBezTo>
                  <a:lnTo>
                    <a:pt x="2003" y="4984"/>
                  </a:lnTo>
                  <a:cubicBezTo>
                    <a:pt x="1969" y="4983"/>
                    <a:pt x="1935" y="4982"/>
                    <a:pt x="1901" y="4982"/>
                  </a:cubicBezTo>
                  <a:cubicBezTo>
                    <a:pt x="1295" y="4982"/>
                    <a:pt x="658" y="5243"/>
                    <a:pt x="599" y="6312"/>
                  </a:cubicBezTo>
                  <a:cubicBezTo>
                    <a:pt x="528" y="7562"/>
                    <a:pt x="1374" y="7853"/>
                    <a:pt x="2177" y="7853"/>
                  </a:cubicBezTo>
                  <a:cubicBezTo>
                    <a:pt x="2222" y="7853"/>
                    <a:pt x="2267" y="7852"/>
                    <a:pt x="2312" y="7850"/>
                  </a:cubicBezTo>
                  <a:lnTo>
                    <a:pt x="2312" y="7850"/>
                  </a:lnTo>
                  <a:cubicBezTo>
                    <a:pt x="1721" y="8077"/>
                    <a:pt x="1229" y="8539"/>
                    <a:pt x="1677" y="9479"/>
                  </a:cubicBezTo>
                  <a:cubicBezTo>
                    <a:pt x="1997" y="10150"/>
                    <a:pt x="2919" y="10435"/>
                    <a:pt x="4111" y="10435"/>
                  </a:cubicBezTo>
                  <a:cubicBezTo>
                    <a:pt x="6199" y="10435"/>
                    <a:pt x="9116" y="9559"/>
                    <a:pt x="11074" y="8345"/>
                  </a:cubicBezTo>
                  <a:cubicBezTo>
                    <a:pt x="14150" y="6439"/>
                    <a:pt x="10358" y="0"/>
                    <a:pt x="10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 rot="-198737">
              <a:off x="1089848" y="3158825"/>
              <a:ext cx="501924" cy="486021"/>
            </a:xfrm>
            <a:custGeom>
              <a:avLst/>
              <a:gdLst/>
              <a:ahLst/>
              <a:cxnLst/>
              <a:rect l="l" t="t" r="r" b="b"/>
              <a:pathLst>
                <a:path w="24681" h="23899" extrusionOk="0">
                  <a:moveTo>
                    <a:pt x="16315" y="1"/>
                  </a:moveTo>
                  <a:cubicBezTo>
                    <a:pt x="11410" y="6211"/>
                    <a:pt x="1" y="10280"/>
                    <a:pt x="1" y="10280"/>
                  </a:cubicBezTo>
                  <a:lnTo>
                    <a:pt x="2997" y="23899"/>
                  </a:lnTo>
                  <a:cubicBezTo>
                    <a:pt x="15356" y="22344"/>
                    <a:pt x="21129" y="8314"/>
                    <a:pt x="21129" y="8314"/>
                  </a:cubicBezTo>
                  <a:lnTo>
                    <a:pt x="24681" y="1474"/>
                  </a:lnTo>
                  <a:lnTo>
                    <a:pt x="163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 rot="-198737">
              <a:off x="1198464" y="3323570"/>
              <a:ext cx="76119" cy="294147"/>
            </a:xfrm>
            <a:custGeom>
              <a:avLst/>
              <a:gdLst/>
              <a:ahLst/>
              <a:cxnLst/>
              <a:rect l="l" t="t" r="r" b="b"/>
              <a:pathLst>
                <a:path w="3743" h="14464" extrusionOk="0">
                  <a:moveTo>
                    <a:pt x="529" y="1"/>
                  </a:moveTo>
                  <a:lnTo>
                    <a:pt x="1" y="121"/>
                  </a:lnTo>
                  <a:lnTo>
                    <a:pt x="3217" y="14464"/>
                  </a:lnTo>
                  <a:lnTo>
                    <a:pt x="3743" y="1434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 rot="-198737">
              <a:off x="1190697" y="3588693"/>
              <a:ext cx="29752" cy="29752"/>
            </a:xfrm>
            <a:custGeom>
              <a:avLst/>
              <a:gdLst/>
              <a:ahLst/>
              <a:cxnLst/>
              <a:rect l="l" t="t" r="r" b="b"/>
              <a:pathLst>
                <a:path w="1463" h="1463" extrusionOk="0">
                  <a:moveTo>
                    <a:pt x="733" y="0"/>
                  </a:moveTo>
                  <a:cubicBezTo>
                    <a:pt x="327" y="0"/>
                    <a:pt x="1" y="324"/>
                    <a:pt x="1" y="730"/>
                  </a:cubicBezTo>
                  <a:cubicBezTo>
                    <a:pt x="1" y="1136"/>
                    <a:pt x="327" y="1462"/>
                    <a:pt x="733" y="1462"/>
                  </a:cubicBezTo>
                  <a:cubicBezTo>
                    <a:pt x="1139" y="1462"/>
                    <a:pt x="1463" y="1136"/>
                    <a:pt x="1463" y="730"/>
                  </a:cubicBezTo>
                  <a:cubicBezTo>
                    <a:pt x="1463" y="329"/>
                    <a:pt x="1134" y="0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 rot="-198737">
              <a:off x="735204" y="3100187"/>
              <a:ext cx="326909" cy="369941"/>
            </a:xfrm>
            <a:custGeom>
              <a:avLst/>
              <a:gdLst/>
              <a:ahLst/>
              <a:cxnLst/>
              <a:rect l="l" t="t" r="r" b="b"/>
              <a:pathLst>
                <a:path w="16075" h="18191" extrusionOk="0">
                  <a:moveTo>
                    <a:pt x="6281" y="1"/>
                  </a:moveTo>
                  <a:cubicBezTo>
                    <a:pt x="5671" y="1"/>
                    <a:pt x="5073" y="111"/>
                    <a:pt x="4502" y="341"/>
                  </a:cubicBezTo>
                  <a:cubicBezTo>
                    <a:pt x="1143" y="1697"/>
                    <a:pt x="1" y="6717"/>
                    <a:pt x="1952" y="11554"/>
                  </a:cubicBezTo>
                  <a:cubicBezTo>
                    <a:pt x="2890" y="13875"/>
                    <a:pt x="4429" y="15844"/>
                    <a:pt x="6233" y="17025"/>
                  </a:cubicBezTo>
                  <a:cubicBezTo>
                    <a:pt x="7411" y="17796"/>
                    <a:pt x="8638" y="18191"/>
                    <a:pt x="9797" y="18191"/>
                  </a:cubicBezTo>
                  <a:cubicBezTo>
                    <a:pt x="10413" y="18191"/>
                    <a:pt x="11011" y="18079"/>
                    <a:pt x="11571" y="17852"/>
                  </a:cubicBezTo>
                  <a:cubicBezTo>
                    <a:pt x="14932" y="16497"/>
                    <a:pt x="16075" y="11477"/>
                    <a:pt x="14121" y="6640"/>
                  </a:cubicBezTo>
                  <a:cubicBezTo>
                    <a:pt x="12501" y="2627"/>
                    <a:pt x="9258" y="1"/>
                    <a:pt x="6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 rot="-198737">
              <a:off x="825419" y="3103468"/>
              <a:ext cx="204809" cy="489885"/>
            </a:xfrm>
            <a:custGeom>
              <a:avLst/>
              <a:gdLst/>
              <a:ahLst/>
              <a:cxnLst/>
              <a:rect l="l" t="t" r="r" b="b"/>
              <a:pathLst>
                <a:path w="10071" h="24089" extrusionOk="0">
                  <a:moveTo>
                    <a:pt x="504" y="0"/>
                  </a:moveTo>
                  <a:lnTo>
                    <a:pt x="1" y="200"/>
                  </a:lnTo>
                  <a:lnTo>
                    <a:pt x="9570" y="24089"/>
                  </a:lnTo>
                  <a:lnTo>
                    <a:pt x="10071" y="23889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 rot="-198737">
              <a:off x="757162" y="3174034"/>
              <a:ext cx="235456" cy="166413"/>
            </a:xfrm>
            <a:custGeom>
              <a:avLst/>
              <a:gdLst/>
              <a:ahLst/>
              <a:cxnLst/>
              <a:rect l="l" t="t" r="r" b="b"/>
              <a:pathLst>
                <a:path w="11578" h="8183" extrusionOk="0">
                  <a:moveTo>
                    <a:pt x="11215" y="1"/>
                  </a:moveTo>
                  <a:lnTo>
                    <a:pt x="7602" y="7525"/>
                  </a:lnTo>
                  <a:lnTo>
                    <a:pt x="0" y="5146"/>
                  </a:lnTo>
                  <a:lnTo>
                    <a:pt x="0" y="5146"/>
                  </a:lnTo>
                  <a:cubicBezTo>
                    <a:pt x="34" y="5347"/>
                    <a:pt x="75" y="5549"/>
                    <a:pt x="118" y="5751"/>
                  </a:cubicBezTo>
                  <a:lnTo>
                    <a:pt x="7885" y="8183"/>
                  </a:lnTo>
                  <a:lnTo>
                    <a:pt x="11577" y="495"/>
                  </a:lnTo>
                  <a:cubicBezTo>
                    <a:pt x="11457" y="325"/>
                    <a:pt x="11339" y="159"/>
                    <a:pt x="1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 rot="-198737">
              <a:off x="807371" y="3257084"/>
              <a:ext cx="231002" cy="174162"/>
            </a:xfrm>
            <a:custGeom>
              <a:avLst/>
              <a:gdLst/>
              <a:ahLst/>
              <a:cxnLst/>
              <a:rect l="l" t="t" r="r" b="b"/>
              <a:pathLst>
                <a:path w="11359" h="8564" extrusionOk="0">
                  <a:moveTo>
                    <a:pt x="11143" y="1"/>
                  </a:moveTo>
                  <a:lnTo>
                    <a:pt x="7249" y="7945"/>
                  </a:lnTo>
                  <a:lnTo>
                    <a:pt x="1" y="6402"/>
                  </a:lnTo>
                  <a:lnTo>
                    <a:pt x="1" y="6402"/>
                  </a:lnTo>
                  <a:cubicBezTo>
                    <a:pt x="160" y="6628"/>
                    <a:pt x="321" y="6848"/>
                    <a:pt x="491" y="7059"/>
                  </a:cubicBezTo>
                  <a:lnTo>
                    <a:pt x="7548" y="8564"/>
                  </a:lnTo>
                  <a:lnTo>
                    <a:pt x="11358" y="790"/>
                  </a:lnTo>
                  <a:cubicBezTo>
                    <a:pt x="11297" y="529"/>
                    <a:pt x="11222" y="264"/>
                    <a:pt x="11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 rot="-198737">
              <a:off x="753752" y="3124091"/>
              <a:ext cx="180242" cy="121876"/>
            </a:xfrm>
            <a:custGeom>
              <a:avLst/>
              <a:gdLst/>
              <a:ahLst/>
              <a:cxnLst/>
              <a:rect l="l" t="t" r="r" b="b"/>
              <a:pathLst>
                <a:path w="8863" h="5993" extrusionOk="0">
                  <a:moveTo>
                    <a:pt x="8407" y="0"/>
                  </a:moveTo>
                  <a:lnTo>
                    <a:pt x="5712" y="5322"/>
                  </a:lnTo>
                  <a:lnTo>
                    <a:pt x="126" y="3293"/>
                  </a:lnTo>
                  <a:cubicBezTo>
                    <a:pt x="80" y="3466"/>
                    <a:pt x="35" y="3642"/>
                    <a:pt x="1" y="3819"/>
                  </a:cubicBezTo>
                  <a:lnTo>
                    <a:pt x="5978" y="5993"/>
                  </a:lnTo>
                  <a:lnTo>
                    <a:pt x="8863" y="299"/>
                  </a:lnTo>
                  <a:cubicBezTo>
                    <a:pt x="8713" y="193"/>
                    <a:pt x="8561" y="95"/>
                    <a:pt x="8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 rot="-198737">
              <a:off x="529220" y="1363463"/>
              <a:ext cx="2317097" cy="1883137"/>
            </a:xfrm>
            <a:custGeom>
              <a:avLst/>
              <a:gdLst/>
              <a:ahLst/>
              <a:cxnLst/>
              <a:rect l="l" t="t" r="r" b="b"/>
              <a:pathLst>
                <a:path w="113938" h="92599" extrusionOk="0">
                  <a:moveTo>
                    <a:pt x="54716" y="0"/>
                  </a:moveTo>
                  <a:cubicBezTo>
                    <a:pt x="26535" y="0"/>
                    <a:pt x="5488" y="16980"/>
                    <a:pt x="2858" y="42204"/>
                  </a:cubicBezTo>
                  <a:cubicBezTo>
                    <a:pt x="0" y="69608"/>
                    <a:pt x="25034" y="90694"/>
                    <a:pt x="54519" y="92491"/>
                  </a:cubicBezTo>
                  <a:cubicBezTo>
                    <a:pt x="55692" y="92563"/>
                    <a:pt x="56862" y="92598"/>
                    <a:pt x="58026" y="92598"/>
                  </a:cubicBezTo>
                  <a:cubicBezTo>
                    <a:pt x="86104" y="92598"/>
                    <a:pt x="110976" y="72090"/>
                    <a:pt x="112428" y="48360"/>
                  </a:cubicBezTo>
                  <a:cubicBezTo>
                    <a:pt x="113937" y="23646"/>
                    <a:pt x="91177" y="3200"/>
                    <a:pt x="61774" y="346"/>
                  </a:cubicBezTo>
                  <a:cubicBezTo>
                    <a:pt x="59377" y="114"/>
                    <a:pt x="57023" y="0"/>
                    <a:pt x="54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 rot="-198737">
              <a:off x="665752" y="1476476"/>
              <a:ext cx="2082496" cy="1675481"/>
            </a:xfrm>
            <a:custGeom>
              <a:avLst/>
              <a:gdLst/>
              <a:ahLst/>
              <a:cxnLst/>
              <a:rect l="l" t="t" r="r" b="b"/>
              <a:pathLst>
                <a:path w="102402" h="82388" extrusionOk="0">
                  <a:moveTo>
                    <a:pt x="73282" y="9577"/>
                  </a:moveTo>
                  <a:cubicBezTo>
                    <a:pt x="73252" y="9695"/>
                    <a:pt x="73220" y="9813"/>
                    <a:pt x="73188" y="9930"/>
                  </a:cubicBezTo>
                  <a:cubicBezTo>
                    <a:pt x="72860" y="11136"/>
                    <a:pt x="72375" y="12731"/>
                    <a:pt x="71339" y="13536"/>
                  </a:cubicBezTo>
                  <a:cubicBezTo>
                    <a:pt x="71142" y="13688"/>
                    <a:pt x="70938" y="13754"/>
                    <a:pt x="70742" y="13754"/>
                  </a:cubicBezTo>
                  <a:cubicBezTo>
                    <a:pt x="70033" y="13754"/>
                    <a:pt x="69417" y="12901"/>
                    <a:pt x="69582" y="12142"/>
                  </a:cubicBezTo>
                  <a:cubicBezTo>
                    <a:pt x="69863" y="10852"/>
                    <a:pt x="71656" y="10136"/>
                    <a:pt x="72744" y="9753"/>
                  </a:cubicBezTo>
                  <a:cubicBezTo>
                    <a:pt x="72920" y="9692"/>
                    <a:pt x="73100" y="9632"/>
                    <a:pt x="73282" y="9577"/>
                  </a:cubicBezTo>
                  <a:close/>
                  <a:moveTo>
                    <a:pt x="82292" y="15418"/>
                  </a:moveTo>
                  <a:cubicBezTo>
                    <a:pt x="82165" y="16332"/>
                    <a:pt x="81840" y="17230"/>
                    <a:pt x="81422" y="18046"/>
                  </a:cubicBezTo>
                  <a:cubicBezTo>
                    <a:pt x="81135" y="18599"/>
                    <a:pt x="80731" y="19356"/>
                    <a:pt x="80121" y="19610"/>
                  </a:cubicBezTo>
                  <a:cubicBezTo>
                    <a:pt x="80036" y="19646"/>
                    <a:pt x="79954" y="19662"/>
                    <a:pt x="79877" y="19662"/>
                  </a:cubicBezTo>
                  <a:cubicBezTo>
                    <a:pt x="79406" y="19662"/>
                    <a:pt x="79080" y="19070"/>
                    <a:pt x="79015" y="18627"/>
                  </a:cubicBezTo>
                  <a:cubicBezTo>
                    <a:pt x="78805" y="17128"/>
                    <a:pt x="80824" y="16063"/>
                    <a:pt x="81932" y="15571"/>
                  </a:cubicBezTo>
                  <a:cubicBezTo>
                    <a:pt x="82051" y="15519"/>
                    <a:pt x="82171" y="15467"/>
                    <a:pt x="82292" y="15418"/>
                  </a:cubicBezTo>
                  <a:close/>
                  <a:moveTo>
                    <a:pt x="91334" y="24586"/>
                  </a:moveTo>
                  <a:cubicBezTo>
                    <a:pt x="91188" y="24977"/>
                    <a:pt x="91011" y="25358"/>
                    <a:pt x="90806" y="25725"/>
                  </a:cubicBezTo>
                  <a:cubicBezTo>
                    <a:pt x="90250" y="26713"/>
                    <a:pt x="89487" y="27606"/>
                    <a:pt x="88544" y="28243"/>
                  </a:cubicBezTo>
                  <a:cubicBezTo>
                    <a:pt x="88154" y="28506"/>
                    <a:pt x="87712" y="28778"/>
                    <a:pt x="87259" y="28910"/>
                  </a:cubicBezTo>
                  <a:cubicBezTo>
                    <a:pt x="87177" y="28933"/>
                    <a:pt x="87105" y="28944"/>
                    <a:pt x="87040" y="28944"/>
                  </a:cubicBezTo>
                  <a:cubicBezTo>
                    <a:pt x="86481" y="28944"/>
                    <a:pt x="86554" y="28119"/>
                    <a:pt x="86694" y="27688"/>
                  </a:cubicBezTo>
                  <a:cubicBezTo>
                    <a:pt x="86998" y="26756"/>
                    <a:pt x="87877" y="25941"/>
                    <a:pt x="88687" y="25437"/>
                  </a:cubicBezTo>
                  <a:cubicBezTo>
                    <a:pt x="89482" y="24945"/>
                    <a:pt x="90398" y="24651"/>
                    <a:pt x="91334" y="24586"/>
                  </a:cubicBezTo>
                  <a:close/>
                  <a:moveTo>
                    <a:pt x="95321" y="39645"/>
                  </a:moveTo>
                  <a:cubicBezTo>
                    <a:pt x="95481" y="39645"/>
                    <a:pt x="95640" y="39652"/>
                    <a:pt x="95800" y="39665"/>
                  </a:cubicBezTo>
                  <a:lnTo>
                    <a:pt x="95800" y="39665"/>
                  </a:lnTo>
                  <a:cubicBezTo>
                    <a:pt x="95566" y="39980"/>
                    <a:pt x="95318" y="40285"/>
                    <a:pt x="95058" y="40578"/>
                  </a:cubicBezTo>
                  <a:cubicBezTo>
                    <a:pt x="94437" y="41276"/>
                    <a:pt x="93646" y="42237"/>
                    <a:pt x="92626" y="42259"/>
                  </a:cubicBezTo>
                  <a:cubicBezTo>
                    <a:pt x="92618" y="42260"/>
                    <a:pt x="92610" y="42260"/>
                    <a:pt x="92603" y="42260"/>
                  </a:cubicBezTo>
                  <a:cubicBezTo>
                    <a:pt x="91919" y="42260"/>
                    <a:pt x="91847" y="41660"/>
                    <a:pt x="92168" y="41122"/>
                  </a:cubicBezTo>
                  <a:cubicBezTo>
                    <a:pt x="92395" y="40743"/>
                    <a:pt x="92725" y="40430"/>
                    <a:pt x="93099" y="40204"/>
                  </a:cubicBezTo>
                  <a:cubicBezTo>
                    <a:pt x="93761" y="39808"/>
                    <a:pt x="94532" y="39645"/>
                    <a:pt x="95321" y="39645"/>
                  </a:cubicBezTo>
                  <a:close/>
                  <a:moveTo>
                    <a:pt x="10937" y="42351"/>
                  </a:moveTo>
                  <a:cubicBezTo>
                    <a:pt x="11202" y="42351"/>
                    <a:pt x="11459" y="42438"/>
                    <a:pt x="11689" y="42654"/>
                  </a:cubicBezTo>
                  <a:cubicBezTo>
                    <a:pt x="12117" y="43055"/>
                    <a:pt x="12369" y="43753"/>
                    <a:pt x="12129" y="44311"/>
                  </a:cubicBezTo>
                  <a:cubicBezTo>
                    <a:pt x="11857" y="44947"/>
                    <a:pt x="11140" y="45328"/>
                    <a:pt x="10528" y="45571"/>
                  </a:cubicBezTo>
                  <a:cubicBezTo>
                    <a:pt x="9677" y="45906"/>
                    <a:pt x="8675" y="46117"/>
                    <a:pt x="7695" y="46117"/>
                  </a:cubicBezTo>
                  <a:cubicBezTo>
                    <a:pt x="7473" y="46117"/>
                    <a:pt x="7253" y="46106"/>
                    <a:pt x="7035" y="46084"/>
                  </a:cubicBezTo>
                  <a:lnTo>
                    <a:pt x="7035" y="46084"/>
                  </a:lnTo>
                  <a:cubicBezTo>
                    <a:pt x="7553" y="45100"/>
                    <a:pt x="8211" y="44176"/>
                    <a:pt x="9001" y="43418"/>
                  </a:cubicBezTo>
                  <a:cubicBezTo>
                    <a:pt x="9463" y="42972"/>
                    <a:pt x="10229" y="42351"/>
                    <a:pt x="10937" y="42351"/>
                  </a:cubicBezTo>
                  <a:close/>
                  <a:moveTo>
                    <a:pt x="14878" y="52415"/>
                  </a:moveTo>
                  <a:cubicBezTo>
                    <a:pt x="14884" y="52415"/>
                    <a:pt x="14890" y="52416"/>
                    <a:pt x="14896" y="52416"/>
                  </a:cubicBezTo>
                  <a:cubicBezTo>
                    <a:pt x="16034" y="52434"/>
                    <a:pt x="15277" y="53819"/>
                    <a:pt x="14871" y="54213"/>
                  </a:cubicBezTo>
                  <a:cubicBezTo>
                    <a:pt x="14013" y="55049"/>
                    <a:pt x="12865" y="55459"/>
                    <a:pt x="11695" y="55497"/>
                  </a:cubicBezTo>
                  <a:lnTo>
                    <a:pt x="11695" y="55497"/>
                  </a:lnTo>
                  <a:cubicBezTo>
                    <a:pt x="11702" y="55480"/>
                    <a:pt x="11710" y="55464"/>
                    <a:pt x="11718" y="55448"/>
                  </a:cubicBezTo>
                  <a:cubicBezTo>
                    <a:pt x="12160" y="54555"/>
                    <a:pt x="12763" y="53732"/>
                    <a:pt x="13534" y="53096"/>
                  </a:cubicBezTo>
                  <a:cubicBezTo>
                    <a:pt x="13903" y="52791"/>
                    <a:pt x="14373" y="52415"/>
                    <a:pt x="14878" y="52415"/>
                  </a:cubicBezTo>
                  <a:close/>
                  <a:moveTo>
                    <a:pt x="90994" y="53034"/>
                  </a:moveTo>
                  <a:cubicBezTo>
                    <a:pt x="91837" y="53034"/>
                    <a:pt x="92732" y="53631"/>
                    <a:pt x="93312" y="54140"/>
                  </a:cubicBezTo>
                  <a:cubicBezTo>
                    <a:pt x="93791" y="54560"/>
                    <a:pt x="94195" y="55053"/>
                    <a:pt x="94517" y="55595"/>
                  </a:cubicBezTo>
                  <a:lnTo>
                    <a:pt x="94517" y="55595"/>
                  </a:lnTo>
                  <a:cubicBezTo>
                    <a:pt x="94019" y="55684"/>
                    <a:pt x="93495" y="55775"/>
                    <a:pt x="92987" y="55775"/>
                  </a:cubicBezTo>
                  <a:cubicBezTo>
                    <a:pt x="92806" y="55775"/>
                    <a:pt x="92626" y="55763"/>
                    <a:pt x="92451" y="55736"/>
                  </a:cubicBezTo>
                  <a:cubicBezTo>
                    <a:pt x="91647" y="55611"/>
                    <a:pt x="90765" y="55344"/>
                    <a:pt x="90087" y="54884"/>
                  </a:cubicBezTo>
                  <a:cubicBezTo>
                    <a:pt x="89661" y="54591"/>
                    <a:pt x="89536" y="54238"/>
                    <a:pt x="89815" y="53735"/>
                  </a:cubicBezTo>
                  <a:cubicBezTo>
                    <a:pt x="89990" y="53433"/>
                    <a:pt x="90269" y="53161"/>
                    <a:pt x="90615" y="53077"/>
                  </a:cubicBezTo>
                  <a:cubicBezTo>
                    <a:pt x="90740" y="53048"/>
                    <a:pt x="90866" y="53034"/>
                    <a:pt x="90994" y="53034"/>
                  </a:cubicBezTo>
                  <a:close/>
                  <a:moveTo>
                    <a:pt x="21301" y="62095"/>
                  </a:moveTo>
                  <a:cubicBezTo>
                    <a:pt x="21695" y="62095"/>
                    <a:pt x="22067" y="62447"/>
                    <a:pt x="22206" y="62932"/>
                  </a:cubicBezTo>
                  <a:cubicBezTo>
                    <a:pt x="22552" y="64140"/>
                    <a:pt x="21328" y="65174"/>
                    <a:pt x="20401" y="65693"/>
                  </a:cubicBezTo>
                  <a:cubicBezTo>
                    <a:pt x="20143" y="65838"/>
                    <a:pt x="19874" y="65962"/>
                    <a:pt x="19599" y="66064"/>
                  </a:cubicBezTo>
                  <a:lnTo>
                    <a:pt x="19599" y="66064"/>
                  </a:lnTo>
                  <a:cubicBezTo>
                    <a:pt x="19633" y="65384"/>
                    <a:pt x="19747" y="64710"/>
                    <a:pt x="19939" y="64065"/>
                  </a:cubicBezTo>
                  <a:cubicBezTo>
                    <a:pt x="20102" y="63522"/>
                    <a:pt x="20302" y="62946"/>
                    <a:pt x="20639" y="62486"/>
                  </a:cubicBezTo>
                  <a:cubicBezTo>
                    <a:pt x="20840" y="62211"/>
                    <a:pt x="21074" y="62095"/>
                    <a:pt x="21301" y="62095"/>
                  </a:cubicBezTo>
                  <a:close/>
                  <a:moveTo>
                    <a:pt x="84740" y="61509"/>
                  </a:moveTo>
                  <a:cubicBezTo>
                    <a:pt x="85133" y="61509"/>
                    <a:pt x="85523" y="61831"/>
                    <a:pt x="85668" y="62227"/>
                  </a:cubicBezTo>
                  <a:cubicBezTo>
                    <a:pt x="85935" y="62964"/>
                    <a:pt x="85815" y="63850"/>
                    <a:pt x="85686" y="64600"/>
                  </a:cubicBezTo>
                  <a:cubicBezTo>
                    <a:pt x="85579" y="65219"/>
                    <a:pt x="85426" y="65834"/>
                    <a:pt x="85235" y="66433"/>
                  </a:cubicBezTo>
                  <a:lnTo>
                    <a:pt x="85235" y="66433"/>
                  </a:lnTo>
                  <a:cubicBezTo>
                    <a:pt x="84383" y="65830"/>
                    <a:pt x="83969" y="64855"/>
                    <a:pt x="83841" y="63750"/>
                  </a:cubicBezTo>
                  <a:cubicBezTo>
                    <a:pt x="83771" y="63134"/>
                    <a:pt x="83741" y="62261"/>
                    <a:pt x="84192" y="61765"/>
                  </a:cubicBezTo>
                  <a:cubicBezTo>
                    <a:pt x="84357" y="61585"/>
                    <a:pt x="84549" y="61509"/>
                    <a:pt x="84740" y="61509"/>
                  </a:cubicBezTo>
                  <a:close/>
                  <a:moveTo>
                    <a:pt x="30198" y="68336"/>
                  </a:moveTo>
                  <a:cubicBezTo>
                    <a:pt x="30886" y="68336"/>
                    <a:pt x="30827" y="69474"/>
                    <a:pt x="30782" y="69972"/>
                  </a:cubicBezTo>
                  <a:cubicBezTo>
                    <a:pt x="30703" y="70872"/>
                    <a:pt x="30428" y="71772"/>
                    <a:pt x="29816" y="72449"/>
                  </a:cubicBezTo>
                  <a:cubicBezTo>
                    <a:pt x="29572" y="72720"/>
                    <a:pt x="29291" y="72950"/>
                    <a:pt x="28985" y="73143"/>
                  </a:cubicBezTo>
                  <a:lnTo>
                    <a:pt x="28985" y="73143"/>
                  </a:lnTo>
                  <a:cubicBezTo>
                    <a:pt x="28983" y="73135"/>
                    <a:pt x="28980" y="73128"/>
                    <a:pt x="28978" y="73120"/>
                  </a:cubicBezTo>
                  <a:cubicBezTo>
                    <a:pt x="28597" y="71964"/>
                    <a:pt x="28234" y="70437"/>
                    <a:pt x="28819" y="69285"/>
                  </a:cubicBezTo>
                  <a:cubicBezTo>
                    <a:pt x="29068" y="68791"/>
                    <a:pt x="29522" y="68449"/>
                    <a:pt x="30066" y="68349"/>
                  </a:cubicBezTo>
                  <a:cubicBezTo>
                    <a:pt x="30113" y="68341"/>
                    <a:pt x="30157" y="68336"/>
                    <a:pt x="30198" y="68336"/>
                  </a:cubicBezTo>
                  <a:close/>
                  <a:moveTo>
                    <a:pt x="72595" y="66158"/>
                  </a:moveTo>
                  <a:cubicBezTo>
                    <a:pt x="73123" y="66158"/>
                    <a:pt x="73638" y="66464"/>
                    <a:pt x="73943" y="66885"/>
                  </a:cubicBezTo>
                  <a:cubicBezTo>
                    <a:pt x="74811" y="68098"/>
                    <a:pt x="74578" y="69992"/>
                    <a:pt x="74346" y="71364"/>
                  </a:cubicBezTo>
                  <a:cubicBezTo>
                    <a:pt x="74184" y="72330"/>
                    <a:pt x="73943" y="73325"/>
                    <a:pt x="73604" y="74283"/>
                  </a:cubicBezTo>
                  <a:lnTo>
                    <a:pt x="73604" y="74283"/>
                  </a:lnTo>
                  <a:cubicBezTo>
                    <a:pt x="72758" y="73562"/>
                    <a:pt x="72229" y="72521"/>
                    <a:pt x="71858" y="71432"/>
                  </a:cubicBezTo>
                  <a:cubicBezTo>
                    <a:pt x="71416" y="70128"/>
                    <a:pt x="71055" y="68508"/>
                    <a:pt x="71468" y="67150"/>
                  </a:cubicBezTo>
                  <a:cubicBezTo>
                    <a:pt x="71608" y="66697"/>
                    <a:pt x="71885" y="66253"/>
                    <a:pt x="72390" y="66173"/>
                  </a:cubicBezTo>
                  <a:cubicBezTo>
                    <a:pt x="72459" y="66163"/>
                    <a:pt x="72527" y="66158"/>
                    <a:pt x="72595" y="66158"/>
                  </a:cubicBezTo>
                  <a:close/>
                  <a:moveTo>
                    <a:pt x="61931" y="71246"/>
                  </a:moveTo>
                  <a:cubicBezTo>
                    <a:pt x="62305" y="71246"/>
                    <a:pt x="62690" y="71401"/>
                    <a:pt x="62921" y="71676"/>
                  </a:cubicBezTo>
                  <a:cubicBezTo>
                    <a:pt x="63302" y="72123"/>
                    <a:pt x="63349" y="72787"/>
                    <a:pt x="63331" y="73345"/>
                  </a:cubicBezTo>
                  <a:cubicBezTo>
                    <a:pt x="63299" y="74705"/>
                    <a:pt x="62857" y="76082"/>
                    <a:pt x="62273" y="77328"/>
                  </a:cubicBezTo>
                  <a:lnTo>
                    <a:pt x="62273" y="77328"/>
                  </a:lnTo>
                  <a:cubicBezTo>
                    <a:pt x="61726" y="76434"/>
                    <a:pt x="61312" y="75445"/>
                    <a:pt x="61042" y="74455"/>
                  </a:cubicBezTo>
                  <a:cubicBezTo>
                    <a:pt x="60822" y="73639"/>
                    <a:pt x="60396" y="71819"/>
                    <a:pt x="61439" y="71348"/>
                  </a:cubicBezTo>
                  <a:cubicBezTo>
                    <a:pt x="61590" y="71279"/>
                    <a:pt x="61759" y="71246"/>
                    <a:pt x="61931" y="71246"/>
                  </a:cubicBezTo>
                  <a:close/>
                  <a:moveTo>
                    <a:pt x="41505" y="70682"/>
                  </a:moveTo>
                  <a:cubicBezTo>
                    <a:pt x="41658" y="70682"/>
                    <a:pt x="41809" y="70724"/>
                    <a:pt x="41951" y="70820"/>
                  </a:cubicBezTo>
                  <a:cubicBezTo>
                    <a:pt x="42463" y="71166"/>
                    <a:pt x="42384" y="72023"/>
                    <a:pt x="42343" y="72556"/>
                  </a:cubicBezTo>
                  <a:cubicBezTo>
                    <a:pt x="42307" y="73082"/>
                    <a:pt x="42205" y="73603"/>
                    <a:pt x="42053" y="74106"/>
                  </a:cubicBezTo>
                  <a:cubicBezTo>
                    <a:pt x="41738" y="75140"/>
                    <a:pt x="41197" y="76107"/>
                    <a:pt x="40492" y="76923"/>
                  </a:cubicBezTo>
                  <a:cubicBezTo>
                    <a:pt x="40261" y="77190"/>
                    <a:pt x="40012" y="77444"/>
                    <a:pt x="39747" y="77682"/>
                  </a:cubicBezTo>
                  <a:lnTo>
                    <a:pt x="39747" y="77682"/>
                  </a:lnTo>
                  <a:cubicBezTo>
                    <a:pt x="39466" y="76968"/>
                    <a:pt x="39294" y="76212"/>
                    <a:pt x="39234" y="75464"/>
                  </a:cubicBezTo>
                  <a:cubicBezTo>
                    <a:pt x="39145" y="74376"/>
                    <a:pt x="39245" y="73150"/>
                    <a:pt x="39726" y="72155"/>
                  </a:cubicBezTo>
                  <a:cubicBezTo>
                    <a:pt x="39979" y="71630"/>
                    <a:pt x="40772" y="70682"/>
                    <a:pt x="41505" y="70682"/>
                  </a:cubicBezTo>
                  <a:close/>
                  <a:moveTo>
                    <a:pt x="50420" y="71180"/>
                  </a:moveTo>
                  <a:cubicBezTo>
                    <a:pt x="50872" y="71180"/>
                    <a:pt x="51312" y="71432"/>
                    <a:pt x="51516" y="71985"/>
                  </a:cubicBezTo>
                  <a:cubicBezTo>
                    <a:pt x="52008" y="73320"/>
                    <a:pt x="51545" y="75031"/>
                    <a:pt x="51122" y="76318"/>
                  </a:cubicBezTo>
                  <a:cubicBezTo>
                    <a:pt x="50911" y="76960"/>
                    <a:pt x="50657" y="77599"/>
                    <a:pt x="50337" y="78198"/>
                  </a:cubicBezTo>
                  <a:lnTo>
                    <a:pt x="50337" y="78198"/>
                  </a:lnTo>
                  <a:cubicBezTo>
                    <a:pt x="50049" y="77629"/>
                    <a:pt x="49811" y="77037"/>
                    <a:pt x="49608" y="76459"/>
                  </a:cubicBezTo>
                  <a:cubicBezTo>
                    <a:pt x="49159" y="75162"/>
                    <a:pt x="48674" y="73469"/>
                    <a:pt x="49150" y="72112"/>
                  </a:cubicBezTo>
                  <a:cubicBezTo>
                    <a:pt x="49361" y="71515"/>
                    <a:pt x="49899" y="71180"/>
                    <a:pt x="50420" y="71180"/>
                  </a:cubicBezTo>
                  <a:close/>
                  <a:moveTo>
                    <a:pt x="68118" y="0"/>
                  </a:moveTo>
                  <a:cubicBezTo>
                    <a:pt x="66999" y="0"/>
                    <a:pt x="65882" y="310"/>
                    <a:pt x="64900" y="914"/>
                  </a:cubicBezTo>
                  <a:cubicBezTo>
                    <a:pt x="64711" y="1028"/>
                    <a:pt x="64827" y="1296"/>
                    <a:pt x="65002" y="1296"/>
                  </a:cubicBezTo>
                  <a:cubicBezTo>
                    <a:pt x="65034" y="1296"/>
                    <a:pt x="65069" y="1286"/>
                    <a:pt x="65104" y="1265"/>
                  </a:cubicBezTo>
                  <a:cubicBezTo>
                    <a:pt x="66024" y="697"/>
                    <a:pt x="67072" y="403"/>
                    <a:pt x="68123" y="403"/>
                  </a:cubicBezTo>
                  <a:cubicBezTo>
                    <a:pt x="68979" y="403"/>
                    <a:pt x="69837" y="599"/>
                    <a:pt x="70627" y="1000"/>
                  </a:cubicBezTo>
                  <a:cubicBezTo>
                    <a:pt x="72245" y="1820"/>
                    <a:pt x="73424" y="3425"/>
                    <a:pt x="73651" y="5231"/>
                  </a:cubicBezTo>
                  <a:cubicBezTo>
                    <a:pt x="73811" y="6518"/>
                    <a:pt x="73675" y="7852"/>
                    <a:pt x="73390" y="9123"/>
                  </a:cubicBezTo>
                  <a:lnTo>
                    <a:pt x="73390" y="9123"/>
                  </a:lnTo>
                  <a:cubicBezTo>
                    <a:pt x="73189" y="9182"/>
                    <a:pt x="72991" y="9244"/>
                    <a:pt x="72798" y="9309"/>
                  </a:cubicBezTo>
                  <a:cubicBezTo>
                    <a:pt x="71506" y="9740"/>
                    <a:pt x="69512" y="10546"/>
                    <a:pt x="69188" y="12065"/>
                  </a:cubicBezTo>
                  <a:cubicBezTo>
                    <a:pt x="68996" y="12971"/>
                    <a:pt x="69759" y="14194"/>
                    <a:pt x="70721" y="14194"/>
                  </a:cubicBezTo>
                  <a:cubicBezTo>
                    <a:pt x="70852" y="14194"/>
                    <a:pt x="70985" y="14172"/>
                    <a:pt x="71121" y="14123"/>
                  </a:cubicBezTo>
                  <a:cubicBezTo>
                    <a:pt x="71661" y="13928"/>
                    <a:pt x="72057" y="13425"/>
                    <a:pt x="72359" y="12960"/>
                  </a:cubicBezTo>
                  <a:cubicBezTo>
                    <a:pt x="72816" y="12255"/>
                    <a:pt x="73141" y="11453"/>
                    <a:pt x="73399" y="10655"/>
                  </a:cubicBezTo>
                  <a:cubicBezTo>
                    <a:pt x="73526" y="10261"/>
                    <a:pt x="73641" y="9856"/>
                    <a:pt x="73741" y="9444"/>
                  </a:cubicBezTo>
                  <a:lnTo>
                    <a:pt x="73741" y="9444"/>
                  </a:lnTo>
                  <a:cubicBezTo>
                    <a:pt x="74620" y="9206"/>
                    <a:pt x="75546" y="9052"/>
                    <a:pt x="76456" y="9052"/>
                  </a:cubicBezTo>
                  <a:cubicBezTo>
                    <a:pt x="76843" y="9052"/>
                    <a:pt x="77227" y="9080"/>
                    <a:pt x="77603" y="9141"/>
                  </a:cubicBezTo>
                  <a:cubicBezTo>
                    <a:pt x="79625" y="9470"/>
                    <a:pt x="81416" y="11075"/>
                    <a:pt x="82084" y="12990"/>
                  </a:cubicBezTo>
                  <a:cubicBezTo>
                    <a:pt x="82309" y="13634"/>
                    <a:pt x="82380" y="14300"/>
                    <a:pt x="82338" y="14965"/>
                  </a:cubicBezTo>
                  <a:lnTo>
                    <a:pt x="82338" y="14965"/>
                  </a:lnTo>
                  <a:cubicBezTo>
                    <a:pt x="82187" y="15023"/>
                    <a:pt x="82037" y="15084"/>
                    <a:pt x="81889" y="15147"/>
                  </a:cubicBezTo>
                  <a:cubicBezTo>
                    <a:pt x="80575" y="15712"/>
                    <a:pt x="78442" y="16879"/>
                    <a:pt x="78607" y="18604"/>
                  </a:cubicBezTo>
                  <a:cubicBezTo>
                    <a:pt x="78664" y="19186"/>
                    <a:pt x="79061" y="19939"/>
                    <a:pt x="79689" y="20061"/>
                  </a:cubicBezTo>
                  <a:cubicBezTo>
                    <a:pt x="79749" y="20073"/>
                    <a:pt x="79808" y="20079"/>
                    <a:pt x="79867" y="20079"/>
                  </a:cubicBezTo>
                  <a:cubicBezTo>
                    <a:pt x="80413" y="20079"/>
                    <a:pt x="80878" y="19592"/>
                    <a:pt x="81187" y="19191"/>
                  </a:cubicBezTo>
                  <a:cubicBezTo>
                    <a:pt x="81990" y="18145"/>
                    <a:pt x="82612" y="16659"/>
                    <a:pt x="82754" y="15240"/>
                  </a:cubicBezTo>
                  <a:lnTo>
                    <a:pt x="82754" y="15240"/>
                  </a:lnTo>
                  <a:cubicBezTo>
                    <a:pt x="83646" y="14918"/>
                    <a:pt x="84604" y="14699"/>
                    <a:pt x="85548" y="14699"/>
                  </a:cubicBezTo>
                  <a:cubicBezTo>
                    <a:pt x="86039" y="14699"/>
                    <a:pt x="86526" y="14758"/>
                    <a:pt x="86998" y="14894"/>
                  </a:cubicBezTo>
                  <a:cubicBezTo>
                    <a:pt x="89079" y="15494"/>
                    <a:pt x="90704" y="17285"/>
                    <a:pt x="91420" y="19291"/>
                  </a:cubicBezTo>
                  <a:cubicBezTo>
                    <a:pt x="91986" y="20878"/>
                    <a:pt x="91974" y="22598"/>
                    <a:pt x="91473" y="24182"/>
                  </a:cubicBezTo>
                  <a:lnTo>
                    <a:pt x="91473" y="24182"/>
                  </a:lnTo>
                  <a:cubicBezTo>
                    <a:pt x="91305" y="24189"/>
                    <a:pt x="91135" y="24203"/>
                    <a:pt x="90964" y="24225"/>
                  </a:cubicBezTo>
                  <a:cubicBezTo>
                    <a:pt x="89872" y="24365"/>
                    <a:pt x="88825" y="24787"/>
                    <a:pt x="87954" y="25465"/>
                  </a:cubicBezTo>
                  <a:cubicBezTo>
                    <a:pt x="87170" y="26077"/>
                    <a:pt x="86363" y="26972"/>
                    <a:pt x="86209" y="27987"/>
                  </a:cubicBezTo>
                  <a:cubicBezTo>
                    <a:pt x="86153" y="28361"/>
                    <a:pt x="86164" y="28821"/>
                    <a:pt x="86434" y="29118"/>
                  </a:cubicBezTo>
                  <a:cubicBezTo>
                    <a:pt x="86593" y="29295"/>
                    <a:pt x="86785" y="29358"/>
                    <a:pt x="86987" y="29358"/>
                  </a:cubicBezTo>
                  <a:cubicBezTo>
                    <a:pt x="87207" y="29358"/>
                    <a:pt x="87439" y="29282"/>
                    <a:pt x="87648" y="29193"/>
                  </a:cubicBezTo>
                  <a:cubicBezTo>
                    <a:pt x="88759" y="28728"/>
                    <a:pt x="89711" y="27931"/>
                    <a:pt x="90448" y="26988"/>
                  </a:cubicBezTo>
                  <a:cubicBezTo>
                    <a:pt x="91014" y="26261"/>
                    <a:pt x="91461" y="25441"/>
                    <a:pt x="91768" y="24572"/>
                  </a:cubicBezTo>
                  <a:lnTo>
                    <a:pt x="91768" y="24572"/>
                  </a:lnTo>
                  <a:cubicBezTo>
                    <a:pt x="96417" y="24593"/>
                    <a:pt x="98655" y="29951"/>
                    <a:pt x="98145" y="33978"/>
                  </a:cubicBezTo>
                  <a:cubicBezTo>
                    <a:pt x="97904" y="35892"/>
                    <a:pt x="97151" y="37725"/>
                    <a:pt x="96053" y="39312"/>
                  </a:cubicBezTo>
                  <a:lnTo>
                    <a:pt x="96053" y="39312"/>
                  </a:lnTo>
                  <a:cubicBezTo>
                    <a:pt x="95801" y="39284"/>
                    <a:pt x="95546" y="39269"/>
                    <a:pt x="95292" y="39269"/>
                  </a:cubicBezTo>
                  <a:cubicBezTo>
                    <a:pt x="94054" y="39269"/>
                    <a:pt x="92830" y="39622"/>
                    <a:pt x="92048" y="40603"/>
                  </a:cubicBezTo>
                  <a:cubicBezTo>
                    <a:pt x="91549" y="41226"/>
                    <a:pt x="91230" y="42411"/>
                    <a:pt x="92290" y="42645"/>
                  </a:cubicBezTo>
                  <a:cubicBezTo>
                    <a:pt x="92410" y="42671"/>
                    <a:pt x="92528" y="42684"/>
                    <a:pt x="92644" y="42684"/>
                  </a:cubicBezTo>
                  <a:cubicBezTo>
                    <a:pt x="93502" y="42684"/>
                    <a:pt x="94245" y="42005"/>
                    <a:pt x="94820" y="41434"/>
                  </a:cubicBezTo>
                  <a:cubicBezTo>
                    <a:pt x="95349" y="40905"/>
                    <a:pt x="95836" y="40331"/>
                    <a:pt x="96272" y="39719"/>
                  </a:cubicBezTo>
                  <a:lnTo>
                    <a:pt x="96272" y="39719"/>
                  </a:lnTo>
                  <a:cubicBezTo>
                    <a:pt x="97042" y="39836"/>
                    <a:pt x="97793" y="40083"/>
                    <a:pt x="98437" y="40394"/>
                  </a:cubicBezTo>
                  <a:cubicBezTo>
                    <a:pt x="100126" y="41210"/>
                    <a:pt x="101084" y="42672"/>
                    <a:pt x="101510" y="44469"/>
                  </a:cubicBezTo>
                  <a:cubicBezTo>
                    <a:pt x="101973" y="46407"/>
                    <a:pt x="101857" y="48585"/>
                    <a:pt x="101044" y="50414"/>
                  </a:cubicBezTo>
                  <a:cubicBezTo>
                    <a:pt x="100590" y="51439"/>
                    <a:pt x="99867" y="52259"/>
                    <a:pt x="99103" y="53064"/>
                  </a:cubicBezTo>
                  <a:cubicBezTo>
                    <a:pt x="98457" y="53742"/>
                    <a:pt x="97759" y="54397"/>
                    <a:pt x="96937" y="54852"/>
                  </a:cubicBezTo>
                  <a:cubicBezTo>
                    <a:pt x="96313" y="55197"/>
                    <a:pt x="95631" y="55393"/>
                    <a:pt x="94933" y="55520"/>
                  </a:cubicBezTo>
                  <a:lnTo>
                    <a:pt x="94933" y="55520"/>
                  </a:lnTo>
                  <a:cubicBezTo>
                    <a:pt x="94515" y="54781"/>
                    <a:pt x="93956" y="54123"/>
                    <a:pt x="93278" y="53603"/>
                  </a:cubicBezTo>
                  <a:cubicBezTo>
                    <a:pt x="92688" y="53147"/>
                    <a:pt x="91795" y="52630"/>
                    <a:pt x="90965" y="52630"/>
                  </a:cubicBezTo>
                  <a:cubicBezTo>
                    <a:pt x="90715" y="52630"/>
                    <a:pt x="90470" y="52677"/>
                    <a:pt x="90241" y="52787"/>
                  </a:cubicBezTo>
                  <a:cubicBezTo>
                    <a:pt x="89543" y="53121"/>
                    <a:pt x="88897" y="54172"/>
                    <a:pt x="89457" y="54875"/>
                  </a:cubicBezTo>
                  <a:cubicBezTo>
                    <a:pt x="89992" y="55548"/>
                    <a:pt x="91085" y="55854"/>
                    <a:pt x="91885" y="56044"/>
                  </a:cubicBezTo>
                  <a:cubicBezTo>
                    <a:pt x="92237" y="56128"/>
                    <a:pt x="92580" y="56160"/>
                    <a:pt x="92920" y="56160"/>
                  </a:cubicBezTo>
                  <a:cubicBezTo>
                    <a:pt x="93457" y="56160"/>
                    <a:pt x="93989" y="56081"/>
                    <a:pt x="94548" y="55999"/>
                  </a:cubicBezTo>
                  <a:cubicBezTo>
                    <a:pt x="94607" y="55990"/>
                    <a:pt x="94666" y="55981"/>
                    <a:pt x="94725" y="55972"/>
                  </a:cubicBezTo>
                  <a:lnTo>
                    <a:pt x="94725" y="55972"/>
                  </a:lnTo>
                  <a:cubicBezTo>
                    <a:pt x="95015" y="56546"/>
                    <a:pt x="95217" y="57165"/>
                    <a:pt x="95323" y="57803"/>
                  </a:cubicBezTo>
                  <a:cubicBezTo>
                    <a:pt x="95672" y="59886"/>
                    <a:pt x="94994" y="62073"/>
                    <a:pt x="93922" y="63848"/>
                  </a:cubicBezTo>
                  <a:cubicBezTo>
                    <a:pt x="92961" y="65430"/>
                    <a:pt x="91502" y="66665"/>
                    <a:pt x="89672" y="67078"/>
                  </a:cubicBezTo>
                  <a:cubicBezTo>
                    <a:pt x="89211" y="67180"/>
                    <a:pt x="88734" y="67232"/>
                    <a:pt x="88256" y="67232"/>
                  </a:cubicBezTo>
                  <a:cubicBezTo>
                    <a:pt x="87439" y="67232"/>
                    <a:pt x="86618" y="67081"/>
                    <a:pt x="85867" y="66776"/>
                  </a:cubicBezTo>
                  <a:cubicBezTo>
                    <a:pt x="85768" y="66736"/>
                    <a:pt x="85673" y="66692"/>
                    <a:pt x="85582" y="66645"/>
                  </a:cubicBezTo>
                  <a:lnTo>
                    <a:pt x="85582" y="66645"/>
                  </a:lnTo>
                  <a:cubicBezTo>
                    <a:pt x="85802" y="65972"/>
                    <a:pt x="85974" y="65283"/>
                    <a:pt x="86087" y="64587"/>
                  </a:cubicBezTo>
                  <a:cubicBezTo>
                    <a:pt x="86223" y="63746"/>
                    <a:pt x="86336" y="62767"/>
                    <a:pt x="85992" y="61962"/>
                  </a:cubicBezTo>
                  <a:cubicBezTo>
                    <a:pt x="85774" y="61457"/>
                    <a:pt x="85299" y="61102"/>
                    <a:pt x="84761" y="61102"/>
                  </a:cubicBezTo>
                  <a:cubicBezTo>
                    <a:pt x="84659" y="61102"/>
                    <a:pt x="84555" y="61115"/>
                    <a:pt x="84450" y="61142"/>
                  </a:cubicBezTo>
                  <a:cubicBezTo>
                    <a:pt x="83775" y="61312"/>
                    <a:pt x="83510" y="62035"/>
                    <a:pt x="83431" y="62653"/>
                  </a:cubicBezTo>
                  <a:cubicBezTo>
                    <a:pt x="83242" y="64104"/>
                    <a:pt x="83727" y="66015"/>
                    <a:pt x="85044" y="66819"/>
                  </a:cubicBezTo>
                  <a:cubicBezTo>
                    <a:pt x="85061" y="66830"/>
                    <a:pt x="85078" y="66840"/>
                    <a:pt x="85095" y="66850"/>
                  </a:cubicBezTo>
                  <a:lnTo>
                    <a:pt x="85095" y="66850"/>
                  </a:lnTo>
                  <a:cubicBezTo>
                    <a:pt x="85070" y="66922"/>
                    <a:pt x="85044" y="66994"/>
                    <a:pt x="85017" y="67066"/>
                  </a:cubicBezTo>
                  <a:cubicBezTo>
                    <a:pt x="84201" y="69281"/>
                    <a:pt x="83025" y="71531"/>
                    <a:pt x="81311" y="73184"/>
                  </a:cubicBezTo>
                  <a:cubicBezTo>
                    <a:pt x="80044" y="74404"/>
                    <a:pt x="78300" y="75289"/>
                    <a:pt x="76532" y="75289"/>
                  </a:cubicBezTo>
                  <a:cubicBezTo>
                    <a:pt x="75958" y="75289"/>
                    <a:pt x="75382" y="75196"/>
                    <a:pt x="74818" y="74990"/>
                  </a:cubicBezTo>
                  <a:cubicBezTo>
                    <a:pt x="74494" y="74873"/>
                    <a:pt x="74202" y="74720"/>
                    <a:pt x="73937" y="74538"/>
                  </a:cubicBezTo>
                  <a:lnTo>
                    <a:pt x="73937" y="74538"/>
                  </a:lnTo>
                  <a:cubicBezTo>
                    <a:pt x="74143" y="73950"/>
                    <a:pt x="74315" y="73350"/>
                    <a:pt x="74462" y="72755"/>
                  </a:cubicBezTo>
                  <a:cubicBezTo>
                    <a:pt x="74886" y="71042"/>
                    <a:pt x="75273" y="68914"/>
                    <a:pt x="74575" y="67216"/>
                  </a:cubicBezTo>
                  <a:cubicBezTo>
                    <a:pt x="74257" y="66454"/>
                    <a:pt x="73400" y="65727"/>
                    <a:pt x="72560" y="65727"/>
                  </a:cubicBezTo>
                  <a:cubicBezTo>
                    <a:pt x="72220" y="65727"/>
                    <a:pt x="71883" y="65846"/>
                    <a:pt x="71586" y="66130"/>
                  </a:cubicBezTo>
                  <a:cubicBezTo>
                    <a:pt x="70545" y="67125"/>
                    <a:pt x="70861" y="69136"/>
                    <a:pt x="71132" y="70371"/>
                  </a:cubicBezTo>
                  <a:cubicBezTo>
                    <a:pt x="71472" y="71910"/>
                    <a:pt x="72142" y="73722"/>
                    <a:pt x="73445" y="74709"/>
                  </a:cubicBezTo>
                  <a:lnTo>
                    <a:pt x="73445" y="74709"/>
                  </a:lnTo>
                  <a:cubicBezTo>
                    <a:pt x="72466" y="77215"/>
                    <a:pt x="70773" y="79393"/>
                    <a:pt x="67978" y="80040"/>
                  </a:cubicBezTo>
                  <a:cubicBezTo>
                    <a:pt x="67558" y="80136"/>
                    <a:pt x="67139" y="80185"/>
                    <a:pt x="66728" y="80185"/>
                  </a:cubicBezTo>
                  <a:cubicBezTo>
                    <a:pt x="65411" y="80185"/>
                    <a:pt x="64174" y="79685"/>
                    <a:pt x="63250" y="78650"/>
                  </a:cubicBezTo>
                  <a:cubicBezTo>
                    <a:pt x="62995" y="78366"/>
                    <a:pt x="62758" y="78061"/>
                    <a:pt x="62540" y="77741"/>
                  </a:cubicBezTo>
                  <a:lnTo>
                    <a:pt x="62540" y="77741"/>
                  </a:lnTo>
                  <a:cubicBezTo>
                    <a:pt x="62905" y="76964"/>
                    <a:pt x="63193" y="76151"/>
                    <a:pt x="63408" y="75355"/>
                  </a:cubicBezTo>
                  <a:cubicBezTo>
                    <a:pt x="63735" y="74149"/>
                    <a:pt x="64172" y="72046"/>
                    <a:pt x="62946" y="71162"/>
                  </a:cubicBezTo>
                  <a:cubicBezTo>
                    <a:pt x="62663" y="70957"/>
                    <a:pt x="62290" y="70846"/>
                    <a:pt x="61924" y="70846"/>
                  </a:cubicBezTo>
                  <a:cubicBezTo>
                    <a:pt x="61689" y="70846"/>
                    <a:pt x="61457" y="70892"/>
                    <a:pt x="61253" y="70987"/>
                  </a:cubicBezTo>
                  <a:cubicBezTo>
                    <a:pt x="60741" y="71225"/>
                    <a:pt x="60498" y="71749"/>
                    <a:pt x="60416" y="72282"/>
                  </a:cubicBezTo>
                  <a:cubicBezTo>
                    <a:pt x="60176" y="73882"/>
                    <a:pt x="60899" y="75654"/>
                    <a:pt x="61643" y="77032"/>
                  </a:cubicBezTo>
                  <a:cubicBezTo>
                    <a:pt x="61775" y="77277"/>
                    <a:pt x="61915" y="77519"/>
                    <a:pt x="62065" y="77755"/>
                  </a:cubicBezTo>
                  <a:lnTo>
                    <a:pt x="62065" y="77755"/>
                  </a:lnTo>
                  <a:cubicBezTo>
                    <a:pt x="62008" y="77868"/>
                    <a:pt x="61950" y="77979"/>
                    <a:pt x="61892" y="78088"/>
                  </a:cubicBezTo>
                  <a:cubicBezTo>
                    <a:pt x="61049" y="79673"/>
                    <a:pt x="59902" y="81008"/>
                    <a:pt x="58159" y="81620"/>
                  </a:cubicBezTo>
                  <a:cubicBezTo>
                    <a:pt x="57482" y="81858"/>
                    <a:pt x="56768" y="81977"/>
                    <a:pt x="56057" y="81977"/>
                  </a:cubicBezTo>
                  <a:cubicBezTo>
                    <a:pt x="54606" y="81977"/>
                    <a:pt x="53162" y="81484"/>
                    <a:pt x="52051" y="80516"/>
                  </a:cubicBezTo>
                  <a:cubicBezTo>
                    <a:pt x="51453" y="79993"/>
                    <a:pt x="50968" y="79340"/>
                    <a:pt x="50569" y="78633"/>
                  </a:cubicBezTo>
                  <a:lnTo>
                    <a:pt x="50569" y="78633"/>
                  </a:lnTo>
                  <a:cubicBezTo>
                    <a:pt x="51307" y="77361"/>
                    <a:pt x="51768" y="75869"/>
                    <a:pt x="51983" y="74457"/>
                  </a:cubicBezTo>
                  <a:cubicBezTo>
                    <a:pt x="52155" y="73335"/>
                    <a:pt x="52318" y="71264"/>
                    <a:pt x="50895" y="70838"/>
                  </a:cubicBezTo>
                  <a:cubicBezTo>
                    <a:pt x="50737" y="70789"/>
                    <a:pt x="50571" y="70766"/>
                    <a:pt x="50403" y="70766"/>
                  </a:cubicBezTo>
                  <a:cubicBezTo>
                    <a:pt x="49966" y="70766"/>
                    <a:pt x="49522" y="70927"/>
                    <a:pt x="49215" y="71230"/>
                  </a:cubicBezTo>
                  <a:cubicBezTo>
                    <a:pt x="48746" y="71690"/>
                    <a:pt x="48606" y="72386"/>
                    <a:pt x="48572" y="73018"/>
                  </a:cubicBezTo>
                  <a:cubicBezTo>
                    <a:pt x="48474" y="74865"/>
                    <a:pt x="49163" y="76810"/>
                    <a:pt x="50000" y="78426"/>
                  </a:cubicBezTo>
                  <a:cubicBezTo>
                    <a:pt x="50032" y="78489"/>
                    <a:pt x="50065" y="78552"/>
                    <a:pt x="50099" y="78614"/>
                  </a:cubicBezTo>
                  <a:lnTo>
                    <a:pt x="50099" y="78614"/>
                  </a:lnTo>
                  <a:cubicBezTo>
                    <a:pt x="49641" y="79366"/>
                    <a:pt x="49061" y="80033"/>
                    <a:pt x="48309" y="80532"/>
                  </a:cubicBezTo>
                  <a:cubicBezTo>
                    <a:pt x="47340" y="81173"/>
                    <a:pt x="46188" y="81513"/>
                    <a:pt x="45038" y="81513"/>
                  </a:cubicBezTo>
                  <a:cubicBezTo>
                    <a:pt x="44077" y="81513"/>
                    <a:pt x="43118" y="81275"/>
                    <a:pt x="42271" y="80776"/>
                  </a:cubicBezTo>
                  <a:cubicBezTo>
                    <a:pt x="41216" y="80154"/>
                    <a:pt x="40428" y="79184"/>
                    <a:pt x="39916" y="78078"/>
                  </a:cubicBezTo>
                  <a:lnTo>
                    <a:pt x="39916" y="78078"/>
                  </a:lnTo>
                  <a:cubicBezTo>
                    <a:pt x="41024" y="77120"/>
                    <a:pt x="41878" y="75861"/>
                    <a:pt x="42350" y="74482"/>
                  </a:cubicBezTo>
                  <a:cubicBezTo>
                    <a:pt x="42541" y="73932"/>
                    <a:pt x="42665" y="73356"/>
                    <a:pt x="42722" y="72776"/>
                  </a:cubicBezTo>
                  <a:cubicBezTo>
                    <a:pt x="42781" y="72191"/>
                    <a:pt x="42837" y="71488"/>
                    <a:pt x="42554" y="70951"/>
                  </a:cubicBezTo>
                  <a:cubicBezTo>
                    <a:pt x="42320" y="70506"/>
                    <a:pt x="41947" y="70330"/>
                    <a:pt x="41546" y="70330"/>
                  </a:cubicBezTo>
                  <a:cubicBezTo>
                    <a:pt x="41158" y="70330"/>
                    <a:pt x="40743" y="70495"/>
                    <a:pt x="40406" y="70738"/>
                  </a:cubicBezTo>
                  <a:cubicBezTo>
                    <a:pt x="38529" y="72091"/>
                    <a:pt x="38536" y="75110"/>
                    <a:pt x="39114" y="77116"/>
                  </a:cubicBezTo>
                  <a:cubicBezTo>
                    <a:pt x="39197" y="77404"/>
                    <a:pt x="39297" y="77687"/>
                    <a:pt x="39413" y="77963"/>
                  </a:cubicBezTo>
                  <a:lnTo>
                    <a:pt x="39413" y="77963"/>
                  </a:lnTo>
                  <a:cubicBezTo>
                    <a:pt x="38288" y="78863"/>
                    <a:pt x="36912" y="79457"/>
                    <a:pt x="35460" y="79464"/>
                  </a:cubicBezTo>
                  <a:cubicBezTo>
                    <a:pt x="35451" y="79464"/>
                    <a:pt x="35442" y="79464"/>
                    <a:pt x="35434" y="79464"/>
                  </a:cubicBezTo>
                  <a:cubicBezTo>
                    <a:pt x="33778" y="79464"/>
                    <a:pt x="32478" y="78617"/>
                    <a:pt x="31412" y="77411"/>
                  </a:cubicBezTo>
                  <a:cubicBezTo>
                    <a:pt x="30421" y="76288"/>
                    <a:pt x="29639" y="74945"/>
                    <a:pt x="29122" y="73537"/>
                  </a:cubicBezTo>
                  <a:lnTo>
                    <a:pt x="29122" y="73537"/>
                  </a:lnTo>
                  <a:cubicBezTo>
                    <a:pt x="29262" y="73451"/>
                    <a:pt x="29398" y="73357"/>
                    <a:pt x="29531" y="73256"/>
                  </a:cubicBezTo>
                  <a:cubicBezTo>
                    <a:pt x="30392" y="72599"/>
                    <a:pt x="30879" y="71695"/>
                    <a:pt x="31086" y="70647"/>
                  </a:cubicBezTo>
                  <a:cubicBezTo>
                    <a:pt x="31226" y="69929"/>
                    <a:pt x="31369" y="68870"/>
                    <a:pt x="30875" y="68245"/>
                  </a:cubicBezTo>
                  <a:cubicBezTo>
                    <a:pt x="30698" y="68018"/>
                    <a:pt x="30456" y="67932"/>
                    <a:pt x="30199" y="67932"/>
                  </a:cubicBezTo>
                  <a:cubicBezTo>
                    <a:pt x="29860" y="67932"/>
                    <a:pt x="29496" y="68081"/>
                    <a:pt x="29220" y="68254"/>
                  </a:cubicBezTo>
                  <a:cubicBezTo>
                    <a:pt x="28697" y="68578"/>
                    <a:pt x="28377" y="69120"/>
                    <a:pt x="28232" y="69707"/>
                  </a:cubicBezTo>
                  <a:cubicBezTo>
                    <a:pt x="27942" y="70889"/>
                    <a:pt x="28193" y="72179"/>
                    <a:pt x="28609" y="73355"/>
                  </a:cubicBezTo>
                  <a:lnTo>
                    <a:pt x="28609" y="73355"/>
                  </a:lnTo>
                  <a:cubicBezTo>
                    <a:pt x="28011" y="73655"/>
                    <a:pt x="27344" y="73826"/>
                    <a:pt x="26682" y="73875"/>
                  </a:cubicBezTo>
                  <a:cubicBezTo>
                    <a:pt x="26541" y="73885"/>
                    <a:pt x="26400" y="73890"/>
                    <a:pt x="26260" y="73890"/>
                  </a:cubicBezTo>
                  <a:cubicBezTo>
                    <a:pt x="24147" y="73890"/>
                    <a:pt x="22121" y="72742"/>
                    <a:pt x="20925" y="71003"/>
                  </a:cubicBezTo>
                  <a:cubicBezTo>
                    <a:pt x="20027" y="69695"/>
                    <a:pt x="19588" y="68096"/>
                    <a:pt x="19588" y="66503"/>
                  </a:cubicBezTo>
                  <a:lnTo>
                    <a:pt x="19588" y="66503"/>
                  </a:lnTo>
                  <a:cubicBezTo>
                    <a:pt x="20427" y="66215"/>
                    <a:pt x="21227" y="65747"/>
                    <a:pt x="21832" y="65113"/>
                  </a:cubicBezTo>
                  <a:cubicBezTo>
                    <a:pt x="22591" y="64315"/>
                    <a:pt x="23010" y="63061"/>
                    <a:pt x="22215" y="62132"/>
                  </a:cubicBezTo>
                  <a:cubicBezTo>
                    <a:pt x="21976" y="61855"/>
                    <a:pt x="21642" y="61660"/>
                    <a:pt x="21284" y="61660"/>
                  </a:cubicBezTo>
                  <a:cubicBezTo>
                    <a:pt x="21186" y="61660"/>
                    <a:pt x="21086" y="61674"/>
                    <a:pt x="20986" y="61706"/>
                  </a:cubicBezTo>
                  <a:cubicBezTo>
                    <a:pt x="20449" y="61876"/>
                    <a:pt x="20152" y="62431"/>
                    <a:pt x="19937" y="62907"/>
                  </a:cubicBezTo>
                  <a:cubicBezTo>
                    <a:pt x="19465" y="63938"/>
                    <a:pt x="19217" y="65067"/>
                    <a:pt x="19180" y="66202"/>
                  </a:cubicBezTo>
                  <a:lnTo>
                    <a:pt x="19180" y="66202"/>
                  </a:lnTo>
                  <a:cubicBezTo>
                    <a:pt x="18622" y="66363"/>
                    <a:pt x="18042" y="66441"/>
                    <a:pt x="17461" y="66441"/>
                  </a:cubicBezTo>
                  <a:cubicBezTo>
                    <a:pt x="16515" y="66441"/>
                    <a:pt x="15566" y="66233"/>
                    <a:pt x="14703" y="65836"/>
                  </a:cubicBezTo>
                  <a:cubicBezTo>
                    <a:pt x="10945" y="64105"/>
                    <a:pt x="9995" y="59493"/>
                    <a:pt x="11505" y="55914"/>
                  </a:cubicBezTo>
                  <a:lnTo>
                    <a:pt x="11505" y="55914"/>
                  </a:lnTo>
                  <a:cubicBezTo>
                    <a:pt x="12643" y="55914"/>
                    <a:pt x="13771" y="55582"/>
                    <a:pt x="14701" y="54877"/>
                  </a:cubicBezTo>
                  <a:cubicBezTo>
                    <a:pt x="15383" y="54363"/>
                    <a:pt x="16399" y="53184"/>
                    <a:pt x="15628" y="52327"/>
                  </a:cubicBezTo>
                  <a:cubicBezTo>
                    <a:pt x="15416" y="52092"/>
                    <a:pt x="15164" y="51998"/>
                    <a:pt x="14898" y="51998"/>
                  </a:cubicBezTo>
                  <a:cubicBezTo>
                    <a:pt x="14213" y="51998"/>
                    <a:pt x="13434" y="52618"/>
                    <a:pt x="13001" y="53019"/>
                  </a:cubicBezTo>
                  <a:cubicBezTo>
                    <a:pt x="12251" y="53708"/>
                    <a:pt x="11654" y="54556"/>
                    <a:pt x="11220" y="55491"/>
                  </a:cubicBezTo>
                  <a:lnTo>
                    <a:pt x="11220" y="55491"/>
                  </a:lnTo>
                  <a:cubicBezTo>
                    <a:pt x="10799" y="55469"/>
                    <a:pt x="10380" y="55399"/>
                    <a:pt x="9975" y="55285"/>
                  </a:cubicBezTo>
                  <a:cubicBezTo>
                    <a:pt x="8278" y="54805"/>
                    <a:pt x="6811" y="53558"/>
                    <a:pt x="6165" y="51901"/>
                  </a:cubicBezTo>
                  <a:cubicBezTo>
                    <a:pt x="5588" y="50419"/>
                    <a:pt x="5880" y="48844"/>
                    <a:pt x="6437" y="47402"/>
                  </a:cubicBezTo>
                  <a:cubicBezTo>
                    <a:pt x="6561" y="47083"/>
                    <a:pt x="6698" y="46765"/>
                    <a:pt x="6850" y="46451"/>
                  </a:cubicBezTo>
                  <a:lnTo>
                    <a:pt x="6850" y="46451"/>
                  </a:lnTo>
                  <a:cubicBezTo>
                    <a:pt x="7135" y="46488"/>
                    <a:pt x="7424" y="46506"/>
                    <a:pt x="7714" y="46506"/>
                  </a:cubicBezTo>
                  <a:cubicBezTo>
                    <a:pt x="8399" y="46506"/>
                    <a:pt x="9090" y="46408"/>
                    <a:pt x="9762" y="46239"/>
                  </a:cubicBezTo>
                  <a:cubicBezTo>
                    <a:pt x="11050" y="45918"/>
                    <a:pt x="13058" y="45004"/>
                    <a:pt x="12532" y="43329"/>
                  </a:cubicBezTo>
                  <a:cubicBezTo>
                    <a:pt x="12256" y="42453"/>
                    <a:pt x="11619" y="41990"/>
                    <a:pt x="10876" y="41990"/>
                  </a:cubicBezTo>
                  <a:cubicBezTo>
                    <a:pt x="10546" y="41990"/>
                    <a:pt x="10195" y="42081"/>
                    <a:pt x="9846" y="42268"/>
                  </a:cubicBezTo>
                  <a:cubicBezTo>
                    <a:pt x="8402" y="43037"/>
                    <a:pt x="7342" y="44603"/>
                    <a:pt x="6606" y="46023"/>
                  </a:cubicBezTo>
                  <a:lnTo>
                    <a:pt x="6606" y="46023"/>
                  </a:lnTo>
                  <a:cubicBezTo>
                    <a:pt x="6351" y="45977"/>
                    <a:pt x="6103" y="45913"/>
                    <a:pt x="5864" y="45829"/>
                  </a:cubicBezTo>
                  <a:cubicBezTo>
                    <a:pt x="3774" y="45095"/>
                    <a:pt x="2428" y="42939"/>
                    <a:pt x="2040" y="40845"/>
                  </a:cubicBezTo>
                  <a:cubicBezTo>
                    <a:pt x="1603" y="38499"/>
                    <a:pt x="2385" y="35993"/>
                    <a:pt x="3919" y="34191"/>
                  </a:cubicBezTo>
                  <a:cubicBezTo>
                    <a:pt x="5091" y="32813"/>
                    <a:pt x="6669" y="31924"/>
                    <a:pt x="8489" y="31815"/>
                  </a:cubicBezTo>
                  <a:cubicBezTo>
                    <a:pt x="8600" y="31809"/>
                    <a:pt x="8720" y="31804"/>
                    <a:pt x="8843" y="31804"/>
                  </a:cubicBezTo>
                  <a:cubicBezTo>
                    <a:pt x="9380" y="31804"/>
                    <a:pt x="9988" y="31893"/>
                    <a:pt x="10338" y="32291"/>
                  </a:cubicBezTo>
                  <a:cubicBezTo>
                    <a:pt x="10522" y="32502"/>
                    <a:pt x="10744" y="33080"/>
                    <a:pt x="10474" y="33298"/>
                  </a:cubicBezTo>
                  <a:cubicBezTo>
                    <a:pt x="10395" y="33361"/>
                    <a:pt x="10296" y="33388"/>
                    <a:pt x="10190" y="33388"/>
                  </a:cubicBezTo>
                  <a:cubicBezTo>
                    <a:pt x="9856" y="33388"/>
                    <a:pt x="9445" y="33128"/>
                    <a:pt x="9302" y="32924"/>
                  </a:cubicBezTo>
                  <a:cubicBezTo>
                    <a:pt x="9253" y="32863"/>
                    <a:pt x="9188" y="32838"/>
                    <a:pt x="9124" y="32838"/>
                  </a:cubicBezTo>
                  <a:cubicBezTo>
                    <a:pt x="8972" y="32838"/>
                    <a:pt x="8830" y="32983"/>
                    <a:pt x="8937" y="33134"/>
                  </a:cubicBezTo>
                  <a:cubicBezTo>
                    <a:pt x="9171" y="33464"/>
                    <a:pt x="9727" y="33793"/>
                    <a:pt x="10210" y="33793"/>
                  </a:cubicBezTo>
                  <a:cubicBezTo>
                    <a:pt x="10463" y="33793"/>
                    <a:pt x="10696" y="33703"/>
                    <a:pt x="10853" y="33477"/>
                  </a:cubicBezTo>
                  <a:cubicBezTo>
                    <a:pt x="11245" y="32908"/>
                    <a:pt x="10791" y="32051"/>
                    <a:pt x="10279" y="31743"/>
                  </a:cubicBezTo>
                  <a:cubicBezTo>
                    <a:pt x="9851" y="31485"/>
                    <a:pt x="9337" y="31400"/>
                    <a:pt x="8825" y="31400"/>
                  </a:cubicBezTo>
                  <a:cubicBezTo>
                    <a:pt x="8505" y="31400"/>
                    <a:pt x="8185" y="31433"/>
                    <a:pt x="7888" y="31478"/>
                  </a:cubicBezTo>
                  <a:cubicBezTo>
                    <a:pt x="6979" y="31616"/>
                    <a:pt x="6045" y="31917"/>
                    <a:pt x="5275" y="32427"/>
                  </a:cubicBezTo>
                  <a:cubicBezTo>
                    <a:pt x="1045" y="35215"/>
                    <a:pt x="1" y="42101"/>
                    <a:pt x="4232" y="45389"/>
                  </a:cubicBezTo>
                  <a:cubicBezTo>
                    <a:pt x="4897" y="45906"/>
                    <a:pt x="5644" y="46223"/>
                    <a:pt x="6427" y="46381"/>
                  </a:cubicBezTo>
                  <a:lnTo>
                    <a:pt x="6427" y="46381"/>
                  </a:lnTo>
                  <a:cubicBezTo>
                    <a:pt x="5720" y="47835"/>
                    <a:pt x="5182" y="49549"/>
                    <a:pt x="5499" y="51155"/>
                  </a:cubicBezTo>
                  <a:cubicBezTo>
                    <a:pt x="5887" y="53118"/>
                    <a:pt x="7389" y="54727"/>
                    <a:pt x="9216" y="55466"/>
                  </a:cubicBezTo>
                  <a:cubicBezTo>
                    <a:pt x="9800" y="55703"/>
                    <a:pt x="10420" y="55849"/>
                    <a:pt x="11045" y="55897"/>
                  </a:cubicBezTo>
                  <a:lnTo>
                    <a:pt x="11045" y="55897"/>
                  </a:lnTo>
                  <a:cubicBezTo>
                    <a:pt x="9783" y="59025"/>
                    <a:pt x="10280" y="62963"/>
                    <a:pt x="12899" y="65176"/>
                  </a:cubicBezTo>
                  <a:cubicBezTo>
                    <a:pt x="14171" y="66250"/>
                    <a:pt x="15812" y="66852"/>
                    <a:pt x="17465" y="66852"/>
                  </a:cubicBezTo>
                  <a:cubicBezTo>
                    <a:pt x="17948" y="66852"/>
                    <a:pt x="18432" y="66801"/>
                    <a:pt x="18908" y="66695"/>
                  </a:cubicBezTo>
                  <a:cubicBezTo>
                    <a:pt x="18997" y="66675"/>
                    <a:pt x="19087" y="66653"/>
                    <a:pt x="19176" y="66629"/>
                  </a:cubicBezTo>
                  <a:lnTo>
                    <a:pt x="19176" y="66629"/>
                  </a:lnTo>
                  <a:cubicBezTo>
                    <a:pt x="19177" y="66682"/>
                    <a:pt x="19178" y="66735"/>
                    <a:pt x="19180" y="66788"/>
                  </a:cubicBezTo>
                  <a:cubicBezTo>
                    <a:pt x="19266" y="69390"/>
                    <a:pt x="20487" y="71905"/>
                    <a:pt x="22736" y="73290"/>
                  </a:cubicBezTo>
                  <a:cubicBezTo>
                    <a:pt x="23780" y="73933"/>
                    <a:pt x="25037" y="74303"/>
                    <a:pt x="26278" y="74303"/>
                  </a:cubicBezTo>
                  <a:cubicBezTo>
                    <a:pt x="27136" y="74303"/>
                    <a:pt x="27986" y="74126"/>
                    <a:pt x="28753" y="73742"/>
                  </a:cubicBezTo>
                  <a:lnTo>
                    <a:pt x="28753" y="73742"/>
                  </a:lnTo>
                  <a:cubicBezTo>
                    <a:pt x="28858" y="74012"/>
                    <a:pt x="28970" y="74274"/>
                    <a:pt x="29084" y="74525"/>
                  </a:cubicBezTo>
                  <a:cubicBezTo>
                    <a:pt x="29830" y="76171"/>
                    <a:pt x="30918" y="77798"/>
                    <a:pt x="32387" y="78886"/>
                  </a:cubicBezTo>
                  <a:cubicBezTo>
                    <a:pt x="33297" y="79561"/>
                    <a:pt x="34362" y="79869"/>
                    <a:pt x="35443" y="79869"/>
                  </a:cubicBezTo>
                  <a:cubicBezTo>
                    <a:pt x="36251" y="79869"/>
                    <a:pt x="37069" y="79697"/>
                    <a:pt x="37838" y="79376"/>
                  </a:cubicBezTo>
                  <a:cubicBezTo>
                    <a:pt x="38464" y="79114"/>
                    <a:pt x="39052" y="78765"/>
                    <a:pt x="39588" y="78348"/>
                  </a:cubicBezTo>
                  <a:lnTo>
                    <a:pt x="39588" y="78348"/>
                  </a:lnTo>
                  <a:cubicBezTo>
                    <a:pt x="40416" y="80048"/>
                    <a:pt x="41868" y="81404"/>
                    <a:pt x="43783" y="81803"/>
                  </a:cubicBezTo>
                  <a:cubicBezTo>
                    <a:pt x="44192" y="81889"/>
                    <a:pt x="44609" y="81931"/>
                    <a:pt x="45025" y="81931"/>
                  </a:cubicBezTo>
                  <a:cubicBezTo>
                    <a:pt x="46882" y="81931"/>
                    <a:pt x="48728" y="81098"/>
                    <a:pt x="49891" y="79632"/>
                  </a:cubicBezTo>
                  <a:cubicBezTo>
                    <a:pt x="50046" y="79436"/>
                    <a:pt x="50193" y="79231"/>
                    <a:pt x="50331" y="79019"/>
                  </a:cubicBezTo>
                  <a:lnTo>
                    <a:pt x="50331" y="79019"/>
                  </a:lnTo>
                  <a:cubicBezTo>
                    <a:pt x="51286" y="80592"/>
                    <a:pt x="52651" y="81786"/>
                    <a:pt x="54519" y="82218"/>
                  </a:cubicBezTo>
                  <a:cubicBezTo>
                    <a:pt x="55011" y="82332"/>
                    <a:pt x="55516" y="82388"/>
                    <a:pt x="56020" y="82388"/>
                  </a:cubicBezTo>
                  <a:cubicBezTo>
                    <a:pt x="57785" y="82388"/>
                    <a:pt x="59550" y="81702"/>
                    <a:pt x="60775" y="80407"/>
                  </a:cubicBezTo>
                  <a:cubicBezTo>
                    <a:pt x="61392" y="79753"/>
                    <a:pt x="61909" y="78982"/>
                    <a:pt x="62334" y="78158"/>
                  </a:cubicBezTo>
                  <a:lnTo>
                    <a:pt x="62334" y="78158"/>
                  </a:lnTo>
                  <a:cubicBezTo>
                    <a:pt x="63094" y="79234"/>
                    <a:pt x="64075" y="80127"/>
                    <a:pt x="65407" y="80443"/>
                  </a:cubicBezTo>
                  <a:cubicBezTo>
                    <a:pt x="65832" y="80544"/>
                    <a:pt x="66261" y="80592"/>
                    <a:pt x="66687" y="80592"/>
                  </a:cubicBezTo>
                  <a:cubicBezTo>
                    <a:pt x="68538" y="80592"/>
                    <a:pt x="70351" y="79697"/>
                    <a:pt x="71658" y="78397"/>
                  </a:cubicBezTo>
                  <a:cubicBezTo>
                    <a:pt x="72629" y="77431"/>
                    <a:pt x="73299" y="76224"/>
                    <a:pt x="73789" y="74944"/>
                  </a:cubicBezTo>
                  <a:lnTo>
                    <a:pt x="73789" y="74944"/>
                  </a:lnTo>
                  <a:cubicBezTo>
                    <a:pt x="74613" y="75456"/>
                    <a:pt x="75545" y="75681"/>
                    <a:pt x="76490" y="75681"/>
                  </a:cubicBezTo>
                  <a:cubicBezTo>
                    <a:pt x="77949" y="75681"/>
                    <a:pt x="79437" y="75145"/>
                    <a:pt x="80602" y="74296"/>
                  </a:cubicBezTo>
                  <a:cubicBezTo>
                    <a:pt x="82853" y="72658"/>
                    <a:pt x="84240" y="70074"/>
                    <a:pt x="85255" y="67545"/>
                  </a:cubicBezTo>
                  <a:cubicBezTo>
                    <a:pt x="85322" y="67377"/>
                    <a:pt x="85386" y="67209"/>
                    <a:pt x="85447" y="67038"/>
                  </a:cubicBezTo>
                  <a:lnTo>
                    <a:pt x="85447" y="67038"/>
                  </a:lnTo>
                  <a:cubicBezTo>
                    <a:pt x="86293" y="67449"/>
                    <a:pt x="87270" y="67633"/>
                    <a:pt x="88221" y="67633"/>
                  </a:cubicBezTo>
                  <a:cubicBezTo>
                    <a:pt x="88542" y="67633"/>
                    <a:pt x="88860" y="67612"/>
                    <a:pt x="89169" y="67572"/>
                  </a:cubicBezTo>
                  <a:cubicBezTo>
                    <a:pt x="91175" y="67309"/>
                    <a:pt x="92861" y="66130"/>
                    <a:pt x="93992" y="64476"/>
                  </a:cubicBezTo>
                  <a:cubicBezTo>
                    <a:pt x="95300" y="62558"/>
                    <a:pt x="96091" y="60079"/>
                    <a:pt x="95717" y="57753"/>
                  </a:cubicBezTo>
                  <a:cubicBezTo>
                    <a:pt x="95613" y="57110"/>
                    <a:pt x="95415" y="56484"/>
                    <a:pt x="95133" y="55901"/>
                  </a:cubicBezTo>
                  <a:lnTo>
                    <a:pt x="95133" y="55901"/>
                  </a:lnTo>
                  <a:cubicBezTo>
                    <a:pt x="95798" y="55771"/>
                    <a:pt x="96446" y="55580"/>
                    <a:pt x="97050" y="55260"/>
                  </a:cubicBezTo>
                  <a:cubicBezTo>
                    <a:pt x="98009" y="54750"/>
                    <a:pt x="98811" y="53977"/>
                    <a:pt x="99548" y="53189"/>
                  </a:cubicBezTo>
                  <a:cubicBezTo>
                    <a:pt x="100370" y="52307"/>
                    <a:pt x="101089" y="51412"/>
                    <a:pt x="101538" y="50285"/>
                  </a:cubicBezTo>
                  <a:cubicBezTo>
                    <a:pt x="102369" y="48182"/>
                    <a:pt x="102401" y="45670"/>
                    <a:pt x="101658" y="43535"/>
                  </a:cubicBezTo>
                  <a:cubicBezTo>
                    <a:pt x="101340" y="42618"/>
                    <a:pt x="100862" y="41731"/>
                    <a:pt x="100148" y="41065"/>
                  </a:cubicBezTo>
                  <a:cubicBezTo>
                    <a:pt x="99412" y="40378"/>
                    <a:pt x="98478" y="39909"/>
                    <a:pt x="97519" y="39614"/>
                  </a:cubicBezTo>
                  <a:cubicBezTo>
                    <a:pt x="97201" y="39517"/>
                    <a:pt x="96861" y="39435"/>
                    <a:pt x="96510" y="39375"/>
                  </a:cubicBezTo>
                  <a:lnTo>
                    <a:pt x="96510" y="39375"/>
                  </a:lnTo>
                  <a:cubicBezTo>
                    <a:pt x="97548" y="37821"/>
                    <a:pt x="98265" y="36050"/>
                    <a:pt x="98525" y="34197"/>
                  </a:cubicBezTo>
                  <a:cubicBezTo>
                    <a:pt x="98879" y="31682"/>
                    <a:pt x="98331" y="28969"/>
                    <a:pt x="96812" y="26904"/>
                  </a:cubicBezTo>
                  <a:cubicBezTo>
                    <a:pt x="95625" y="25290"/>
                    <a:pt x="93863" y="24242"/>
                    <a:pt x="91896" y="24181"/>
                  </a:cubicBezTo>
                  <a:lnTo>
                    <a:pt x="91896" y="24181"/>
                  </a:lnTo>
                  <a:cubicBezTo>
                    <a:pt x="92309" y="22809"/>
                    <a:pt x="92378" y="21338"/>
                    <a:pt x="92034" y="19937"/>
                  </a:cubicBezTo>
                  <a:cubicBezTo>
                    <a:pt x="91474" y="17661"/>
                    <a:pt x="89861" y="15576"/>
                    <a:pt x="87660" y="14694"/>
                  </a:cubicBezTo>
                  <a:cubicBezTo>
                    <a:pt x="86973" y="14420"/>
                    <a:pt x="86260" y="14304"/>
                    <a:pt x="85542" y="14304"/>
                  </a:cubicBezTo>
                  <a:cubicBezTo>
                    <a:pt x="84611" y="14304"/>
                    <a:pt x="83674" y="14500"/>
                    <a:pt x="82783" y="14803"/>
                  </a:cubicBezTo>
                  <a:lnTo>
                    <a:pt x="82783" y="14803"/>
                  </a:lnTo>
                  <a:cubicBezTo>
                    <a:pt x="82792" y="14506"/>
                    <a:pt x="82777" y="14214"/>
                    <a:pt x="82737" y="13933"/>
                  </a:cubicBezTo>
                  <a:cubicBezTo>
                    <a:pt x="82397" y="11575"/>
                    <a:pt x="80552" y="9554"/>
                    <a:pt x="78286" y="8881"/>
                  </a:cubicBezTo>
                  <a:cubicBezTo>
                    <a:pt x="77706" y="8709"/>
                    <a:pt x="77093" y="8637"/>
                    <a:pt x="76470" y="8637"/>
                  </a:cubicBezTo>
                  <a:cubicBezTo>
                    <a:pt x="75589" y="8637"/>
                    <a:pt x="74689" y="8782"/>
                    <a:pt x="73841" y="9000"/>
                  </a:cubicBezTo>
                  <a:lnTo>
                    <a:pt x="73841" y="9000"/>
                  </a:lnTo>
                  <a:cubicBezTo>
                    <a:pt x="74112" y="7709"/>
                    <a:pt x="74218" y="6365"/>
                    <a:pt x="74038" y="5082"/>
                  </a:cubicBezTo>
                  <a:cubicBezTo>
                    <a:pt x="73773" y="3153"/>
                    <a:pt x="72474" y="1435"/>
                    <a:pt x="70727" y="594"/>
                  </a:cubicBezTo>
                  <a:cubicBezTo>
                    <a:pt x="69899" y="196"/>
                    <a:pt x="69008" y="0"/>
                    <a:pt x="68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 rot="-198737">
              <a:off x="757690" y="1415958"/>
              <a:ext cx="1205383" cy="759811"/>
            </a:xfrm>
            <a:custGeom>
              <a:avLst/>
              <a:gdLst/>
              <a:ahLst/>
              <a:cxnLst/>
              <a:rect l="l" t="t" r="r" b="b"/>
              <a:pathLst>
                <a:path w="59272" h="37362" extrusionOk="0">
                  <a:moveTo>
                    <a:pt x="44046" y="7081"/>
                  </a:moveTo>
                  <a:cubicBezTo>
                    <a:pt x="44192" y="8085"/>
                    <a:pt x="44196" y="9114"/>
                    <a:pt x="44082" y="10108"/>
                  </a:cubicBezTo>
                  <a:cubicBezTo>
                    <a:pt x="43998" y="10843"/>
                    <a:pt x="43869" y="11613"/>
                    <a:pt x="43624" y="12309"/>
                  </a:cubicBezTo>
                  <a:cubicBezTo>
                    <a:pt x="43524" y="12595"/>
                    <a:pt x="43341" y="12953"/>
                    <a:pt x="43069" y="13111"/>
                  </a:cubicBezTo>
                  <a:cubicBezTo>
                    <a:pt x="42997" y="13152"/>
                    <a:pt x="42936" y="13170"/>
                    <a:pt x="42882" y="13170"/>
                  </a:cubicBezTo>
                  <a:cubicBezTo>
                    <a:pt x="42600" y="13170"/>
                    <a:pt x="42552" y="12668"/>
                    <a:pt x="42563" y="12420"/>
                  </a:cubicBezTo>
                  <a:cubicBezTo>
                    <a:pt x="42649" y="10949"/>
                    <a:pt x="43087" y="9437"/>
                    <a:pt x="43624" y="8073"/>
                  </a:cubicBezTo>
                  <a:cubicBezTo>
                    <a:pt x="43753" y="7744"/>
                    <a:pt x="43893" y="7412"/>
                    <a:pt x="44046" y="7081"/>
                  </a:cubicBezTo>
                  <a:close/>
                  <a:moveTo>
                    <a:pt x="56724" y="7397"/>
                  </a:moveTo>
                  <a:cubicBezTo>
                    <a:pt x="56859" y="8848"/>
                    <a:pt x="56636" y="10338"/>
                    <a:pt x="56092" y="11720"/>
                  </a:cubicBezTo>
                  <a:cubicBezTo>
                    <a:pt x="55995" y="11965"/>
                    <a:pt x="55483" y="13308"/>
                    <a:pt x="55074" y="13308"/>
                  </a:cubicBezTo>
                  <a:cubicBezTo>
                    <a:pt x="55014" y="13308"/>
                    <a:pt x="54956" y="13279"/>
                    <a:pt x="54902" y="13213"/>
                  </a:cubicBezTo>
                  <a:cubicBezTo>
                    <a:pt x="54537" y="12769"/>
                    <a:pt x="54728" y="12005"/>
                    <a:pt x="54836" y="11507"/>
                  </a:cubicBezTo>
                  <a:cubicBezTo>
                    <a:pt x="55129" y="10215"/>
                    <a:pt x="55671" y="8979"/>
                    <a:pt x="56396" y="7873"/>
                  </a:cubicBezTo>
                  <a:cubicBezTo>
                    <a:pt x="56501" y="7712"/>
                    <a:pt x="56610" y="7553"/>
                    <a:pt x="56724" y="7397"/>
                  </a:cubicBezTo>
                  <a:close/>
                  <a:moveTo>
                    <a:pt x="29761" y="7505"/>
                  </a:moveTo>
                  <a:cubicBezTo>
                    <a:pt x="30021" y="8140"/>
                    <a:pt x="30194" y="8814"/>
                    <a:pt x="30304" y="9487"/>
                  </a:cubicBezTo>
                  <a:cubicBezTo>
                    <a:pt x="30438" y="10301"/>
                    <a:pt x="30478" y="11126"/>
                    <a:pt x="30478" y="11946"/>
                  </a:cubicBezTo>
                  <a:cubicBezTo>
                    <a:pt x="30478" y="12681"/>
                    <a:pt x="30517" y="13478"/>
                    <a:pt x="30347" y="14197"/>
                  </a:cubicBezTo>
                  <a:cubicBezTo>
                    <a:pt x="30281" y="14476"/>
                    <a:pt x="30168" y="14798"/>
                    <a:pt x="29900" y="14945"/>
                  </a:cubicBezTo>
                  <a:cubicBezTo>
                    <a:pt x="29818" y="14989"/>
                    <a:pt x="29737" y="15009"/>
                    <a:pt x="29659" y="15009"/>
                  </a:cubicBezTo>
                  <a:cubicBezTo>
                    <a:pt x="29473" y="15009"/>
                    <a:pt x="29302" y="14899"/>
                    <a:pt x="29168" y="14748"/>
                  </a:cubicBezTo>
                  <a:cubicBezTo>
                    <a:pt x="28744" y="14269"/>
                    <a:pt x="28636" y="13585"/>
                    <a:pt x="28613" y="12969"/>
                  </a:cubicBezTo>
                  <a:cubicBezTo>
                    <a:pt x="28556" y="11423"/>
                    <a:pt x="28858" y="9886"/>
                    <a:pt x="29386" y="8436"/>
                  </a:cubicBezTo>
                  <a:cubicBezTo>
                    <a:pt x="29500" y="8121"/>
                    <a:pt x="29626" y="7811"/>
                    <a:pt x="29761" y="7505"/>
                  </a:cubicBezTo>
                  <a:close/>
                  <a:moveTo>
                    <a:pt x="16932" y="16362"/>
                  </a:moveTo>
                  <a:cubicBezTo>
                    <a:pt x="17182" y="16632"/>
                    <a:pt x="17418" y="16914"/>
                    <a:pt x="17639" y="17205"/>
                  </a:cubicBezTo>
                  <a:cubicBezTo>
                    <a:pt x="18062" y="17767"/>
                    <a:pt x="18434" y="18363"/>
                    <a:pt x="18754" y="18991"/>
                  </a:cubicBezTo>
                  <a:cubicBezTo>
                    <a:pt x="18919" y="19315"/>
                    <a:pt x="19076" y="19650"/>
                    <a:pt x="19207" y="19990"/>
                  </a:cubicBezTo>
                  <a:cubicBezTo>
                    <a:pt x="19338" y="20319"/>
                    <a:pt x="19545" y="20804"/>
                    <a:pt x="19327" y="21139"/>
                  </a:cubicBezTo>
                  <a:cubicBezTo>
                    <a:pt x="19229" y="21289"/>
                    <a:pt x="19082" y="21350"/>
                    <a:pt x="18928" y="21350"/>
                  </a:cubicBezTo>
                  <a:cubicBezTo>
                    <a:pt x="18751" y="21350"/>
                    <a:pt x="18565" y="21269"/>
                    <a:pt x="18434" y="21151"/>
                  </a:cubicBezTo>
                  <a:cubicBezTo>
                    <a:pt x="18162" y="20908"/>
                    <a:pt x="18006" y="20545"/>
                    <a:pt x="17863" y="20215"/>
                  </a:cubicBezTo>
                  <a:cubicBezTo>
                    <a:pt x="17568" y="19528"/>
                    <a:pt x="17344" y="18812"/>
                    <a:pt x="17185" y="18084"/>
                  </a:cubicBezTo>
                  <a:cubicBezTo>
                    <a:pt x="17061" y="17517"/>
                    <a:pt x="16977" y="16941"/>
                    <a:pt x="16932" y="16362"/>
                  </a:cubicBezTo>
                  <a:close/>
                  <a:moveTo>
                    <a:pt x="6629" y="24461"/>
                  </a:moveTo>
                  <a:cubicBezTo>
                    <a:pt x="8439" y="25145"/>
                    <a:pt x="9994" y="26584"/>
                    <a:pt x="10402" y="28526"/>
                  </a:cubicBezTo>
                  <a:cubicBezTo>
                    <a:pt x="10520" y="29079"/>
                    <a:pt x="10701" y="30124"/>
                    <a:pt x="9878" y="30160"/>
                  </a:cubicBezTo>
                  <a:cubicBezTo>
                    <a:pt x="9861" y="30161"/>
                    <a:pt x="9845" y="30161"/>
                    <a:pt x="9828" y="30161"/>
                  </a:cubicBezTo>
                  <a:cubicBezTo>
                    <a:pt x="9236" y="30161"/>
                    <a:pt x="8732" y="29695"/>
                    <a:pt x="8366" y="29281"/>
                  </a:cubicBezTo>
                  <a:cubicBezTo>
                    <a:pt x="7487" y="28277"/>
                    <a:pt x="7097" y="26919"/>
                    <a:pt x="6839" y="25643"/>
                  </a:cubicBezTo>
                  <a:cubicBezTo>
                    <a:pt x="6762" y="25257"/>
                    <a:pt x="6691" y="24862"/>
                    <a:pt x="6629" y="24461"/>
                  </a:cubicBezTo>
                  <a:close/>
                  <a:moveTo>
                    <a:pt x="37623" y="1"/>
                  </a:moveTo>
                  <a:cubicBezTo>
                    <a:pt x="34876" y="1"/>
                    <a:pt x="32638" y="2125"/>
                    <a:pt x="31124" y="4288"/>
                  </a:cubicBezTo>
                  <a:cubicBezTo>
                    <a:pt x="30617" y="5014"/>
                    <a:pt x="30156" y="5776"/>
                    <a:pt x="29757" y="6568"/>
                  </a:cubicBezTo>
                  <a:lnTo>
                    <a:pt x="29757" y="6568"/>
                  </a:lnTo>
                  <a:cubicBezTo>
                    <a:pt x="29556" y="6207"/>
                    <a:pt x="29323" y="5863"/>
                    <a:pt x="29053" y="5541"/>
                  </a:cubicBezTo>
                  <a:cubicBezTo>
                    <a:pt x="28175" y="4494"/>
                    <a:pt x="26970" y="3903"/>
                    <a:pt x="25637" y="3903"/>
                  </a:cubicBezTo>
                  <a:cubicBezTo>
                    <a:pt x="25438" y="3903"/>
                    <a:pt x="25236" y="3916"/>
                    <a:pt x="25032" y="3943"/>
                  </a:cubicBezTo>
                  <a:cubicBezTo>
                    <a:pt x="21983" y="4340"/>
                    <a:pt x="19363" y="6833"/>
                    <a:pt x="17960" y="9442"/>
                  </a:cubicBezTo>
                  <a:cubicBezTo>
                    <a:pt x="16988" y="11254"/>
                    <a:pt x="16497" y="13307"/>
                    <a:pt x="16490" y="15362"/>
                  </a:cubicBezTo>
                  <a:lnTo>
                    <a:pt x="16490" y="15362"/>
                  </a:lnTo>
                  <a:cubicBezTo>
                    <a:pt x="16022" y="14940"/>
                    <a:pt x="15518" y="14558"/>
                    <a:pt x="14982" y="14226"/>
                  </a:cubicBezTo>
                  <a:cubicBezTo>
                    <a:pt x="14007" y="13625"/>
                    <a:pt x="12877" y="13189"/>
                    <a:pt x="11738" y="13189"/>
                  </a:cubicBezTo>
                  <a:cubicBezTo>
                    <a:pt x="11280" y="13189"/>
                    <a:pt x="10821" y="13260"/>
                    <a:pt x="10370" y="13417"/>
                  </a:cubicBezTo>
                  <a:cubicBezTo>
                    <a:pt x="7321" y="14485"/>
                    <a:pt x="6113" y="18012"/>
                    <a:pt x="6011" y="20953"/>
                  </a:cubicBezTo>
                  <a:cubicBezTo>
                    <a:pt x="5977" y="21919"/>
                    <a:pt x="6024" y="22902"/>
                    <a:pt x="6139" y="23875"/>
                  </a:cubicBezTo>
                  <a:lnTo>
                    <a:pt x="6139" y="23875"/>
                  </a:lnTo>
                  <a:cubicBezTo>
                    <a:pt x="6011" y="23840"/>
                    <a:pt x="5883" y="23808"/>
                    <a:pt x="5753" y="23780"/>
                  </a:cubicBezTo>
                  <a:cubicBezTo>
                    <a:pt x="5281" y="23678"/>
                    <a:pt x="4778" y="23614"/>
                    <a:pt x="4276" y="23614"/>
                  </a:cubicBezTo>
                  <a:cubicBezTo>
                    <a:pt x="3310" y="23614"/>
                    <a:pt x="2350" y="23851"/>
                    <a:pt x="1628" y="24512"/>
                  </a:cubicBezTo>
                  <a:cubicBezTo>
                    <a:pt x="563" y="25486"/>
                    <a:pt x="198" y="27053"/>
                    <a:pt x="107" y="28437"/>
                  </a:cubicBezTo>
                  <a:cubicBezTo>
                    <a:pt x="1" y="30076"/>
                    <a:pt x="232" y="31744"/>
                    <a:pt x="758" y="33295"/>
                  </a:cubicBezTo>
                  <a:cubicBezTo>
                    <a:pt x="1254" y="34761"/>
                    <a:pt x="2018" y="36128"/>
                    <a:pt x="3038" y="37295"/>
                  </a:cubicBezTo>
                  <a:cubicBezTo>
                    <a:pt x="3079" y="37342"/>
                    <a:pt x="3126" y="37361"/>
                    <a:pt x="3172" y="37361"/>
                  </a:cubicBezTo>
                  <a:cubicBezTo>
                    <a:pt x="3320" y="37361"/>
                    <a:pt x="3455" y="37158"/>
                    <a:pt x="3326" y="37009"/>
                  </a:cubicBezTo>
                  <a:cubicBezTo>
                    <a:pt x="1404" y="34804"/>
                    <a:pt x="429" y="31844"/>
                    <a:pt x="493" y="28934"/>
                  </a:cubicBezTo>
                  <a:cubicBezTo>
                    <a:pt x="520" y="27633"/>
                    <a:pt x="749" y="26178"/>
                    <a:pt x="1594" y="25135"/>
                  </a:cubicBezTo>
                  <a:cubicBezTo>
                    <a:pt x="2269" y="24306"/>
                    <a:pt x="3279" y="24020"/>
                    <a:pt x="4300" y="24020"/>
                  </a:cubicBezTo>
                  <a:cubicBezTo>
                    <a:pt x="4664" y="24020"/>
                    <a:pt x="5029" y="24056"/>
                    <a:pt x="5381" y="24117"/>
                  </a:cubicBezTo>
                  <a:cubicBezTo>
                    <a:pt x="5655" y="24166"/>
                    <a:pt x="5927" y="24231"/>
                    <a:pt x="6196" y="24313"/>
                  </a:cubicBezTo>
                  <a:lnTo>
                    <a:pt x="6196" y="24313"/>
                  </a:lnTo>
                  <a:cubicBezTo>
                    <a:pt x="6283" y="24936"/>
                    <a:pt x="6397" y="25554"/>
                    <a:pt x="6535" y="26160"/>
                  </a:cubicBezTo>
                  <a:cubicBezTo>
                    <a:pt x="6852" y="27560"/>
                    <a:pt x="7389" y="29049"/>
                    <a:pt x="8518" y="30001"/>
                  </a:cubicBezTo>
                  <a:cubicBezTo>
                    <a:pt x="8884" y="30311"/>
                    <a:pt x="9344" y="30569"/>
                    <a:pt x="9830" y="30569"/>
                  </a:cubicBezTo>
                  <a:cubicBezTo>
                    <a:pt x="9913" y="30569"/>
                    <a:pt x="9997" y="30562"/>
                    <a:pt x="10082" y="30545"/>
                  </a:cubicBezTo>
                  <a:cubicBezTo>
                    <a:pt x="10798" y="30409"/>
                    <a:pt x="10943" y="29711"/>
                    <a:pt x="10889" y="29081"/>
                  </a:cubicBezTo>
                  <a:cubicBezTo>
                    <a:pt x="10776" y="27762"/>
                    <a:pt x="10161" y="26545"/>
                    <a:pt x="9219" y="25622"/>
                  </a:cubicBezTo>
                  <a:cubicBezTo>
                    <a:pt x="8474" y="24894"/>
                    <a:pt x="7552" y="24344"/>
                    <a:pt x="6563" y="24006"/>
                  </a:cubicBezTo>
                  <a:lnTo>
                    <a:pt x="6563" y="24006"/>
                  </a:lnTo>
                  <a:cubicBezTo>
                    <a:pt x="6225" y="21503"/>
                    <a:pt x="6278" y="18811"/>
                    <a:pt x="7476" y="16602"/>
                  </a:cubicBezTo>
                  <a:cubicBezTo>
                    <a:pt x="8090" y="15468"/>
                    <a:pt x="9017" y="14424"/>
                    <a:pt x="10225" y="13905"/>
                  </a:cubicBezTo>
                  <a:cubicBezTo>
                    <a:pt x="10722" y="13690"/>
                    <a:pt x="11233" y="13596"/>
                    <a:pt x="11744" y="13596"/>
                  </a:cubicBezTo>
                  <a:cubicBezTo>
                    <a:pt x="12705" y="13596"/>
                    <a:pt x="13663" y="13929"/>
                    <a:pt x="14515" y="14419"/>
                  </a:cubicBezTo>
                  <a:cubicBezTo>
                    <a:pt x="15236" y="14832"/>
                    <a:pt x="15902" y="15343"/>
                    <a:pt x="16500" y="15921"/>
                  </a:cubicBezTo>
                  <a:lnTo>
                    <a:pt x="16500" y="15921"/>
                  </a:lnTo>
                  <a:cubicBezTo>
                    <a:pt x="16542" y="16992"/>
                    <a:pt x="16716" y="18058"/>
                    <a:pt x="17022" y="19084"/>
                  </a:cubicBezTo>
                  <a:cubicBezTo>
                    <a:pt x="17242" y="19818"/>
                    <a:pt x="17503" y="20697"/>
                    <a:pt x="18006" y="21293"/>
                  </a:cubicBezTo>
                  <a:cubicBezTo>
                    <a:pt x="18237" y="21564"/>
                    <a:pt x="18594" y="21758"/>
                    <a:pt x="18943" y="21758"/>
                  </a:cubicBezTo>
                  <a:cubicBezTo>
                    <a:pt x="19152" y="21758"/>
                    <a:pt x="19359" y="21688"/>
                    <a:pt x="19533" y="21522"/>
                  </a:cubicBezTo>
                  <a:cubicBezTo>
                    <a:pt x="20089" y="20996"/>
                    <a:pt x="19708" y="20131"/>
                    <a:pt x="19463" y="19557"/>
                  </a:cubicBezTo>
                  <a:cubicBezTo>
                    <a:pt x="19146" y="18814"/>
                    <a:pt x="18761" y="18102"/>
                    <a:pt x="18303" y="17440"/>
                  </a:cubicBezTo>
                  <a:cubicBezTo>
                    <a:pt x="17888" y="16836"/>
                    <a:pt x="17419" y="16268"/>
                    <a:pt x="16900" y="15750"/>
                  </a:cubicBezTo>
                  <a:lnTo>
                    <a:pt x="16900" y="15750"/>
                  </a:lnTo>
                  <a:cubicBezTo>
                    <a:pt x="16878" y="14984"/>
                    <a:pt x="16925" y="14216"/>
                    <a:pt x="17043" y="13460"/>
                  </a:cubicBezTo>
                  <a:cubicBezTo>
                    <a:pt x="17471" y="10711"/>
                    <a:pt x="18849" y="8139"/>
                    <a:pt x="20975" y="6337"/>
                  </a:cubicBezTo>
                  <a:cubicBezTo>
                    <a:pt x="22049" y="5428"/>
                    <a:pt x="23350" y="4680"/>
                    <a:pt x="24742" y="4399"/>
                  </a:cubicBezTo>
                  <a:cubicBezTo>
                    <a:pt x="25038" y="4340"/>
                    <a:pt x="25332" y="4311"/>
                    <a:pt x="25620" y="4311"/>
                  </a:cubicBezTo>
                  <a:cubicBezTo>
                    <a:pt x="26736" y="4311"/>
                    <a:pt x="27770" y="4751"/>
                    <a:pt x="28572" y="5607"/>
                  </a:cubicBezTo>
                  <a:cubicBezTo>
                    <a:pt x="28966" y="6028"/>
                    <a:pt x="29284" y="6505"/>
                    <a:pt x="29539" y="7015"/>
                  </a:cubicBezTo>
                  <a:lnTo>
                    <a:pt x="29539" y="7015"/>
                  </a:lnTo>
                  <a:cubicBezTo>
                    <a:pt x="29256" y="7622"/>
                    <a:pt x="29009" y="8245"/>
                    <a:pt x="28806" y="8882"/>
                  </a:cubicBezTo>
                  <a:cubicBezTo>
                    <a:pt x="28552" y="9678"/>
                    <a:pt x="28370" y="10498"/>
                    <a:pt x="28273" y="11332"/>
                  </a:cubicBezTo>
                  <a:cubicBezTo>
                    <a:pt x="28180" y="12139"/>
                    <a:pt x="28121" y="13025"/>
                    <a:pt x="28302" y="13823"/>
                  </a:cubicBezTo>
                  <a:cubicBezTo>
                    <a:pt x="28427" y="14367"/>
                    <a:pt x="28695" y="15017"/>
                    <a:pt x="29211" y="15301"/>
                  </a:cubicBezTo>
                  <a:cubicBezTo>
                    <a:pt x="29351" y="15378"/>
                    <a:pt x="29495" y="15413"/>
                    <a:pt x="29636" y="15413"/>
                  </a:cubicBezTo>
                  <a:cubicBezTo>
                    <a:pt x="30014" y="15413"/>
                    <a:pt x="30370" y="15164"/>
                    <a:pt x="30558" y="14811"/>
                  </a:cubicBezTo>
                  <a:cubicBezTo>
                    <a:pt x="30886" y="14181"/>
                    <a:pt x="30855" y="13397"/>
                    <a:pt x="30875" y="12708"/>
                  </a:cubicBezTo>
                  <a:cubicBezTo>
                    <a:pt x="30900" y="11783"/>
                    <a:pt x="30889" y="10849"/>
                    <a:pt x="30775" y="9929"/>
                  </a:cubicBezTo>
                  <a:cubicBezTo>
                    <a:pt x="30653" y="8924"/>
                    <a:pt x="30411" y="7928"/>
                    <a:pt x="29986" y="7017"/>
                  </a:cubicBezTo>
                  <a:lnTo>
                    <a:pt x="29986" y="7017"/>
                  </a:lnTo>
                  <a:cubicBezTo>
                    <a:pt x="30410" y="6137"/>
                    <a:pt x="30913" y="5292"/>
                    <a:pt x="31471" y="4492"/>
                  </a:cubicBezTo>
                  <a:cubicBezTo>
                    <a:pt x="32292" y="3322"/>
                    <a:pt x="33271" y="2212"/>
                    <a:pt x="34472" y="1421"/>
                  </a:cubicBezTo>
                  <a:cubicBezTo>
                    <a:pt x="35415" y="798"/>
                    <a:pt x="36497" y="405"/>
                    <a:pt x="37621" y="405"/>
                  </a:cubicBezTo>
                  <a:cubicBezTo>
                    <a:pt x="37809" y="405"/>
                    <a:pt x="37999" y="416"/>
                    <a:pt x="38189" y="439"/>
                  </a:cubicBezTo>
                  <a:cubicBezTo>
                    <a:pt x="39488" y="591"/>
                    <a:pt x="40696" y="1248"/>
                    <a:pt x="41636" y="2139"/>
                  </a:cubicBezTo>
                  <a:cubicBezTo>
                    <a:pt x="42857" y="3294"/>
                    <a:pt x="43587" y="4805"/>
                    <a:pt x="43928" y="6416"/>
                  </a:cubicBezTo>
                  <a:lnTo>
                    <a:pt x="43928" y="6416"/>
                  </a:lnTo>
                  <a:cubicBezTo>
                    <a:pt x="43610" y="7041"/>
                    <a:pt x="43332" y="7685"/>
                    <a:pt x="43094" y="8343"/>
                  </a:cubicBezTo>
                  <a:cubicBezTo>
                    <a:pt x="42806" y="9143"/>
                    <a:pt x="42575" y="9963"/>
                    <a:pt x="42405" y="10797"/>
                  </a:cubicBezTo>
                  <a:cubicBezTo>
                    <a:pt x="42325" y="11196"/>
                    <a:pt x="42262" y="11595"/>
                    <a:pt x="42207" y="11998"/>
                  </a:cubicBezTo>
                  <a:cubicBezTo>
                    <a:pt x="42162" y="12341"/>
                    <a:pt x="42110" y="12706"/>
                    <a:pt x="42221" y="13043"/>
                  </a:cubicBezTo>
                  <a:cubicBezTo>
                    <a:pt x="42339" y="13396"/>
                    <a:pt x="42597" y="13558"/>
                    <a:pt x="42874" y="13558"/>
                  </a:cubicBezTo>
                  <a:cubicBezTo>
                    <a:pt x="43095" y="13558"/>
                    <a:pt x="43328" y="13456"/>
                    <a:pt x="43513" y="13268"/>
                  </a:cubicBezTo>
                  <a:cubicBezTo>
                    <a:pt x="44032" y="12737"/>
                    <a:pt x="44173" y="11926"/>
                    <a:pt x="44315" y="11230"/>
                  </a:cubicBezTo>
                  <a:cubicBezTo>
                    <a:pt x="44631" y="9658"/>
                    <a:pt x="44665" y="8024"/>
                    <a:pt x="44352" y="6452"/>
                  </a:cubicBezTo>
                  <a:lnTo>
                    <a:pt x="44352" y="6452"/>
                  </a:lnTo>
                  <a:cubicBezTo>
                    <a:pt x="45404" y="4399"/>
                    <a:pt x="46938" y="2463"/>
                    <a:pt x="49000" y="1493"/>
                  </a:cubicBezTo>
                  <a:cubicBezTo>
                    <a:pt x="49673" y="1177"/>
                    <a:pt x="50397" y="1002"/>
                    <a:pt x="51122" y="1002"/>
                  </a:cubicBezTo>
                  <a:cubicBezTo>
                    <a:pt x="51643" y="1002"/>
                    <a:pt x="52164" y="1092"/>
                    <a:pt x="52667" y="1285"/>
                  </a:cubicBezTo>
                  <a:cubicBezTo>
                    <a:pt x="53810" y="1722"/>
                    <a:pt x="54744" y="2611"/>
                    <a:pt x="55412" y="3619"/>
                  </a:cubicBezTo>
                  <a:cubicBezTo>
                    <a:pt x="56063" y="4602"/>
                    <a:pt x="56470" y="5695"/>
                    <a:pt x="56651" y="6824"/>
                  </a:cubicBezTo>
                  <a:lnTo>
                    <a:pt x="56651" y="6824"/>
                  </a:lnTo>
                  <a:cubicBezTo>
                    <a:pt x="56360" y="7189"/>
                    <a:pt x="56094" y="7574"/>
                    <a:pt x="55852" y="7971"/>
                  </a:cubicBezTo>
                  <a:cubicBezTo>
                    <a:pt x="55095" y="9215"/>
                    <a:pt x="54503" y="10654"/>
                    <a:pt x="54315" y="12107"/>
                  </a:cubicBezTo>
                  <a:cubicBezTo>
                    <a:pt x="54254" y="12590"/>
                    <a:pt x="54308" y="13290"/>
                    <a:pt x="54730" y="13610"/>
                  </a:cubicBezTo>
                  <a:cubicBezTo>
                    <a:pt x="54855" y="13704"/>
                    <a:pt x="54974" y="13744"/>
                    <a:pt x="55087" y="13744"/>
                  </a:cubicBezTo>
                  <a:cubicBezTo>
                    <a:pt x="55508" y="13744"/>
                    <a:pt x="55835" y="13190"/>
                    <a:pt x="56020" y="12842"/>
                  </a:cubicBezTo>
                  <a:cubicBezTo>
                    <a:pt x="56829" y="11312"/>
                    <a:pt x="57239" y="9551"/>
                    <a:pt x="57175" y="7819"/>
                  </a:cubicBezTo>
                  <a:cubicBezTo>
                    <a:pt x="57165" y="7523"/>
                    <a:pt x="57137" y="7223"/>
                    <a:pt x="57093" y="6922"/>
                  </a:cubicBezTo>
                  <a:lnTo>
                    <a:pt x="57093" y="6922"/>
                  </a:lnTo>
                  <a:cubicBezTo>
                    <a:pt x="57659" y="6240"/>
                    <a:pt x="58320" y="5637"/>
                    <a:pt x="59082" y="5179"/>
                  </a:cubicBezTo>
                  <a:cubicBezTo>
                    <a:pt x="59271" y="5066"/>
                    <a:pt x="59155" y="4797"/>
                    <a:pt x="58979" y="4797"/>
                  </a:cubicBezTo>
                  <a:cubicBezTo>
                    <a:pt x="58947" y="4797"/>
                    <a:pt x="58912" y="4806"/>
                    <a:pt x="58878" y="4827"/>
                  </a:cubicBezTo>
                  <a:cubicBezTo>
                    <a:pt x="58173" y="5253"/>
                    <a:pt x="57549" y="5794"/>
                    <a:pt x="57003" y="6407"/>
                  </a:cubicBezTo>
                  <a:lnTo>
                    <a:pt x="57003" y="6407"/>
                  </a:lnTo>
                  <a:cubicBezTo>
                    <a:pt x="56535" y="4142"/>
                    <a:pt x="55159" y="1929"/>
                    <a:pt x="53030" y="997"/>
                  </a:cubicBezTo>
                  <a:cubicBezTo>
                    <a:pt x="52396" y="719"/>
                    <a:pt x="51764" y="595"/>
                    <a:pt x="51144" y="595"/>
                  </a:cubicBezTo>
                  <a:cubicBezTo>
                    <a:pt x="48909" y="595"/>
                    <a:pt x="46839" y="2203"/>
                    <a:pt x="45471" y="3970"/>
                  </a:cubicBezTo>
                  <a:cubicBezTo>
                    <a:pt x="45006" y="4572"/>
                    <a:pt x="44589" y="5209"/>
                    <a:pt x="44218" y="5872"/>
                  </a:cubicBezTo>
                  <a:lnTo>
                    <a:pt x="44218" y="5872"/>
                  </a:lnTo>
                  <a:cubicBezTo>
                    <a:pt x="43488" y="3113"/>
                    <a:pt x="41426" y="545"/>
                    <a:pt x="38481" y="70"/>
                  </a:cubicBezTo>
                  <a:cubicBezTo>
                    <a:pt x="38190" y="23"/>
                    <a:pt x="37904" y="1"/>
                    <a:pt x="37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 rot="-198737">
              <a:off x="1004504" y="1788025"/>
              <a:ext cx="1427234" cy="1084381"/>
            </a:xfrm>
            <a:custGeom>
              <a:avLst/>
              <a:gdLst/>
              <a:ahLst/>
              <a:cxnLst/>
              <a:rect l="l" t="t" r="r" b="b"/>
              <a:pathLst>
                <a:path w="70181" h="53322" extrusionOk="0">
                  <a:moveTo>
                    <a:pt x="34289" y="1"/>
                  </a:moveTo>
                  <a:cubicBezTo>
                    <a:pt x="25754" y="1"/>
                    <a:pt x="17563" y="2405"/>
                    <a:pt x="11299" y="6785"/>
                  </a:cubicBezTo>
                  <a:cubicBezTo>
                    <a:pt x="4561" y="11497"/>
                    <a:pt x="606" y="18111"/>
                    <a:pt x="304" y="25171"/>
                  </a:cubicBezTo>
                  <a:cubicBezTo>
                    <a:pt x="1" y="32229"/>
                    <a:pt x="3376" y="39158"/>
                    <a:pt x="9686" y="44430"/>
                  </a:cubicBezTo>
                  <a:cubicBezTo>
                    <a:pt x="15995" y="49701"/>
                    <a:pt x="24724" y="52884"/>
                    <a:pt x="33951" y="53280"/>
                  </a:cubicBezTo>
                  <a:cubicBezTo>
                    <a:pt x="34600" y="53308"/>
                    <a:pt x="35249" y="53322"/>
                    <a:pt x="35895" y="53322"/>
                  </a:cubicBezTo>
                  <a:cubicBezTo>
                    <a:pt x="44429" y="53322"/>
                    <a:pt x="52621" y="50918"/>
                    <a:pt x="58885" y="46537"/>
                  </a:cubicBezTo>
                  <a:cubicBezTo>
                    <a:pt x="65621" y="41825"/>
                    <a:pt x="69576" y="35212"/>
                    <a:pt x="69879" y="28151"/>
                  </a:cubicBezTo>
                  <a:cubicBezTo>
                    <a:pt x="70181" y="21091"/>
                    <a:pt x="66806" y="14165"/>
                    <a:pt x="60496" y="8893"/>
                  </a:cubicBezTo>
                  <a:cubicBezTo>
                    <a:pt x="54186" y="3621"/>
                    <a:pt x="45458" y="437"/>
                    <a:pt x="36233" y="42"/>
                  </a:cubicBezTo>
                  <a:cubicBezTo>
                    <a:pt x="35583" y="14"/>
                    <a:pt x="34935" y="1"/>
                    <a:pt x="34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5"/>
            <p:cNvSpPr/>
            <p:nvPr/>
          </p:nvSpPr>
          <p:spPr>
            <a:xfrm rot="-198737">
              <a:off x="1133453" y="2443236"/>
              <a:ext cx="143169" cy="134302"/>
            </a:xfrm>
            <a:custGeom>
              <a:avLst/>
              <a:gdLst/>
              <a:ahLst/>
              <a:cxnLst/>
              <a:rect l="l" t="t" r="r" b="b"/>
              <a:pathLst>
                <a:path w="7040" h="6604" extrusionOk="0">
                  <a:moveTo>
                    <a:pt x="3521" y="1"/>
                  </a:moveTo>
                  <a:cubicBezTo>
                    <a:pt x="3370" y="1"/>
                    <a:pt x="3218" y="11"/>
                    <a:pt x="3064" y="32"/>
                  </a:cubicBezTo>
                  <a:cubicBezTo>
                    <a:pt x="1260" y="286"/>
                    <a:pt x="0" y="1954"/>
                    <a:pt x="252" y="3758"/>
                  </a:cubicBezTo>
                  <a:cubicBezTo>
                    <a:pt x="479" y="5407"/>
                    <a:pt x="1892" y="6604"/>
                    <a:pt x="3513" y="6604"/>
                  </a:cubicBezTo>
                  <a:cubicBezTo>
                    <a:pt x="3665" y="6604"/>
                    <a:pt x="3820" y="6593"/>
                    <a:pt x="3975" y="6571"/>
                  </a:cubicBezTo>
                  <a:cubicBezTo>
                    <a:pt x="5780" y="6320"/>
                    <a:pt x="7040" y="4651"/>
                    <a:pt x="6788" y="2847"/>
                  </a:cubicBezTo>
                  <a:cubicBezTo>
                    <a:pt x="6560" y="1194"/>
                    <a:pt x="5144" y="1"/>
                    <a:pt x="3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5"/>
            <p:cNvSpPr/>
            <p:nvPr/>
          </p:nvSpPr>
          <p:spPr>
            <a:xfrm rot="-198737">
              <a:off x="2229409" y="2258846"/>
              <a:ext cx="143230" cy="134302"/>
            </a:xfrm>
            <a:custGeom>
              <a:avLst/>
              <a:gdLst/>
              <a:ahLst/>
              <a:cxnLst/>
              <a:rect l="l" t="t" r="r" b="b"/>
              <a:pathLst>
                <a:path w="7043" h="6604" extrusionOk="0">
                  <a:moveTo>
                    <a:pt x="3525" y="0"/>
                  </a:moveTo>
                  <a:cubicBezTo>
                    <a:pt x="3373" y="0"/>
                    <a:pt x="3220" y="11"/>
                    <a:pt x="3065" y="32"/>
                  </a:cubicBezTo>
                  <a:cubicBezTo>
                    <a:pt x="1261" y="286"/>
                    <a:pt x="1" y="1954"/>
                    <a:pt x="252" y="3758"/>
                  </a:cubicBezTo>
                  <a:cubicBezTo>
                    <a:pt x="482" y="5407"/>
                    <a:pt x="1895" y="6603"/>
                    <a:pt x="3516" y="6603"/>
                  </a:cubicBezTo>
                  <a:cubicBezTo>
                    <a:pt x="3669" y="6603"/>
                    <a:pt x="3823" y="6593"/>
                    <a:pt x="3979" y="6571"/>
                  </a:cubicBezTo>
                  <a:cubicBezTo>
                    <a:pt x="5783" y="6319"/>
                    <a:pt x="7043" y="4651"/>
                    <a:pt x="6791" y="2847"/>
                  </a:cubicBezTo>
                  <a:cubicBezTo>
                    <a:pt x="6561" y="1193"/>
                    <a:pt x="5145" y="0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5"/>
            <p:cNvSpPr/>
            <p:nvPr/>
          </p:nvSpPr>
          <p:spPr>
            <a:xfrm rot="-198737">
              <a:off x="1633102" y="2221260"/>
              <a:ext cx="123686" cy="84701"/>
            </a:xfrm>
            <a:custGeom>
              <a:avLst/>
              <a:gdLst/>
              <a:ahLst/>
              <a:cxnLst/>
              <a:rect l="l" t="t" r="r" b="b"/>
              <a:pathLst>
                <a:path w="6082" h="4165" extrusionOk="0">
                  <a:moveTo>
                    <a:pt x="2011" y="1895"/>
                  </a:moveTo>
                  <a:cubicBezTo>
                    <a:pt x="1996" y="1901"/>
                    <a:pt x="1995" y="1902"/>
                    <a:pt x="1975" y="1908"/>
                  </a:cubicBezTo>
                  <a:lnTo>
                    <a:pt x="1975" y="1908"/>
                  </a:lnTo>
                  <a:cubicBezTo>
                    <a:pt x="1981" y="1906"/>
                    <a:pt x="1994" y="1902"/>
                    <a:pt x="2011" y="1895"/>
                  </a:cubicBezTo>
                  <a:close/>
                  <a:moveTo>
                    <a:pt x="4937" y="0"/>
                  </a:moveTo>
                  <a:cubicBezTo>
                    <a:pt x="4726" y="0"/>
                    <a:pt x="4511" y="22"/>
                    <a:pt x="4318" y="36"/>
                  </a:cubicBezTo>
                  <a:cubicBezTo>
                    <a:pt x="3523" y="95"/>
                    <a:pt x="2721" y="238"/>
                    <a:pt x="1954" y="476"/>
                  </a:cubicBezTo>
                  <a:cubicBezTo>
                    <a:pt x="1474" y="626"/>
                    <a:pt x="307" y="787"/>
                    <a:pt x="155" y="1274"/>
                  </a:cubicBezTo>
                  <a:cubicBezTo>
                    <a:pt x="1" y="1761"/>
                    <a:pt x="363" y="2135"/>
                    <a:pt x="991" y="2643"/>
                  </a:cubicBezTo>
                  <a:cubicBezTo>
                    <a:pt x="1569" y="3114"/>
                    <a:pt x="2299" y="3536"/>
                    <a:pt x="2918" y="3987"/>
                  </a:cubicBezTo>
                  <a:cubicBezTo>
                    <a:pt x="3070" y="4098"/>
                    <a:pt x="3270" y="4165"/>
                    <a:pt x="3471" y="4165"/>
                  </a:cubicBezTo>
                  <a:cubicBezTo>
                    <a:pt x="3667" y="4165"/>
                    <a:pt x="3865" y="4101"/>
                    <a:pt x="4019" y="3953"/>
                  </a:cubicBezTo>
                  <a:cubicBezTo>
                    <a:pt x="4130" y="3846"/>
                    <a:pt x="4198" y="3706"/>
                    <a:pt x="4232" y="3559"/>
                  </a:cubicBezTo>
                  <a:cubicBezTo>
                    <a:pt x="4280" y="3515"/>
                    <a:pt x="4330" y="3472"/>
                    <a:pt x="4368" y="3416"/>
                  </a:cubicBezTo>
                  <a:cubicBezTo>
                    <a:pt x="4801" y="2792"/>
                    <a:pt x="5232" y="2174"/>
                    <a:pt x="5665" y="1550"/>
                  </a:cubicBezTo>
                  <a:cubicBezTo>
                    <a:pt x="5780" y="1385"/>
                    <a:pt x="5916" y="1213"/>
                    <a:pt x="5973" y="1025"/>
                  </a:cubicBezTo>
                  <a:cubicBezTo>
                    <a:pt x="6082" y="678"/>
                    <a:pt x="5955" y="306"/>
                    <a:pt x="5604" y="125"/>
                  </a:cubicBezTo>
                  <a:cubicBezTo>
                    <a:pt x="5414" y="28"/>
                    <a:pt x="5178" y="0"/>
                    <a:pt x="4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5"/>
            <p:cNvSpPr/>
            <p:nvPr/>
          </p:nvSpPr>
          <p:spPr>
            <a:xfrm rot="-198737">
              <a:off x="1693975" y="2259925"/>
              <a:ext cx="126676" cy="67314"/>
            </a:xfrm>
            <a:custGeom>
              <a:avLst/>
              <a:gdLst/>
              <a:ahLst/>
              <a:cxnLst/>
              <a:rect l="l" t="t" r="r" b="b"/>
              <a:pathLst>
                <a:path w="6229" h="3310" extrusionOk="0">
                  <a:moveTo>
                    <a:pt x="331" y="0"/>
                  </a:moveTo>
                  <a:cubicBezTo>
                    <a:pt x="169" y="0"/>
                    <a:pt x="1" y="134"/>
                    <a:pt x="56" y="338"/>
                  </a:cubicBezTo>
                  <a:cubicBezTo>
                    <a:pt x="450" y="1789"/>
                    <a:pt x="1538" y="3067"/>
                    <a:pt x="3086" y="3282"/>
                  </a:cubicBezTo>
                  <a:cubicBezTo>
                    <a:pt x="3218" y="3301"/>
                    <a:pt x="3350" y="3310"/>
                    <a:pt x="3482" y="3310"/>
                  </a:cubicBezTo>
                  <a:cubicBezTo>
                    <a:pt x="4747" y="3310"/>
                    <a:pt x="5967" y="2481"/>
                    <a:pt x="6193" y="1170"/>
                  </a:cubicBezTo>
                  <a:cubicBezTo>
                    <a:pt x="6229" y="965"/>
                    <a:pt x="6054" y="830"/>
                    <a:pt x="5897" y="830"/>
                  </a:cubicBezTo>
                  <a:cubicBezTo>
                    <a:pt x="5792" y="830"/>
                    <a:pt x="5695" y="890"/>
                    <a:pt x="5672" y="1027"/>
                  </a:cubicBezTo>
                  <a:cubicBezTo>
                    <a:pt x="5487" y="2099"/>
                    <a:pt x="4524" y="2771"/>
                    <a:pt x="3493" y="2771"/>
                  </a:cubicBezTo>
                  <a:cubicBezTo>
                    <a:pt x="3347" y="2771"/>
                    <a:pt x="3199" y="2757"/>
                    <a:pt x="3052" y="2729"/>
                  </a:cubicBezTo>
                  <a:cubicBezTo>
                    <a:pt x="1767" y="2489"/>
                    <a:pt x="905" y="1403"/>
                    <a:pt x="577" y="191"/>
                  </a:cubicBezTo>
                  <a:cubicBezTo>
                    <a:pt x="541" y="58"/>
                    <a:pt x="437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5"/>
            <p:cNvSpPr/>
            <p:nvPr/>
          </p:nvSpPr>
          <p:spPr>
            <a:xfrm rot="-198737">
              <a:off x="1631394" y="2268383"/>
              <a:ext cx="84823" cy="90233"/>
            </a:xfrm>
            <a:custGeom>
              <a:avLst/>
              <a:gdLst/>
              <a:ahLst/>
              <a:cxnLst/>
              <a:rect l="l" t="t" r="r" b="b"/>
              <a:pathLst>
                <a:path w="4171" h="4437" extrusionOk="0">
                  <a:moveTo>
                    <a:pt x="3517" y="0"/>
                  </a:moveTo>
                  <a:cubicBezTo>
                    <a:pt x="3352" y="0"/>
                    <a:pt x="3189" y="131"/>
                    <a:pt x="3257" y="331"/>
                  </a:cubicBezTo>
                  <a:cubicBezTo>
                    <a:pt x="3572" y="1251"/>
                    <a:pt x="3244" y="2237"/>
                    <a:pt x="2679" y="2987"/>
                  </a:cubicBezTo>
                  <a:cubicBezTo>
                    <a:pt x="2414" y="3339"/>
                    <a:pt x="2067" y="3694"/>
                    <a:pt x="1641" y="3835"/>
                  </a:cubicBezTo>
                  <a:cubicBezTo>
                    <a:pt x="1518" y="3876"/>
                    <a:pt x="1390" y="3898"/>
                    <a:pt x="1264" y="3898"/>
                  </a:cubicBezTo>
                  <a:cubicBezTo>
                    <a:pt x="999" y="3898"/>
                    <a:pt x="741" y="3803"/>
                    <a:pt x="556" y="3592"/>
                  </a:cubicBezTo>
                  <a:cubicBezTo>
                    <a:pt x="501" y="3529"/>
                    <a:pt x="438" y="3503"/>
                    <a:pt x="377" y="3503"/>
                  </a:cubicBezTo>
                  <a:cubicBezTo>
                    <a:pt x="180" y="3503"/>
                    <a:pt x="0" y="3774"/>
                    <a:pt x="175" y="3973"/>
                  </a:cubicBezTo>
                  <a:cubicBezTo>
                    <a:pt x="450" y="4291"/>
                    <a:pt x="856" y="4437"/>
                    <a:pt x="1266" y="4437"/>
                  </a:cubicBezTo>
                  <a:cubicBezTo>
                    <a:pt x="1379" y="4437"/>
                    <a:pt x="1492" y="4425"/>
                    <a:pt x="1603" y="4404"/>
                  </a:cubicBezTo>
                  <a:cubicBezTo>
                    <a:pt x="2167" y="4297"/>
                    <a:pt x="2639" y="3894"/>
                    <a:pt x="2992" y="3463"/>
                  </a:cubicBezTo>
                  <a:cubicBezTo>
                    <a:pt x="3726" y="2566"/>
                    <a:pt x="4171" y="1328"/>
                    <a:pt x="3783" y="188"/>
                  </a:cubicBezTo>
                  <a:cubicBezTo>
                    <a:pt x="3736" y="57"/>
                    <a:pt x="3626" y="0"/>
                    <a:pt x="3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 rot="-198737">
              <a:off x="1697574" y="2362211"/>
              <a:ext cx="60359" cy="25644"/>
            </a:xfrm>
            <a:custGeom>
              <a:avLst/>
              <a:gdLst/>
              <a:ahLst/>
              <a:cxnLst/>
              <a:rect l="l" t="t" r="r" b="b"/>
              <a:pathLst>
                <a:path w="2968" h="1261" extrusionOk="0">
                  <a:moveTo>
                    <a:pt x="2657" y="0"/>
                  </a:moveTo>
                  <a:cubicBezTo>
                    <a:pt x="2563" y="0"/>
                    <a:pt x="2473" y="52"/>
                    <a:pt x="2417" y="134"/>
                  </a:cubicBezTo>
                  <a:cubicBezTo>
                    <a:pt x="2324" y="270"/>
                    <a:pt x="2186" y="401"/>
                    <a:pt x="2039" y="490"/>
                  </a:cubicBezTo>
                  <a:cubicBezTo>
                    <a:pt x="1862" y="598"/>
                    <a:pt x="1710" y="655"/>
                    <a:pt x="1497" y="694"/>
                  </a:cubicBezTo>
                  <a:cubicBezTo>
                    <a:pt x="1420" y="707"/>
                    <a:pt x="1318" y="714"/>
                    <a:pt x="1218" y="714"/>
                  </a:cubicBezTo>
                  <a:cubicBezTo>
                    <a:pt x="1131" y="714"/>
                    <a:pt x="1045" y="709"/>
                    <a:pt x="978" y="696"/>
                  </a:cubicBezTo>
                  <a:cubicBezTo>
                    <a:pt x="765" y="657"/>
                    <a:pt x="624" y="594"/>
                    <a:pt x="447" y="476"/>
                  </a:cubicBezTo>
                  <a:cubicBezTo>
                    <a:pt x="409" y="448"/>
                    <a:pt x="364" y="436"/>
                    <a:pt x="319" y="436"/>
                  </a:cubicBezTo>
                  <a:cubicBezTo>
                    <a:pt x="224" y="436"/>
                    <a:pt x="126" y="491"/>
                    <a:pt x="78" y="571"/>
                  </a:cubicBezTo>
                  <a:cubicBezTo>
                    <a:pt x="1" y="705"/>
                    <a:pt x="55" y="859"/>
                    <a:pt x="175" y="943"/>
                  </a:cubicBezTo>
                  <a:cubicBezTo>
                    <a:pt x="489" y="1159"/>
                    <a:pt x="855" y="1261"/>
                    <a:pt x="1223" y="1261"/>
                  </a:cubicBezTo>
                  <a:cubicBezTo>
                    <a:pt x="1867" y="1261"/>
                    <a:pt x="2515" y="950"/>
                    <a:pt x="2884" y="408"/>
                  </a:cubicBezTo>
                  <a:cubicBezTo>
                    <a:pt x="2968" y="286"/>
                    <a:pt x="2907" y="107"/>
                    <a:pt x="2789" y="36"/>
                  </a:cubicBezTo>
                  <a:cubicBezTo>
                    <a:pt x="2746" y="12"/>
                    <a:pt x="2701" y="0"/>
                    <a:pt x="2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 rot="-198737">
              <a:off x="1443757" y="1830404"/>
              <a:ext cx="408519" cy="214021"/>
            </a:xfrm>
            <a:custGeom>
              <a:avLst/>
              <a:gdLst/>
              <a:ahLst/>
              <a:cxnLst/>
              <a:rect l="l" t="t" r="r" b="b"/>
              <a:pathLst>
                <a:path w="20088" h="10524" extrusionOk="0">
                  <a:moveTo>
                    <a:pt x="14453" y="4210"/>
                  </a:moveTo>
                  <a:cubicBezTo>
                    <a:pt x="14496" y="4210"/>
                    <a:pt x="14549" y="4240"/>
                    <a:pt x="14614" y="4311"/>
                  </a:cubicBezTo>
                  <a:cubicBezTo>
                    <a:pt x="14883" y="4603"/>
                    <a:pt x="14969" y="5147"/>
                    <a:pt x="15049" y="5516"/>
                  </a:cubicBezTo>
                  <a:cubicBezTo>
                    <a:pt x="15136" y="5934"/>
                    <a:pt x="15184" y="6361"/>
                    <a:pt x="15191" y="6789"/>
                  </a:cubicBezTo>
                  <a:lnTo>
                    <a:pt x="15191" y="6789"/>
                  </a:lnTo>
                  <a:cubicBezTo>
                    <a:pt x="15088" y="6653"/>
                    <a:pt x="14991" y="6513"/>
                    <a:pt x="14897" y="6373"/>
                  </a:cubicBezTo>
                  <a:cubicBezTo>
                    <a:pt x="14659" y="6015"/>
                    <a:pt x="14432" y="5636"/>
                    <a:pt x="14317" y="5219"/>
                  </a:cubicBezTo>
                  <a:cubicBezTo>
                    <a:pt x="14269" y="5046"/>
                    <a:pt x="14226" y="4210"/>
                    <a:pt x="14453" y="4210"/>
                  </a:cubicBezTo>
                  <a:close/>
                  <a:moveTo>
                    <a:pt x="9090" y="3178"/>
                  </a:moveTo>
                  <a:cubicBezTo>
                    <a:pt x="9197" y="3178"/>
                    <a:pt x="9343" y="3336"/>
                    <a:pt x="9394" y="3384"/>
                  </a:cubicBezTo>
                  <a:cubicBezTo>
                    <a:pt x="9908" y="3889"/>
                    <a:pt x="10022" y="4705"/>
                    <a:pt x="10124" y="5385"/>
                  </a:cubicBezTo>
                  <a:cubicBezTo>
                    <a:pt x="10212" y="5988"/>
                    <a:pt x="10285" y="6613"/>
                    <a:pt x="10249" y="7229"/>
                  </a:cubicBezTo>
                  <a:lnTo>
                    <a:pt x="10249" y="7229"/>
                  </a:lnTo>
                  <a:cubicBezTo>
                    <a:pt x="10242" y="7218"/>
                    <a:pt x="10235" y="7208"/>
                    <a:pt x="10228" y="7198"/>
                  </a:cubicBezTo>
                  <a:cubicBezTo>
                    <a:pt x="9781" y="6541"/>
                    <a:pt x="9446" y="5815"/>
                    <a:pt x="9240" y="5047"/>
                  </a:cubicBezTo>
                  <a:cubicBezTo>
                    <a:pt x="9145" y="4694"/>
                    <a:pt x="9077" y="4333"/>
                    <a:pt x="9036" y="3971"/>
                  </a:cubicBezTo>
                  <a:cubicBezTo>
                    <a:pt x="9015" y="3771"/>
                    <a:pt x="8988" y="3560"/>
                    <a:pt x="9002" y="3361"/>
                  </a:cubicBezTo>
                  <a:cubicBezTo>
                    <a:pt x="9004" y="3350"/>
                    <a:pt x="9009" y="3216"/>
                    <a:pt x="9031" y="3200"/>
                  </a:cubicBezTo>
                  <a:cubicBezTo>
                    <a:pt x="9048" y="3185"/>
                    <a:pt x="9068" y="3178"/>
                    <a:pt x="9090" y="3178"/>
                  </a:cubicBezTo>
                  <a:close/>
                  <a:moveTo>
                    <a:pt x="332" y="1"/>
                  </a:moveTo>
                  <a:cubicBezTo>
                    <a:pt x="162" y="1"/>
                    <a:pt x="0" y="129"/>
                    <a:pt x="79" y="324"/>
                  </a:cubicBezTo>
                  <a:cubicBezTo>
                    <a:pt x="829" y="2228"/>
                    <a:pt x="1615" y="4134"/>
                    <a:pt x="2687" y="5886"/>
                  </a:cubicBezTo>
                  <a:cubicBezTo>
                    <a:pt x="3206" y="6733"/>
                    <a:pt x="3789" y="7543"/>
                    <a:pt x="4457" y="8279"/>
                  </a:cubicBezTo>
                  <a:cubicBezTo>
                    <a:pt x="5126" y="9016"/>
                    <a:pt x="5915" y="9793"/>
                    <a:pt x="6817" y="10235"/>
                  </a:cubicBezTo>
                  <a:cubicBezTo>
                    <a:pt x="7203" y="10423"/>
                    <a:pt x="7609" y="10523"/>
                    <a:pt x="8009" y="10523"/>
                  </a:cubicBezTo>
                  <a:cubicBezTo>
                    <a:pt x="8487" y="10523"/>
                    <a:pt x="8958" y="10381"/>
                    <a:pt x="9383" y="10077"/>
                  </a:cubicBezTo>
                  <a:cubicBezTo>
                    <a:pt x="9944" y="9670"/>
                    <a:pt x="10326" y="9096"/>
                    <a:pt x="10545" y="8456"/>
                  </a:cubicBezTo>
                  <a:lnTo>
                    <a:pt x="10545" y="8456"/>
                  </a:lnTo>
                  <a:cubicBezTo>
                    <a:pt x="11328" y="9276"/>
                    <a:pt x="12359" y="9986"/>
                    <a:pt x="13414" y="9986"/>
                  </a:cubicBezTo>
                  <a:cubicBezTo>
                    <a:pt x="13812" y="9986"/>
                    <a:pt x="14214" y="9885"/>
                    <a:pt x="14607" y="9650"/>
                  </a:cubicBezTo>
                  <a:cubicBezTo>
                    <a:pt x="15203" y="9293"/>
                    <a:pt x="15488" y="8691"/>
                    <a:pt x="15620" y="8045"/>
                  </a:cubicBezTo>
                  <a:lnTo>
                    <a:pt x="15620" y="8045"/>
                  </a:lnTo>
                  <a:cubicBezTo>
                    <a:pt x="16128" y="8475"/>
                    <a:pt x="16730" y="8788"/>
                    <a:pt x="17406" y="8848"/>
                  </a:cubicBezTo>
                  <a:cubicBezTo>
                    <a:pt x="17487" y="8856"/>
                    <a:pt x="17569" y="8859"/>
                    <a:pt x="17651" y="8859"/>
                  </a:cubicBezTo>
                  <a:cubicBezTo>
                    <a:pt x="18362" y="8859"/>
                    <a:pt x="19087" y="8577"/>
                    <a:pt x="19514" y="7991"/>
                  </a:cubicBezTo>
                  <a:cubicBezTo>
                    <a:pt x="20087" y="7194"/>
                    <a:pt x="19951" y="6035"/>
                    <a:pt x="19793" y="5124"/>
                  </a:cubicBezTo>
                  <a:cubicBezTo>
                    <a:pt x="19616" y="4127"/>
                    <a:pt x="19242" y="3157"/>
                    <a:pt x="18702" y="2298"/>
                  </a:cubicBezTo>
                  <a:cubicBezTo>
                    <a:pt x="18437" y="1874"/>
                    <a:pt x="18131" y="1477"/>
                    <a:pt x="17794" y="1108"/>
                  </a:cubicBezTo>
                  <a:cubicBezTo>
                    <a:pt x="17738" y="1048"/>
                    <a:pt x="17675" y="1023"/>
                    <a:pt x="17614" y="1023"/>
                  </a:cubicBezTo>
                  <a:cubicBezTo>
                    <a:pt x="17413" y="1023"/>
                    <a:pt x="17230" y="1293"/>
                    <a:pt x="17410" y="1491"/>
                  </a:cubicBezTo>
                  <a:cubicBezTo>
                    <a:pt x="18555" y="2744"/>
                    <a:pt x="19269" y="4376"/>
                    <a:pt x="19369" y="6072"/>
                  </a:cubicBezTo>
                  <a:cubicBezTo>
                    <a:pt x="19414" y="6840"/>
                    <a:pt x="19348" y="7685"/>
                    <a:pt x="18600" y="8093"/>
                  </a:cubicBezTo>
                  <a:cubicBezTo>
                    <a:pt x="18311" y="8250"/>
                    <a:pt x="17987" y="8323"/>
                    <a:pt x="17662" y="8323"/>
                  </a:cubicBezTo>
                  <a:cubicBezTo>
                    <a:pt x="17297" y="8323"/>
                    <a:pt x="16931" y="8232"/>
                    <a:pt x="16608" y="8066"/>
                  </a:cubicBezTo>
                  <a:cubicBezTo>
                    <a:pt x="16270" y="7894"/>
                    <a:pt x="15972" y="7661"/>
                    <a:pt x="15706" y="7392"/>
                  </a:cubicBezTo>
                  <a:lnTo>
                    <a:pt x="15706" y="7392"/>
                  </a:lnTo>
                  <a:cubicBezTo>
                    <a:pt x="15711" y="7330"/>
                    <a:pt x="15714" y="7267"/>
                    <a:pt x="15717" y="7205"/>
                  </a:cubicBezTo>
                  <a:cubicBezTo>
                    <a:pt x="15742" y="6654"/>
                    <a:pt x="15697" y="6099"/>
                    <a:pt x="15597" y="5555"/>
                  </a:cubicBezTo>
                  <a:cubicBezTo>
                    <a:pt x="15504" y="5058"/>
                    <a:pt x="15393" y="4469"/>
                    <a:pt x="15090" y="4052"/>
                  </a:cubicBezTo>
                  <a:cubicBezTo>
                    <a:pt x="14930" y="3833"/>
                    <a:pt x="14683" y="3636"/>
                    <a:pt x="14416" y="3636"/>
                  </a:cubicBezTo>
                  <a:cubicBezTo>
                    <a:pt x="14337" y="3636"/>
                    <a:pt x="14257" y="3653"/>
                    <a:pt x="14176" y="3692"/>
                  </a:cubicBezTo>
                  <a:cubicBezTo>
                    <a:pt x="13773" y="3882"/>
                    <a:pt x="13680" y="4460"/>
                    <a:pt x="13702" y="4854"/>
                  </a:cubicBezTo>
                  <a:cubicBezTo>
                    <a:pt x="13759" y="5831"/>
                    <a:pt x="14430" y="6758"/>
                    <a:pt x="15049" y="7475"/>
                  </a:cubicBezTo>
                  <a:cubicBezTo>
                    <a:pt x="15085" y="7517"/>
                    <a:pt x="15122" y="7559"/>
                    <a:pt x="15160" y="7600"/>
                  </a:cubicBezTo>
                  <a:lnTo>
                    <a:pt x="15160" y="7600"/>
                  </a:lnTo>
                  <a:cubicBezTo>
                    <a:pt x="15095" y="8208"/>
                    <a:pt x="14907" y="8817"/>
                    <a:pt x="14387" y="9154"/>
                  </a:cubicBezTo>
                  <a:cubicBezTo>
                    <a:pt x="14069" y="9362"/>
                    <a:pt x="13739" y="9451"/>
                    <a:pt x="13409" y="9451"/>
                  </a:cubicBezTo>
                  <a:cubicBezTo>
                    <a:pt x="12406" y="9451"/>
                    <a:pt x="11399" y="8629"/>
                    <a:pt x="10707" y="7822"/>
                  </a:cubicBezTo>
                  <a:lnTo>
                    <a:pt x="10707" y="7822"/>
                  </a:lnTo>
                  <a:cubicBezTo>
                    <a:pt x="10713" y="7785"/>
                    <a:pt x="10719" y="7748"/>
                    <a:pt x="10724" y="7710"/>
                  </a:cubicBezTo>
                  <a:cubicBezTo>
                    <a:pt x="10874" y="6661"/>
                    <a:pt x="10733" y="5525"/>
                    <a:pt x="10498" y="4501"/>
                  </a:cubicBezTo>
                  <a:cubicBezTo>
                    <a:pt x="10402" y="4082"/>
                    <a:pt x="10260" y="3653"/>
                    <a:pt x="10010" y="3300"/>
                  </a:cubicBezTo>
                  <a:cubicBezTo>
                    <a:pt x="9802" y="2998"/>
                    <a:pt x="9441" y="2615"/>
                    <a:pt x="9045" y="2613"/>
                  </a:cubicBezTo>
                  <a:cubicBezTo>
                    <a:pt x="9044" y="2613"/>
                    <a:pt x="9042" y="2613"/>
                    <a:pt x="9041" y="2613"/>
                  </a:cubicBezTo>
                  <a:cubicBezTo>
                    <a:pt x="8110" y="2613"/>
                    <a:pt x="8501" y="4266"/>
                    <a:pt x="8605" y="4777"/>
                  </a:cubicBezTo>
                  <a:cubicBezTo>
                    <a:pt x="8807" y="5736"/>
                    <a:pt x="9201" y="6661"/>
                    <a:pt x="9750" y="7472"/>
                  </a:cubicBezTo>
                  <a:cubicBezTo>
                    <a:pt x="9865" y="7642"/>
                    <a:pt x="9995" y="7818"/>
                    <a:pt x="10138" y="7993"/>
                  </a:cubicBezTo>
                  <a:lnTo>
                    <a:pt x="10138" y="7993"/>
                  </a:lnTo>
                  <a:cubicBezTo>
                    <a:pt x="10124" y="8051"/>
                    <a:pt x="10109" y="8109"/>
                    <a:pt x="10092" y="8166"/>
                  </a:cubicBezTo>
                  <a:cubicBezTo>
                    <a:pt x="9886" y="8875"/>
                    <a:pt x="9405" y="9546"/>
                    <a:pt x="8716" y="9852"/>
                  </a:cubicBezTo>
                  <a:cubicBezTo>
                    <a:pt x="8493" y="9951"/>
                    <a:pt x="8269" y="9994"/>
                    <a:pt x="8047" y="9994"/>
                  </a:cubicBezTo>
                  <a:cubicBezTo>
                    <a:pt x="7472" y="9994"/>
                    <a:pt x="6915" y="9705"/>
                    <a:pt x="6441" y="9358"/>
                  </a:cubicBezTo>
                  <a:cubicBezTo>
                    <a:pt x="3458" y="7180"/>
                    <a:pt x="1921" y="3506"/>
                    <a:pt x="616" y="183"/>
                  </a:cubicBezTo>
                  <a:cubicBezTo>
                    <a:pt x="560" y="56"/>
                    <a:pt x="444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 rot="-198737">
              <a:off x="1237861" y="2263876"/>
              <a:ext cx="112847" cy="102130"/>
            </a:xfrm>
            <a:custGeom>
              <a:avLst/>
              <a:gdLst/>
              <a:ahLst/>
              <a:cxnLst/>
              <a:rect l="l" t="t" r="r" b="b"/>
              <a:pathLst>
                <a:path w="5549" h="5022" extrusionOk="0">
                  <a:moveTo>
                    <a:pt x="2773" y="0"/>
                  </a:moveTo>
                  <a:cubicBezTo>
                    <a:pt x="1651" y="0"/>
                    <a:pt x="631" y="759"/>
                    <a:pt x="340" y="1894"/>
                  </a:cubicBezTo>
                  <a:cubicBezTo>
                    <a:pt x="0" y="3238"/>
                    <a:pt x="814" y="4602"/>
                    <a:pt x="2158" y="4945"/>
                  </a:cubicBezTo>
                  <a:cubicBezTo>
                    <a:pt x="2364" y="4997"/>
                    <a:pt x="2572" y="5022"/>
                    <a:pt x="2776" y="5022"/>
                  </a:cubicBezTo>
                  <a:cubicBezTo>
                    <a:pt x="3896" y="5022"/>
                    <a:pt x="4919" y="4266"/>
                    <a:pt x="5209" y="3129"/>
                  </a:cubicBezTo>
                  <a:cubicBezTo>
                    <a:pt x="5549" y="1785"/>
                    <a:pt x="4735" y="421"/>
                    <a:pt x="3393" y="78"/>
                  </a:cubicBezTo>
                  <a:cubicBezTo>
                    <a:pt x="3185" y="26"/>
                    <a:pt x="2977" y="0"/>
                    <a:pt x="2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 rot="-198737">
              <a:off x="2120077" y="2059183"/>
              <a:ext cx="112867" cy="102170"/>
            </a:xfrm>
            <a:custGeom>
              <a:avLst/>
              <a:gdLst/>
              <a:ahLst/>
              <a:cxnLst/>
              <a:rect l="l" t="t" r="r" b="b"/>
              <a:pathLst>
                <a:path w="5550" h="5024" extrusionOk="0">
                  <a:moveTo>
                    <a:pt x="2776" y="0"/>
                  </a:moveTo>
                  <a:cubicBezTo>
                    <a:pt x="1653" y="0"/>
                    <a:pt x="629" y="758"/>
                    <a:pt x="341" y="1895"/>
                  </a:cubicBezTo>
                  <a:cubicBezTo>
                    <a:pt x="1" y="3237"/>
                    <a:pt x="815" y="4604"/>
                    <a:pt x="2159" y="4946"/>
                  </a:cubicBezTo>
                  <a:cubicBezTo>
                    <a:pt x="2365" y="4998"/>
                    <a:pt x="2572" y="5023"/>
                    <a:pt x="2776" y="5023"/>
                  </a:cubicBezTo>
                  <a:cubicBezTo>
                    <a:pt x="3896" y="5023"/>
                    <a:pt x="4920" y="4266"/>
                    <a:pt x="5209" y="3130"/>
                  </a:cubicBezTo>
                  <a:cubicBezTo>
                    <a:pt x="5549" y="1786"/>
                    <a:pt x="4736" y="422"/>
                    <a:pt x="3394" y="77"/>
                  </a:cubicBezTo>
                  <a:cubicBezTo>
                    <a:pt x="3187" y="25"/>
                    <a:pt x="2980" y="0"/>
                    <a:pt x="2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 rot="-198737">
              <a:off x="2122376" y="1971875"/>
              <a:ext cx="57918" cy="16391"/>
            </a:xfrm>
            <a:custGeom>
              <a:avLst/>
              <a:gdLst/>
              <a:ahLst/>
              <a:cxnLst/>
              <a:rect l="l" t="t" r="r" b="b"/>
              <a:pathLst>
                <a:path w="2848" h="806" extrusionOk="0">
                  <a:moveTo>
                    <a:pt x="2548" y="0"/>
                  </a:moveTo>
                  <a:cubicBezTo>
                    <a:pt x="2526" y="0"/>
                    <a:pt x="2503" y="3"/>
                    <a:pt x="2481" y="7"/>
                  </a:cubicBezTo>
                  <a:cubicBezTo>
                    <a:pt x="1748" y="139"/>
                    <a:pt x="1012" y="225"/>
                    <a:pt x="271" y="268"/>
                  </a:cubicBezTo>
                  <a:cubicBezTo>
                    <a:pt x="123" y="275"/>
                    <a:pt x="1" y="386"/>
                    <a:pt x="1" y="535"/>
                  </a:cubicBezTo>
                  <a:cubicBezTo>
                    <a:pt x="1" y="673"/>
                    <a:pt x="116" y="806"/>
                    <a:pt x="254" y="806"/>
                  </a:cubicBezTo>
                  <a:cubicBezTo>
                    <a:pt x="260" y="806"/>
                    <a:pt x="265" y="805"/>
                    <a:pt x="271" y="805"/>
                  </a:cubicBezTo>
                  <a:cubicBezTo>
                    <a:pt x="1062" y="760"/>
                    <a:pt x="1846" y="667"/>
                    <a:pt x="2621" y="524"/>
                  </a:cubicBezTo>
                  <a:cubicBezTo>
                    <a:pt x="2766" y="499"/>
                    <a:pt x="2848" y="325"/>
                    <a:pt x="2811" y="191"/>
                  </a:cubicBezTo>
                  <a:cubicBezTo>
                    <a:pt x="2779" y="67"/>
                    <a:pt x="2669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 rot="-198737">
              <a:off x="1152441" y="2167192"/>
              <a:ext cx="52977" cy="53444"/>
            </a:xfrm>
            <a:custGeom>
              <a:avLst/>
              <a:gdLst/>
              <a:ahLst/>
              <a:cxnLst/>
              <a:rect l="l" t="t" r="r" b="b"/>
              <a:pathLst>
                <a:path w="2605" h="2628" extrusionOk="0">
                  <a:moveTo>
                    <a:pt x="2202" y="1"/>
                  </a:moveTo>
                  <a:cubicBezTo>
                    <a:pt x="2140" y="1"/>
                    <a:pt x="2077" y="23"/>
                    <a:pt x="2020" y="76"/>
                  </a:cubicBezTo>
                  <a:cubicBezTo>
                    <a:pt x="1315" y="733"/>
                    <a:pt x="672" y="1454"/>
                    <a:pt x="89" y="2220"/>
                  </a:cubicBezTo>
                  <a:cubicBezTo>
                    <a:pt x="1" y="2335"/>
                    <a:pt x="71" y="2524"/>
                    <a:pt x="184" y="2592"/>
                  </a:cubicBezTo>
                  <a:cubicBezTo>
                    <a:pt x="228" y="2617"/>
                    <a:pt x="272" y="2628"/>
                    <a:pt x="315" y="2628"/>
                  </a:cubicBezTo>
                  <a:cubicBezTo>
                    <a:pt x="409" y="2628"/>
                    <a:pt x="496" y="2575"/>
                    <a:pt x="556" y="2494"/>
                  </a:cubicBezTo>
                  <a:cubicBezTo>
                    <a:pt x="1111" y="1764"/>
                    <a:pt x="1732" y="1084"/>
                    <a:pt x="2403" y="459"/>
                  </a:cubicBezTo>
                  <a:cubicBezTo>
                    <a:pt x="2604" y="274"/>
                    <a:pt x="2416" y="1"/>
                    <a:pt x="2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 rot="-198737">
              <a:off x="1598933" y="2296152"/>
              <a:ext cx="14256" cy="11022"/>
            </a:xfrm>
            <a:custGeom>
              <a:avLst/>
              <a:gdLst/>
              <a:ahLst/>
              <a:cxnLst/>
              <a:rect l="l" t="t" r="r" b="b"/>
              <a:pathLst>
                <a:path w="701" h="542" extrusionOk="0">
                  <a:moveTo>
                    <a:pt x="352" y="0"/>
                  </a:moveTo>
                  <a:cubicBezTo>
                    <a:pt x="3" y="0"/>
                    <a:pt x="0" y="542"/>
                    <a:pt x="352" y="542"/>
                  </a:cubicBezTo>
                  <a:cubicBezTo>
                    <a:pt x="701" y="542"/>
                    <a:pt x="701" y="0"/>
                    <a:pt x="3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 rot="-198737">
              <a:off x="1573743" y="2338853"/>
              <a:ext cx="11734" cy="12568"/>
            </a:xfrm>
            <a:custGeom>
              <a:avLst/>
              <a:gdLst/>
              <a:ahLst/>
              <a:cxnLst/>
              <a:rect l="l" t="t" r="r" b="b"/>
              <a:pathLst>
                <a:path w="577" h="618" extrusionOk="0">
                  <a:moveTo>
                    <a:pt x="300" y="1"/>
                  </a:moveTo>
                  <a:cubicBezTo>
                    <a:pt x="252" y="1"/>
                    <a:pt x="207" y="12"/>
                    <a:pt x="164" y="37"/>
                  </a:cubicBezTo>
                  <a:cubicBezTo>
                    <a:pt x="148" y="51"/>
                    <a:pt x="127" y="64"/>
                    <a:pt x="111" y="80"/>
                  </a:cubicBezTo>
                  <a:cubicBezTo>
                    <a:pt x="77" y="114"/>
                    <a:pt x="55" y="153"/>
                    <a:pt x="39" y="198"/>
                  </a:cubicBezTo>
                  <a:cubicBezTo>
                    <a:pt x="32" y="223"/>
                    <a:pt x="23" y="252"/>
                    <a:pt x="14" y="277"/>
                  </a:cubicBezTo>
                  <a:cubicBezTo>
                    <a:pt x="3" y="314"/>
                    <a:pt x="0" y="348"/>
                    <a:pt x="9" y="386"/>
                  </a:cubicBezTo>
                  <a:cubicBezTo>
                    <a:pt x="12" y="422"/>
                    <a:pt x="21" y="456"/>
                    <a:pt x="39" y="484"/>
                  </a:cubicBezTo>
                  <a:cubicBezTo>
                    <a:pt x="57" y="515"/>
                    <a:pt x="80" y="540"/>
                    <a:pt x="111" y="561"/>
                  </a:cubicBezTo>
                  <a:cubicBezTo>
                    <a:pt x="136" y="583"/>
                    <a:pt x="168" y="601"/>
                    <a:pt x="204" y="608"/>
                  </a:cubicBezTo>
                  <a:cubicBezTo>
                    <a:pt x="227" y="613"/>
                    <a:pt x="252" y="615"/>
                    <a:pt x="275" y="617"/>
                  </a:cubicBezTo>
                  <a:cubicBezTo>
                    <a:pt x="322" y="617"/>
                    <a:pt x="368" y="606"/>
                    <a:pt x="411" y="581"/>
                  </a:cubicBezTo>
                  <a:cubicBezTo>
                    <a:pt x="429" y="567"/>
                    <a:pt x="449" y="552"/>
                    <a:pt x="465" y="538"/>
                  </a:cubicBezTo>
                  <a:cubicBezTo>
                    <a:pt x="499" y="504"/>
                    <a:pt x="522" y="468"/>
                    <a:pt x="535" y="420"/>
                  </a:cubicBezTo>
                  <a:cubicBezTo>
                    <a:pt x="544" y="393"/>
                    <a:pt x="553" y="366"/>
                    <a:pt x="562" y="341"/>
                  </a:cubicBezTo>
                  <a:cubicBezTo>
                    <a:pt x="574" y="302"/>
                    <a:pt x="576" y="268"/>
                    <a:pt x="567" y="232"/>
                  </a:cubicBezTo>
                  <a:cubicBezTo>
                    <a:pt x="565" y="196"/>
                    <a:pt x="556" y="162"/>
                    <a:pt x="535" y="132"/>
                  </a:cubicBezTo>
                  <a:cubicBezTo>
                    <a:pt x="519" y="103"/>
                    <a:pt x="497" y="76"/>
                    <a:pt x="465" y="57"/>
                  </a:cubicBezTo>
                  <a:cubicBezTo>
                    <a:pt x="440" y="35"/>
                    <a:pt x="408" y="17"/>
                    <a:pt x="372" y="8"/>
                  </a:cubicBezTo>
                  <a:cubicBezTo>
                    <a:pt x="349" y="5"/>
                    <a:pt x="322" y="3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 rot="-198737">
              <a:off x="1548653" y="2285842"/>
              <a:ext cx="14256" cy="11043"/>
            </a:xfrm>
            <a:custGeom>
              <a:avLst/>
              <a:gdLst/>
              <a:ahLst/>
              <a:cxnLst/>
              <a:rect l="l" t="t" r="r" b="b"/>
              <a:pathLst>
                <a:path w="701" h="543" extrusionOk="0">
                  <a:moveTo>
                    <a:pt x="352" y="1"/>
                  </a:moveTo>
                  <a:cubicBezTo>
                    <a:pt x="3" y="3"/>
                    <a:pt x="0" y="543"/>
                    <a:pt x="352" y="543"/>
                  </a:cubicBezTo>
                  <a:cubicBezTo>
                    <a:pt x="701" y="543"/>
                    <a:pt x="701" y="1"/>
                    <a:pt x="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 rot="-198737">
              <a:off x="1789007" y="2240701"/>
              <a:ext cx="11551" cy="12080"/>
            </a:xfrm>
            <a:custGeom>
              <a:avLst/>
              <a:gdLst/>
              <a:ahLst/>
              <a:cxnLst/>
              <a:rect l="l" t="t" r="r" b="b"/>
              <a:pathLst>
                <a:path w="568" h="594" extrusionOk="0">
                  <a:moveTo>
                    <a:pt x="279" y="0"/>
                  </a:moveTo>
                  <a:cubicBezTo>
                    <a:pt x="264" y="0"/>
                    <a:pt x="249" y="2"/>
                    <a:pt x="234" y="6"/>
                  </a:cubicBezTo>
                  <a:cubicBezTo>
                    <a:pt x="196" y="8"/>
                    <a:pt x="162" y="17"/>
                    <a:pt x="135" y="37"/>
                  </a:cubicBezTo>
                  <a:cubicBezTo>
                    <a:pt x="119" y="51"/>
                    <a:pt x="98" y="65"/>
                    <a:pt x="80" y="78"/>
                  </a:cubicBezTo>
                  <a:cubicBezTo>
                    <a:pt x="46" y="112"/>
                    <a:pt x="23" y="153"/>
                    <a:pt x="10" y="198"/>
                  </a:cubicBezTo>
                  <a:cubicBezTo>
                    <a:pt x="8" y="221"/>
                    <a:pt x="5" y="246"/>
                    <a:pt x="1" y="269"/>
                  </a:cubicBezTo>
                  <a:cubicBezTo>
                    <a:pt x="1" y="316"/>
                    <a:pt x="12" y="362"/>
                    <a:pt x="37" y="405"/>
                  </a:cubicBezTo>
                  <a:cubicBezTo>
                    <a:pt x="46" y="423"/>
                    <a:pt x="55" y="441"/>
                    <a:pt x="64" y="459"/>
                  </a:cubicBezTo>
                  <a:cubicBezTo>
                    <a:pt x="80" y="491"/>
                    <a:pt x="103" y="516"/>
                    <a:pt x="135" y="536"/>
                  </a:cubicBezTo>
                  <a:cubicBezTo>
                    <a:pt x="159" y="559"/>
                    <a:pt x="191" y="575"/>
                    <a:pt x="227" y="584"/>
                  </a:cubicBezTo>
                  <a:cubicBezTo>
                    <a:pt x="250" y="590"/>
                    <a:pt x="271" y="594"/>
                    <a:pt x="292" y="594"/>
                  </a:cubicBezTo>
                  <a:cubicBezTo>
                    <a:pt x="306" y="594"/>
                    <a:pt x="321" y="592"/>
                    <a:pt x="336" y="588"/>
                  </a:cubicBezTo>
                  <a:cubicBezTo>
                    <a:pt x="373" y="586"/>
                    <a:pt x="407" y="577"/>
                    <a:pt x="436" y="559"/>
                  </a:cubicBezTo>
                  <a:cubicBezTo>
                    <a:pt x="452" y="543"/>
                    <a:pt x="472" y="529"/>
                    <a:pt x="488" y="516"/>
                  </a:cubicBezTo>
                  <a:cubicBezTo>
                    <a:pt x="522" y="482"/>
                    <a:pt x="545" y="441"/>
                    <a:pt x="561" y="396"/>
                  </a:cubicBezTo>
                  <a:cubicBezTo>
                    <a:pt x="563" y="373"/>
                    <a:pt x="565" y="348"/>
                    <a:pt x="567" y="325"/>
                  </a:cubicBezTo>
                  <a:cubicBezTo>
                    <a:pt x="567" y="278"/>
                    <a:pt x="556" y="232"/>
                    <a:pt x="531" y="189"/>
                  </a:cubicBezTo>
                  <a:cubicBezTo>
                    <a:pt x="522" y="173"/>
                    <a:pt x="515" y="153"/>
                    <a:pt x="506" y="135"/>
                  </a:cubicBezTo>
                  <a:cubicBezTo>
                    <a:pt x="488" y="105"/>
                    <a:pt x="465" y="78"/>
                    <a:pt x="436" y="60"/>
                  </a:cubicBezTo>
                  <a:cubicBezTo>
                    <a:pt x="409" y="37"/>
                    <a:pt x="379" y="19"/>
                    <a:pt x="341" y="10"/>
                  </a:cubicBezTo>
                  <a:cubicBezTo>
                    <a:pt x="320" y="4"/>
                    <a:pt x="299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 rot="-198737">
              <a:off x="1798495" y="2194281"/>
              <a:ext cx="14215" cy="11043"/>
            </a:xfrm>
            <a:custGeom>
              <a:avLst/>
              <a:gdLst/>
              <a:ahLst/>
              <a:cxnLst/>
              <a:rect l="l" t="t" r="r" b="b"/>
              <a:pathLst>
                <a:path w="699" h="543" extrusionOk="0">
                  <a:moveTo>
                    <a:pt x="347" y="1"/>
                  </a:moveTo>
                  <a:cubicBezTo>
                    <a:pt x="0" y="1"/>
                    <a:pt x="1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ubicBezTo>
                    <a:pt x="348" y="1"/>
                    <a:pt x="348" y="1"/>
                    <a:pt x="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 rot="-198737">
              <a:off x="1836715" y="2237313"/>
              <a:ext cx="14175" cy="11043"/>
            </a:xfrm>
            <a:custGeom>
              <a:avLst/>
              <a:gdLst/>
              <a:ahLst/>
              <a:cxnLst/>
              <a:rect l="l" t="t" r="r" b="b"/>
              <a:pathLst>
                <a:path w="697" h="543" extrusionOk="0">
                  <a:moveTo>
                    <a:pt x="349" y="1"/>
                  </a:moveTo>
                  <a:cubicBezTo>
                    <a:pt x="0" y="1"/>
                    <a:pt x="0" y="543"/>
                    <a:pt x="349" y="543"/>
                  </a:cubicBezTo>
                  <a:cubicBezTo>
                    <a:pt x="696" y="543"/>
                    <a:pt x="696" y="1"/>
                    <a:pt x="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 rot="-198737">
              <a:off x="2013699" y="1547033"/>
              <a:ext cx="314280" cy="300410"/>
            </a:xfrm>
            <a:custGeom>
              <a:avLst/>
              <a:gdLst/>
              <a:ahLst/>
              <a:cxnLst/>
              <a:rect l="l" t="t" r="r" b="b"/>
              <a:pathLst>
                <a:path w="15454" h="14772" extrusionOk="0">
                  <a:moveTo>
                    <a:pt x="7729" y="1"/>
                  </a:moveTo>
                  <a:cubicBezTo>
                    <a:pt x="7507" y="1"/>
                    <a:pt x="7284" y="11"/>
                    <a:pt x="7059" y="31"/>
                  </a:cubicBezTo>
                  <a:cubicBezTo>
                    <a:pt x="2997" y="400"/>
                    <a:pt x="1" y="3993"/>
                    <a:pt x="373" y="8054"/>
                  </a:cubicBezTo>
                  <a:cubicBezTo>
                    <a:pt x="721" y="11889"/>
                    <a:pt x="3940" y="14772"/>
                    <a:pt x="7715" y="14772"/>
                  </a:cubicBezTo>
                  <a:cubicBezTo>
                    <a:pt x="7940" y="14772"/>
                    <a:pt x="8167" y="14761"/>
                    <a:pt x="8396" y="14740"/>
                  </a:cubicBezTo>
                  <a:cubicBezTo>
                    <a:pt x="12460" y="14373"/>
                    <a:pt x="15454" y="10781"/>
                    <a:pt x="15082" y="6719"/>
                  </a:cubicBezTo>
                  <a:cubicBezTo>
                    <a:pt x="14731" y="2883"/>
                    <a:pt x="11506" y="1"/>
                    <a:pt x="7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 rot="-198737">
              <a:off x="2023828" y="1637066"/>
              <a:ext cx="230392" cy="212353"/>
            </a:xfrm>
            <a:custGeom>
              <a:avLst/>
              <a:gdLst/>
              <a:ahLst/>
              <a:cxnLst/>
              <a:rect l="l" t="t" r="r" b="b"/>
              <a:pathLst>
                <a:path w="11329" h="10442" extrusionOk="0">
                  <a:moveTo>
                    <a:pt x="5393" y="1"/>
                  </a:moveTo>
                  <a:cubicBezTo>
                    <a:pt x="5219" y="1"/>
                    <a:pt x="5043" y="9"/>
                    <a:pt x="4867" y="25"/>
                  </a:cubicBezTo>
                  <a:cubicBezTo>
                    <a:pt x="2607" y="233"/>
                    <a:pt x="771" y="1722"/>
                    <a:pt x="0" y="3705"/>
                  </a:cubicBezTo>
                  <a:cubicBezTo>
                    <a:pt x="0" y="3712"/>
                    <a:pt x="0" y="3719"/>
                    <a:pt x="3" y="3726"/>
                  </a:cubicBezTo>
                  <a:cubicBezTo>
                    <a:pt x="59" y="4358"/>
                    <a:pt x="204" y="4959"/>
                    <a:pt x="404" y="5530"/>
                  </a:cubicBezTo>
                  <a:cubicBezTo>
                    <a:pt x="528" y="3089"/>
                    <a:pt x="2432" y="1038"/>
                    <a:pt x="4937" y="811"/>
                  </a:cubicBezTo>
                  <a:cubicBezTo>
                    <a:pt x="5090" y="797"/>
                    <a:pt x="5242" y="790"/>
                    <a:pt x="5393" y="790"/>
                  </a:cubicBezTo>
                  <a:cubicBezTo>
                    <a:pt x="7949" y="790"/>
                    <a:pt x="10132" y="2743"/>
                    <a:pt x="10365" y="5335"/>
                  </a:cubicBezTo>
                  <a:cubicBezTo>
                    <a:pt x="10574" y="7599"/>
                    <a:pt x="9225" y="9650"/>
                    <a:pt x="7210" y="10439"/>
                  </a:cubicBezTo>
                  <a:cubicBezTo>
                    <a:pt x="7269" y="10441"/>
                    <a:pt x="7328" y="10441"/>
                    <a:pt x="7387" y="10441"/>
                  </a:cubicBezTo>
                  <a:cubicBezTo>
                    <a:pt x="7598" y="10441"/>
                    <a:pt x="7811" y="10432"/>
                    <a:pt x="8024" y="10414"/>
                  </a:cubicBezTo>
                  <a:cubicBezTo>
                    <a:pt x="8391" y="10380"/>
                    <a:pt x="8745" y="10312"/>
                    <a:pt x="9091" y="10231"/>
                  </a:cubicBezTo>
                  <a:cubicBezTo>
                    <a:pt x="10499" y="9052"/>
                    <a:pt x="11328" y="7230"/>
                    <a:pt x="11152" y="5267"/>
                  </a:cubicBezTo>
                  <a:cubicBezTo>
                    <a:pt x="10882" y="2262"/>
                    <a:pt x="8350" y="1"/>
                    <a:pt x="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 rot="-198737">
              <a:off x="819209" y="1797799"/>
              <a:ext cx="300492" cy="300349"/>
            </a:xfrm>
            <a:custGeom>
              <a:avLst/>
              <a:gdLst/>
              <a:ahLst/>
              <a:cxnLst/>
              <a:rect l="l" t="t" r="r" b="b"/>
              <a:pathLst>
                <a:path w="14776" h="14769" extrusionOk="0">
                  <a:moveTo>
                    <a:pt x="7392" y="0"/>
                  </a:moveTo>
                  <a:cubicBezTo>
                    <a:pt x="3314" y="0"/>
                    <a:pt x="7" y="3300"/>
                    <a:pt x="3" y="7378"/>
                  </a:cubicBezTo>
                  <a:cubicBezTo>
                    <a:pt x="0" y="11455"/>
                    <a:pt x="3303" y="14767"/>
                    <a:pt x="7380" y="14769"/>
                  </a:cubicBezTo>
                  <a:cubicBezTo>
                    <a:pt x="7381" y="14769"/>
                    <a:pt x="7383" y="14769"/>
                    <a:pt x="7384" y="14769"/>
                  </a:cubicBezTo>
                  <a:cubicBezTo>
                    <a:pt x="11460" y="14769"/>
                    <a:pt x="14767" y="11470"/>
                    <a:pt x="14771" y="7391"/>
                  </a:cubicBezTo>
                  <a:cubicBezTo>
                    <a:pt x="14776" y="3314"/>
                    <a:pt x="11476" y="5"/>
                    <a:pt x="7396" y="0"/>
                  </a:cubicBezTo>
                  <a:cubicBezTo>
                    <a:pt x="7394" y="0"/>
                    <a:pt x="7393" y="0"/>
                    <a:pt x="7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 rot="-198737">
              <a:off x="905489" y="1872747"/>
              <a:ext cx="216339" cy="222969"/>
            </a:xfrm>
            <a:custGeom>
              <a:avLst/>
              <a:gdLst/>
              <a:ahLst/>
              <a:cxnLst/>
              <a:rect l="l" t="t" r="r" b="b"/>
              <a:pathLst>
                <a:path w="10638" h="10964" extrusionOk="0">
                  <a:moveTo>
                    <a:pt x="5790" y="0"/>
                  </a:moveTo>
                  <a:cubicBezTo>
                    <a:pt x="2605" y="0"/>
                    <a:pt x="10" y="2590"/>
                    <a:pt x="3" y="5775"/>
                  </a:cubicBezTo>
                  <a:cubicBezTo>
                    <a:pt x="1" y="8046"/>
                    <a:pt x="1315" y="10009"/>
                    <a:pt x="3221" y="10961"/>
                  </a:cubicBezTo>
                  <a:cubicBezTo>
                    <a:pt x="3228" y="10961"/>
                    <a:pt x="3233" y="10963"/>
                    <a:pt x="3242" y="10963"/>
                  </a:cubicBezTo>
                  <a:cubicBezTo>
                    <a:pt x="3876" y="10963"/>
                    <a:pt x="4488" y="10875"/>
                    <a:pt x="5075" y="10725"/>
                  </a:cubicBezTo>
                  <a:cubicBezTo>
                    <a:pt x="2652" y="10376"/>
                    <a:pt x="789" y="8296"/>
                    <a:pt x="792" y="5780"/>
                  </a:cubicBezTo>
                  <a:cubicBezTo>
                    <a:pt x="794" y="3023"/>
                    <a:pt x="3035" y="787"/>
                    <a:pt x="5790" y="787"/>
                  </a:cubicBezTo>
                  <a:cubicBezTo>
                    <a:pt x="5791" y="787"/>
                    <a:pt x="5792" y="787"/>
                    <a:pt x="5794" y="787"/>
                  </a:cubicBezTo>
                  <a:cubicBezTo>
                    <a:pt x="8067" y="789"/>
                    <a:pt x="9985" y="2317"/>
                    <a:pt x="10587" y="4399"/>
                  </a:cubicBezTo>
                  <a:cubicBezTo>
                    <a:pt x="10619" y="4132"/>
                    <a:pt x="10637" y="3860"/>
                    <a:pt x="10637" y="3586"/>
                  </a:cubicBezTo>
                  <a:cubicBezTo>
                    <a:pt x="10637" y="3219"/>
                    <a:pt x="10603" y="2858"/>
                    <a:pt x="10549" y="2505"/>
                  </a:cubicBezTo>
                  <a:cubicBezTo>
                    <a:pt x="9506" y="995"/>
                    <a:pt x="7766" y="0"/>
                    <a:pt x="5794" y="0"/>
                  </a:cubicBezTo>
                  <a:cubicBezTo>
                    <a:pt x="5792" y="0"/>
                    <a:pt x="5791" y="0"/>
                    <a:pt x="5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 rot="-198737">
              <a:off x="3894555" y="3049060"/>
              <a:ext cx="551708" cy="382915"/>
            </a:xfrm>
            <a:custGeom>
              <a:avLst/>
              <a:gdLst/>
              <a:ahLst/>
              <a:cxnLst/>
              <a:rect l="l" t="t" r="r" b="b"/>
              <a:pathLst>
                <a:path w="27129" h="18829" extrusionOk="0">
                  <a:moveTo>
                    <a:pt x="21685" y="1"/>
                  </a:moveTo>
                  <a:cubicBezTo>
                    <a:pt x="21643" y="1"/>
                    <a:pt x="21600" y="4"/>
                    <a:pt x="21555" y="11"/>
                  </a:cubicBezTo>
                  <a:cubicBezTo>
                    <a:pt x="20991" y="104"/>
                    <a:pt x="20402" y="3830"/>
                    <a:pt x="20402" y="3830"/>
                  </a:cubicBezTo>
                  <a:cubicBezTo>
                    <a:pt x="19593" y="8225"/>
                    <a:pt x="15823" y="14157"/>
                    <a:pt x="11018" y="15378"/>
                  </a:cubicBezTo>
                  <a:cubicBezTo>
                    <a:pt x="10231" y="15579"/>
                    <a:pt x="9456" y="15662"/>
                    <a:pt x="8710" y="15662"/>
                  </a:cubicBezTo>
                  <a:cubicBezTo>
                    <a:pt x="4906" y="15662"/>
                    <a:pt x="1859" y="13486"/>
                    <a:pt x="1859" y="13486"/>
                  </a:cubicBezTo>
                  <a:cubicBezTo>
                    <a:pt x="1859" y="13486"/>
                    <a:pt x="1" y="14821"/>
                    <a:pt x="1245" y="16450"/>
                  </a:cubicBezTo>
                  <a:cubicBezTo>
                    <a:pt x="2281" y="17795"/>
                    <a:pt x="6862" y="18829"/>
                    <a:pt x="10453" y="18829"/>
                  </a:cubicBezTo>
                  <a:cubicBezTo>
                    <a:pt x="11191" y="18829"/>
                    <a:pt x="11886" y="18785"/>
                    <a:pt x="12501" y="18692"/>
                  </a:cubicBezTo>
                  <a:cubicBezTo>
                    <a:pt x="16549" y="18073"/>
                    <a:pt x="21519" y="14245"/>
                    <a:pt x="23461" y="10458"/>
                  </a:cubicBezTo>
                  <a:cubicBezTo>
                    <a:pt x="26442" y="4646"/>
                    <a:pt x="27129" y="1165"/>
                    <a:pt x="26120" y="882"/>
                  </a:cubicBezTo>
                  <a:cubicBezTo>
                    <a:pt x="26080" y="870"/>
                    <a:pt x="26039" y="865"/>
                    <a:pt x="26000" y="865"/>
                  </a:cubicBezTo>
                  <a:cubicBezTo>
                    <a:pt x="25049" y="865"/>
                    <a:pt x="24320" y="3962"/>
                    <a:pt x="24320" y="3962"/>
                  </a:cubicBezTo>
                  <a:cubicBezTo>
                    <a:pt x="24320" y="3962"/>
                    <a:pt x="24919" y="601"/>
                    <a:pt x="23983" y="440"/>
                  </a:cubicBezTo>
                  <a:cubicBezTo>
                    <a:pt x="23961" y="436"/>
                    <a:pt x="23939" y="434"/>
                    <a:pt x="23917" y="434"/>
                  </a:cubicBezTo>
                  <a:cubicBezTo>
                    <a:pt x="23128" y="434"/>
                    <a:pt x="22670" y="2903"/>
                    <a:pt x="22574" y="3476"/>
                  </a:cubicBezTo>
                  <a:lnTo>
                    <a:pt x="22574" y="3476"/>
                  </a:lnTo>
                  <a:cubicBezTo>
                    <a:pt x="22903" y="1352"/>
                    <a:pt x="22511" y="1"/>
                    <a:pt x="21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 rot="-198737">
              <a:off x="3288104" y="4101353"/>
              <a:ext cx="168447" cy="364613"/>
            </a:xfrm>
            <a:custGeom>
              <a:avLst/>
              <a:gdLst/>
              <a:ahLst/>
              <a:cxnLst/>
              <a:rect l="l" t="t" r="r" b="b"/>
              <a:pathLst>
                <a:path w="8283" h="17929" extrusionOk="0">
                  <a:moveTo>
                    <a:pt x="1" y="1"/>
                  </a:moveTo>
                  <a:lnTo>
                    <a:pt x="1" y="17929"/>
                  </a:lnTo>
                  <a:lnTo>
                    <a:pt x="8283" y="13990"/>
                  </a:lnTo>
                  <a:lnTo>
                    <a:pt x="7310" y="2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 rot="-198737">
              <a:off x="3282246" y="4177113"/>
              <a:ext cx="154395" cy="11083"/>
            </a:xfrm>
            <a:custGeom>
              <a:avLst/>
              <a:gdLst/>
              <a:ahLst/>
              <a:cxnLst/>
              <a:rect l="l" t="t" r="r" b="b"/>
              <a:pathLst>
                <a:path w="7592" h="545" extrusionOk="0">
                  <a:moveTo>
                    <a:pt x="1" y="0"/>
                  </a:moveTo>
                  <a:lnTo>
                    <a:pt x="1" y="544"/>
                  </a:lnTo>
                  <a:lnTo>
                    <a:pt x="7591" y="544"/>
                  </a:lnTo>
                  <a:lnTo>
                    <a:pt x="75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 rot="-198737">
              <a:off x="3285678" y="4236397"/>
              <a:ext cx="158584" cy="10982"/>
            </a:xfrm>
            <a:custGeom>
              <a:avLst/>
              <a:gdLst/>
              <a:ahLst/>
              <a:cxnLst/>
              <a:rect l="l" t="t" r="r" b="b"/>
              <a:pathLst>
                <a:path w="7798" h="540" extrusionOk="0">
                  <a:moveTo>
                    <a:pt x="1" y="0"/>
                  </a:moveTo>
                  <a:lnTo>
                    <a:pt x="1" y="540"/>
                  </a:lnTo>
                  <a:lnTo>
                    <a:pt x="7797" y="540"/>
                  </a:lnTo>
                  <a:lnTo>
                    <a:pt x="77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 rot="-198737">
              <a:off x="3289680" y="4305467"/>
              <a:ext cx="163465" cy="11022"/>
            </a:xfrm>
            <a:custGeom>
              <a:avLst/>
              <a:gdLst/>
              <a:ahLst/>
              <a:cxnLst/>
              <a:rect l="l" t="t" r="r" b="b"/>
              <a:pathLst>
                <a:path w="8038" h="542" extrusionOk="0">
                  <a:moveTo>
                    <a:pt x="1" y="0"/>
                  </a:moveTo>
                  <a:lnTo>
                    <a:pt x="1" y="542"/>
                  </a:lnTo>
                  <a:lnTo>
                    <a:pt x="8038" y="542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 rot="-198737">
              <a:off x="3256242" y="4353887"/>
              <a:ext cx="365263" cy="196613"/>
            </a:xfrm>
            <a:custGeom>
              <a:avLst/>
              <a:gdLst/>
              <a:ahLst/>
              <a:cxnLst/>
              <a:rect l="l" t="t" r="r" b="b"/>
              <a:pathLst>
                <a:path w="17961" h="9668" extrusionOk="0">
                  <a:moveTo>
                    <a:pt x="12795" y="0"/>
                  </a:moveTo>
                  <a:lnTo>
                    <a:pt x="1" y="907"/>
                  </a:lnTo>
                  <a:lnTo>
                    <a:pt x="454" y="9667"/>
                  </a:lnTo>
                  <a:lnTo>
                    <a:pt x="17960" y="9667"/>
                  </a:lnTo>
                  <a:lnTo>
                    <a:pt x="12999" y="4946"/>
                  </a:lnTo>
                  <a:lnTo>
                    <a:pt x="127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 rot="-198737">
              <a:off x="3487976" y="4420721"/>
              <a:ext cx="40917" cy="15273"/>
            </a:xfrm>
            <a:custGeom>
              <a:avLst/>
              <a:gdLst/>
              <a:ahLst/>
              <a:cxnLst/>
              <a:rect l="l" t="t" r="r" b="b"/>
              <a:pathLst>
                <a:path w="2012" h="751" extrusionOk="0">
                  <a:moveTo>
                    <a:pt x="1698" y="0"/>
                  </a:moveTo>
                  <a:cubicBezTo>
                    <a:pt x="1678" y="0"/>
                    <a:pt x="1658" y="2"/>
                    <a:pt x="1637" y="5"/>
                  </a:cubicBezTo>
                  <a:cubicBezTo>
                    <a:pt x="1168" y="77"/>
                    <a:pt x="701" y="150"/>
                    <a:pt x="230" y="222"/>
                  </a:cubicBezTo>
                  <a:cubicBezTo>
                    <a:pt x="89" y="245"/>
                    <a:pt x="1" y="426"/>
                    <a:pt x="39" y="558"/>
                  </a:cubicBezTo>
                  <a:cubicBezTo>
                    <a:pt x="82" y="689"/>
                    <a:pt x="186" y="751"/>
                    <a:pt x="312" y="751"/>
                  </a:cubicBezTo>
                  <a:cubicBezTo>
                    <a:pt x="333" y="751"/>
                    <a:pt x="353" y="749"/>
                    <a:pt x="375" y="746"/>
                  </a:cubicBezTo>
                  <a:cubicBezTo>
                    <a:pt x="844" y="674"/>
                    <a:pt x="1313" y="601"/>
                    <a:pt x="1782" y="528"/>
                  </a:cubicBezTo>
                  <a:cubicBezTo>
                    <a:pt x="1925" y="508"/>
                    <a:pt x="2011" y="324"/>
                    <a:pt x="1973" y="195"/>
                  </a:cubicBezTo>
                  <a:cubicBezTo>
                    <a:pt x="1928" y="62"/>
                    <a:pt x="1824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 rot="-198737">
              <a:off x="3481862" y="4389941"/>
              <a:ext cx="45432" cy="15374"/>
            </a:xfrm>
            <a:custGeom>
              <a:avLst/>
              <a:gdLst/>
              <a:ahLst/>
              <a:cxnLst/>
              <a:rect l="l" t="t" r="r" b="b"/>
              <a:pathLst>
                <a:path w="2234" h="756" extrusionOk="0">
                  <a:moveTo>
                    <a:pt x="1980" y="0"/>
                  </a:moveTo>
                  <a:cubicBezTo>
                    <a:pt x="1973" y="0"/>
                    <a:pt x="1965" y="1"/>
                    <a:pt x="1957" y="2"/>
                  </a:cubicBezTo>
                  <a:cubicBezTo>
                    <a:pt x="1395" y="74"/>
                    <a:pt x="837" y="144"/>
                    <a:pt x="279" y="215"/>
                  </a:cubicBezTo>
                  <a:cubicBezTo>
                    <a:pt x="137" y="233"/>
                    <a:pt x="1" y="328"/>
                    <a:pt x="10" y="484"/>
                  </a:cubicBezTo>
                  <a:cubicBezTo>
                    <a:pt x="14" y="607"/>
                    <a:pt x="116" y="755"/>
                    <a:pt x="256" y="755"/>
                  </a:cubicBezTo>
                  <a:cubicBezTo>
                    <a:pt x="263" y="755"/>
                    <a:pt x="271" y="755"/>
                    <a:pt x="279" y="754"/>
                  </a:cubicBezTo>
                  <a:cubicBezTo>
                    <a:pt x="839" y="681"/>
                    <a:pt x="1397" y="611"/>
                    <a:pt x="1957" y="541"/>
                  </a:cubicBezTo>
                  <a:cubicBezTo>
                    <a:pt x="2097" y="523"/>
                    <a:pt x="2233" y="428"/>
                    <a:pt x="2224" y="271"/>
                  </a:cubicBezTo>
                  <a:cubicBezTo>
                    <a:pt x="2222" y="149"/>
                    <a:pt x="2120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 rot="-198737">
              <a:off x="3297796" y="4419764"/>
              <a:ext cx="171416" cy="114027"/>
            </a:xfrm>
            <a:custGeom>
              <a:avLst/>
              <a:gdLst/>
              <a:ahLst/>
              <a:cxnLst/>
              <a:rect l="l" t="t" r="r" b="b"/>
              <a:pathLst>
                <a:path w="8429" h="5607" extrusionOk="0">
                  <a:moveTo>
                    <a:pt x="5415" y="1"/>
                  </a:moveTo>
                  <a:cubicBezTo>
                    <a:pt x="4754" y="1"/>
                    <a:pt x="4035" y="341"/>
                    <a:pt x="3648" y="1385"/>
                  </a:cubicBezTo>
                  <a:cubicBezTo>
                    <a:pt x="3648" y="1385"/>
                    <a:pt x="2940" y="683"/>
                    <a:pt x="2137" y="683"/>
                  </a:cubicBezTo>
                  <a:cubicBezTo>
                    <a:pt x="1760" y="683"/>
                    <a:pt x="1361" y="838"/>
                    <a:pt x="1005" y="1297"/>
                  </a:cubicBezTo>
                  <a:cubicBezTo>
                    <a:pt x="1" y="2592"/>
                    <a:pt x="832" y="5606"/>
                    <a:pt x="3735" y="5606"/>
                  </a:cubicBezTo>
                  <a:cubicBezTo>
                    <a:pt x="4042" y="5606"/>
                    <a:pt x="4373" y="5572"/>
                    <a:pt x="4727" y="5499"/>
                  </a:cubicBezTo>
                  <a:cubicBezTo>
                    <a:pt x="8428" y="4733"/>
                    <a:pt x="7259" y="932"/>
                    <a:pt x="6626" y="409"/>
                  </a:cubicBezTo>
                  <a:cubicBezTo>
                    <a:pt x="6358" y="185"/>
                    <a:pt x="5902" y="1"/>
                    <a:pt x="5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 rot="-198737">
              <a:off x="3351215" y="4398184"/>
              <a:ext cx="31054" cy="65768"/>
            </a:xfrm>
            <a:custGeom>
              <a:avLst/>
              <a:gdLst/>
              <a:ahLst/>
              <a:cxnLst/>
              <a:rect l="l" t="t" r="r" b="b"/>
              <a:pathLst>
                <a:path w="1527" h="3234" extrusionOk="0">
                  <a:moveTo>
                    <a:pt x="411" y="1"/>
                  </a:moveTo>
                  <a:cubicBezTo>
                    <a:pt x="209" y="1"/>
                    <a:pt x="1" y="166"/>
                    <a:pt x="72" y="419"/>
                  </a:cubicBezTo>
                  <a:cubicBezTo>
                    <a:pt x="285" y="1169"/>
                    <a:pt x="500" y="1922"/>
                    <a:pt x="713" y="2672"/>
                  </a:cubicBezTo>
                  <a:cubicBezTo>
                    <a:pt x="743" y="2778"/>
                    <a:pt x="774" y="2887"/>
                    <a:pt x="804" y="2994"/>
                  </a:cubicBezTo>
                  <a:cubicBezTo>
                    <a:pt x="851" y="3161"/>
                    <a:pt x="983" y="3233"/>
                    <a:pt x="1117" y="3233"/>
                  </a:cubicBezTo>
                  <a:cubicBezTo>
                    <a:pt x="1319" y="3233"/>
                    <a:pt x="1527" y="3069"/>
                    <a:pt x="1454" y="2817"/>
                  </a:cubicBezTo>
                  <a:cubicBezTo>
                    <a:pt x="1241" y="2064"/>
                    <a:pt x="1026" y="1314"/>
                    <a:pt x="815" y="564"/>
                  </a:cubicBezTo>
                  <a:cubicBezTo>
                    <a:pt x="783" y="455"/>
                    <a:pt x="752" y="349"/>
                    <a:pt x="725" y="240"/>
                  </a:cubicBezTo>
                  <a:cubicBezTo>
                    <a:pt x="677" y="73"/>
                    <a:pt x="545" y="1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 rot="-198737">
              <a:off x="3316325" y="4400199"/>
              <a:ext cx="46306" cy="27698"/>
            </a:xfrm>
            <a:custGeom>
              <a:avLst/>
              <a:gdLst/>
              <a:ahLst/>
              <a:cxnLst/>
              <a:rect l="l" t="t" r="r" b="b"/>
              <a:pathLst>
                <a:path w="2277" h="1362" extrusionOk="0">
                  <a:moveTo>
                    <a:pt x="874" y="0"/>
                  </a:moveTo>
                  <a:cubicBezTo>
                    <a:pt x="474" y="0"/>
                    <a:pt x="153" y="155"/>
                    <a:pt x="87" y="416"/>
                  </a:cubicBezTo>
                  <a:cubicBezTo>
                    <a:pt x="1" y="765"/>
                    <a:pt x="402" y="1162"/>
                    <a:pt x="980" y="1309"/>
                  </a:cubicBezTo>
                  <a:cubicBezTo>
                    <a:pt x="1123" y="1345"/>
                    <a:pt x="1263" y="1361"/>
                    <a:pt x="1395" y="1361"/>
                  </a:cubicBezTo>
                  <a:cubicBezTo>
                    <a:pt x="1798" y="1361"/>
                    <a:pt x="2121" y="1206"/>
                    <a:pt x="2188" y="947"/>
                  </a:cubicBezTo>
                  <a:cubicBezTo>
                    <a:pt x="2276" y="600"/>
                    <a:pt x="1875" y="201"/>
                    <a:pt x="1295" y="54"/>
                  </a:cubicBezTo>
                  <a:cubicBezTo>
                    <a:pt x="1150" y="17"/>
                    <a:pt x="1008" y="0"/>
                    <a:pt x="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 rot="-198737">
              <a:off x="3699493" y="3950562"/>
              <a:ext cx="355156" cy="330874"/>
            </a:xfrm>
            <a:custGeom>
              <a:avLst/>
              <a:gdLst/>
              <a:ahLst/>
              <a:cxnLst/>
              <a:rect l="l" t="t" r="r" b="b"/>
              <a:pathLst>
                <a:path w="17464" h="16270" extrusionOk="0">
                  <a:moveTo>
                    <a:pt x="5619" y="0"/>
                  </a:moveTo>
                  <a:lnTo>
                    <a:pt x="0" y="5968"/>
                  </a:lnTo>
                  <a:lnTo>
                    <a:pt x="14347" y="16269"/>
                  </a:lnTo>
                  <a:lnTo>
                    <a:pt x="17464" y="8567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 rot="-198737">
              <a:off x="3886747" y="4060738"/>
              <a:ext cx="93914" cy="147948"/>
            </a:xfrm>
            <a:custGeom>
              <a:avLst/>
              <a:gdLst/>
              <a:ahLst/>
              <a:cxnLst/>
              <a:rect l="l" t="t" r="r" b="b"/>
              <a:pathLst>
                <a:path w="4618" h="7275" extrusionOk="0">
                  <a:moveTo>
                    <a:pt x="4177" y="1"/>
                  </a:moveTo>
                  <a:lnTo>
                    <a:pt x="0" y="6957"/>
                  </a:lnTo>
                  <a:lnTo>
                    <a:pt x="438" y="7274"/>
                  </a:lnTo>
                  <a:lnTo>
                    <a:pt x="4617" y="318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 rot="-198737">
              <a:off x="3777495" y="3991111"/>
              <a:ext cx="94239" cy="148355"/>
            </a:xfrm>
            <a:custGeom>
              <a:avLst/>
              <a:gdLst/>
              <a:ahLst/>
              <a:cxnLst/>
              <a:rect l="l" t="t" r="r" b="b"/>
              <a:pathLst>
                <a:path w="4634" h="7295" extrusionOk="0">
                  <a:moveTo>
                    <a:pt x="4194" y="0"/>
                  </a:moveTo>
                  <a:lnTo>
                    <a:pt x="1" y="6979"/>
                  </a:lnTo>
                  <a:lnTo>
                    <a:pt x="443" y="7294"/>
                  </a:lnTo>
                  <a:lnTo>
                    <a:pt x="4634" y="322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 rot="-198737">
              <a:off x="3827892" y="4023236"/>
              <a:ext cx="94077" cy="148172"/>
            </a:xfrm>
            <a:custGeom>
              <a:avLst/>
              <a:gdLst/>
              <a:ahLst/>
              <a:cxnLst/>
              <a:rect l="l" t="t" r="r" b="b"/>
              <a:pathLst>
                <a:path w="4626" h="7286" extrusionOk="0">
                  <a:moveTo>
                    <a:pt x="4189" y="1"/>
                  </a:moveTo>
                  <a:lnTo>
                    <a:pt x="0" y="6970"/>
                  </a:lnTo>
                  <a:lnTo>
                    <a:pt x="442" y="7285"/>
                  </a:lnTo>
                  <a:lnTo>
                    <a:pt x="4626" y="320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 rot="-198737">
              <a:off x="3926243" y="4029178"/>
              <a:ext cx="350133" cy="340148"/>
            </a:xfrm>
            <a:custGeom>
              <a:avLst/>
              <a:gdLst/>
              <a:ahLst/>
              <a:cxnLst/>
              <a:rect l="l" t="t" r="r" b="b"/>
              <a:pathLst>
                <a:path w="17217" h="16726" extrusionOk="0">
                  <a:moveTo>
                    <a:pt x="6349" y="1"/>
                  </a:moveTo>
                  <a:lnTo>
                    <a:pt x="0" y="11143"/>
                  </a:lnTo>
                  <a:lnTo>
                    <a:pt x="9366" y="16725"/>
                  </a:lnTo>
                  <a:lnTo>
                    <a:pt x="17217" y="2224"/>
                  </a:lnTo>
                  <a:lnTo>
                    <a:pt x="10576" y="2578"/>
                  </a:lnTo>
                  <a:lnTo>
                    <a:pt x="63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 rot="-198737">
              <a:off x="4097010" y="4054646"/>
              <a:ext cx="25055" cy="38172"/>
            </a:xfrm>
            <a:custGeom>
              <a:avLst/>
              <a:gdLst/>
              <a:ahLst/>
              <a:cxnLst/>
              <a:rect l="l" t="t" r="r" b="b"/>
              <a:pathLst>
                <a:path w="1232" h="1877" extrusionOk="0">
                  <a:moveTo>
                    <a:pt x="931" y="1"/>
                  </a:moveTo>
                  <a:cubicBezTo>
                    <a:pt x="836" y="1"/>
                    <a:pt x="741" y="42"/>
                    <a:pt x="701" y="131"/>
                  </a:cubicBezTo>
                  <a:cubicBezTo>
                    <a:pt x="488" y="578"/>
                    <a:pt x="275" y="1024"/>
                    <a:pt x="64" y="1471"/>
                  </a:cubicBezTo>
                  <a:cubicBezTo>
                    <a:pt x="1" y="1598"/>
                    <a:pt x="23" y="1768"/>
                    <a:pt x="159" y="1843"/>
                  </a:cubicBezTo>
                  <a:cubicBezTo>
                    <a:pt x="201" y="1865"/>
                    <a:pt x="250" y="1877"/>
                    <a:pt x="299" y="1877"/>
                  </a:cubicBezTo>
                  <a:cubicBezTo>
                    <a:pt x="393" y="1877"/>
                    <a:pt x="486" y="1834"/>
                    <a:pt x="531" y="1745"/>
                  </a:cubicBezTo>
                  <a:cubicBezTo>
                    <a:pt x="744" y="1299"/>
                    <a:pt x="955" y="854"/>
                    <a:pt x="1168" y="406"/>
                  </a:cubicBezTo>
                  <a:cubicBezTo>
                    <a:pt x="1231" y="279"/>
                    <a:pt x="1209" y="109"/>
                    <a:pt x="1073" y="34"/>
                  </a:cubicBezTo>
                  <a:cubicBezTo>
                    <a:pt x="1031" y="12"/>
                    <a:pt x="981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 rot="-198737">
              <a:off x="4066172" y="4041124"/>
              <a:ext cx="26112" cy="39941"/>
            </a:xfrm>
            <a:custGeom>
              <a:avLst/>
              <a:gdLst/>
              <a:ahLst/>
              <a:cxnLst/>
              <a:rect l="l" t="t" r="r" b="b"/>
              <a:pathLst>
                <a:path w="1284" h="1964" extrusionOk="0">
                  <a:moveTo>
                    <a:pt x="984" y="0"/>
                  </a:moveTo>
                  <a:cubicBezTo>
                    <a:pt x="891" y="0"/>
                    <a:pt x="799" y="45"/>
                    <a:pt x="749" y="133"/>
                  </a:cubicBezTo>
                  <a:cubicBezTo>
                    <a:pt x="477" y="609"/>
                    <a:pt x="241" y="1108"/>
                    <a:pt x="49" y="1620"/>
                  </a:cubicBezTo>
                  <a:cubicBezTo>
                    <a:pt x="1" y="1754"/>
                    <a:pt x="103" y="1922"/>
                    <a:pt x="239" y="1956"/>
                  </a:cubicBezTo>
                  <a:cubicBezTo>
                    <a:pt x="262" y="1961"/>
                    <a:pt x="285" y="1963"/>
                    <a:pt x="308" y="1963"/>
                  </a:cubicBezTo>
                  <a:cubicBezTo>
                    <a:pt x="428" y="1963"/>
                    <a:pt x="526" y="1888"/>
                    <a:pt x="572" y="1765"/>
                  </a:cubicBezTo>
                  <a:cubicBezTo>
                    <a:pt x="595" y="1702"/>
                    <a:pt x="620" y="1641"/>
                    <a:pt x="642" y="1577"/>
                  </a:cubicBezTo>
                  <a:cubicBezTo>
                    <a:pt x="654" y="1550"/>
                    <a:pt x="665" y="1518"/>
                    <a:pt x="676" y="1489"/>
                  </a:cubicBezTo>
                  <a:cubicBezTo>
                    <a:pt x="680" y="1483"/>
                    <a:pt x="706" y="1419"/>
                    <a:pt x="705" y="1419"/>
                  </a:cubicBezTo>
                  <a:lnTo>
                    <a:pt x="705" y="1419"/>
                  </a:lnTo>
                  <a:cubicBezTo>
                    <a:pt x="705" y="1419"/>
                    <a:pt x="703" y="1422"/>
                    <a:pt x="699" y="1430"/>
                  </a:cubicBezTo>
                  <a:cubicBezTo>
                    <a:pt x="749" y="1314"/>
                    <a:pt x="799" y="1201"/>
                    <a:pt x="853" y="1088"/>
                  </a:cubicBezTo>
                  <a:cubicBezTo>
                    <a:pt x="964" y="854"/>
                    <a:pt x="1082" y="625"/>
                    <a:pt x="1214" y="401"/>
                  </a:cubicBezTo>
                  <a:cubicBezTo>
                    <a:pt x="1284" y="281"/>
                    <a:pt x="1248" y="102"/>
                    <a:pt x="1116" y="31"/>
                  </a:cubicBezTo>
                  <a:cubicBezTo>
                    <a:pt x="1075" y="11"/>
                    <a:pt x="1029" y="0"/>
                    <a:pt x="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 rot="-198737">
              <a:off x="3028986" y="2507166"/>
              <a:ext cx="1266495" cy="1607741"/>
            </a:xfrm>
            <a:custGeom>
              <a:avLst/>
              <a:gdLst/>
              <a:ahLst/>
              <a:cxnLst/>
              <a:rect l="l" t="t" r="r" b="b"/>
              <a:pathLst>
                <a:path w="62277" h="79057" extrusionOk="0">
                  <a:moveTo>
                    <a:pt x="48216" y="0"/>
                  </a:moveTo>
                  <a:lnTo>
                    <a:pt x="1" y="7149"/>
                  </a:lnTo>
                  <a:lnTo>
                    <a:pt x="5189" y="49524"/>
                  </a:lnTo>
                  <a:cubicBezTo>
                    <a:pt x="5189" y="49524"/>
                    <a:pt x="12327" y="48322"/>
                    <a:pt x="19560" y="48322"/>
                  </a:cubicBezTo>
                  <a:cubicBezTo>
                    <a:pt x="26006" y="48322"/>
                    <a:pt x="32527" y="49276"/>
                    <a:pt x="34141" y="52885"/>
                  </a:cubicBezTo>
                  <a:cubicBezTo>
                    <a:pt x="37308" y="59969"/>
                    <a:pt x="26597" y="62737"/>
                    <a:pt x="10870" y="62737"/>
                  </a:cubicBezTo>
                  <a:cubicBezTo>
                    <a:pt x="9590" y="62737"/>
                    <a:pt x="8277" y="62719"/>
                    <a:pt x="6936" y="62683"/>
                  </a:cubicBezTo>
                  <a:lnTo>
                    <a:pt x="6936" y="62683"/>
                  </a:lnTo>
                  <a:lnTo>
                    <a:pt x="7367" y="78136"/>
                  </a:lnTo>
                  <a:cubicBezTo>
                    <a:pt x="7367" y="78136"/>
                    <a:pt x="12516" y="79057"/>
                    <a:pt x="19484" y="79057"/>
                  </a:cubicBezTo>
                  <a:cubicBezTo>
                    <a:pt x="29176" y="79057"/>
                    <a:pt x="42387" y="77275"/>
                    <a:pt x="50147" y="68753"/>
                  </a:cubicBezTo>
                  <a:cubicBezTo>
                    <a:pt x="62276" y="55430"/>
                    <a:pt x="55088" y="31468"/>
                    <a:pt x="29645" y="31468"/>
                  </a:cubicBezTo>
                  <a:cubicBezTo>
                    <a:pt x="27108" y="31468"/>
                    <a:pt x="24390" y="31706"/>
                    <a:pt x="21492" y="32217"/>
                  </a:cubicBezTo>
                  <a:lnTo>
                    <a:pt x="21043" y="21670"/>
                  </a:lnTo>
                  <a:lnTo>
                    <a:pt x="50496" y="17362"/>
                  </a:lnTo>
                  <a:lnTo>
                    <a:pt x="48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 rot="-198737">
              <a:off x="3235848" y="3332961"/>
              <a:ext cx="97595" cy="97635"/>
            </a:xfrm>
            <a:custGeom>
              <a:avLst/>
              <a:gdLst/>
              <a:ahLst/>
              <a:cxnLst/>
              <a:rect l="l" t="t" r="r" b="b"/>
              <a:pathLst>
                <a:path w="4799" h="4801" extrusionOk="0">
                  <a:moveTo>
                    <a:pt x="2401" y="0"/>
                  </a:moveTo>
                  <a:cubicBezTo>
                    <a:pt x="1075" y="0"/>
                    <a:pt x="1" y="1075"/>
                    <a:pt x="1" y="2400"/>
                  </a:cubicBezTo>
                  <a:cubicBezTo>
                    <a:pt x="1" y="3726"/>
                    <a:pt x="1075" y="4801"/>
                    <a:pt x="2401" y="4801"/>
                  </a:cubicBezTo>
                  <a:cubicBezTo>
                    <a:pt x="3727" y="4801"/>
                    <a:pt x="4799" y="3726"/>
                    <a:pt x="4799" y="2400"/>
                  </a:cubicBezTo>
                  <a:cubicBezTo>
                    <a:pt x="4799" y="1075"/>
                    <a:pt x="3727" y="0"/>
                    <a:pt x="2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 rot="-198737">
              <a:off x="3336907" y="3027135"/>
              <a:ext cx="97635" cy="97595"/>
            </a:xfrm>
            <a:custGeom>
              <a:avLst/>
              <a:gdLst/>
              <a:ahLst/>
              <a:cxnLst/>
              <a:rect l="l" t="t" r="r" b="b"/>
              <a:pathLst>
                <a:path w="4801" h="4799" extrusionOk="0">
                  <a:moveTo>
                    <a:pt x="2400" y="1"/>
                  </a:moveTo>
                  <a:cubicBezTo>
                    <a:pt x="1074" y="1"/>
                    <a:pt x="0" y="1073"/>
                    <a:pt x="0" y="2399"/>
                  </a:cubicBezTo>
                  <a:cubicBezTo>
                    <a:pt x="0" y="3725"/>
                    <a:pt x="1074" y="4799"/>
                    <a:pt x="2400" y="4799"/>
                  </a:cubicBezTo>
                  <a:cubicBezTo>
                    <a:pt x="3726" y="4799"/>
                    <a:pt x="4801" y="3725"/>
                    <a:pt x="4801" y="2399"/>
                  </a:cubicBezTo>
                  <a:cubicBezTo>
                    <a:pt x="4801" y="1073"/>
                    <a:pt x="3726" y="3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 rot="-198737">
              <a:off x="3069539" y="2870722"/>
              <a:ext cx="97635" cy="97656"/>
            </a:xfrm>
            <a:custGeom>
              <a:avLst/>
              <a:gdLst/>
              <a:ahLst/>
              <a:cxnLst/>
              <a:rect l="l" t="t" r="r" b="b"/>
              <a:pathLst>
                <a:path w="4801" h="4802" extrusionOk="0">
                  <a:moveTo>
                    <a:pt x="2400" y="1"/>
                  </a:moveTo>
                  <a:cubicBezTo>
                    <a:pt x="1074" y="1"/>
                    <a:pt x="0" y="1075"/>
                    <a:pt x="0" y="2401"/>
                  </a:cubicBezTo>
                  <a:cubicBezTo>
                    <a:pt x="0" y="3727"/>
                    <a:pt x="1074" y="4801"/>
                    <a:pt x="2400" y="4801"/>
                  </a:cubicBezTo>
                  <a:cubicBezTo>
                    <a:pt x="3726" y="4801"/>
                    <a:pt x="4801" y="3727"/>
                    <a:pt x="4801" y="2401"/>
                  </a:cubicBezTo>
                  <a:cubicBezTo>
                    <a:pt x="4801" y="1075"/>
                    <a:pt x="3726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 rot="-198737">
              <a:off x="3634995" y="3203891"/>
              <a:ext cx="97656" cy="97656"/>
            </a:xfrm>
            <a:custGeom>
              <a:avLst/>
              <a:gdLst/>
              <a:ahLst/>
              <a:cxnLst/>
              <a:rect l="l" t="t" r="r" b="b"/>
              <a:pathLst>
                <a:path w="4802" h="4802" extrusionOk="0">
                  <a:moveTo>
                    <a:pt x="2401" y="1"/>
                  </a:moveTo>
                  <a:cubicBezTo>
                    <a:pt x="1075" y="1"/>
                    <a:pt x="1" y="1075"/>
                    <a:pt x="1" y="2401"/>
                  </a:cubicBezTo>
                  <a:cubicBezTo>
                    <a:pt x="1" y="3727"/>
                    <a:pt x="1075" y="4801"/>
                    <a:pt x="2401" y="4801"/>
                  </a:cubicBezTo>
                  <a:cubicBezTo>
                    <a:pt x="3727" y="4801"/>
                    <a:pt x="4801" y="3727"/>
                    <a:pt x="4801" y="2401"/>
                  </a:cubicBezTo>
                  <a:cubicBezTo>
                    <a:pt x="4801" y="1075"/>
                    <a:pt x="3727" y="1"/>
                    <a:pt x="2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 rot="-198737">
              <a:off x="3859054" y="3420113"/>
              <a:ext cx="97615" cy="97595"/>
            </a:xfrm>
            <a:custGeom>
              <a:avLst/>
              <a:gdLst/>
              <a:ahLst/>
              <a:cxnLst/>
              <a:rect l="l" t="t" r="r" b="b"/>
              <a:pathLst>
                <a:path w="4800" h="4799" extrusionOk="0">
                  <a:moveTo>
                    <a:pt x="2399" y="1"/>
                  </a:moveTo>
                  <a:cubicBezTo>
                    <a:pt x="1073" y="1"/>
                    <a:pt x="1" y="1075"/>
                    <a:pt x="1" y="2401"/>
                  </a:cubicBezTo>
                  <a:cubicBezTo>
                    <a:pt x="1" y="3727"/>
                    <a:pt x="1073" y="4799"/>
                    <a:pt x="2399" y="4799"/>
                  </a:cubicBezTo>
                  <a:cubicBezTo>
                    <a:pt x="3725" y="4799"/>
                    <a:pt x="4799" y="3727"/>
                    <a:pt x="4799" y="2401"/>
                  </a:cubicBezTo>
                  <a:cubicBezTo>
                    <a:pt x="4799" y="1075"/>
                    <a:pt x="3725" y="1"/>
                    <a:pt x="2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 rot="-198737">
              <a:off x="3754237" y="3734916"/>
              <a:ext cx="97595" cy="97656"/>
            </a:xfrm>
            <a:custGeom>
              <a:avLst/>
              <a:gdLst/>
              <a:ahLst/>
              <a:cxnLst/>
              <a:rect l="l" t="t" r="r" b="b"/>
              <a:pathLst>
                <a:path w="4799" h="4802" extrusionOk="0">
                  <a:moveTo>
                    <a:pt x="2399" y="1"/>
                  </a:moveTo>
                  <a:cubicBezTo>
                    <a:pt x="1073" y="1"/>
                    <a:pt x="1" y="1075"/>
                    <a:pt x="1" y="2401"/>
                  </a:cubicBezTo>
                  <a:cubicBezTo>
                    <a:pt x="1" y="3727"/>
                    <a:pt x="1073" y="4801"/>
                    <a:pt x="2399" y="4801"/>
                  </a:cubicBezTo>
                  <a:cubicBezTo>
                    <a:pt x="3725" y="4801"/>
                    <a:pt x="4799" y="3727"/>
                    <a:pt x="4799" y="2401"/>
                  </a:cubicBezTo>
                  <a:cubicBezTo>
                    <a:pt x="4799" y="1075"/>
                    <a:pt x="3725" y="1"/>
                    <a:pt x="2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 rot="-198737">
              <a:off x="3469831" y="3893765"/>
              <a:ext cx="97615" cy="97656"/>
            </a:xfrm>
            <a:custGeom>
              <a:avLst/>
              <a:gdLst/>
              <a:ahLst/>
              <a:cxnLst/>
              <a:rect l="l" t="t" r="r" b="b"/>
              <a:pathLst>
                <a:path w="4800" h="4802" extrusionOk="0">
                  <a:moveTo>
                    <a:pt x="2401" y="1"/>
                  </a:moveTo>
                  <a:cubicBezTo>
                    <a:pt x="1075" y="1"/>
                    <a:pt x="1" y="1075"/>
                    <a:pt x="1" y="2401"/>
                  </a:cubicBezTo>
                  <a:cubicBezTo>
                    <a:pt x="1" y="3727"/>
                    <a:pt x="1075" y="4801"/>
                    <a:pt x="2401" y="4801"/>
                  </a:cubicBezTo>
                  <a:cubicBezTo>
                    <a:pt x="3727" y="4801"/>
                    <a:pt x="4799" y="3727"/>
                    <a:pt x="4799" y="2401"/>
                  </a:cubicBezTo>
                  <a:cubicBezTo>
                    <a:pt x="4799" y="1075"/>
                    <a:pt x="3727" y="1"/>
                    <a:pt x="2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 rot="-198737">
              <a:off x="3919652" y="2572803"/>
              <a:ext cx="73537" cy="97656"/>
            </a:xfrm>
            <a:custGeom>
              <a:avLst/>
              <a:gdLst/>
              <a:ahLst/>
              <a:cxnLst/>
              <a:rect l="l" t="t" r="r" b="b"/>
              <a:pathLst>
                <a:path w="3616" h="4802" extrusionOk="0">
                  <a:moveTo>
                    <a:pt x="2399" y="1"/>
                  </a:moveTo>
                  <a:cubicBezTo>
                    <a:pt x="1073" y="3"/>
                    <a:pt x="1" y="1077"/>
                    <a:pt x="1" y="2403"/>
                  </a:cubicBezTo>
                  <a:cubicBezTo>
                    <a:pt x="1" y="3729"/>
                    <a:pt x="1073" y="4801"/>
                    <a:pt x="2399" y="4801"/>
                  </a:cubicBezTo>
                  <a:cubicBezTo>
                    <a:pt x="2848" y="4801"/>
                    <a:pt x="3258" y="4672"/>
                    <a:pt x="3616" y="4459"/>
                  </a:cubicBezTo>
                  <a:lnTo>
                    <a:pt x="3042" y="98"/>
                  </a:lnTo>
                  <a:cubicBezTo>
                    <a:pt x="2836" y="39"/>
                    <a:pt x="2623" y="1"/>
                    <a:pt x="2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 rot="-198737">
              <a:off x="3728418" y="2832520"/>
              <a:ext cx="97656" cy="64080"/>
            </a:xfrm>
            <a:custGeom>
              <a:avLst/>
              <a:gdLst/>
              <a:ahLst/>
              <a:cxnLst/>
              <a:rect l="l" t="t" r="r" b="b"/>
              <a:pathLst>
                <a:path w="4802" h="3151" extrusionOk="0">
                  <a:moveTo>
                    <a:pt x="2401" y="0"/>
                  </a:moveTo>
                  <a:cubicBezTo>
                    <a:pt x="1075" y="0"/>
                    <a:pt x="1" y="1075"/>
                    <a:pt x="1" y="2398"/>
                  </a:cubicBezTo>
                  <a:cubicBezTo>
                    <a:pt x="1" y="2663"/>
                    <a:pt x="55" y="2913"/>
                    <a:pt x="132" y="3151"/>
                  </a:cubicBezTo>
                  <a:lnTo>
                    <a:pt x="4792" y="2469"/>
                  </a:lnTo>
                  <a:cubicBezTo>
                    <a:pt x="4792" y="2444"/>
                    <a:pt x="4801" y="2423"/>
                    <a:pt x="4801" y="2396"/>
                  </a:cubicBezTo>
                  <a:cubicBezTo>
                    <a:pt x="4801" y="1077"/>
                    <a:pt x="3727" y="0"/>
                    <a:pt x="2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 rot="-198737">
              <a:off x="3165441" y="2638039"/>
              <a:ext cx="97656" cy="72296"/>
            </a:xfrm>
            <a:custGeom>
              <a:avLst/>
              <a:gdLst/>
              <a:ahLst/>
              <a:cxnLst/>
              <a:rect l="l" t="t" r="r" b="b"/>
              <a:pathLst>
                <a:path w="4802" h="3555" extrusionOk="0">
                  <a:moveTo>
                    <a:pt x="4493" y="1"/>
                  </a:moveTo>
                  <a:lnTo>
                    <a:pt x="53" y="658"/>
                  </a:lnTo>
                  <a:cubicBezTo>
                    <a:pt x="19" y="817"/>
                    <a:pt x="1" y="984"/>
                    <a:pt x="1" y="1154"/>
                  </a:cubicBezTo>
                  <a:cubicBezTo>
                    <a:pt x="1" y="2478"/>
                    <a:pt x="1075" y="3554"/>
                    <a:pt x="2401" y="3554"/>
                  </a:cubicBezTo>
                  <a:cubicBezTo>
                    <a:pt x="3727" y="3554"/>
                    <a:pt x="4801" y="2480"/>
                    <a:pt x="4801" y="1154"/>
                  </a:cubicBezTo>
                  <a:cubicBezTo>
                    <a:pt x="4801" y="733"/>
                    <a:pt x="4681" y="345"/>
                    <a:pt x="4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 rot="-198737">
              <a:off x="3079517" y="3152358"/>
              <a:ext cx="68066" cy="97595"/>
            </a:xfrm>
            <a:custGeom>
              <a:avLst/>
              <a:gdLst/>
              <a:ahLst/>
              <a:cxnLst/>
              <a:rect l="l" t="t" r="r" b="b"/>
              <a:pathLst>
                <a:path w="3347" h="4799" extrusionOk="0">
                  <a:moveTo>
                    <a:pt x="948" y="1"/>
                  </a:moveTo>
                  <a:cubicBezTo>
                    <a:pt x="611" y="1"/>
                    <a:pt x="293" y="71"/>
                    <a:pt x="1" y="196"/>
                  </a:cubicBezTo>
                  <a:lnTo>
                    <a:pt x="558" y="4760"/>
                  </a:lnTo>
                  <a:cubicBezTo>
                    <a:pt x="688" y="4781"/>
                    <a:pt x="814" y="4799"/>
                    <a:pt x="944" y="4799"/>
                  </a:cubicBezTo>
                  <a:cubicBezTo>
                    <a:pt x="2274" y="4799"/>
                    <a:pt x="3346" y="3727"/>
                    <a:pt x="3346" y="2401"/>
                  </a:cubicBezTo>
                  <a:cubicBezTo>
                    <a:pt x="3346" y="1075"/>
                    <a:pt x="2274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 rot="-198737">
              <a:off x="3529079" y="3457758"/>
              <a:ext cx="96802" cy="57044"/>
            </a:xfrm>
            <a:custGeom>
              <a:avLst/>
              <a:gdLst/>
              <a:ahLst/>
              <a:cxnLst/>
              <a:rect l="l" t="t" r="r" b="b"/>
              <a:pathLst>
                <a:path w="4760" h="2805" extrusionOk="0">
                  <a:moveTo>
                    <a:pt x="2360" y="1"/>
                  </a:moveTo>
                  <a:cubicBezTo>
                    <a:pt x="1165" y="1"/>
                    <a:pt x="184" y="873"/>
                    <a:pt x="0" y="2016"/>
                  </a:cubicBezTo>
                  <a:cubicBezTo>
                    <a:pt x="1689" y="2165"/>
                    <a:pt x="3296" y="2419"/>
                    <a:pt x="4719" y="2804"/>
                  </a:cubicBezTo>
                  <a:cubicBezTo>
                    <a:pt x="4742" y="2673"/>
                    <a:pt x="4760" y="2539"/>
                    <a:pt x="4760" y="2401"/>
                  </a:cubicBezTo>
                  <a:cubicBezTo>
                    <a:pt x="4760" y="1075"/>
                    <a:pt x="3686" y="1"/>
                    <a:pt x="23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 rot="-198737">
              <a:off x="4026114" y="3846053"/>
              <a:ext cx="79312" cy="79780"/>
            </a:xfrm>
            <a:custGeom>
              <a:avLst/>
              <a:gdLst/>
              <a:ahLst/>
              <a:cxnLst/>
              <a:rect l="l" t="t" r="r" b="b"/>
              <a:pathLst>
                <a:path w="3900" h="3923" extrusionOk="0">
                  <a:moveTo>
                    <a:pt x="2447" y="0"/>
                  </a:moveTo>
                  <a:cubicBezTo>
                    <a:pt x="1230" y="0"/>
                    <a:pt x="188" y="924"/>
                    <a:pt x="67" y="2161"/>
                  </a:cubicBezTo>
                  <a:cubicBezTo>
                    <a:pt x="1" y="2823"/>
                    <a:pt x="210" y="3449"/>
                    <a:pt x="602" y="3922"/>
                  </a:cubicBezTo>
                  <a:cubicBezTo>
                    <a:pt x="1365" y="3269"/>
                    <a:pt x="2100" y="2569"/>
                    <a:pt x="2787" y="1817"/>
                  </a:cubicBezTo>
                  <a:cubicBezTo>
                    <a:pt x="3179" y="1386"/>
                    <a:pt x="3548" y="944"/>
                    <a:pt x="3899" y="493"/>
                  </a:cubicBezTo>
                  <a:cubicBezTo>
                    <a:pt x="3559" y="235"/>
                    <a:pt x="3149" y="58"/>
                    <a:pt x="2691" y="12"/>
                  </a:cubicBezTo>
                  <a:cubicBezTo>
                    <a:pt x="2609" y="4"/>
                    <a:pt x="2528" y="0"/>
                    <a:pt x="2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 rot="-198737">
              <a:off x="3269290" y="3802228"/>
              <a:ext cx="96293" cy="43073"/>
            </a:xfrm>
            <a:custGeom>
              <a:avLst/>
              <a:gdLst/>
              <a:ahLst/>
              <a:cxnLst/>
              <a:rect l="l" t="t" r="r" b="b"/>
              <a:pathLst>
                <a:path w="4735" h="2118" extrusionOk="0">
                  <a:moveTo>
                    <a:pt x="4735" y="0"/>
                  </a:moveTo>
                  <a:lnTo>
                    <a:pt x="4735" y="0"/>
                  </a:lnTo>
                  <a:cubicBezTo>
                    <a:pt x="3408" y="50"/>
                    <a:pt x="2033" y="77"/>
                    <a:pt x="618" y="77"/>
                  </a:cubicBezTo>
                  <a:cubicBezTo>
                    <a:pt x="413" y="77"/>
                    <a:pt x="207" y="76"/>
                    <a:pt x="0" y="75"/>
                  </a:cubicBezTo>
                  <a:lnTo>
                    <a:pt x="0" y="75"/>
                  </a:lnTo>
                  <a:cubicBezTo>
                    <a:pt x="172" y="1231"/>
                    <a:pt x="1158" y="2117"/>
                    <a:pt x="2362" y="2117"/>
                  </a:cubicBezTo>
                  <a:cubicBezTo>
                    <a:pt x="3592" y="2117"/>
                    <a:pt x="4592" y="1190"/>
                    <a:pt x="4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 rot="-198737">
              <a:off x="3221693" y="4059130"/>
              <a:ext cx="62372" cy="69795"/>
            </a:xfrm>
            <a:custGeom>
              <a:avLst/>
              <a:gdLst/>
              <a:ahLst/>
              <a:cxnLst/>
              <a:rect l="l" t="t" r="r" b="b"/>
              <a:pathLst>
                <a:path w="3067" h="3432" extrusionOk="0">
                  <a:moveTo>
                    <a:pt x="667" y="1"/>
                  </a:moveTo>
                  <a:cubicBezTo>
                    <a:pt x="433" y="1"/>
                    <a:pt x="213" y="44"/>
                    <a:pt x="0" y="105"/>
                  </a:cubicBezTo>
                  <a:lnTo>
                    <a:pt x="82" y="3049"/>
                  </a:lnTo>
                  <a:cubicBezTo>
                    <a:pt x="82" y="3049"/>
                    <a:pt x="1095" y="3230"/>
                    <a:pt x="2824" y="3432"/>
                  </a:cubicBezTo>
                  <a:cubicBezTo>
                    <a:pt x="2976" y="3117"/>
                    <a:pt x="3067" y="2770"/>
                    <a:pt x="3067" y="2396"/>
                  </a:cubicBezTo>
                  <a:cubicBezTo>
                    <a:pt x="3067" y="1075"/>
                    <a:pt x="1992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 rot="-198737">
              <a:off x="3695723" y="4017113"/>
              <a:ext cx="97635" cy="74960"/>
            </a:xfrm>
            <a:custGeom>
              <a:avLst/>
              <a:gdLst/>
              <a:ahLst/>
              <a:cxnLst/>
              <a:rect l="l" t="t" r="r" b="b"/>
              <a:pathLst>
                <a:path w="4801" h="3686" extrusionOk="0">
                  <a:moveTo>
                    <a:pt x="2401" y="0"/>
                  </a:moveTo>
                  <a:cubicBezTo>
                    <a:pt x="1075" y="0"/>
                    <a:pt x="0" y="1074"/>
                    <a:pt x="0" y="2400"/>
                  </a:cubicBezTo>
                  <a:cubicBezTo>
                    <a:pt x="0" y="2876"/>
                    <a:pt x="143" y="3312"/>
                    <a:pt x="381" y="3685"/>
                  </a:cubicBezTo>
                  <a:cubicBezTo>
                    <a:pt x="1845" y="3425"/>
                    <a:pt x="3316" y="3105"/>
                    <a:pt x="4769" y="2709"/>
                  </a:cubicBezTo>
                  <a:cubicBezTo>
                    <a:pt x="4783" y="2607"/>
                    <a:pt x="4801" y="2505"/>
                    <a:pt x="4801" y="2400"/>
                  </a:cubicBezTo>
                  <a:cubicBezTo>
                    <a:pt x="4801" y="1074"/>
                    <a:pt x="3727" y="0"/>
                    <a:pt x="2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 rot="-198737">
              <a:off x="4088582" y="3591808"/>
              <a:ext cx="95012" cy="97574"/>
            </a:xfrm>
            <a:custGeom>
              <a:avLst/>
              <a:gdLst/>
              <a:ahLst/>
              <a:cxnLst/>
              <a:rect l="l" t="t" r="r" b="b"/>
              <a:pathLst>
                <a:path w="4672" h="4798" extrusionOk="0">
                  <a:moveTo>
                    <a:pt x="2514" y="0"/>
                  </a:moveTo>
                  <a:cubicBezTo>
                    <a:pt x="1297" y="0"/>
                    <a:pt x="251" y="925"/>
                    <a:pt x="130" y="2163"/>
                  </a:cubicBezTo>
                  <a:cubicBezTo>
                    <a:pt x="0" y="3480"/>
                    <a:pt x="964" y="4656"/>
                    <a:pt x="2280" y="4786"/>
                  </a:cubicBezTo>
                  <a:cubicBezTo>
                    <a:pt x="2360" y="4794"/>
                    <a:pt x="2439" y="4797"/>
                    <a:pt x="2517" y="4797"/>
                  </a:cubicBezTo>
                  <a:cubicBezTo>
                    <a:pt x="3190" y="4797"/>
                    <a:pt x="3807" y="4508"/>
                    <a:pt x="4250" y="4047"/>
                  </a:cubicBezTo>
                  <a:cubicBezTo>
                    <a:pt x="4447" y="3156"/>
                    <a:pt x="4586" y="2258"/>
                    <a:pt x="4672" y="1354"/>
                  </a:cubicBezTo>
                  <a:cubicBezTo>
                    <a:pt x="4318" y="629"/>
                    <a:pt x="3618" y="96"/>
                    <a:pt x="2754" y="12"/>
                  </a:cubicBezTo>
                  <a:cubicBezTo>
                    <a:pt x="2673" y="4"/>
                    <a:pt x="2593" y="0"/>
                    <a:pt x="2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 rot="-198737">
              <a:off x="3430617" y="2359487"/>
              <a:ext cx="335430" cy="287903"/>
            </a:xfrm>
            <a:custGeom>
              <a:avLst/>
              <a:gdLst/>
              <a:ahLst/>
              <a:cxnLst/>
              <a:rect l="l" t="t" r="r" b="b"/>
              <a:pathLst>
                <a:path w="16494" h="14157" extrusionOk="0">
                  <a:moveTo>
                    <a:pt x="8691" y="0"/>
                  </a:moveTo>
                  <a:cubicBezTo>
                    <a:pt x="7125" y="0"/>
                    <a:pt x="5242" y="1993"/>
                    <a:pt x="3074" y="5938"/>
                  </a:cubicBezTo>
                  <a:cubicBezTo>
                    <a:pt x="1326" y="9118"/>
                    <a:pt x="14" y="12468"/>
                    <a:pt x="0" y="12502"/>
                  </a:cubicBezTo>
                  <a:lnTo>
                    <a:pt x="503" y="12701"/>
                  </a:lnTo>
                  <a:cubicBezTo>
                    <a:pt x="1868" y="9208"/>
                    <a:pt x="5881" y="542"/>
                    <a:pt x="8679" y="542"/>
                  </a:cubicBezTo>
                  <a:cubicBezTo>
                    <a:pt x="8800" y="542"/>
                    <a:pt x="8918" y="558"/>
                    <a:pt x="9034" y="591"/>
                  </a:cubicBezTo>
                  <a:cubicBezTo>
                    <a:pt x="9563" y="741"/>
                    <a:pt x="9871" y="1015"/>
                    <a:pt x="9982" y="1416"/>
                  </a:cubicBezTo>
                  <a:cubicBezTo>
                    <a:pt x="10360" y="2808"/>
                    <a:pt x="8391" y="5496"/>
                    <a:pt x="7149" y="6954"/>
                  </a:cubicBezTo>
                  <a:cubicBezTo>
                    <a:pt x="6838" y="7287"/>
                    <a:pt x="6643" y="7516"/>
                    <a:pt x="6609" y="7556"/>
                  </a:cubicBezTo>
                  <a:lnTo>
                    <a:pt x="7013" y="7917"/>
                  </a:lnTo>
                  <a:cubicBezTo>
                    <a:pt x="7049" y="7878"/>
                    <a:pt x="7253" y="7661"/>
                    <a:pt x="7545" y="7318"/>
                  </a:cubicBezTo>
                  <a:cubicBezTo>
                    <a:pt x="8769" y="5990"/>
                    <a:pt x="11036" y="3828"/>
                    <a:pt x="12384" y="3753"/>
                  </a:cubicBezTo>
                  <a:cubicBezTo>
                    <a:pt x="12406" y="3752"/>
                    <a:pt x="12428" y="3752"/>
                    <a:pt x="12449" y="3752"/>
                  </a:cubicBezTo>
                  <a:cubicBezTo>
                    <a:pt x="12681" y="3752"/>
                    <a:pt x="12867" y="3821"/>
                    <a:pt x="13019" y="3964"/>
                  </a:cubicBezTo>
                  <a:cubicBezTo>
                    <a:pt x="13212" y="4148"/>
                    <a:pt x="13291" y="4354"/>
                    <a:pt x="13264" y="4610"/>
                  </a:cubicBezTo>
                  <a:cubicBezTo>
                    <a:pt x="13137" y="5859"/>
                    <a:pt x="10596" y="7695"/>
                    <a:pt x="9631" y="8295"/>
                  </a:cubicBezTo>
                  <a:lnTo>
                    <a:pt x="9891" y="8769"/>
                  </a:lnTo>
                  <a:cubicBezTo>
                    <a:pt x="9922" y="8754"/>
                    <a:pt x="12579" y="7484"/>
                    <a:pt x="14391" y="7484"/>
                  </a:cubicBezTo>
                  <a:cubicBezTo>
                    <a:pt x="14722" y="7484"/>
                    <a:pt x="15025" y="7527"/>
                    <a:pt x="15279" y="7627"/>
                  </a:cubicBezTo>
                  <a:cubicBezTo>
                    <a:pt x="15587" y="7751"/>
                    <a:pt x="15950" y="7964"/>
                    <a:pt x="15936" y="8302"/>
                  </a:cubicBezTo>
                  <a:cubicBezTo>
                    <a:pt x="15920" y="8658"/>
                    <a:pt x="15313" y="10594"/>
                    <a:pt x="4930" y="13640"/>
                  </a:cubicBezTo>
                  <a:lnTo>
                    <a:pt x="5082" y="14156"/>
                  </a:lnTo>
                  <a:cubicBezTo>
                    <a:pt x="12357" y="12024"/>
                    <a:pt x="16403" y="9950"/>
                    <a:pt x="16482" y="8327"/>
                  </a:cubicBezTo>
                  <a:cubicBezTo>
                    <a:pt x="16493" y="8030"/>
                    <a:pt x="16385" y="7479"/>
                    <a:pt x="15483" y="7126"/>
                  </a:cubicBezTo>
                  <a:cubicBezTo>
                    <a:pt x="15171" y="7003"/>
                    <a:pt x="14806" y="6952"/>
                    <a:pt x="14413" y="6952"/>
                  </a:cubicBezTo>
                  <a:cubicBezTo>
                    <a:pt x="13549" y="6952"/>
                    <a:pt x="12550" y="7199"/>
                    <a:pt x="11689" y="7479"/>
                  </a:cubicBezTo>
                  <a:cubicBezTo>
                    <a:pt x="12670" y="6670"/>
                    <a:pt x="13715" y="5600"/>
                    <a:pt x="13808" y="4667"/>
                  </a:cubicBezTo>
                  <a:cubicBezTo>
                    <a:pt x="13851" y="4241"/>
                    <a:pt x="13712" y="3873"/>
                    <a:pt x="13395" y="3572"/>
                  </a:cubicBezTo>
                  <a:cubicBezTo>
                    <a:pt x="13145" y="3332"/>
                    <a:pt x="12828" y="3213"/>
                    <a:pt x="12456" y="3213"/>
                  </a:cubicBezTo>
                  <a:cubicBezTo>
                    <a:pt x="12424" y="3213"/>
                    <a:pt x="12391" y="3214"/>
                    <a:pt x="12357" y="3216"/>
                  </a:cubicBezTo>
                  <a:cubicBezTo>
                    <a:pt x="11505" y="3261"/>
                    <a:pt x="10440" y="3939"/>
                    <a:pt x="9461" y="4744"/>
                  </a:cubicBezTo>
                  <a:cubicBezTo>
                    <a:pt x="10202" y="3533"/>
                    <a:pt x="10764" y="2223"/>
                    <a:pt x="10503" y="1271"/>
                  </a:cubicBezTo>
                  <a:cubicBezTo>
                    <a:pt x="10340" y="682"/>
                    <a:pt x="9898" y="279"/>
                    <a:pt x="9189" y="70"/>
                  </a:cubicBezTo>
                  <a:cubicBezTo>
                    <a:pt x="9027" y="23"/>
                    <a:pt x="8861" y="0"/>
                    <a:pt x="8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 rot="-198737">
              <a:off x="3297766" y="2730613"/>
              <a:ext cx="120148" cy="106787"/>
            </a:xfrm>
            <a:custGeom>
              <a:avLst/>
              <a:gdLst/>
              <a:ahLst/>
              <a:cxnLst/>
              <a:rect l="l" t="t" r="r" b="b"/>
              <a:pathLst>
                <a:path w="5908" h="5251" extrusionOk="0">
                  <a:moveTo>
                    <a:pt x="2953" y="0"/>
                  </a:moveTo>
                  <a:cubicBezTo>
                    <a:pt x="2671" y="0"/>
                    <a:pt x="2384" y="46"/>
                    <a:pt x="2102" y="142"/>
                  </a:cubicBezTo>
                  <a:cubicBezTo>
                    <a:pt x="731" y="612"/>
                    <a:pt x="1" y="2105"/>
                    <a:pt x="470" y="3476"/>
                  </a:cubicBezTo>
                  <a:cubicBezTo>
                    <a:pt x="844" y="4566"/>
                    <a:pt x="1864" y="5251"/>
                    <a:pt x="2955" y="5251"/>
                  </a:cubicBezTo>
                  <a:cubicBezTo>
                    <a:pt x="3237" y="5251"/>
                    <a:pt x="3524" y="5205"/>
                    <a:pt x="3806" y="5108"/>
                  </a:cubicBezTo>
                  <a:cubicBezTo>
                    <a:pt x="5177" y="4637"/>
                    <a:pt x="5907" y="3146"/>
                    <a:pt x="5438" y="1774"/>
                  </a:cubicBezTo>
                  <a:cubicBezTo>
                    <a:pt x="5063" y="686"/>
                    <a:pt x="4046" y="0"/>
                    <a:pt x="2953" y="0"/>
                  </a:cubicBezTo>
                  <a:close/>
                </a:path>
              </a:pathLst>
            </a:custGeom>
            <a:solidFill>
              <a:srgbClr val="A81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 rot="-198737">
              <a:off x="3734231" y="2656076"/>
              <a:ext cx="120189" cy="106848"/>
            </a:xfrm>
            <a:custGeom>
              <a:avLst/>
              <a:gdLst/>
              <a:ahLst/>
              <a:cxnLst/>
              <a:rect l="l" t="t" r="r" b="b"/>
              <a:pathLst>
                <a:path w="5910" h="5254" extrusionOk="0">
                  <a:moveTo>
                    <a:pt x="2955" y="1"/>
                  </a:moveTo>
                  <a:cubicBezTo>
                    <a:pt x="2673" y="1"/>
                    <a:pt x="2386" y="47"/>
                    <a:pt x="2104" y="143"/>
                  </a:cubicBezTo>
                  <a:cubicBezTo>
                    <a:pt x="733" y="615"/>
                    <a:pt x="1" y="2108"/>
                    <a:pt x="472" y="3479"/>
                  </a:cubicBezTo>
                  <a:cubicBezTo>
                    <a:pt x="845" y="4569"/>
                    <a:pt x="1865" y="5253"/>
                    <a:pt x="2956" y="5253"/>
                  </a:cubicBezTo>
                  <a:cubicBezTo>
                    <a:pt x="3238" y="5253"/>
                    <a:pt x="3525" y="5208"/>
                    <a:pt x="3806" y="5111"/>
                  </a:cubicBezTo>
                  <a:cubicBezTo>
                    <a:pt x="5178" y="4640"/>
                    <a:pt x="5910" y="3146"/>
                    <a:pt x="5438" y="1775"/>
                  </a:cubicBezTo>
                  <a:cubicBezTo>
                    <a:pt x="5066" y="685"/>
                    <a:pt x="4046" y="1"/>
                    <a:pt x="2955" y="1"/>
                  </a:cubicBezTo>
                  <a:close/>
                </a:path>
              </a:pathLst>
            </a:custGeom>
            <a:solidFill>
              <a:srgbClr val="A81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 rot="-198737">
              <a:off x="3376268" y="2696534"/>
              <a:ext cx="73313" cy="71198"/>
            </a:xfrm>
            <a:custGeom>
              <a:avLst/>
              <a:gdLst/>
              <a:ahLst/>
              <a:cxnLst/>
              <a:rect l="l" t="t" r="r" b="b"/>
              <a:pathLst>
                <a:path w="3605" h="3501" extrusionOk="0">
                  <a:moveTo>
                    <a:pt x="1802" y="0"/>
                  </a:moveTo>
                  <a:cubicBezTo>
                    <a:pt x="880" y="0"/>
                    <a:pt x="107" y="719"/>
                    <a:pt x="55" y="1651"/>
                  </a:cubicBezTo>
                  <a:cubicBezTo>
                    <a:pt x="0" y="2614"/>
                    <a:pt x="737" y="3441"/>
                    <a:pt x="1702" y="3498"/>
                  </a:cubicBezTo>
                  <a:cubicBezTo>
                    <a:pt x="1736" y="3500"/>
                    <a:pt x="1769" y="3501"/>
                    <a:pt x="1803" y="3501"/>
                  </a:cubicBezTo>
                  <a:cubicBezTo>
                    <a:pt x="2722" y="3501"/>
                    <a:pt x="3495" y="2782"/>
                    <a:pt x="3550" y="1850"/>
                  </a:cubicBezTo>
                  <a:cubicBezTo>
                    <a:pt x="3604" y="887"/>
                    <a:pt x="2867" y="60"/>
                    <a:pt x="1902" y="3"/>
                  </a:cubicBezTo>
                  <a:cubicBezTo>
                    <a:pt x="1868" y="1"/>
                    <a:pt x="1835" y="0"/>
                    <a:pt x="1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 rot="-198737">
              <a:off x="3694024" y="2640133"/>
              <a:ext cx="73313" cy="71259"/>
            </a:xfrm>
            <a:custGeom>
              <a:avLst/>
              <a:gdLst/>
              <a:ahLst/>
              <a:cxnLst/>
              <a:rect l="l" t="t" r="r" b="b"/>
              <a:pathLst>
                <a:path w="3605" h="3504" extrusionOk="0">
                  <a:moveTo>
                    <a:pt x="1796" y="1"/>
                  </a:moveTo>
                  <a:cubicBezTo>
                    <a:pt x="878" y="1"/>
                    <a:pt x="107" y="721"/>
                    <a:pt x="52" y="1654"/>
                  </a:cubicBezTo>
                  <a:cubicBezTo>
                    <a:pt x="0" y="2617"/>
                    <a:pt x="737" y="3444"/>
                    <a:pt x="1702" y="3501"/>
                  </a:cubicBezTo>
                  <a:cubicBezTo>
                    <a:pt x="1735" y="3503"/>
                    <a:pt x="1767" y="3503"/>
                    <a:pt x="1799" y="3503"/>
                  </a:cubicBezTo>
                  <a:cubicBezTo>
                    <a:pt x="2720" y="3503"/>
                    <a:pt x="3495" y="2784"/>
                    <a:pt x="3550" y="1851"/>
                  </a:cubicBezTo>
                  <a:cubicBezTo>
                    <a:pt x="3604" y="887"/>
                    <a:pt x="2867" y="60"/>
                    <a:pt x="1900" y="4"/>
                  </a:cubicBezTo>
                  <a:cubicBezTo>
                    <a:pt x="1865" y="2"/>
                    <a:pt x="1830" y="1"/>
                    <a:pt x="17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 rot="-198737">
              <a:off x="3342496" y="2650524"/>
              <a:ext cx="40998" cy="57939"/>
            </a:xfrm>
            <a:custGeom>
              <a:avLst/>
              <a:gdLst/>
              <a:ahLst/>
              <a:cxnLst/>
              <a:rect l="l" t="t" r="r" b="b"/>
              <a:pathLst>
                <a:path w="2016" h="2849" extrusionOk="0">
                  <a:moveTo>
                    <a:pt x="1699" y="0"/>
                  </a:moveTo>
                  <a:cubicBezTo>
                    <a:pt x="1606" y="0"/>
                    <a:pt x="1520" y="53"/>
                    <a:pt x="1460" y="132"/>
                  </a:cubicBezTo>
                  <a:cubicBezTo>
                    <a:pt x="929" y="862"/>
                    <a:pt x="465" y="1635"/>
                    <a:pt x="66" y="2441"/>
                  </a:cubicBezTo>
                  <a:cubicBezTo>
                    <a:pt x="0" y="2573"/>
                    <a:pt x="30" y="2734"/>
                    <a:pt x="161" y="2813"/>
                  </a:cubicBezTo>
                  <a:cubicBezTo>
                    <a:pt x="201" y="2837"/>
                    <a:pt x="249" y="2848"/>
                    <a:pt x="297" y="2848"/>
                  </a:cubicBezTo>
                  <a:cubicBezTo>
                    <a:pt x="392" y="2848"/>
                    <a:pt x="489" y="2803"/>
                    <a:pt x="533" y="2716"/>
                  </a:cubicBezTo>
                  <a:cubicBezTo>
                    <a:pt x="929" y="1909"/>
                    <a:pt x="1396" y="1138"/>
                    <a:pt x="1927" y="408"/>
                  </a:cubicBezTo>
                  <a:cubicBezTo>
                    <a:pt x="2015" y="288"/>
                    <a:pt x="1947" y="107"/>
                    <a:pt x="1831" y="37"/>
                  </a:cubicBezTo>
                  <a:cubicBezTo>
                    <a:pt x="1787" y="12"/>
                    <a:pt x="1742" y="0"/>
                    <a:pt x="16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 rot="-198737">
              <a:off x="3716126" y="2598265"/>
              <a:ext cx="67822" cy="14337"/>
            </a:xfrm>
            <a:custGeom>
              <a:avLst/>
              <a:gdLst/>
              <a:ahLst/>
              <a:cxnLst/>
              <a:rect l="l" t="t" r="r" b="b"/>
              <a:pathLst>
                <a:path w="3335" h="705" extrusionOk="0">
                  <a:moveTo>
                    <a:pt x="2600" y="0"/>
                  </a:moveTo>
                  <a:cubicBezTo>
                    <a:pt x="1804" y="0"/>
                    <a:pt x="1013" y="60"/>
                    <a:pt x="225" y="177"/>
                  </a:cubicBezTo>
                  <a:cubicBezTo>
                    <a:pt x="80" y="197"/>
                    <a:pt x="0" y="381"/>
                    <a:pt x="34" y="512"/>
                  </a:cubicBezTo>
                  <a:cubicBezTo>
                    <a:pt x="72" y="646"/>
                    <a:pt x="186" y="705"/>
                    <a:pt x="311" y="705"/>
                  </a:cubicBezTo>
                  <a:cubicBezTo>
                    <a:pt x="331" y="705"/>
                    <a:pt x="350" y="703"/>
                    <a:pt x="370" y="701"/>
                  </a:cubicBezTo>
                  <a:cubicBezTo>
                    <a:pt x="1097" y="594"/>
                    <a:pt x="1831" y="543"/>
                    <a:pt x="2568" y="543"/>
                  </a:cubicBezTo>
                  <a:cubicBezTo>
                    <a:pt x="2708" y="543"/>
                    <a:pt x="2848" y="545"/>
                    <a:pt x="2988" y="549"/>
                  </a:cubicBezTo>
                  <a:cubicBezTo>
                    <a:pt x="2989" y="549"/>
                    <a:pt x="2991" y="549"/>
                    <a:pt x="2992" y="549"/>
                  </a:cubicBezTo>
                  <a:cubicBezTo>
                    <a:pt x="3334" y="549"/>
                    <a:pt x="3333" y="14"/>
                    <a:pt x="2988" y="5"/>
                  </a:cubicBezTo>
                  <a:cubicBezTo>
                    <a:pt x="2858" y="2"/>
                    <a:pt x="2729" y="0"/>
                    <a:pt x="2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 rot="-198737">
              <a:off x="3527693" y="2727743"/>
              <a:ext cx="111261" cy="74940"/>
            </a:xfrm>
            <a:custGeom>
              <a:avLst/>
              <a:gdLst/>
              <a:ahLst/>
              <a:cxnLst/>
              <a:rect l="l" t="t" r="r" b="b"/>
              <a:pathLst>
                <a:path w="5471" h="3685" extrusionOk="0">
                  <a:moveTo>
                    <a:pt x="5063" y="0"/>
                  </a:moveTo>
                  <a:cubicBezTo>
                    <a:pt x="4866" y="0"/>
                    <a:pt x="4650" y="168"/>
                    <a:pt x="4697" y="426"/>
                  </a:cubicBezTo>
                  <a:cubicBezTo>
                    <a:pt x="4901" y="1545"/>
                    <a:pt x="4274" y="2765"/>
                    <a:pt x="3102" y="2989"/>
                  </a:cubicBezTo>
                  <a:cubicBezTo>
                    <a:pt x="2985" y="3011"/>
                    <a:pt x="2870" y="3022"/>
                    <a:pt x="2758" y="3022"/>
                  </a:cubicBezTo>
                  <a:cubicBezTo>
                    <a:pt x="1731" y="3022"/>
                    <a:pt x="910" y="2133"/>
                    <a:pt x="706" y="1149"/>
                  </a:cubicBezTo>
                  <a:cubicBezTo>
                    <a:pt x="671" y="978"/>
                    <a:pt x="545" y="905"/>
                    <a:pt x="413" y="905"/>
                  </a:cubicBezTo>
                  <a:cubicBezTo>
                    <a:pt x="214" y="905"/>
                    <a:pt x="0" y="1071"/>
                    <a:pt x="53" y="1325"/>
                  </a:cubicBezTo>
                  <a:cubicBezTo>
                    <a:pt x="287" y="2443"/>
                    <a:pt x="1153" y="3445"/>
                    <a:pt x="2309" y="3646"/>
                  </a:cubicBezTo>
                  <a:cubicBezTo>
                    <a:pt x="2457" y="3672"/>
                    <a:pt x="2605" y="3685"/>
                    <a:pt x="2751" y="3685"/>
                  </a:cubicBezTo>
                  <a:cubicBezTo>
                    <a:pt x="3737" y="3685"/>
                    <a:pt x="4659" y="3117"/>
                    <a:pt x="5101" y="2209"/>
                  </a:cubicBezTo>
                  <a:cubicBezTo>
                    <a:pt x="5400" y="1593"/>
                    <a:pt x="5470" y="917"/>
                    <a:pt x="5346" y="247"/>
                  </a:cubicBezTo>
                  <a:cubicBezTo>
                    <a:pt x="5316" y="75"/>
                    <a:pt x="5194" y="0"/>
                    <a:pt x="5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 rot="-198737">
              <a:off x="3495992" y="2737035"/>
              <a:ext cx="14358" cy="13259"/>
            </a:xfrm>
            <a:custGeom>
              <a:avLst/>
              <a:gdLst/>
              <a:ahLst/>
              <a:cxnLst/>
              <a:rect l="l" t="t" r="r" b="b"/>
              <a:pathLst>
                <a:path w="706" h="652" extrusionOk="0">
                  <a:moveTo>
                    <a:pt x="354" y="1"/>
                  </a:moveTo>
                  <a:cubicBezTo>
                    <a:pt x="334" y="1"/>
                    <a:pt x="314" y="3"/>
                    <a:pt x="293" y="7"/>
                  </a:cubicBezTo>
                  <a:cubicBezTo>
                    <a:pt x="114" y="41"/>
                    <a:pt x="1" y="211"/>
                    <a:pt x="35" y="387"/>
                  </a:cubicBezTo>
                  <a:cubicBezTo>
                    <a:pt x="65" y="545"/>
                    <a:pt x="200" y="652"/>
                    <a:pt x="353" y="652"/>
                  </a:cubicBezTo>
                  <a:cubicBezTo>
                    <a:pt x="374" y="652"/>
                    <a:pt x="395" y="650"/>
                    <a:pt x="416" y="646"/>
                  </a:cubicBezTo>
                  <a:cubicBezTo>
                    <a:pt x="592" y="609"/>
                    <a:pt x="706" y="439"/>
                    <a:pt x="672" y="265"/>
                  </a:cubicBezTo>
                  <a:cubicBezTo>
                    <a:pt x="642" y="111"/>
                    <a:pt x="505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 rot="-198737">
              <a:off x="3474603" y="2749354"/>
              <a:ext cx="14398" cy="13259"/>
            </a:xfrm>
            <a:custGeom>
              <a:avLst/>
              <a:gdLst/>
              <a:ahLst/>
              <a:cxnLst/>
              <a:rect l="l" t="t" r="r" b="b"/>
              <a:pathLst>
                <a:path w="708" h="652" extrusionOk="0">
                  <a:moveTo>
                    <a:pt x="353" y="1"/>
                  </a:moveTo>
                  <a:cubicBezTo>
                    <a:pt x="333" y="1"/>
                    <a:pt x="313" y="3"/>
                    <a:pt x="293" y="6"/>
                  </a:cubicBezTo>
                  <a:cubicBezTo>
                    <a:pt x="114" y="40"/>
                    <a:pt x="0" y="210"/>
                    <a:pt x="34" y="387"/>
                  </a:cubicBezTo>
                  <a:cubicBezTo>
                    <a:pt x="64" y="545"/>
                    <a:pt x="200" y="652"/>
                    <a:pt x="352" y="652"/>
                  </a:cubicBezTo>
                  <a:cubicBezTo>
                    <a:pt x="373" y="652"/>
                    <a:pt x="394" y="650"/>
                    <a:pt x="415" y="646"/>
                  </a:cubicBezTo>
                  <a:cubicBezTo>
                    <a:pt x="594" y="612"/>
                    <a:pt x="707" y="442"/>
                    <a:pt x="673" y="265"/>
                  </a:cubicBezTo>
                  <a:cubicBezTo>
                    <a:pt x="643" y="111"/>
                    <a:pt x="504" y="1"/>
                    <a:pt x="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 rot="-198737">
              <a:off x="3477923" y="2719809"/>
              <a:ext cx="14358" cy="13198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55" y="0"/>
                  </a:moveTo>
                  <a:cubicBezTo>
                    <a:pt x="335" y="0"/>
                    <a:pt x="314" y="2"/>
                    <a:pt x="293" y="6"/>
                  </a:cubicBezTo>
                  <a:cubicBezTo>
                    <a:pt x="114" y="40"/>
                    <a:pt x="0" y="210"/>
                    <a:pt x="34" y="387"/>
                  </a:cubicBezTo>
                  <a:cubicBezTo>
                    <a:pt x="64" y="542"/>
                    <a:pt x="198" y="649"/>
                    <a:pt x="352" y="649"/>
                  </a:cubicBezTo>
                  <a:cubicBezTo>
                    <a:pt x="372" y="649"/>
                    <a:pt x="394" y="647"/>
                    <a:pt x="415" y="643"/>
                  </a:cubicBezTo>
                  <a:cubicBezTo>
                    <a:pt x="592" y="609"/>
                    <a:pt x="705" y="439"/>
                    <a:pt x="671" y="264"/>
                  </a:cubicBezTo>
                  <a:cubicBezTo>
                    <a:pt x="641" y="108"/>
                    <a:pt x="509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 rot="-198737">
              <a:off x="3653104" y="2723930"/>
              <a:ext cx="14337" cy="13219"/>
            </a:xfrm>
            <a:custGeom>
              <a:avLst/>
              <a:gdLst/>
              <a:ahLst/>
              <a:cxnLst/>
              <a:rect l="l" t="t" r="r" b="b"/>
              <a:pathLst>
                <a:path w="705" h="650" extrusionOk="0">
                  <a:moveTo>
                    <a:pt x="355" y="0"/>
                  </a:moveTo>
                  <a:cubicBezTo>
                    <a:pt x="334" y="0"/>
                    <a:pt x="313" y="2"/>
                    <a:pt x="292" y="6"/>
                  </a:cubicBezTo>
                  <a:cubicBezTo>
                    <a:pt x="113" y="40"/>
                    <a:pt x="0" y="210"/>
                    <a:pt x="34" y="385"/>
                  </a:cubicBezTo>
                  <a:cubicBezTo>
                    <a:pt x="64" y="543"/>
                    <a:pt x="199" y="649"/>
                    <a:pt x="351" y="649"/>
                  </a:cubicBezTo>
                  <a:cubicBezTo>
                    <a:pt x="371" y="649"/>
                    <a:pt x="392" y="647"/>
                    <a:pt x="413" y="643"/>
                  </a:cubicBezTo>
                  <a:cubicBezTo>
                    <a:pt x="589" y="609"/>
                    <a:pt x="705" y="437"/>
                    <a:pt x="671" y="265"/>
                  </a:cubicBezTo>
                  <a:cubicBezTo>
                    <a:pt x="641" y="107"/>
                    <a:pt x="506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-198737">
              <a:off x="3640781" y="2702480"/>
              <a:ext cx="14337" cy="13219"/>
            </a:xfrm>
            <a:custGeom>
              <a:avLst/>
              <a:gdLst/>
              <a:ahLst/>
              <a:cxnLst/>
              <a:rect l="l" t="t" r="r" b="b"/>
              <a:pathLst>
                <a:path w="705" h="650" extrusionOk="0">
                  <a:moveTo>
                    <a:pt x="355" y="0"/>
                  </a:moveTo>
                  <a:cubicBezTo>
                    <a:pt x="334" y="0"/>
                    <a:pt x="313" y="2"/>
                    <a:pt x="292" y="6"/>
                  </a:cubicBezTo>
                  <a:cubicBezTo>
                    <a:pt x="113" y="40"/>
                    <a:pt x="0" y="210"/>
                    <a:pt x="34" y="385"/>
                  </a:cubicBezTo>
                  <a:cubicBezTo>
                    <a:pt x="64" y="543"/>
                    <a:pt x="199" y="649"/>
                    <a:pt x="351" y="649"/>
                  </a:cubicBezTo>
                  <a:cubicBezTo>
                    <a:pt x="371" y="649"/>
                    <a:pt x="392" y="647"/>
                    <a:pt x="413" y="643"/>
                  </a:cubicBezTo>
                  <a:cubicBezTo>
                    <a:pt x="592" y="609"/>
                    <a:pt x="705" y="439"/>
                    <a:pt x="671" y="265"/>
                  </a:cubicBezTo>
                  <a:cubicBezTo>
                    <a:pt x="641" y="107"/>
                    <a:pt x="506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-198737">
              <a:off x="3670330" y="2705842"/>
              <a:ext cx="14358" cy="13219"/>
            </a:xfrm>
            <a:custGeom>
              <a:avLst/>
              <a:gdLst/>
              <a:ahLst/>
              <a:cxnLst/>
              <a:rect l="l" t="t" r="r" b="b"/>
              <a:pathLst>
                <a:path w="706" h="650" extrusionOk="0">
                  <a:moveTo>
                    <a:pt x="356" y="1"/>
                  </a:moveTo>
                  <a:cubicBezTo>
                    <a:pt x="336" y="1"/>
                    <a:pt x="314" y="3"/>
                    <a:pt x="293" y="7"/>
                  </a:cubicBezTo>
                  <a:cubicBezTo>
                    <a:pt x="114" y="41"/>
                    <a:pt x="1" y="211"/>
                    <a:pt x="35" y="385"/>
                  </a:cubicBezTo>
                  <a:cubicBezTo>
                    <a:pt x="65" y="543"/>
                    <a:pt x="200" y="650"/>
                    <a:pt x="353" y="650"/>
                  </a:cubicBezTo>
                  <a:cubicBezTo>
                    <a:pt x="373" y="650"/>
                    <a:pt x="394" y="648"/>
                    <a:pt x="415" y="644"/>
                  </a:cubicBezTo>
                  <a:cubicBezTo>
                    <a:pt x="590" y="610"/>
                    <a:pt x="705" y="440"/>
                    <a:pt x="671" y="265"/>
                  </a:cubicBezTo>
                  <a:cubicBezTo>
                    <a:pt x="642" y="107"/>
                    <a:pt x="510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-198737">
              <a:off x="2657540" y="3266782"/>
              <a:ext cx="559273" cy="415535"/>
            </a:xfrm>
            <a:custGeom>
              <a:avLst/>
              <a:gdLst/>
              <a:ahLst/>
              <a:cxnLst/>
              <a:rect l="l" t="t" r="r" b="b"/>
              <a:pathLst>
                <a:path w="27501" h="20433" extrusionOk="0">
                  <a:moveTo>
                    <a:pt x="26537" y="1"/>
                  </a:moveTo>
                  <a:cubicBezTo>
                    <a:pt x="26389" y="1"/>
                    <a:pt x="26218" y="38"/>
                    <a:pt x="26019" y="124"/>
                  </a:cubicBezTo>
                  <a:cubicBezTo>
                    <a:pt x="25203" y="482"/>
                    <a:pt x="24117" y="3145"/>
                    <a:pt x="24117" y="3145"/>
                  </a:cubicBezTo>
                  <a:cubicBezTo>
                    <a:pt x="24117" y="3145"/>
                    <a:pt x="19890" y="12434"/>
                    <a:pt x="16085" y="14582"/>
                  </a:cubicBezTo>
                  <a:cubicBezTo>
                    <a:pt x="15163" y="15102"/>
                    <a:pt x="14143" y="15317"/>
                    <a:pt x="13116" y="15317"/>
                  </a:cubicBezTo>
                  <a:cubicBezTo>
                    <a:pt x="9904" y="15317"/>
                    <a:pt x="6619" y="13214"/>
                    <a:pt x="6021" y="11763"/>
                  </a:cubicBezTo>
                  <a:cubicBezTo>
                    <a:pt x="5255" y="9893"/>
                    <a:pt x="4722" y="8612"/>
                    <a:pt x="3793" y="8612"/>
                  </a:cubicBezTo>
                  <a:cubicBezTo>
                    <a:pt x="3771" y="8612"/>
                    <a:pt x="3750" y="8613"/>
                    <a:pt x="3728" y="8615"/>
                  </a:cubicBezTo>
                  <a:cubicBezTo>
                    <a:pt x="2755" y="8678"/>
                    <a:pt x="3456" y="10595"/>
                    <a:pt x="3456" y="10595"/>
                  </a:cubicBezTo>
                  <a:cubicBezTo>
                    <a:pt x="3456" y="10595"/>
                    <a:pt x="2880" y="9177"/>
                    <a:pt x="2243" y="9177"/>
                  </a:cubicBezTo>
                  <a:cubicBezTo>
                    <a:pt x="2174" y="9177"/>
                    <a:pt x="2104" y="9194"/>
                    <a:pt x="2035" y="9231"/>
                  </a:cubicBezTo>
                  <a:cubicBezTo>
                    <a:pt x="1321" y="9607"/>
                    <a:pt x="1903" y="10990"/>
                    <a:pt x="1903" y="10990"/>
                  </a:cubicBezTo>
                  <a:lnTo>
                    <a:pt x="1649" y="10548"/>
                  </a:lnTo>
                  <a:cubicBezTo>
                    <a:pt x="1445" y="10158"/>
                    <a:pt x="1166" y="9944"/>
                    <a:pt x="904" y="9944"/>
                  </a:cubicBezTo>
                  <a:cubicBezTo>
                    <a:pt x="628" y="9944"/>
                    <a:pt x="371" y="10181"/>
                    <a:pt x="237" y="10697"/>
                  </a:cubicBezTo>
                  <a:cubicBezTo>
                    <a:pt x="1" y="11612"/>
                    <a:pt x="2451" y="20432"/>
                    <a:pt x="10836" y="20432"/>
                  </a:cubicBezTo>
                  <a:cubicBezTo>
                    <a:pt x="11700" y="20432"/>
                    <a:pt x="12627" y="20339"/>
                    <a:pt x="13621" y="20133"/>
                  </a:cubicBezTo>
                  <a:cubicBezTo>
                    <a:pt x="24255" y="17930"/>
                    <a:pt x="27458" y="1588"/>
                    <a:pt x="27458" y="1588"/>
                  </a:cubicBezTo>
                  <a:cubicBezTo>
                    <a:pt x="27458" y="1588"/>
                    <a:pt x="27500" y="1"/>
                    <a:pt x="26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8145;p66">
            <a:extLst>
              <a:ext uri="{FF2B5EF4-FFF2-40B4-BE49-F238E27FC236}">
                <a16:creationId xmlns:a16="http://schemas.microsoft.com/office/drawing/2014/main" id="{70FACA16-8C2F-4BA5-AEB7-FCB0FBA98BEC}"/>
              </a:ext>
            </a:extLst>
          </p:cNvPr>
          <p:cNvGrpSpPr/>
          <p:nvPr/>
        </p:nvGrpSpPr>
        <p:grpSpPr>
          <a:xfrm>
            <a:off x="473089" y="900545"/>
            <a:ext cx="3551655" cy="3176476"/>
            <a:chOff x="4026781" y="2202879"/>
            <a:chExt cx="2791332" cy="2400616"/>
          </a:xfrm>
        </p:grpSpPr>
        <p:sp>
          <p:nvSpPr>
            <p:cNvPr id="308" name="Google Shape;8146;p66">
              <a:extLst>
                <a:ext uri="{FF2B5EF4-FFF2-40B4-BE49-F238E27FC236}">
                  <a16:creationId xmlns:a16="http://schemas.microsoft.com/office/drawing/2014/main" id="{96B6CE1A-62B4-482C-8D55-35AF6D5C9141}"/>
                </a:ext>
              </a:extLst>
            </p:cNvPr>
            <p:cNvSpPr/>
            <p:nvPr/>
          </p:nvSpPr>
          <p:spPr>
            <a:xfrm>
              <a:off x="4026781" y="2242977"/>
              <a:ext cx="2751178" cy="2360519"/>
            </a:xfrm>
            <a:custGeom>
              <a:avLst/>
              <a:gdLst/>
              <a:ahLst/>
              <a:cxnLst/>
              <a:rect l="l" t="t" r="r" b="b"/>
              <a:pathLst>
                <a:path w="97361" h="83536" extrusionOk="0">
                  <a:moveTo>
                    <a:pt x="19893" y="1"/>
                  </a:moveTo>
                  <a:lnTo>
                    <a:pt x="9988" y="4649"/>
                  </a:lnTo>
                  <a:lnTo>
                    <a:pt x="16763" y="12903"/>
                  </a:lnTo>
                  <a:cubicBezTo>
                    <a:pt x="16397" y="12954"/>
                    <a:pt x="16038" y="13015"/>
                    <a:pt x="15682" y="13085"/>
                  </a:cubicBezTo>
                  <a:cubicBezTo>
                    <a:pt x="15636" y="13095"/>
                    <a:pt x="15587" y="13103"/>
                    <a:pt x="15542" y="13113"/>
                  </a:cubicBezTo>
                  <a:cubicBezTo>
                    <a:pt x="15150" y="13193"/>
                    <a:pt x="14766" y="13287"/>
                    <a:pt x="14386" y="13388"/>
                  </a:cubicBezTo>
                  <a:cubicBezTo>
                    <a:pt x="14337" y="13402"/>
                    <a:pt x="14290" y="13415"/>
                    <a:pt x="14241" y="13429"/>
                  </a:cubicBezTo>
                  <a:cubicBezTo>
                    <a:pt x="13458" y="13647"/>
                    <a:pt x="12701" y="13910"/>
                    <a:pt x="11976" y="14217"/>
                  </a:cubicBezTo>
                  <a:cubicBezTo>
                    <a:pt x="11948" y="14228"/>
                    <a:pt x="11921" y="14240"/>
                    <a:pt x="11896" y="14251"/>
                  </a:cubicBezTo>
                  <a:cubicBezTo>
                    <a:pt x="11881" y="14256"/>
                    <a:pt x="11868" y="14264"/>
                    <a:pt x="11854" y="14270"/>
                  </a:cubicBezTo>
                  <a:lnTo>
                    <a:pt x="8483" y="10579"/>
                  </a:lnTo>
                  <a:lnTo>
                    <a:pt x="6992" y="17430"/>
                  </a:lnTo>
                  <a:cubicBezTo>
                    <a:pt x="4412" y="19863"/>
                    <a:pt x="2845" y="23048"/>
                    <a:pt x="2845" y="26536"/>
                  </a:cubicBezTo>
                  <a:cubicBezTo>
                    <a:pt x="2845" y="27073"/>
                    <a:pt x="2886" y="27600"/>
                    <a:pt x="2958" y="28121"/>
                  </a:cubicBezTo>
                  <a:cubicBezTo>
                    <a:pt x="2271" y="27942"/>
                    <a:pt x="1584" y="27764"/>
                    <a:pt x="898" y="27586"/>
                  </a:cubicBezTo>
                  <a:cubicBezTo>
                    <a:pt x="699" y="27534"/>
                    <a:pt x="499" y="27484"/>
                    <a:pt x="299" y="27431"/>
                  </a:cubicBezTo>
                  <a:cubicBezTo>
                    <a:pt x="282" y="27427"/>
                    <a:pt x="266" y="27425"/>
                    <a:pt x="251" y="27425"/>
                  </a:cubicBezTo>
                  <a:cubicBezTo>
                    <a:pt x="66" y="27425"/>
                    <a:pt x="1" y="27720"/>
                    <a:pt x="205" y="27773"/>
                  </a:cubicBezTo>
                  <a:cubicBezTo>
                    <a:pt x="1143" y="28017"/>
                    <a:pt x="2079" y="28259"/>
                    <a:pt x="3017" y="28502"/>
                  </a:cubicBezTo>
                  <a:cubicBezTo>
                    <a:pt x="3073" y="28830"/>
                    <a:pt x="3143" y="29151"/>
                    <a:pt x="3227" y="29472"/>
                  </a:cubicBezTo>
                  <a:cubicBezTo>
                    <a:pt x="2424" y="29516"/>
                    <a:pt x="1622" y="29558"/>
                    <a:pt x="819" y="29602"/>
                  </a:cubicBezTo>
                  <a:cubicBezTo>
                    <a:pt x="631" y="29612"/>
                    <a:pt x="441" y="29623"/>
                    <a:pt x="253" y="29633"/>
                  </a:cubicBezTo>
                  <a:cubicBezTo>
                    <a:pt x="31" y="29644"/>
                    <a:pt x="25" y="29987"/>
                    <a:pt x="241" y="29987"/>
                  </a:cubicBezTo>
                  <a:cubicBezTo>
                    <a:pt x="245" y="29987"/>
                    <a:pt x="249" y="29986"/>
                    <a:pt x="253" y="29986"/>
                  </a:cubicBezTo>
                  <a:cubicBezTo>
                    <a:pt x="1277" y="29931"/>
                    <a:pt x="2302" y="29875"/>
                    <a:pt x="3324" y="29820"/>
                  </a:cubicBezTo>
                  <a:cubicBezTo>
                    <a:pt x="3433" y="30188"/>
                    <a:pt x="3561" y="30550"/>
                    <a:pt x="3703" y="30906"/>
                  </a:cubicBezTo>
                  <a:cubicBezTo>
                    <a:pt x="3663" y="30914"/>
                    <a:pt x="3621" y="30923"/>
                    <a:pt x="3580" y="30933"/>
                  </a:cubicBezTo>
                  <a:cubicBezTo>
                    <a:pt x="2732" y="31137"/>
                    <a:pt x="1885" y="31341"/>
                    <a:pt x="1039" y="31544"/>
                  </a:cubicBezTo>
                  <a:cubicBezTo>
                    <a:pt x="841" y="31590"/>
                    <a:pt x="643" y="31638"/>
                    <a:pt x="445" y="31686"/>
                  </a:cubicBezTo>
                  <a:cubicBezTo>
                    <a:pt x="239" y="31734"/>
                    <a:pt x="306" y="32033"/>
                    <a:pt x="494" y="32033"/>
                  </a:cubicBezTo>
                  <a:cubicBezTo>
                    <a:pt x="508" y="32033"/>
                    <a:pt x="524" y="32031"/>
                    <a:pt x="540" y="32027"/>
                  </a:cubicBezTo>
                  <a:cubicBezTo>
                    <a:pt x="1639" y="31764"/>
                    <a:pt x="2738" y="31500"/>
                    <a:pt x="3838" y="31233"/>
                  </a:cubicBezTo>
                  <a:cubicBezTo>
                    <a:pt x="5017" y="33932"/>
                    <a:pt x="7184" y="36236"/>
                    <a:pt x="9977" y="37857"/>
                  </a:cubicBezTo>
                  <a:lnTo>
                    <a:pt x="9977" y="38024"/>
                  </a:lnTo>
                  <a:lnTo>
                    <a:pt x="10262" y="38024"/>
                  </a:lnTo>
                  <a:cubicBezTo>
                    <a:pt x="12024" y="39001"/>
                    <a:pt x="14023" y="39711"/>
                    <a:pt x="16174" y="40079"/>
                  </a:cubicBezTo>
                  <a:cubicBezTo>
                    <a:pt x="16174" y="40092"/>
                    <a:pt x="16175" y="40105"/>
                    <a:pt x="16175" y="40118"/>
                  </a:cubicBezTo>
                  <a:cubicBezTo>
                    <a:pt x="16175" y="41766"/>
                    <a:pt x="15134" y="43102"/>
                    <a:pt x="13852" y="43102"/>
                  </a:cubicBezTo>
                  <a:cubicBezTo>
                    <a:pt x="13205" y="43102"/>
                    <a:pt x="12621" y="42761"/>
                    <a:pt x="12199" y="42214"/>
                  </a:cubicBezTo>
                  <a:lnTo>
                    <a:pt x="9977" y="42214"/>
                  </a:lnTo>
                  <a:lnTo>
                    <a:pt x="9977" y="42387"/>
                  </a:lnTo>
                  <a:lnTo>
                    <a:pt x="9977" y="48373"/>
                  </a:lnTo>
                  <a:lnTo>
                    <a:pt x="12193" y="48373"/>
                  </a:lnTo>
                  <a:cubicBezTo>
                    <a:pt x="12615" y="47825"/>
                    <a:pt x="13199" y="47485"/>
                    <a:pt x="13846" y="47485"/>
                  </a:cubicBezTo>
                  <a:cubicBezTo>
                    <a:pt x="15131" y="47485"/>
                    <a:pt x="16170" y="48821"/>
                    <a:pt x="16170" y="50469"/>
                  </a:cubicBezTo>
                  <a:cubicBezTo>
                    <a:pt x="16170" y="52117"/>
                    <a:pt x="15129" y="53452"/>
                    <a:pt x="13846" y="53452"/>
                  </a:cubicBezTo>
                  <a:cubicBezTo>
                    <a:pt x="13199" y="53452"/>
                    <a:pt x="12615" y="53112"/>
                    <a:pt x="12193" y="52564"/>
                  </a:cubicBezTo>
                  <a:lnTo>
                    <a:pt x="9972" y="52564"/>
                  </a:lnTo>
                  <a:lnTo>
                    <a:pt x="9972" y="52747"/>
                  </a:lnTo>
                  <a:lnTo>
                    <a:pt x="9972" y="58724"/>
                  </a:lnTo>
                  <a:lnTo>
                    <a:pt x="12193" y="58724"/>
                  </a:lnTo>
                  <a:cubicBezTo>
                    <a:pt x="12615" y="58176"/>
                    <a:pt x="13199" y="57835"/>
                    <a:pt x="13846" y="57835"/>
                  </a:cubicBezTo>
                  <a:cubicBezTo>
                    <a:pt x="15131" y="57835"/>
                    <a:pt x="16170" y="59171"/>
                    <a:pt x="16170" y="60819"/>
                  </a:cubicBezTo>
                  <a:cubicBezTo>
                    <a:pt x="16170" y="62466"/>
                    <a:pt x="15129" y="63802"/>
                    <a:pt x="13846" y="63802"/>
                  </a:cubicBezTo>
                  <a:cubicBezTo>
                    <a:pt x="13199" y="63802"/>
                    <a:pt x="12615" y="63461"/>
                    <a:pt x="12193" y="62913"/>
                  </a:cubicBezTo>
                  <a:lnTo>
                    <a:pt x="9972" y="62913"/>
                  </a:lnTo>
                  <a:lnTo>
                    <a:pt x="9972" y="63109"/>
                  </a:lnTo>
                  <a:lnTo>
                    <a:pt x="9972" y="69073"/>
                  </a:lnTo>
                  <a:lnTo>
                    <a:pt x="12193" y="69073"/>
                  </a:lnTo>
                  <a:cubicBezTo>
                    <a:pt x="12615" y="68525"/>
                    <a:pt x="13199" y="68185"/>
                    <a:pt x="13846" y="68185"/>
                  </a:cubicBezTo>
                  <a:cubicBezTo>
                    <a:pt x="15131" y="68185"/>
                    <a:pt x="16170" y="69521"/>
                    <a:pt x="16170" y="71168"/>
                  </a:cubicBezTo>
                  <a:cubicBezTo>
                    <a:pt x="16170" y="72816"/>
                    <a:pt x="15129" y="74153"/>
                    <a:pt x="13846" y="74153"/>
                  </a:cubicBezTo>
                  <a:cubicBezTo>
                    <a:pt x="13199" y="74153"/>
                    <a:pt x="12615" y="73812"/>
                    <a:pt x="12193" y="73264"/>
                  </a:cubicBezTo>
                  <a:lnTo>
                    <a:pt x="9972" y="73264"/>
                  </a:lnTo>
                  <a:lnTo>
                    <a:pt x="9972" y="73469"/>
                  </a:lnTo>
                  <a:lnTo>
                    <a:pt x="9972" y="76965"/>
                  </a:lnTo>
                  <a:lnTo>
                    <a:pt x="82212" y="76965"/>
                  </a:lnTo>
                  <a:cubicBezTo>
                    <a:pt x="82246" y="77124"/>
                    <a:pt x="82286" y="77283"/>
                    <a:pt x="82336" y="77444"/>
                  </a:cubicBezTo>
                  <a:lnTo>
                    <a:pt x="82752" y="77295"/>
                  </a:lnTo>
                  <a:cubicBezTo>
                    <a:pt x="82922" y="78356"/>
                    <a:pt x="83651" y="80452"/>
                    <a:pt x="86624" y="82625"/>
                  </a:cubicBezTo>
                  <a:cubicBezTo>
                    <a:pt x="87504" y="83268"/>
                    <a:pt x="88282" y="83536"/>
                    <a:pt x="88962" y="83536"/>
                  </a:cubicBezTo>
                  <a:cubicBezTo>
                    <a:pt x="91564" y="83536"/>
                    <a:pt x="92736" y="79617"/>
                    <a:pt x="92705" y="77768"/>
                  </a:cubicBezTo>
                  <a:cubicBezTo>
                    <a:pt x="92691" y="76852"/>
                    <a:pt x="92551" y="75946"/>
                    <a:pt x="92340" y="75174"/>
                  </a:cubicBezTo>
                  <a:cubicBezTo>
                    <a:pt x="93009" y="74347"/>
                    <a:pt x="93411" y="73296"/>
                    <a:pt x="93411" y="72149"/>
                  </a:cubicBezTo>
                  <a:lnTo>
                    <a:pt x="93411" y="65971"/>
                  </a:lnTo>
                  <a:cubicBezTo>
                    <a:pt x="94092" y="65636"/>
                    <a:pt x="94510" y="65184"/>
                    <a:pt x="94411" y="64604"/>
                  </a:cubicBezTo>
                  <a:cubicBezTo>
                    <a:pt x="94273" y="63787"/>
                    <a:pt x="93867" y="63576"/>
                    <a:pt x="93411" y="63536"/>
                  </a:cubicBezTo>
                  <a:lnTo>
                    <a:pt x="93411" y="61747"/>
                  </a:lnTo>
                  <a:cubicBezTo>
                    <a:pt x="95076" y="61356"/>
                    <a:pt x="97360" y="61104"/>
                    <a:pt x="97352" y="59626"/>
                  </a:cubicBezTo>
                  <a:cubicBezTo>
                    <a:pt x="97344" y="58328"/>
                    <a:pt x="96609" y="58173"/>
                    <a:pt x="95828" y="58173"/>
                  </a:cubicBezTo>
                  <a:cubicBezTo>
                    <a:pt x="95582" y="58173"/>
                    <a:pt x="95332" y="58188"/>
                    <a:pt x="95098" y="58188"/>
                  </a:cubicBezTo>
                  <a:cubicBezTo>
                    <a:pt x="94926" y="58188"/>
                    <a:pt x="94762" y="58180"/>
                    <a:pt x="94616" y="58150"/>
                  </a:cubicBezTo>
                  <a:cubicBezTo>
                    <a:pt x="93648" y="57957"/>
                    <a:pt x="95609" y="56139"/>
                    <a:pt x="96072" y="54535"/>
                  </a:cubicBezTo>
                  <a:cubicBezTo>
                    <a:pt x="96442" y="53250"/>
                    <a:pt x="95862" y="52336"/>
                    <a:pt x="94800" y="52336"/>
                  </a:cubicBezTo>
                  <a:cubicBezTo>
                    <a:pt x="94537" y="52336"/>
                    <a:pt x="94245" y="52392"/>
                    <a:pt x="93930" y="52512"/>
                  </a:cubicBezTo>
                  <a:cubicBezTo>
                    <a:pt x="93741" y="52585"/>
                    <a:pt x="93570" y="52697"/>
                    <a:pt x="93413" y="52836"/>
                  </a:cubicBezTo>
                  <a:lnTo>
                    <a:pt x="93413" y="27654"/>
                  </a:lnTo>
                  <a:cubicBezTo>
                    <a:pt x="93413" y="24994"/>
                    <a:pt x="91257" y="22839"/>
                    <a:pt x="88597" y="22839"/>
                  </a:cubicBezTo>
                  <a:lnTo>
                    <a:pt x="35723" y="22839"/>
                  </a:lnTo>
                  <a:cubicBezTo>
                    <a:pt x="35118" y="21032"/>
                    <a:pt x="34080" y="19373"/>
                    <a:pt x="32707" y="17944"/>
                  </a:cubicBezTo>
                  <a:cubicBezTo>
                    <a:pt x="32702" y="17940"/>
                    <a:pt x="32698" y="17934"/>
                    <a:pt x="32695" y="17930"/>
                  </a:cubicBezTo>
                  <a:cubicBezTo>
                    <a:pt x="32466" y="17693"/>
                    <a:pt x="32234" y="17462"/>
                    <a:pt x="31988" y="17239"/>
                  </a:cubicBezTo>
                  <a:lnTo>
                    <a:pt x="30538" y="10577"/>
                  </a:lnTo>
                  <a:lnTo>
                    <a:pt x="27211" y="14220"/>
                  </a:lnTo>
                  <a:lnTo>
                    <a:pt x="27055" y="14154"/>
                  </a:lnTo>
                  <a:cubicBezTo>
                    <a:pt x="27022" y="14140"/>
                    <a:pt x="26989" y="14125"/>
                    <a:pt x="26955" y="14111"/>
                  </a:cubicBezTo>
                  <a:cubicBezTo>
                    <a:pt x="26617" y="13974"/>
                    <a:pt x="26271" y="13848"/>
                    <a:pt x="25921" y="13728"/>
                  </a:cubicBezTo>
                  <a:cubicBezTo>
                    <a:pt x="25859" y="13707"/>
                    <a:pt x="25796" y="13687"/>
                    <a:pt x="25733" y="13667"/>
                  </a:cubicBezTo>
                  <a:cubicBezTo>
                    <a:pt x="25410" y="13561"/>
                    <a:pt x="25082" y="13463"/>
                    <a:pt x="24750" y="13374"/>
                  </a:cubicBezTo>
                  <a:cubicBezTo>
                    <a:pt x="24712" y="13365"/>
                    <a:pt x="24676" y="13352"/>
                    <a:pt x="24639" y="13343"/>
                  </a:cubicBezTo>
                  <a:cubicBezTo>
                    <a:pt x="24282" y="13249"/>
                    <a:pt x="23919" y="13168"/>
                    <a:pt x="23552" y="13094"/>
                  </a:cubicBezTo>
                  <a:cubicBezTo>
                    <a:pt x="23471" y="13078"/>
                    <a:pt x="23391" y="13062"/>
                    <a:pt x="23310" y="13047"/>
                  </a:cubicBezTo>
                  <a:cubicBezTo>
                    <a:pt x="22962" y="12982"/>
                    <a:pt x="22612" y="12924"/>
                    <a:pt x="22257" y="12877"/>
                  </a:cubicBezTo>
                  <a:cubicBezTo>
                    <a:pt x="22229" y="12872"/>
                    <a:pt x="22201" y="12869"/>
                    <a:pt x="22173" y="12865"/>
                  </a:cubicBezTo>
                  <a:cubicBezTo>
                    <a:pt x="21798" y="12816"/>
                    <a:pt x="21417" y="12782"/>
                    <a:pt x="21036" y="12755"/>
                  </a:cubicBezTo>
                  <a:cubicBezTo>
                    <a:pt x="20944" y="12748"/>
                    <a:pt x="20851" y="12743"/>
                    <a:pt x="20760" y="12737"/>
                  </a:cubicBezTo>
                  <a:cubicBezTo>
                    <a:pt x="20372" y="12715"/>
                    <a:pt x="19982" y="12700"/>
                    <a:pt x="19588" y="12700"/>
                  </a:cubicBezTo>
                  <a:cubicBezTo>
                    <a:pt x="19176" y="12700"/>
                    <a:pt x="18769" y="12716"/>
                    <a:pt x="18363" y="12741"/>
                  </a:cubicBezTo>
                  <a:cubicBezTo>
                    <a:pt x="18279" y="12746"/>
                    <a:pt x="18193" y="12750"/>
                    <a:pt x="18110" y="12757"/>
                  </a:cubicBezTo>
                  <a:cubicBezTo>
                    <a:pt x="17713" y="12787"/>
                    <a:pt x="17320" y="12825"/>
                    <a:pt x="16933" y="12876"/>
                  </a:cubicBezTo>
                  <a:cubicBezTo>
                    <a:pt x="16900" y="12880"/>
                    <a:pt x="16868" y="12883"/>
                    <a:pt x="16836" y="12889"/>
                  </a:cubicBezTo>
                  <a:lnTo>
                    <a:pt x="19893" y="1"/>
                  </a:lnTo>
                  <a:close/>
                </a:path>
              </a:pathLst>
            </a:custGeom>
            <a:solidFill>
              <a:srgbClr val="004468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147;p66">
              <a:extLst>
                <a:ext uri="{FF2B5EF4-FFF2-40B4-BE49-F238E27FC236}">
                  <a16:creationId xmlns:a16="http://schemas.microsoft.com/office/drawing/2014/main" id="{A73570CC-7341-4C67-90E7-83F7E16BE03B}"/>
                </a:ext>
              </a:extLst>
            </p:cNvPr>
            <p:cNvSpPr/>
            <p:nvPr/>
          </p:nvSpPr>
          <p:spPr>
            <a:xfrm>
              <a:off x="4348663" y="2848196"/>
              <a:ext cx="2357806" cy="1529522"/>
            </a:xfrm>
            <a:custGeom>
              <a:avLst/>
              <a:gdLst/>
              <a:ahLst/>
              <a:cxnLst/>
              <a:rect l="l" t="t" r="r" b="b"/>
              <a:pathLst>
                <a:path w="83440" h="54128" extrusionOk="0">
                  <a:moveTo>
                    <a:pt x="0" y="0"/>
                  </a:moveTo>
                  <a:lnTo>
                    <a:pt x="0" y="4837"/>
                  </a:lnTo>
                  <a:lnTo>
                    <a:pt x="2223" y="4837"/>
                  </a:lnTo>
                  <a:cubicBezTo>
                    <a:pt x="2643" y="4289"/>
                    <a:pt x="3229" y="3948"/>
                    <a:pt x="3875" y="3948"/>
                  </a:cubicBezTo>
                  <a:cubicBezTo>
                    <a:pt x="5159" y="3948"/>
                    <a:pt x="6199" y="5284"/>
                    <a:pt x="6199" y="6932"/>
                  </a:cubicBezTo>
                  <a:cubicBezTo>
                    <a:pt x="6199" y="8579"/>
                    <a:pt x="5158" y="9915"/>
                    <a:pt x="3875" y="9915"/>
                  </a:cubicBezTo>
                  <a:cubicBezTo>
                    <a:pt x="3229" y="9915"/>
                    <a:pt x="2643" y="9574"/>
                    <a:pt x="2223" y="9027"/>
                  </a:cubicBezTo>
                  <a:lnTo>
                    <a:pt x="0" y="9027"/>
                  </a:lnTo>
                  <a:lnTo>
                    <a:pt x="0" y="9189"/>
                  </a:lnTo>
                  <a:lnTo>
                    <a:pt x="0" y="15186"/>
                  </a:lnTo>
                  <a:lnTo>
                    <a:pt x="2223" y="15186"/>
                  </a:lnTo>
                  <a:cubicBezTo>
                    <a:pt x="2643" y="14638"/>
                    <a:pt x="3229" y="14298"/>
                    <a:pt x="3875" y="14298"/>
                  </a:cubicBezTo>
                  <a:cubicBezTo>
                    <a:pt x="5159" y="14298"/>
                    <a:pt x="6199" y="15635"/>
                    <a:pt x="6199" y="17282"/>
                  </a:cubicBezTo>
                  <a:cubicBezTo>
                    <a:pt x="6199" y="18930"/>
                    <a:pt x="5158" y="20266"/>
                    <a:pt x="3875" y="20266"/>
                  </a:cubicBezTo>
                  <a:cubicBezTo>
                    <a:pt x="3229" y="20266"/>
                    <a:pt x="2643" y="19925"/>
                    <a:pt x="2223" y="19377"/>
                  </a:cubicBezTo>
                  <a:lnTo>
                    <a:pt x="0" y="19377"/>
                  </a:lnTo>
                  <a:lnTo>
                    <a:pt x="0" y="19551"/>
                  </a:lnTo>
                  <a:lnTo>
                    <a:pt x="0" y="25537"/>
                  </a:lnTo>
                  <a:lnTo>
                    <a:pt x="2223" y="25537"/>
                  </a:lnTo>
                  <a:cubicBezTo>
                    <a:pt x="2643" y="24989"/>
                    <a:pt x="3229" y="24648"/>
                    <a:pt x="3875" y="24648"/>
                  </a:cubicBezTo>
                  <a:cubicBezTo>
                    <a:pt x="5159" y="24648"/>
                    <a:pt x="6199" y="25984"/>
                    <a:pt x="6199" y="27632"/>
                  </a:cubicBezTo>
                  <a:cubicBezTo>
                    <a:pt x="6199" y="29279"/>
                    <a:pt x="5158" y="30615"/>
                    <a:pt x="3875" y="30615"/>
                  </a:cubicBezTo>
                  <a:cubicBezTo>
                    <a:pt x="3229" y="30615"/>
                    <a:pt x="2643" y="30275"/>
                    <a:pt x="2223" y="29728"/>
                  </a:cubicBezTo>
                  <a:lnTo>
                    <a:pt x="0" y="29728"/>
                  </a:lnTo>
                  <a:lnTo>
                    <a:pt x="0" y="29911"/>
                  </a:lnTo>
                  <a:lnTo>
                    <a:pt x="0" y="35887"/>
                  </a:lnTo>
                  <a:lnTo>
                    <a:pt x="2223" y="35887"/>
                  </a:lnTo>
                  <a:cubicBezTo>
                    <a:pt x="2643" y="35339"/>
                    <a:pt x="3229" y="34998"/>
                    <a:pt x="3875" y="34998"/>
                  </a:cubicBezTo>
                  <a:cubicBezTo>
                    <a:pt x="5159" y="34998"/>
                    <a:pt x="6199" y="36335"/>
                    <a:pt x="6199" y="37982"/>
                  </a:cubicBezTo>
                  <a:cubicBezTo>
                    <a:pt x="6199" y="39630"/>
                    <a:pt x="5158" y="40966"/>
                    <a:pt x="3875" y="40966"/>
                  </a:cubicBezTo>
                  <a:cubicBezTo>
                    <a:pt x="3229" y="40966"/>
                    <a:pt x="2643" y="40625"/>
                    <a:pt x="2223" y="40077"/>
                  </a:cubicBezTo>
                  <a:lnTo>
                    <a:pt x="0" y="40077"/>
                  </a:lnTo>
                  <a:lnTo>
                    <a:pt x="0" y="40273"/>
                  </a:lnTo>
                  <a:lnTo>
                    <a:pt x="0" y="46237"/>
                  </a:lnTo>
                  <a:lnTo>
                    <a:pt x="2223" y="46237"/>
                  </a:lnTo>
                  <a:cubicBezTo>
                    <a:pt x="2643" y="45689"/>
                    <a:pt x="3229" y="45349"/>
                    <a:pt x="3875" y="45349"/>
                  </a:cubicBezTo>
                  <a:cubicBezTo>
                    <a:pt x="5159" y="45349"/>
                    <a:pt x="6199" y="46684"/>
                    <a:pt x="6199" y="48332"/>
                  </a:cubicBezTo>
                  <a:cubicBezTo>
                    <a:pt x="6199" y="49980"/>
                    <a:pt x="5158" y="51315"/>
                    <a:pt x="3875" y="51315"/>
                  </a:cubicBezTo>
                  <a:cubicBezTo>
                    <a:pt x="3229" y="51315"/>
                    <a:pt x="2643" y="50975"/>
                    <a:pt x="2223" y="50428"/>
                  </a:cubicBezTo>
                  <a:lnTo>
                    <a:pt x="0" y="50428"/>
                  </a:lnTo>
                  <a:lnTo>
                    <a:pt x="0" y="50633"/>
                  </a:lnTo>
                  <a:lnTo>
                    <a:pt x="0" y="54128"/>
                  </a:lnTo>
                  <a:lnTo>
                    <a:pt x="78625" y="54128"/>
                  </a:lnTo>
                  <a:cubicBezTo>
                    <a:pt x="81284" y="54128"/>
                    <a:pt x="83440" y="51972"/>
                    <a:pt x="83440" y="49313"/>
                  </a:cubicBezTo>
                  <a:lnTo>
                    <a:pt x="83440" y="4816"/>
                  </a:lnTo>
                  <a:cubicBezTo>
                    <a:pt x="83440" y="2157"/>
                    <a:pt x="81284" y="0"/>
                    <a:pt x="78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148;p66">
              <a:extLst>
                <a:ext uri="{FF2B5EF4-FFF2-40B4-BE49-F238E27FC236}">
                  <a16:creationId xmlns:a16="http://schemas.microsoft.com/office/drawing/2014/main" id="{D77485F7-F248-4D8D-8491-A1F65350E0B0}"/>
                </a:ext>
              </a:extLst>
            </p:cNvPr>
            <p:cNvSpPr/>
            <p:nvPr/>
          </p:nvSpPr>
          <p:spPr>
            <a:xfrm>
              <a:off x="4258493" y="2501731"/>
              <a:ext cx="176016" cy="220408"/>
            </a:xfrm>
            <a:custGeom>
              <a:avLst/>
              <a:gdLst/>
              <a:ahLst/>
              <a:cxnLst/>
              <a:rect l="l" t="t" r="r" b="b"/>
              <a:pathLst>
                <a:path w="6229" h="7800" extrusionOk="0">
                  <a:moveTo>
                    <a:pt x="1698" y="0"/>
                  </a:moveTo>
                  <a:lnTo>
                    <a:pt x="0" y="7799"/>
                  </a:lnTo>
                  <a:lnTo>
                    <a:pt x="6229" y="4962"/>
                  </a:lnTo>
                  <a:lnTo>
                    <a:pt x="1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149;p66">
              <a:extLst>
                <a:ext uri="{FF2B5EF4-FFF2-40B4-BE49-F238E27FC236}">
                  <a16:creationId xmlns:a16="http://schemas.microsoft.com/office/drawing/2014/main" id="{31FC2981-C18C-44C7-85C5-DB1DA6E62E89}"/>
                </a:ext>
              </a:extLst>
            </p:cNvPr>
            <p:cNvSpPr/>
            <p:nvPr/>
          </p:nvSpPr>
          <p:spPr>
            <a:xfrm>
              <a:off x="4288898" y="2547875"/>
              <a:ext cx="122327" cy="148634"/>
            </a:xfrm>
            <a:custGeom>
              <a:avLst/>
              <a:gdLst/>
              <a:ahLst/>
              <a:cxnLst/>
              <a:rect l="l" t="t" r="r" b="b"/>
              <a:pathLst>
                <a:path w="4329" h="5260" extrusionOk="0">
                  <a:moveTo>
                    <a:pt x="1147" y="986"/>
                  </a:moveTo>
                  <a:cubicBezTo>
                    <a:pt x="1727" y="1558"/>
                    <a:pt x="2917" y="2728"/>
                    <a:pt x="3463" y="3256"/>
                  </a:cubicBezTo>
                  <a:lnTo>
                    <a:pt x="601" y="4487"/>
                  </a:lnTo>
                  <a:lnTo>
                    <a:pt x="1147" y="986"/>
                  </a:lnTo>
                  <a:close/>
                  <a:moveTo>
                    <a:pt x="820" y="1"/>
                  </a:moveTo>
                  <a:lnTo>
                    <a:pt x="1" y="5259"/>
                  </a:lnTo>
                  <a:lnTo>
                    <a:pt x="4329" y="3398"/>
                  </a:lnTo>
                  <a:lnTo>
                    <a:pt x="4042" y="3151"/>
                  </a:lnTo>
                  <a:cubicBezTo>
                    <a:pt x="3872" y="3004"/>
                    <a:pt x="1897" y="1061"/>
                    <a:pt x="1150" y="325"/>
                  </a:cubicBezTo>
                  <a:lnTo>
                    <a:pt x="8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150;p66">
              <a:extLst>
                <a:ext uri="{FF2B5EF4-FFF2-40B4-BE49-F238E27FC236}">
                  <a16:creationId xmlns:a16="http://schemas.microsoft.com/office/drawing/2014/main" id="{9B6B159B-14B8-44D5-9A7C-4404DA425E3D}"/>
                </a:ext>
              </a:extLst>
            </p:cNvPr>
            <p:cNvSpPr/>
            <p:nvPr/>
          </p:nvSpPr>
          <p:spPr>
            <a:xfrm>
              <a:off x="4801715" y="2501731"/>
              <a:ext cx="176016" cy="220408"/>
            </a:xfrm>
            <a:custGeom>
              <a:avLst/>
              <a:gdLst/>
              <a:ahLst/>
              <a:cxnLst/>
              <a:rect l="l" t="t" r="r" b="b"/>
              <a:pathLst>
                <a:path w="6229" h="7800" extrusionOk="0">
                  <a:moveTo>
                    <a:pt x="4531" y="0"/>
                  </a:moveTo>
                  <a:lnTo>
                    <a:pt x="0" y="4962"/>
                  </a:lnTo>
                  <a:lnTo>
                    <a:pt x="6229" y="7799"/>
                  </a:lnTo>
                  <a:lnTo>
                    <a:pt x="45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151;p66">
              <a:extLst>
                <a:ext uri="{FF2B5EF4-FFF2-40B4-BE49-F238E27FC236}">
                  <a16:creationId xmlns:a16="http://schemas.microsoft.com/office/drawing/2014/main" id="{143ED69C-4850-4144-8D41-F9F02984749E}"/>
                </a:ext>
              </a:extLst>
            </p:cNvPr>
            <p:cNvSpPr/>
            <p:nvPr/>
          </p:nvSpPr>
          <p:spPr>
            <a:xfrm>
              <a:off x="4824999" y="2547847"/>
              <a:ext cx="122327" cy="148663"/>
            </a:xfrm>
            <a:custGeom>
              <a:avLst/>
              <a:gdLst/>
              <a:ahLst/>
              <a:cxnLst/>
              <a:rect l="l" t="t" r="r" b="b"/>
              <a:pathLst>
                <a:path w="4329" h="5261" extrusionOk="0">
                  <a:moveTo>
                    <a:pt x="3185" y="985"/>
                  </a:moveTo>
                  <a:lnTo>
                    <a:pt x="3729" y="4487"/>
                  </a:lnTo>
                  <a:lnTo>
                    <a:pt x="3729" y="4487"/>
                  </a:lnTo>
                  <a:lnTo>
                    <a:pt x="867" y="3255"/>
                  </a:lnTo>
                  <a:cubicBezTo>
                    <a:pt x="1412" y="2729"/>
                    <a:pt x="2602" y="1559"/>
                    <a:pt x="3185" y="985"/>
                  </a:cubicBezTo>
                  <a:close/>
                  <a:moveTo>
                    <a:pt x="3509" y="1"/>
                  </a:moveTo>
                  <a:lnTo>
                    <a:pt x="3179" y="325"/>
                  </a:lnTo>
                  <a:cubicBezTo>
                    <a:pt x="2432" y="1061"/>
                    <a:pt x="457" y="3004"/>
                    <a:pt x="287" y="3151"/>
                  </a:cubicBezTo>
                  <a:lnTo>
                    <a:pt x="0" y="3398"/>
                  </a:lnTo>
                  <a:lnTo>
                    <a:pt x="4328" y="5260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152;p66">
              <a:extLst>
                <a:ext uri="{FF2B5EF4-FFF2-40B4-BE49-F238E27FC236}">
                  <a16:creationId xmlns:a16="http://schemas.microsoft.com/office/drawing/2014/main" id="{64472F11-ED49-4879-BC4D-9B3634FD1586}"/>
                </a:ext>
              </a:extLst>
            </p:cNvPr>
            <p:cNvSpPr/>
            <p:nvPr/>
          </p:nvSpPr>
          <p:spPr>
            <a:xfrm>
              <a:off x="4147130" y="2561778"/>
              <a:ext cx="946400" cy="781829"/>
            </a:xfrm>
            <a:custGeom>
              <a:avLst/>
              <a:gdLst/>
              <a:ahLst/>
              <a:cxnLst/>
              <a:rect l="l" t="t" r="r" b="b"/>
              <a:pathLst>
                <a:path w="33492" h="27668" extrusionOk="0">
                  <a:moveTo>
                    <a:pt x="16746" y="1"/>
                  </a:moveTo>
                  <a:cubicBezTo>
                    <a:pt x="12305" y="1"/>
                    <a:pt x="8046" y="1459"/>
                    <a:pt x="4906" y="4052"/>
                  </a:cubicBezTo>
                  <a:cubicBezTo>
                    <a:pt x="1765" y="6647"/>
                    <a:pt x="0" y="10165"/>
                    <a:pt x="0" y="13835"/>
                  </a:cubicBezTo>
                  <a:cubicBezTo>
                    <a:pt x="0" y="17504"/>
                    <a:pt x="1765" y="21022"/>
                    <a:pt x="4906" y="23616"/>
                  </a:cubicBezTo>
                  <a:cubicBezTo>
                    <a:pt x="8046" y="26210"/>
                    <a:pt x="12305" y="27668"/>
                    <a:pt x="16746" y="27668"/>
                  </a:cubicBezTo>
                  <a:cubicBezTo>
                    <a:pt x="21188" y="27668"/>
                    <a:pt x="25447" y="26210"/>
                    <a:pt x="28587" y="23616"/>
                  </a:cubicBezTo>
                  <a:cubicBezTo>
                    <a:pt x="31728" y="21022"/>
                    <a:pt x="33492" y="17504"/>
                    <a:pt x="33492" y="13835"/>
                  </a:cubicBezTo>
                  <a:cubicBezTo>
                    <a:pt x="33492" y="10165"/>
                    <a:pt x="31728" y="6647"/>
                    <a:pt x="28587" y="4052"/>
                  </a:cubicBezTo>
                  <a:cubicBezTo>
                    <a:pt x="25447" y="1459"/>
                    <a:pt x="21188" y="1"/>
                    <a:pt x="16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153;p66">
              <a:extLst>
                <a:ext uri="{FF2B5EF4-FFF2-40B4-BE49-F238E27FC236}">
                  <a16:creationId xmlns:a16="http://schemas.microsoft.com/office/drawing/2014/main" id="{ED390094-8AFA-49BB-9EE1-9AF56A8D0676}"/>
                </a:ext>
              </a:extLst>
            </p:cNvPr>
            <p:cNvSpPr/>
            <p:nvPr/>
          </p:nvSpPr>
          <p:spPr>
            <a:xfrm>
              <a:off x="4342135" y="2561778"/>
              <a:ext cx="718560" cy="249627"/>
            </a:xfrm>
            <a:custGeom>
              <a:avLst/>
              <a:gdLst/>
              <a:ahLst/>
              <a:cxnLst/>
              <a:rect l="l" t="t" r="r" b="b"/>
              <a:pathLst>
                <a:path w="25429" h="8834" extrusionOk="0">
                  <a:moveTo>
                    <a:pt x="9845" y="1"/>
                  </a:moveTo>
                  <a:cubicBezTo>
                    <a:pt x="6164" y="1"/>
                    <a:pt x="2763" y="984"/>
                    <a:pt x="1" y="2647"/>
                  </a:cubicBezTo>
                  <a:cubicBezTo>
                    <a:pt x="937" y="3245"/>
                    <a:pt x="10038" y="8834"/>
                    <a:pt x="23006" y="8834"/>
                  </a:cubicBezTo>
                  <a:cubicBezTo>
                    <a:pt x="23799" y="8834"/>
                    <a:pt x="24607" y="8813"/>
                    <a:pt x="25429" y="8769"/>
                  </a:cubicBezTo>
                  <a:cubicBezTo>
                    <a:pt x="22981" y="3637"/>
                    <a:pt x="16929" y="1"/>
                    <a:pt x="9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154;p66">
              <a:extLst>
                <a:ext uri="{FF2B5EF4-FFF2-40B4-BE49-F238E27FC236}">
                  <a16:creationId xmlns:a16="http://schemas.microsoft.com/office/drawing/2014/main" id="{9B7DB82B-689B-453E-928D-A2D3DB325F83}"/>
                </a:ext>
              </a:extLst>
            </p:cNvPr>
            <p:cNvSpPr/>
            <p:nvPr/>
          </p:nvSpPr>
          <p:spPr>
            <a:xfrm>
              <a:off x="4349058" y="2202879"/>
              <a:ext cx="279891" cy="366500"/>
            </a:xfrm>
            <a:custGeom>
              <a:avLst/>
              <a:gdLst/>
              <a:ahLst/>
              <a:cxnLst/>
              <a:rect l="l" t="t" r="r" b="b"/>
              <a:pathLst>
                <a:path w="9905" h="12970" extrusionOk="0">
                  <a:moveTo>
                    <a:pt x="9904" y="1"/>
                  </a:moveTo>
                  <a:lnTo>
                    <a:pt x="1" y="4649"/>
                  </a:lnTo>
                  <a:lnTo>
                    <a:pt x="6830" y="12970"/>
                  </a:lnTo>
                  <a:lnTo>
                    <a:pt x="99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155;p66">
              <a:extLst>
                <a:ext uri="{FF2B5EF4-FFF2-40B4-BE49-F238E27FC236}">
                  <a16:creationId xmlns:a16="http://schemas.microsoft.com/office/drawing/2014/main" id="{E9C70092-3F2F-459F-B1DC-1F3797DDCA27}"/>
                </a:ext>
              </a:extLst>
            </p:cNvPr>
            <p:cNvSpPr/>
            <p:nvPr/>
          </p:nvSpPr>
          <p:spPr>
            <a:xfrm>
              <a:off x="4587749" y="2974479"/>
              <a:ext cx="61517" cy="27268"/>
            </a:xfrm>
            <a:custGeom>
              <a:avLst/>
              <a:gdLst/>
              <a:ahLst/>
              <a:cxnLst/>
              <a:rect l="l" t="t" r="r" b="b"/>
              <a:pathLst>
                <a:path w="2177" h="965" extrusionOk="0">
                  <a:moveTo>
                    <a:pt x="693" y="247"/>
                  </a:moveTo>
                  <a:lnTo>
                    <a:pt x="693" y="247"/>
                  </a:lnTo>
                  <a:cubicBezTo>
                    <a:pt x="696" y="249"/>
                    <a:pt x="699" y="251"/>
                    <a:pt x="703" y="254"/>
                  </a:cubicBezTo>
                  <a:lnTo>
                    <a:pt x="703" y="254"/>
                  </a:lnTo>
                  <a:lnTo>
                    <a:pt x="700" y="252"/>
                  </a:lnTo>
                  <a:cubicBezTo>
                    <a:pt x="698" y="250"/>
                    <a:pt x="695" y="248"/>
                    <a:pt x="693" y="247"/>
                  </a:cubicBezTo>
                  <a:close/>
                  <a:moveTo>
                    <a:pt x="326" y="0"/>
                  </a:moveTo>
                  <a:cubicBezTo>
                    <a:pt x="246" y="0"/>
                    <a:pt x="166" y="29"/>
                    <a:pt x="114" y="87"/>
                  </a:cubicBezTo>
                  <a:cubicBezTo>
                    <a:pt x="1" y="211"/>
                    <a:pt x="6" y="380"/>
                    <a:pt x="114" y="505"/>
                  </a:cubicBezTo>
                  <a:cubicBezTo>
                    <a:pt x="360" y="787"/>
                    <a:pt x="700" y="964"/>
                    <a:pt x="1058" y="964"/>
                  </a:cubicBezTo>
                  <a:cubicBezTo>
                    <a:pt x="1178" y="964"/>
                    <a:pt x="1299" y="945"/>
                    <a:pt x="1420" y="903"/>
                  </a:cubicBezTo>
                  <a:cubicBezTo>
                    <a:pt x="1654" y="823"/>
                    <a:pt x="1886" y="685"/>
                    <a:pt x="2057" y="505"/>
                  </a:cubicBezTo>
                  <a:cubicBezTo>
                    <a:pt x="2165" y="394"/>
                    <a:pt x="2177" y="196"/>
                    <a:pt x="2057" y="87"/>
                  </a:cubicBezTo>
                  <a:cubicBezTo>
                    <a:pt x="1998" y="31"/>
                    <a:pt x="1920" y="1"/>
                    <a:pt x="1842" y="1"/>
                  </a:cubicBezTo>
                  <a:cubicBezTo>
                    <a:pt x="1769" y="1"/>
                    <a:pt x="1696" y="27"/>
                    <a:pt x="1641" y="84"/>
                  </a:cubicBezTo>
                  <a:cubicBezTo>
                    <a:pt x="1608" y="119"/>
                    <a:pt x="1571" y="148"/>
                    <a:pt x="1534" y="180"/>
                  </a:cubicBezTo>
                  <a:lnTo>
                    <a:pt x="1534" y="180"/>
                  </a:lnTo>
                  <a:cubicBezTo>
                    <a:pt x="1553" y="164"/>
                    <a:pt x="1560" y="157"/>
                    <a:pt x="1560" y="157"/>
                  </a:cubicBezTo>
                  <a:lnTo>
                    <a:pt x="1560" y="157"/>
                  </a:lnTo>
                  <a:cubicBezTo>
                    <a:pt x="1559" y="157"/>
                    <a:pt x="1520" y="190"/>
                    <a:pt x="1503" y="202"/>
                  </a:cubicBezTo>
                  <a:cubicBezTo>
                    <a:pt x="1478" y="220"/>
                    <a:pt x="1452" y="236"/>
                    <a:pt x="1424" y="252"/>
                  </a:cubicBezTo>
                  <a:cubicBezTo>
                    <a:pt x="1394" y="270"/>
                    <a:pt x="1364" y="287"/>
                    <a:pt x="1333" y="302"/>
                  </a:cubicBezTo>
                  <a:cubicBezTo>
                    <a:pt x="1323" y="307"/>
                    <a:pt x="1313" y="312"/>
                    <a:pt x="1303" y="316"/>
                  </a:cubicBezTo>
                  <a:lnTo>
                    <a:pt x="1303" y="316"/>
                  </a:lnTo>
                  <a:cubicBezTo>
                    <a:pt x="1301" y="317"/>
                    <a:pt x="1298" y="318"/>
                    <a:pt x="1296" y="318"/>
                  </a:cubicBezTo>
                  <a:cubicBezTo>
                    <a:pt x="1263" y="329"/>
                    <a:pt x="1229" y="341"/>
                    <a:pt x="1195" y="351"/>
                  </a:cubicBezTo>
                  <a:cubicBezTo>
                    <a:pt x="1176" y="357"/>
                    <a:pt x="1156" y="361"/>
                    <a:pt x="1137" y="365"/>
                  </a:cubicBezTo>
                  <a:cubicBezTo>
                    <a:pt x="1134" y="365"/>
                    <a:pt x="1131" y="366"/>
                    <a:pt x="1128" y="366"/>
                  </a:cubicBezTo>
                  <a:lnTo>
                    <a:pt x="1128" y="366"/>
                  </a:lnTo>
                  <a:cubicBezTo>
                    <a:pt x="1118" y="366"/>
                    <a:pt x="1111" y="366"/>
                    <a:pt x="1106" y="366"/>
                  </a:cubicBezTo>
                  <a:cubicBezTo>
                    <a:pt x="1092" y="366"/>
                    <a:pt x="1093" y="367"/>
                    <a:pt x="1101" y="367"/>
                  </a:cubicBezTo>
                  <a:lnTo>
                    <a:pt x="1101" y="367"/>
                  </a:lnTo>
                  <a:cubicBezTo>
                    <a:pt x="1110" y="367"/>
                    <a:pt x="1118" y="366"/>
                    <a:pt x="1126" y="366"/>
                  </a:cubicBezTo>
                  <a:cubicBezTo>
                    <a:pt x="1127" y="366"/>
                    <a:pt x="1127" y="366"/>
                    <a:pt x="1127" y="366"/>
                  </a:cubicBezTo>
                  <a:lnTo>
                    <a:pt x="1127" y="366"/>
                  </a:lnTo>
                  <a:cubicBezTo>
                    <a:pt x="1127" y="366"/>
                    <a:pt x="1128" y="366"/>
                    <a:pt x="1128" y="366"/>
                  </a:cubicBezTo>
                  <a:lnTo>
                    <a:pt x="1128" y="366"/>
                  </a:lnTo>
                  <a:cubicBezTo>
                    <a:pt x="1132" y="366"/>
                    <a:pt x="1135" y="366"/>
                    <a:pt x="1139" y="367"/>
                  </a:cubicBezTo>
                  <a:lnTo>
                    <a:pt x="1139" y="367"/>
                  </a:lnTo>
                  <a:cubicBezTo>
                    <a:pt x="1135" y="366"/>
                    <a:pt x="1131" y="366"/>
                    <a:pt x="1127" y="366"/>
                  </a:cubicBezTo>
                  <a:lnTo>
                    <a:pt x="1127" y="366"/>
                  </a:lnTo>
                  <a:cubicBezTo>
                    <a:pt x="1121" y="367"/>
                    <a:pt x="1114" y="368"/>
                    <a:pt x="1109" y="368"/>
                  </a:cubicBezTo>
                  <a:cubicBezTo>
                    <a:pt x="1106" y="368"/>
                    <a:pt x="1103" y="367"/>
                    <a:pt x="1101" y="367"/>
                  </a:cubicBezTo>
                  <a:lnTo>
                    <a:pt x="1101" y="367"/>
                  </a:lnTo>
                  <a:cubicBezTo>
                    <a:pt x="1076" y="369"/>
                    <a:pt x="1050" y="372"/>
                    <a:pt x="1025" y="372"/>
                  </a:cubicBezTo>
                  <a:cubicBezTo>
                    <a:pt x="1023" y="372"/>
                    <a:pt x="1020" y="372"/>
                    <a:pt x="1018" y="372"/>
                  </a:cubicBezTo>
                  <a:cubicBezTo>
                    <a:pt x="1000" y="372"/>
                    <a:pt x="982" y="369"/>
                    <a:pt x="964" y="369"/>
                  </a:cubicBezTo>
                  <a:cubicBezTo>
                    <a:pt x="964" y="369"/>
                    <a:pt x="964" y="369"/>
                    <a:pt x="964" y="369"/>
                  </a:cubicBezTo>
                  <a:lnTo>
                    <a:pt x="964" y="369"/>
                  </a:lnTo>
                  <a:cubicBezTo>
                    <a:pt x="963" y="369"/>
                    <a:pt x="961" y="368"/>
                    <a:pt x="960" y="368"/>
                  </a:cubicBezTo>
                  <a:cubicBezTo>
                    <a:pt x="919" y="357"/>
                    <a:pt x="880" y="346"/>
                    <a:pt x="839" y="333"/>
                  </a:cubicBezTo>
                  <a:cubicBezTo>
                    <a:pt x="837" y="332"/>
                    <a:pt x="835" y="331"/>
                    <a:pt x="834" y="331"/>
                  </a:cubicBezTo>
                  <a:lnTo>
                    <a:pt x="834" y="331"/>
                  </a:lnTo>
                  <a:cubicBezTo>
                    <a:pt x="828" y="327"/>
                    <a:pt x="821" y="324"/>
                    <a:pt x="815" y="321"/>
                  </a:cubicBezTo>
                  <a:cubicBezTo>
                    <a:pt x="795" y="311"/>
                    <a:pt x="776" y="300"/>
                    <a:pt x="759" y="290"/>
                  </a:cubicBezTo>
                  <a:lnTo>
                    <a:pt x="703" y="254"/>
                  </a:lnTo>
                  <a:lnTo>
                    <a:pt x="703" y="254"/>
                  </a:lnTo>
                  <a:cubicBezTo>
                    <a:pt x="690" y="243"/>
                    <a:pt x="677" y="235"/>
                    <a:pt x="665" y="222"/>
                  </a:cubicBezTo>
                  <a:cubicBezTo>
                    <a:pt x="617" y="180"/>
                    <a:pt x="574" y="134"/>
                    <a:pt x="531" y="87"/>
                  </a:cubicBezTo>
                  <a:cubicBezTo>
                    <a:pt x="481" y="28"/>
                    <a:pt x="404" y="0"/>
                    <a:pt x="3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156;p66">
              <a:extLst>
                <a:ext uri="{FF2B5EF4-FFF2-40B4-BE49-F238E27FC236}">
                  <a16:creationId xmlns:a16="http://schemas.microsoft.com/office/drawing/2014/main" id="{3D874C6E-A573-4269-9824-7AA2ADA5D8E3}"/>
                </a:ext>
              </a:extLst>
            </p:cNvPr>
            <p:cNvSpPr/>
            <p:nvPr/>
          </p:nvSpPr>
          <p:spPr>
            <a:xfrm>
              <a:off x="4560226" y="2911069"/>
              <a:ext cx="128120" cy="55526"/>
            </a:xfrm>
            <a:custGeom>
              <a:avLst/>
              <a:gdLst/>
              <a:ahLst/>
              <a:cxnLst/>
              <a:rect l="l" t="t" r="r" b="b"/>
              <a:pathLst>
                <a:path w="4534" h="1965" extrusionOk="0">
                  <a:moveTo>
                    <a:pt x="2043" y="1"/>
                  </a:moveTo>
                  <a:cubicBezTo>
                    <a:pt x="1918" y="1"/>
                    <a:pt x="1797" y="68"/>
                    <a:pt x="1774" y="213"/>
                  </a:cubicBezTo>
                  <a:cubicBezTo>
                    <a:pt x="1761" y="302"/>
                    <a:pt x="1738" y="391"/>
                    <a:pt x="1713" y="478"/>
                  </a:cubicBezTo>
                  <a:cubicBezTo>
                    <a:pt x="1690" y="561"/>
                    <a:pt x="1661" y="642"/>
                    <a:pt x="1631" y="724"/>
                  </a:cubicBezTo>
                  <a:cubicBezTo>
                    <a:pt x="1628" y="729"/>
                    <a:pt x="1627" y="734"/>
                    <a:pt x="1625" y="738"/>
                  </a:cubicBezTo>
                  <a:lnTo>
                    <a:pt x="1625" y="738"/>
                  </a:lnTo>
                  <a:cubicBezTo>
                    <a:pt x="1624" y="741"/>
                    <a:pt x="1622" y="745"/>
                    <a:pt x="1620" y="750"/>
                  </a:cubicBezTo>
                  <a:cubicBezTo>
                    <a:pt x="1609" y="774"/>
                    <a:pt x="1598" y="797"/>
                    <a:pt x="1585" y="822"/>
                  </a:cubicBezTo>
                  <a:cubicBezTo>
                    <a:pt x="1564" y="866"/>
                    <a:pt x="1538" y="910"/>
                    <a:pt x="1513" y="953"/>
                  </a:cubicBezTo>
                  <a:cubicBezTo>
                    <a:pt x="1502" y="969"/>
                    <a:pt x="1447" y="1045"/>
                    <a:pt x="1450" y="1045"/>
                  </a:cubicBezTo>
                  <a:cubicBezTo>
                    <a:pt x="1451" y="1045"/>
                    <a:pt x="1453" y="1042"/>
                    <a:pt x="1458" y="1037"/>
                  </a:cubicBezTo>
                  <a:lnTo>
                    <a:pt x="1458" y="1037"/>
                  </a:lnTo>
                  <a:cubicBezTo>
                    <a:pt x="1426" y="1075"/>
                    <a:pt x="1393" y="1109"/>
                    <a:pt x="1357" y="1142"/>
                  </a:cubicBezTo>
                  <a:cubicBezTo>
                    <a:pt x="1319" y="1179"/>
                    <a:pt x="1255" y="1213"/>
                    <a:pt x="1179" y="1233"/>
                  </a:cubicBezTo>
                  <a:cubicBezTo>
                    <a:pt x="1173" y="1235"/>
                    <a:pt x="1169" y="1236"/>
                    <a:pt x="1166" y="1237"/>
                  </a:cubicBezTo>
                  <a:lnTo>
                    <a:pt x="1166" y="1237"/>
                  </a:lnTo>
                  <a:cubicBezTo>
                    <a:pt x="1163" y="1237"/>
                    <a:pt x="1160" y="1236"/>
                    <a:pt x="1156" y="1236"/>
                  </a:cubicBezTo>
                  <a:cubicBezTo>
                    <a:pt x="1153" y="1236"/>
                    <a:pt x="1150" y="1236"/>
                    <a:pt x="1147" y="1237"/>
                  </a:cubicBezTo>
                  <a:cubicBezTo>
                    <a:pt x="1136" y="1238"/>
                    <a:pt x="1125" y="1238"/>
                    <a:pt x="1114" y="1238"/>
                  </a:cubicBezTo>
                  <a:cubicBezTo>
                    <a:pt x="1101" y="1238"/>
                    <a:pt x="1087" y="1237"/>
                    <a:pt x="1075" y="1235"/>
                  </a:cubicBezTo>
                  <a:cubicBezTo>
                    <a:pt x="1075" y="1235"/>
                    <a:pt x="995" y="1222"/>
                    <a:pt x="947" y="1206"/>
                  </a:cubicBezTo>
                  <a:cubicBezTo>
                    <a:pt x="800" y="1156"/>
                    <a:pt x="664" y="1063"/>
                    <a:pt x="544" y="965"/>
                  </a:cubicBezTo>
                  <a:cubicBezTo>
                    <a:pt x="480" y="913"/>
                    <a:pt x="402" y="882"/>
                    <a:pt x="324" y="882"/>
                  </a:cubicBezTo>
                  <a:cubicBezTo>
                    <a:pt x="254" y="882"/>
                    <a:pt x="184" y="908"/>
                    <a:pt x="126" y="965"/>
                  </a:cubicBezTo>
                  <a:cubicBezTo>
                    <a:pt x="21" y="1070"/>
                    <a:pt x="0" y="1283"/>
                    <a:pt x="126" y="1384"/>
                  </a:cubicBezTo>
                  <a:cubicBezTo>
                    <a:pt x="405" y="1611"/>
                    <a:pt x="738" y="1829"/>
                    <a:pt x="1109" y="1829"/>
                  </a:cubicBezTo>
                  <a:cubicBezTo>
                    <a:pt x="1131" y="1829"/>
                    <a:pt x="1153" y="1828"/>
                    <a:pt x="1176" y="1826"/>
                  </a:cubicBezTo>
                  <a:cubicBezTo>
                    <a:pt x="1480" y="1804"/>
                    <a:pt x="1733" y="1640"/>
                    <a:pt x="1916" y="1404"/>
                  </a:cubicBezTo>
                  <a:cubicBezTo>
                    <a:pt x="1972" y="1331"/>
                    <a:pt x="2023" y="1254"/>
                    <a:pt x="2069" y="1173"/>
                  </a:cubicBezTo>
                  <a:lnTo>
                    <a:pt x="2069" y="1173"/>
                  </a:lnTo>
                  <a:cubicBezTo>
                    <a:pt x="2299" y="1610"/>
                    <a:pt x="2649" y="1965"/>
                    <a:pt x="3169" y="1965"/>
                  </a:cubicBezTo>
                  <a:cubicBezTo>
                    <a:pt x="3203" y="1965"/>
                    <a:pt x="3238" y="1963"/>
                    <a:pt x="3273" y="1960"/>
                  </a:cubicBezTo>
                  <a:cubicBezTo>
                    <a:pt x="3658" y="1927"/>
                    <a:pt x="4037" y="1729"/>
                    <a:pt x="4320" y="1465"/>
                  </a:cubicBezTo>
                  <a:cubicBezTo>
                    <a:pt x="4534" y="1260"/>
                    <a:pt x="4329" y="963"/>
                    <a:pt x="4097" y="963"/>
                  </a:cubicBezTo>
                  <a:cubicBezTo>
                    <a:pt x="4030" y="963"/>
                    <a:pt x="3961" y="987"/>
                    <a:pt x="3899" y="1045"/>
                  </a:cubicBezTo>
                  <a:cubicBezTo>
                    <a:pt x="3881" y="1062"/>
                    <a:pt x="3860" y="1076"/>
                    <a:pt x="3843" y="1093"/>
                  </a:cubicBezTo>
                  <a:cubicBezTo>
                    <a:pt x="3838" y="1097"/>
                    <a:pt x="3834" y="1100"/>
                    <a:pt x="3831" y="1103"/>
                  </a:cubicBezTo>
                  <a:lnTo>
                    <a:pt x="3831" y="1103"/>
                  </a:lnTo>
                  <a:cubicBezTo>
                    <a:pt x="3828" y="1106"/>
                    <a:pt x="3823" y="1109"/>
                    <a:pt x="3818" y="1112"/>
                  </a:cubicBezTo>
                  <a:cubicBezTo>
                    <a:pt x="3789" y="1131"/>
                    <a:pt x="3762" y="1152"/>
                    <a:pt x="3733" y="1171"/>
                  </a:cubicBezTo>
                  <a:cubicBezTo>
                    <a:pt x="3658" y="1220"/>
                    <a:pt x="3580" y="1262"/>
                    <a:pt x="3499" y="1300"/>
                  </a:cubicBezTo>
                  <a:cubicBezTo>
                    <a:pt x="3495" y="1302"/>
                    <a:pt x="3492" y="1304"/>
                    <a:pt x="3490" y="1305"/>
                  </a:cubicBezTo>
                  <a:lnTo>
                    <a:pt x="3490" y="1305"/>
                  </a:lnTo>
                  <a:cubicBezTo>
                    <a:pt x="3489" y="1305"/>
                    <a:pt x="3488" y="1305"/>
                    <a:pt x="3487" y="1306"/>
                  </a:cubicBezTo>
                  <a:cubicBezTo>
                    <a:pt x="3463" y="1316"/>
                    <a:pt x="3436" y="1323"/>
                    <a:pt x="3411" y="1332"/>
                  </a:cubicBezTo>
                  <a:cubicBezTo>
                    <a:pt x="3362" y="1346"/>
                    <a:pt x="3313" y="1360"/>
                    <a:pt x="3263" y="1367"/>
                  </a:cubicBezTo>
                  <a:cubicBezTo>
                    <a:pt x="3261" y="1368"/>
                    <a:pt x="3260" y="1368"/>
                    <a:pt x="3258" y="1368"/>
                  </a:cubicBezTo>
                  <a:lnTo>
                    <a:pt x="3258" y="1368"/>
                  </a:lnTo>
                  <a:cubicBezTo>
                    <a:pt x="3255" y="1368"/>
                    <a:pt x="3251" y="1368"/>
                    <a:pt x="3246" y="1368"/>
                  </a:cubicBezTo>
                  <a:cubicBezTo>
                    <a:pt x="3222" y="1371"/>
                    <a:pt x="3198" y="1371"/>
                    <a:pt x="3174" y="1372"/>
                  </a:cubicBezTo>
                  <a:cubicBezTo>
                    <a:pt x="3169" y="1372"/>
                    <a:pt x="3131" y="1369"/>
                    <a:pt x="3113" y="1368"/>
                  </a:cubicBezTo>
                  <a:lnTo>
                    <a:pt x="3113" y="1368"/>
                  </a:lnTo>
                  <a:cubicBezTo>
                    <a:pt x="3095" y="1365"/>
                    <a:pt x="3062" y="1359"/>
                    <a:pt x="3057" y="1357"/>
                  </a:cubicBezTo>
                  <a:cubicBezTo>
                    <a:pt x="2981" y="1338"/>
                    <a:pt x="2892" y="1295"/>
                    <a:pt x="2826" y="1231"/>
                  </a:cubicBezTo>
                  <a:cubicBezTo>
                    <a:pt x="2551" y="970"/>
                    <a:pt x="2432" y="576"/>
                    <a:pt x="2345" y="213"/>
                  </a:cubicBezTo>
                  <a:cubicBezTo>
                    <a:pt x="2311" y="75"/>
                    <a:pt x="2175" y="1"/>
                    <a:pt x="2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157;p66">
              <a:extLst>
                <a:ext uri="{FF2B5EF4-FFF2-40B4-BE49-F238E27FC236}">
                  <a16:creationId xmlns:a16="http://schemas.microsoft.com/office/drawing/2014/main" id="{2B7FEB39-A0E0-4CBC-8DF8-2D67B7963163}"/>
                </a:ext>
              </a:extLst>
            </p:cNvPr>
            <p:cNvSpPr/>
            <p:nvPr/>
          </p:nvSpPr>
          <p:spPr>
            <a:xfrm>
              <a:off x="4575401" y="2878855"/>
              <a:ext cx="111561" cy="46088"/>
            </a:xfrm>
            <a:custGeom>
              <a:avLst/>
              <a:gdLst/>
              <a:ahLst/>
              <a:cxnLst/>
              <a:rect l="l" t="t" r="r" b="b"/>
              <a:pathLst>
                <a:path w="3948" h="1631" extrusionOk="0">
                  <a:moveTo>
                    <a:pt x="1547" y="0"/>
                  </a:moveTo>
                  <a:cubicBezTo>
                    <a:pt x="746" y="0"/>
                    <a:pt x="0" y="116"/>
                    <a:pt x="51" y="348"/>
                  </a:cubicBezTo>
                  <a:cubicBezTo>
                    <a:pt x="143" y="761"/>
                    <a:pt x="1474" y="1631"/>
                    <a:pt x="1474" y="1631"/>
                  </a:cubicBezTo>
                  <a:cubicBezTo>
                    <a:pt x="1474" y="1631"/>
                    <a:pt x="3947" y="532"/>
                    <a:pt x="3168" y="210"/>
                  </a:cubicBezTo>
                  <a:cubicBezTo>
                    <a:pt x="2828" y="70"/>
                    <a:pt x="2171" y="0"/>
                    <a:pt x="15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158;p66">
              <a:extLst>
                <a:ext uri="{FF2B5EF4-FFF2-40B4-BE49-F238E27FC236}">
                  <a16:creationId xmlns:a16="http://schemas.microsoft.com/office/drawing/2014/main" id="{98CB90F1-7492-4A22-8EF7-EC06EA0905AA}"/>
                </a:ext>
              </a:extLst>
            </p:cNvPr>
            <p:cNvSpPr/>
            <p:nvPr/>
          </p:nvSpPr>
          <p:spPr>
            <a:xfrm>
              <a:off x="4066766" y="2977757"/>
              <a:ext cx="151517" cy="45692"/>
            </a:xfrm>
            <a:custGeom>
              <a:avLst/>
              <a:gdLst/>
              <a:ahLst/>
              <a:cxnLst/>
              <a:rect l="l" t="t" r="r" b="b"/>
              <a:pathLst>
                <a:path w="5362" h="1617" extrusionOk="0">
                  <a:moveTo>
                    <a:pt x="251" y="0"/>
                  </a:moveTo>
                  <a:cubicBezTo>
                    <a:pt x="66" y="0"/>
                    <a:pt x="1" y="296"/>
                    <a:pt x="205" y="350"/>
                  </a:cubicBezTo>
                  <a:cubicBezTo>
                    <a:pt x="1624" y="718"/>
                    <a:pt x="3044" y="1087"/>
                    <a:pt x="4463" y="1455"/>
                  </a:cubicBezTo>
                  <a:cubicBezTo>
                    <a:pt x="4663" y="1506"/>
                    <a:pt x="4863" y="1558"/>
                    <a:pt x="5062" y="1609"/>
                  </a:cubicBezTo>
                  <a:cubicBezTo>
                    <a:pt x="5079" y="1614"/>
                    <a:pt x="5096" y="1616"/>
                    <a:pt x="5111" y="1616"/>
                  </a:cubicBezTo>
                  <a:cubicBezTo>
                    <a:pt x="5296" y="1616"/>
                    <a:pt x="5361" y="1321"/>
                    <a:pt x="5157" y="1268"/>
                  </a:cubicBezTo>
                  <a:cubicBezTo>
                    <a:pt x="3737" y="900"/>
                    <a:pt x="2318" y="531"/>
                    <a:pt x="898" y="163"/>
                  </a:cubicBezTo>
                  <a:cubicBezTo>
                    <a:pt x="699" y="110"/>
                    <a:pt x="498" y="60"/>
                    <a:pt x="299" y="7"/>
                  </a:cubicBezTo>
                  <a:cubicBezTo>
                    <a:pt x="282" y="2"/>
                    <a:pt x="266" y="0"/>
                    <a:pt x="25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159;p66">
              <a:extLst>
                <a:ext uri="{FF2B5EF4-FFF2-40B4-BE49-F238E27FC236}">
                  <a16:creationId xmlns:a16="http://schemas.microsoft.com/office/drawing/2014/main" id="{6896D417-B294-4B37-8636-4B71701A8EFE}"/>
                </a:ext>
              </a:extLst>
            </p:cNvPr>
            <p:cNvSpPr/>
            <p:nvPr/>
          </p:nvSpPr>
          <p:spPr>
            <a:xfrm>
              <a:off x="4067416" y="3033283"/>
              <a:ext cx="140016" cy="16926"/>
            </a:xfrm>
            <a:custGeom>
              <a:avLst/>
              <a:gdLst/>
              <a:ahLst/>
              <a:cxnLst/>
              <a:rect l="l" t="t" r="r" b="b"/>
              <a:pathLst>
                <a:path w="4955" h="599" extrusionOk="0">
                  <a:moveTo>
                    <a:pt x="4736" y="0"/>
                  </a:moveTo>
                  <a:cubicBezTo>
                    <a:pt x="4732" y="0"/>
                    <a:pt x="4729" y="0"/>
                    <a:pt x="4725" y="0"/>
                  </a:cubicBezTo>
                  <a:cubicBezTo>
                    <a:pt x="3415" y="72"/>
                    <a:pt x="2104" y="141"/>
                    <a:pt x="793" y="213"/>
                  </a:cubicBezTo>
                  <a:cubicBezTo>
                    <a:pt x="606" y="222"/>
                    <a:pt x="416" y="233"/>
                    <a:pt x="228" y="243"/>
                  </a:cubicBezTo>
                  <a:cubicBezTo>
                    <a:pt x="5" y="255"/>
                    <a:pt x="0" y="598"/>
                    <a:pt x="217" y="598"/>
                  </a:cubicBezTo>
                  <a:cubicBezTo>
                    <a:pt x="220" y="598"/>
                    <a:pt x="224" y="598"/>
                    <a:pt x="228" y="598"/>
                  </a:cubicBezTo>
                  <a:cubicBezTo>
                    <a:pt x="1538" y="525"/>
                    <a:pt x="2849" y="456"/>
                    <a:pt x="4159" y="385"/>
                  </a:cubicBezTo>
                  <a:cubicBezTo>
                    <a:pt x="4347" y="375"/>
                    <a:pt x="4537" y="364"/>
                    <a:pt x="4725" y="354"/>
                  </a:cubicBezTo>
                  <a:cubicBezTo>
                    <a:pt x="4949" y="343"/>
                    <a:pt x="4954" y="0"/>
                    <a:pt x="473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160;p66">
              <a:extLst>
                <a:ext uri="{FF2B5EF4-FFF2-40B4-BE49-F238E27FC236}">
                  <a16:creationId xmlns:a16="http://schemas.microsoft.com/office/drawing/2014/main" id="{686C7D38-8ABA-407A-A050-813567D854CE}"/>
                </a:ext>
              </a:extLst>
            </p:cNvPr>
            <p:cNvSpPr/>
            <p:nvPr/>
          </p:nvSpPr>
          <p:spPr>
            <a:xfrm>
              <a:off x="4073491" y="3065072"/>
              <a:ext cx="150273" cy="42980"/>
            </a:xfrm>
            <a:custGeom>
              <a:avLst/>
              <a:gdLst/>
              <a:ahLst/>
              <a:cxnLst/>
              <a:rect l="l" t="t" r="r" b="b"/>
              <a:pathLst>
                <a:path w="5318" h="1521" extrusionOk="0">
                  <a:moveTo>
                    <a:pt x="5081" y="0"/>
                  </a:moveTo>
                  <a:cubicBezTo>
                    <a:pt x="5063" y="0"/>
                    <a:pt x="5045" y="3"/>
                    <a:pt x="5025" y="9"/>
                  </a:cubicBezTo>
                  <a:cubicBezTo>
                    <a:pt x="4477" y="181"/>
                    <a:pt x="3899" y="287"/>
                    <a:pt x="3340" y="421"/>
                  </a:cubicBezTo>
                  <a:cubicBezTo>
                    <a:pt x="2493" y="626"/>
                    <a:pt x="1645" y="830"/>
                    <a:pt x="798" y="1033"/>
                  </a:cubicBezTo>
                  <a:cubicBezTo>
                    <a:pt x="600" y="1079"/>
                    <a:pt x="403" y="1127"/>
                    <a:pt x="206" y="1173"/>
                  </a:cubicBezTo>
                  <a:cubicBezTo>
                    <a:pt x="0" y="1223"/>
                    <a:pt x="67" y="1521"/>
                    <a:pt x="255" y="1521"/>
                  </a:cubicBezTo>
                  <a:cubicBezTo>
                    <a:pt x="270" y="1521"/>
                    <a:pt x="285" y="1519"/>
                    <a:pt x="302" y="1515"/>
                  </a:cubicBezTo>
                  <a:cubicBezTo>
                    <a:pt x="1689" y="1183"/>
                    <a:pt x="3077" y="850"/>
                    <a:pt x="4465" y="514"/>
                  </a:cubicBezTo>
                  <a:cubicBezTo>
                    <a:pt x="4681" y="462"/>
                    <a:pt x="4905" y="419"/>
                    <a:pt x="5119" y="352"/>
                  </a:cubicBezTo>
                  <a:cubicBezTo>
                    <a:pt x="5317" y="289"/>
                    <a:pt x="5259" y="0"/>
                    <a:pt x="508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161;p66">
              <a:extLst>
                <a:ext uri="{FF2B5EF4-FFF2-40B4-BE49-F238E27FC236}">
                  <a16:creationId xmlns:a16="http://schemas.microsoft.com/office/drawing/2014/main" id="{872C9661-D9F7-4399-A1FA-A8F6E49F4469}"/>
                </a:ext>
              </a:extLst>
            </p:cNvPr>
            <p:cNvSpPr/>
            <p:nvPr/>
          </p:nvSpPr>
          <p:spPr>
            <a:xfrm>
              <a:off x="5033596" y="2977813"/>
              <a:ext cx="151460" cy="45664"/>
            </a:xfrm>
            <a:custGeom>
              <a:avLst/>
              <a:gdLst/>
              <a:ahLst/>
              <a:cxnLst/>
              <a:rect l="l" t="t" r="r" b="b"/>
              <a:pathLst>
                <a:path w="5360" h="1616" extrusionOk="0">
                  <a:moveTo>
                    <a:pt x="5111" y="0"/>
                  </a:moveTo>
                  <a:cubicBezTo>
                    <a:pt x="5095" y="0"/>
                    <a:pt x="5079" y="3"/>
                    <a:pt x="5061" y="7"/>
                  </a:cubicBezTo>
                  <a:cubicBezTo>
                    <a:pt x="3641" y="375"/>
                    <a:pt x="2222" y="744"/>
                    <a:pt x="802" y="1112"/>
                  </a:cubicBezTo>
                  <a:cubicBezTo>
                    <a:pt x="603" y="1164"/>
                    <a:pt x="403" y="1215"/>
                    <a:pt x="203" y="1267"/>
                  </a:cubicBezTo>
                  <a:cubicBezTo>
                    <a:pt x="0" y="1319"/>
                    <a:pt x="64" y="1615"/>
                    <a:pt x="249" y="1615"/>
                  </a:cubicBezTo>
                  <a:cubicBezTo>
                    <a:pt x="265" y="1615"/>
                    <a:pt x="281" y="1613"/>
                    <a:pt x="299" y="1609"/>
                  </a:cubicBezTo>
                  <a:cubicBezTo>
                    <a:pt x="1718" y="1241"/>
                    <a:pt x="3138" y="872"/>
                    <a:pt x="4557" y="504"/>
                  </a:cubicBezTo>
                  <a:cubicBezTo>
                    <a:pt x="4756" y="452"/>
                    <a:pt x="4957" y="400"/>
                    <a:pt x="5156" y="349"/>
                  </a:cubicBezTo>
                  <a:cubicBezTo>
                    <a:pt x="5359" y="295"/>
                    <a:pt x="5296" y="0"/>
                    <a:pt x="5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162;p66">
              <a:extLst>
                <a:ext uri="{FF2B5EF4-FFF2-40B4-BE49-F238E27FC236}">
                  <a16:creationId xmlns:a16="http://schemas.microsoft.com/office/drawing/2014/main" id="{71A8BC88-3877-4382-B276-8566A0908961}"/>
                </a:ext>
              </a:extLst>
            </p:cNvPr>
            <p:cNvSpPr/>
            <p:nvPr/>
          </p:nvSpPr>
          <p:spPr>
            <a:xfrm>
              <a:off x="5044447" y="3033311"/>
              <a:ext cx="139988" cy="16926"/>
            </a:xfrm>
            <a:custGeom>
              <a:avLst/>
              <a:gdLst/>
              <a:ahLst/>
              <a:cxnLst/>
              <a:rect l="l" t="t" r="r" b="b"/>
              <a:pathLst>
                <a:path w="4954" h="599" extrusionOk="0">
                  <a:moveTo>
                    <a:pt x="216" y="0"/>
                  </a:moveTo>
                  <a:cubicBezTo>
                    <a:pt x="0" y="0"/>
                    <a:pt x="4" y="342"/>
                    <a:pt x="229" y="354"/>
                  </a:cubicBezTo>
                  <a:cubicBezTo>
                    <a:pt x="1538" y="427"/>
                    <a:pt x="2850" y="496"/>
                    <a:pt x="4160" y="567"/>
                  </a:cubicBezTo>
                  <a:cubicBezTo>
                    <a:pt x="4348" y="577"/>
                    <a:pt x="4537" y="588"/>
                    <a:pt x="4726" y="598"/>
                  </a:cubicBezTo>
                  <a:cubicBezTo>
                    <a:pt x="4730" y="598"/>
                    <a:pt x="4733" y="598"/>
                    <a:pt x="4737" y="598"/>
                  </a:cubicBezTo>
                  <a:cubicBezTo>
                    <a:pt x="4953" y="598"/>
                    <a:pt x="4949" y="256"/>
                    <a:pt x="4726" y="243"/>
                  </a:cubicBezTo>
                  <a:cubicBezTo>
                    <a:pt x="3415" y="172"/>
                    <a:pt x="2104" y="103"/>
                    <a:pt x="794" y="31"/>
                  </a:cubicBezTo>
                  <a:cubicBezTo>
                    <a:pt x="607" y="21"/>
                    <a:pt x="417" y="10"/>
                    <a:pt x="229" y="0"/>
                  </a:cubicBezTo>
                  <a:cubicBezTo>
                    <a:pt x="225" y="0"/>
                    <a:pt x="220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163;p66">
              <a:extLst>
                <a:ext uri="{FF2B5EF4-FFF2-40B4-BE49-F238E27FC236}">
                  <a16:creationId xmlns:a16="http://schemas.microsoft.com/office/drawing/2014/main" id="{27DA26E6-4D45-4D25-85B4-227FF2317784}"/>
                </a:ext>
              </a:extLst>
            </p:cNvPr>
            <p:cNvSpPr/>
            <p:nvPr/>
          </p:nvSpPr>
          <p:spPr>
            <a:xfrm>
              <a:off x="5028086" y="3065072"/>
              <a:ext cx="150273" cy="42980"/>
            </a:xfrm>
            <a:custGeom>
              <a:avLst/>
              <a:gdLst/>
              <a:ahLst/>
              <a:cxnLst/>
              <a:rect l="l" t="t" r="r" b="b"/>
              <a:pathLst>
                <a:path w="5318" h="1521" extrusionOk="0">
                  <a:moveTo>
                    <a:pt x="237" y="0"/>
                  </a:moveTo>
                  <a:cubicBezTo>
                    <a:pt x="60" y="0"/>
                    <a:pt x="0" y="289"/>
                    <a:pt x="198" y="352"/>
                  </a:cubicBezTo>
                  <a:cubicBezTo>
                    <a:pt x="746" y="523"/>
                    <a:pt x="1324" y="629"/>
                    <a:pt x="1883" y="764"/>
                  </a:cubicBezTo>
                  <a:cubicBezTo>
                    <a:pt x="2730" y="968"/>
                    <a:pt x="3577" y="1171"/>
                    <a:pt x="4424" y="1374"/>
                  </a:cubicBezTo>
                  <a:cubicBezTo>
                    <a:pt x="4622" y="1420"/>
                    <a:pt x="4819" y="1469"/>
                    <a:pt x="5016" y="1515"/>
                  </a:cubicBezTo>
                  <a:cubicBezTo>
                    <a:pt x="5032" y="1519"/>
                    <a:pt x="5048" y="1521"/>
                    <a:pt x="5062" y="1521"/>
                  </a:cubicBezTo>
                  <a:cubicBezTo>
                    <a:pt x="5251" y="1521"/>
                    <a:pt x="5317" y="1223"/>
                    <a:pt x="5110" y="1173"/>
                  </a:cubicBezTo>
                  <a:cubicBezTo>
                    <a:pt x="3723" y="842"/>
                    <a:pt x="2335" y="509"/>
                    <a:pt x="947" y="173"/>
                  </a:cubicBezTo>
                  <a:cubicBezTo>
                    <a:pt x="731" y="119"/>
                    <a:pt x="507" y="77"/>
                    <a:pt x="293" y="9"/>
                  </a:cubicBezTo>
                  <a:cubicBezTo>
                    <a:pt x="273" y="3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164;p66">
              <a:extLst>
                <a:ext uri="{FF2B5EF4-FFF2-40B4-BE49-F238E27FC236}">
                  <a16:creationId xmlns:a16="http://schemas.microsoft.com/office/drawing/2014/main" id="{3E7FDB57-922D-4265-AF18-6C4C997DB936}"/>
                </a:ext>
              </a:extLst>
            </p:cNvPr>
            <p:cNvSpPr/>
            <p:nvPr/>
          </p:nvSpPr>
          <p:spPr>
            <a:xfrm>
              <a:off x="4281184" y="2872554"/>
              <a:ext cx="93391" cy="93391"/>
            </a:xfrm>
            <a:custGeom>
              <a:avLst/>
              <a:gdLst/>
              <a:ahLst/>
              <a:cxnLst/>
              <a:rect l="l" t="t" r="r" b="b"/>
              <a:pathLst>
                <a:path w="3305" h="3305" extrusionOk="0">
                  <a:moveTo>
                    <a:pt x="1652" y="1"/>
                  </a:moveTo>
                  <a:cubicBezTo>
                    <a:pt x="741" y="1"/>
                    <a:pt x="0" y="741"/>
                    <a:pt x="0" y="1653"/>
                  </a:cubicBezTo>
                  <a:cubicBezTo>
                    <a:pt x="0" y="2564"/>
                    <a:pt x="741" y="3305"/>
                    <a:pt x="1652" y="3305"/>
                  </a:cubicBezTo>
                  <a:cubicBezTo>
                    <a:pt x="2564" y="3305"/>
                    <a:pt x="3305" y="2564"/>
                    <a:pt x="3305" y="1653"/>
                  </a:cubicBezTo>
                  <a:cubicBezTo>
                    <a:pt x="3305" y="741"/>
                    <a:pt x="2565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165;p66">
              <a:extLst>
                <a:ext uri="{FF2B5EF4-FFF2-40B4-BE49-F238E27FC236}">
                  <a16:creationId xmlns:a16="http://schemas.microsoft.com/office/drawing/2014/main" id="{6DFED663-27C4-4044-B1E2-A495369546F1}"/>
                </a:ext>
              </a:extLst>
            </p:cNvPr>
            <p:cNvSpPr/>
            <p:nvPr/>
          </p:nvSpPr>
          <p:spPr>
            <a:xfrm>
              <a:off x="4333912" y="2840623"/>
              <a:ext cx="81269" cy="81297"/>
            </a:xfrm>
            <a:custGeom>
              <a:avLst/>
              <a:gdLst/>
              <a:ahLst/>
              <a:cxnLst/>
              <a:rect l="l" t="t" r="r" b="b"/>
              <a:pathLst>
                <a:path w="2876" h="2877" extrusionOk="0">
                  <a:moveTo>
                    <a:pt x="1439" y="0"/>
                  </a:moveTo>
                  <a:cubicBezTo>
                    <a:pt x="644" y="0"/>
                    <a:pt x="1" y="644"/>
                    <a:pt x="1" y="1438"/>
                  </a:cubicBezTo>
                  <a:cubicBezTo>
                    <a:pt x="1" y="2232"/>
                    <a:pt x="644" y="2876"/>
                    <a:pt x="1439" y="2876"/>
                  </a:cubicBezTo>
                  <a:cubicBezTo>
                    <a:pt x="2233" y="2876"/>
                    <a:pt x="2875" y="2232"/>
                    <a:pt x="2875" y="1438"/>
                  </a:cubicBezTo>
                  <a:cubicBezTo>
                    <a:pt x="2875" y="644"/>
                    <a:pt x="2233" y="0"/>
                    <a:pt x="1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166;p66">
              <a:extLst>
                <a:ext uri="{FF2B5EF4-FFF2-40B4-BE49-F238E27FC236}">
                  <a16:creationId xmlns:a16="http://schemas.microsoft.com/office/drawing/2014/main" id="{30C2C121-EF56-4A26-A992-1A44F8B2A43E}"/>
                </a:ext>
              </a:extLst>
            </p:cNvPr>
            <p:cNvSpPr/>
            <p:nvPr/>
          </p:nvSpPr>
          <p:spPr>
            <a:xfrm>
              <a:off x="4844243" y="2872554"/>
              <a:ext cx="93391" cy="93391"/>
            </a:xfrm>
            <a:custGeom>
              <a:avLst/>
              <a:gdLst/>
              <a:ahLst/>
              <a:cxnLst/>
              <a:rect l="l" t="t" r="r" b="b"/>
              <a:pathLst>
                <a:path w="3305" h="3305" extrusionOk="0">
                  <a:moveTo>
                    <a:pt x="1652" y="1"/>
                  </a:moveTo>
                  <a:cubicBezTo>
                    <a:pt x="741" y="1"/>
                    <a:pt x="0" y="741"/>
                    <a:pt x="0" y="1653"/>
                  </a:cubicBezTo>
                  <a:cubicBezTo>
                    <a:pt x="0" y="2564"/>
                    <a:pt x="741" y="3305"/>
                    <a:pt x="1652" y="3305"/>
                  </a:cubicBezTo>
                  <a:cubicBezTo>
                    <a:pt x="2564" y="3305"/>
                    <a:pt x="3304" y="2564"/>
                    <a:pt x="3304" y="1653"/>
                  </a:cubicBezTo>
                  <a:cubicBezTo>
                    <a:pt x="3304" y="741"/>
                    <a:pt x="2564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167;p66">
              <a:extLst>
                <a:ext uri="{FF2B5EF4-FFF2-40B4-BE49-F238E27FC236}">
                  <a16:creationId xmlns:a16="http://schemas.microsoft.com/office/drawing/2014/main" id="{CB8834DA-9D90-4F3E-A7F0-1A443B7293BC}"/>
                </a:ext>
              </a:extLst>
            </p:cNvPr>
            <p:cNvSpPr/>
            <p:nvPr/>
          </p:nvSpPr>
          <p:spPr>
            <a:xfrm>
              <a:off x="4803580" y="2840651"/>
              <a:ext cx="81269" cy="81269"/>
            </a:xfrm>
            <a:custGeom>
              <a:avLst/>
              <a:gdLst/>
              <a:ahLst/>
              <a:cxnLst/>
              <a:rect l="l" t="t" r="r" b="b"/>
              <a:pathLst>
                <a:path w="2876" h="2876" extrusionOk="0">
                  <a:moveTo>
                    <a:pt x="1438" y="0"/>
                  </a:moveTo>
                  <a:cubicBezTo>
                    <a:pt x="645" y="0"/>
                    <a:pt x="0" y="644"/>
                    <a:pt x="0" y="1437"/>
                  </a:cubicBezTo>
                  <a:cubicBezTo>
                    <a:pt x="0" y="2231"/>
                    <a:pt x="645" y="2875"/>
                    <a:pt x="1438" y="2875"/>
                  </a:cubicBezTo>
                  <a:cubicBezTo>
                    <a:pt x="2232" y="2875"/>
                    <a:pt x="2876" y="2231"/>
                    <a:pt x="2876" y="1437"/>
                  </a:cubicBezTo>
                  <a:cubicBezTo>
                    <a:pt x="2876" y="644"/>
                    <a:pt x="2232" y="0"/>
                    <a:pt x="1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168;p66">
              <a:extLst>
                <a:ext uri="{FF2B5EF4-FFF2-40B4-BE49-F238E27FC236}">
                  <a16:creationId xmlns:a16="http://schemas.microsoft.com/office/drawing/2014/main" id="{EDC09424-B207-43EC-940E-4A1F80E5581E}"/>
                </a:ext>
              </a:extLst>
            </p:cNvPr>
            <p:cNvSpPr/>
            <p:nvPr/>
          </p:nvSpPr>
          <p:spPr>
            <a:xfrm>
              <a:off x="6442346" y="4389925"/>
              <a:ext cx="132358" cy="133997"/>
            </a:xfrm>
            <a:custGeom>
              <a:avLst/>
              <a:gdLst/>
              <a:ahLst/>
              <a:cxnLst/>
              <a:rect l="l" t="t" r="r" b="b"/>
              <a:pathLst>
                <a:path w="4684" h="4742" extrusionOk="0">
                  <a:moveTo>
                    <a:pt x="1979" y="0"/>
                  </a:moveTo>
                  <a:cubicBezTo>
                    <a:pt x="1410" y="0"/>
                    <a:pt x="1" y="604"/>
                    <a:pt x="759" y="2148"/>
                  </a:cubicBezTo>
                  <a:cubicBezTo>
                    <a:pt x="1555" y="3770"/>
                    <a:pt x="3473" y="4618"/>
                    <a:pt x="3473" y="4618"/>
                  </a:cubicBezTo>
                  <a:cubicBezTo>
                    <a:pt x="3662" y="4703"/>
                    <a:pt x="3824" y="4742"/>
                    <a:pt x="3961" y="4742"/>
                  </a:cubicBezTo>
                  <a:cubicBezTo>
                    <a:pt x="4679" y="4742"/>
                    <a:pt x="4684" y="3668"/>
                    <a:pt x="4181" y="2618"/>
                  </a:cubicBezTo>
                  <a:cubicBezTo>
                    <a:pt x="3582" y="1368"/>
                    <a:pt x="2660" y="79"/>
                    <a:pt x="2057" y="5"/>
                  </a:cubicBezTo>
                  <a:cubicBezTo>
                    <a:pt x="2033" y="2"/>
                    <a:pt x="2007" y="0"/>
                    <a:pt x="1979" y="0"/>
                  </a:cubicBezTo>
                  <a:close/>
                </a:path>
              </a:pathLst>
            </a:custGeom>
            <a:solidFill>
              <a:srgbClr val="FFFFF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169;p66">
              <a:extLst>
                <a:ext uri="{FF2B5EF4-FFF2-40B4-BE49-F238E27FC236}">
                  <a16:creationId xmlns:a16="http://schemas.microsoft.com/office/drawing/2014/main" id="{1DC250D1-1FCE-45FE-A100-2A78C69894E4}"/>
                </a:ext>
              </a:extLst>
            </p:cNvPr>
            <p:cNvSpPr/>
            <p:nvPr/>
          </p:nvSpPr>
          <p:spPr>
            <a:xfrm>
              <a:off x="6443843" y="3681679"/>
              <a:ext cx="374271" cy="406258"/>
            </a:xfrm>
            <a:custGeom>
              <a:avLst/>
              <a:gdLst/>
              <a:ahLst/>
              <a:cxnLst/>
              <a:rect l="l" t="t" r="r" b="b"/>
              <a:pathLst>
                <a:path w="13245" h="14377" extrusionOk="0">
                  <a:moveTo>
                    <a:pt x="10679" y="1"/>
                  </a:moveTo>
                  <a:cubicBezTo>
                    <a:pt x="10417" y="1"/>
                    <a:pt x="10125" y="57"/>
                    <a:pt x="9810" y="177"/>
                  </a:cubicBezTo>
                  <a:cubicBezTo>
                    <a:pt x="8327" y="742"/>
                    <a:pt x="7955" y="3641"/>
                    <a:pt x="7249" y="3641"/>
                  </a:cubicBezTo>
                  <a:cubicBezTo>
                    <a:pt x="7185" y="3641"/>
                    <a:pt x="7118" y="3617"/>
                    <a:pt x="7047" y="3565"/>
                  </a:cubicBezTo>
                  <a:cubicBezTo>
                    <a:pt x="6287" y="3010"/>
                    <a:pt x="6652" y="937"/>
                    <a:pt x="5317" y="937"/>
                  </a:cubicBezTo>
                  <a:cubicBezTo>
                    <a:pt x="5163" y="937"/>
                    <a:pt x="4987" y="964"/>
                    <a:pt x="4783" y="1025"/>
                  </a:cubicBezTo>
                  <a:cubicBezTo>
                    <a:pt x="2774" y="1623"/>
                    <a:pt x="4471" y="6412"/>
                    <a:pt x="3761" y="6713"/>
                  </a:cubicBezTo>
                  <a:cubicBezTo>
                    <a:pt x="3711" y="6734"/>
                    <a:pt x="3659" y="6744"/>
                    <a:pt x="3605" y="6744"/>
                  </a:cubicBezTo>
                  <a:cubicBezTo>
                    <a:pt x="2929" y="6744"/>
                    <a:pt x="1981" y="5185"/>
                    <a:pt x="1345" y="5185"/>
                  </a:cubicBezTo>
                  <a:cubicBezTo>
                    <a:pt x="1315" y="5185"/>
                    <a:pt x="1285" y="5188"/>
                    <a:pt x="1256" y="5196"/>
                  </a:cubicBezTo>
                  <a:cubicBezTo>
                    <a:pt x="574" y="5371"/>
                    <a:pt x="1" y="5905"/>
                    <a:pt x="602" y="8772"/>
                  </a:cubicBezTo>
                  <a:cubicBezTo>
                    <a:pt x="1201" y="11639"/>
                    <a:pt x="2877" y="13924"/>
                    <a:pt x="2877" y="13924"/>
                  </a:cubicBezTo>
                  <a:cubicBezTo>
                    <a:pt x="3234" y="14221"/>
                    <a:pt x="4190" y="14377"/>
                    <a:pt x="5302" y="14377"/>
                  </a:cubicBezTo>
                  <a:cubicBezTo>
                    <a:pt x="7590" y="14377"/>
                    <a:pt x="10537" y="13717"/>
                    <a:pt x="10292" y="12271"/>
                  </a:cubicBezTo>
                  <a:cubicBezTo>
                    <a:pt x="10135" y="11342"/>
                    <a:pt x="9633" y="11194"/>
                    <a:pt x="9103" y="11194"/>
                  </a:cubicBezTo>
                  <a:cubicBezTo>
                    <a:pt x="8854" y="11194"/>
                    <a:pt x="8599" y="11227"/>
                    <a:pt x="8371" y="11227"/>
                  </a:cubicBezTo>
                  <a:cubicBezTo>
                    <a:pt x="7960" y="11227"/>
                    <a:pt x="7637" y="11120"/>
                    <a:pt x="7593" y="10524"/>
                  </a:cubicBezTo>
                  <a:cubicBezTo>
                    <a:pt x="7474" y="8893"/>
                    <a:pt x="13245" y="9640"/>
                    <a:pt x="13232" y="7290"/>
                  </a:cubicBezTo>
                  <a:cubicBezTo>
                    <a:pt x="13224" y="5992"/>
                    <a:pt x="12487" y="5838"/>
                    <a:pt x="11705" y="5838"/>
                  </a:cubicBezTo>
                  <a:cubicBezTo>
                    <a:pt x="11461" y="5838"/>
                    <a:pt x="11213" y="5853"/>
                    <a:pt x="10981" y="5853"/>
                  </a:cubicBezTo>
                  <a:cubicBezTo>
                    <a:pt x="10807" y="5853"/>
                    <a:pt x="10643" y="5844"/>
                    <a:pt x="10496" y="5815"/>
                  </a:cubicBezTo>
                  <a:cubicBezTo>
                    <a:pt x="9528" y="5622"/>
                    <a:pt x="11491" y="3804"/>
                    <a:pt x="11952" y="2200"/>
                  </a:cubicBezTo>
                  <a:cubicBezTo>
                    <a:pt x="12322" y="916"/>
                    <a:pt x="11742" y="1"/>
                    <a:pt x="10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170;p66">
              <a:extLst>
                <a:ext uri="{FF2B5EF4-FFF2-40B4-BE49-F238E27FC236}">
                  <a16:creationId xmlns:a16="http://schemas.microsoft.com/office/drawing/2014/main" id="{49869257-55BC-4201-87CF-480F2D8F5F74}"/>
                </a:ext>
              </a:extLst>
            </p:cNvPr>
            <p:cNvSpPr/>
            <p:nvPr/>
          </p:nvSpPr>
          <p:spPr>
            <a:xfrm>
              <a:off x="6471705" y="3788351"/>
              <a:ext cx="229790" cy="369382"/>
            </a:xfrm>
            <a:custGeom>
              <a:avLst/>
              <a:gdLst/>
              <a:ahLst/>
              <a:cxnLst/>
              <a:rect l="l" t="t" r="r" b="b"/>
              <a:pathLst>
                <a:path w="8132" h="13072" extrusionOk="0">
                  <a:moveTo>
                    <a:pt x="7888" y="0"/>
                  </a:moveTo>
                  <a:cubicBezTo>
                    <a:pt x="7834" y="0"/>
                    <a:pt x="7780" y="26"/>
                    <a:pt x="7744" y="86"/>
                  </a:cubicBezTo>
                  <a:cubicBezTo>
                    <a:pt x="5512" y="3791"/>
                    <a:pt x="3281" y="7497"/>
                    <a:pt x="1049" y="11203"/>
                  </a:cubicBezTo>
                  <a:cubicBezTo>
                    <a:pt x="726" y="11738"/>
                    <a:pt x="404" y="12274"/>
                    <a:pt x="82" y="12808"/>
                  </a:cubicBezTo>
                  <a:cubicBezTo>
                    <a:pt x="0" y="12944"/>
                    <a:pt x="123" y="13071"/>
                    <a:pt x="245" y="13071"/>
                  </a:cubicBezTo>
                  <a:cubicBezTo>
                    <a:pt x="298" y="13071"/>
                    <a:pt x="352" y="13047"/>
                    <a:pt x="388" y="12987"/>
                  </a:cubicBezTo>
                  <a:cubicBezTo>
                    <a:pt x="2620" y="9281"/>
                    <a:pt x="4852" y="5575"/>
                    <a:pt x="7083" y="1869"/>
                  </a:cubicBezTo>
                  <a:cubicBezTo>
                    <a:pt x="7406" y="1334"/>
                    <a:pt x="7728" y="798"/>
                    <a:pt x="8050" y="264"/>
                  </a:cubicBezTo>
                  <a:cubicBezTo>
                    <a:pt x="8132" y="128"/>
                    <a:pt x="8010" y="0"/>
                    <a:pt x="7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171;p66">
              <a:extLst>
                <a:ext uri="{FF2B5EF4-FFF2-40B4-BE49-F238E27FC236}">
                  <a16:creationId xmlns:a16="http://schemas.microsoft.com/office/drawing/2014/main" id="{EE716B87-32DD-44A5-B1DA-3BC08F501C95}"/>
                </a:ext>
              </a:extLst>
            </p:cNvPr>
            <p:cNvSpPr/>
            <p:nvPr/>
          </p:nvSpPr>
          <p:spPr>
            <a:xfrm>
              <a:off x="6490383" y="3891689"/>
              <a:ext cx="162791" cy="146289"/>
            </a:xfrm>
            <a:custGeom>
              <a:avLst/>
              <a:gdLst/>
              <a:ahLst/>
              <a:cxnLst/>
              <a:rect l="l" t="t" r="r" b="b"/>
              <a:pathLst>
                <a:path w="5761" h="5177" extrusionOk="0">
                  <a:moveTo>
                    <a:pt x="216" y="1"/>
                  </a:moveTo>
                  <a:cubicBezTo>
                    <a:pt x="106" y="1"/>
                    <a:pt x="0" y="85"/>
                    <a:pt x="51" y="214"/>
                  </a:cubicBezTo>
                  <a:cubicBezTo>
                    <a:pt x="606" y="1622"/>
                    <a:pt x="1160" y="3032"/>
                    <a:pt x="1716" y="4442"/>
                  </a:cubicBezTo>
                  <a:cubicBezTo>
                    <a:pt x="1796" y="4643"/>
                    <a:pt x="1876" y="4844"/>
                    <a:pt x="1954" y="5046"/>
                  </a:cubicBezTo>
                  <a:cubicBezTo>
                    <a:pt x="1981" y="5115"/>
                    <a:pt x="2038" y="5176"/>
                    <a:pt x="2118" y="5176"/>
                  </a:cubicBezTo>
                  <a:cubicBezTo>
                    <a:pt x="2120" y="5176"/>
                    <a:pt x="2123" y="5176"/>
                    <a:pt x="2126" y="5176"/>
                  </a:cubicBezTo>
                  <a:cubicBezTo>
                    <a:pt x="3262" y="5124"/>
                    <a:pt x="4395" y="5074"/>
                    <a:pt x="5531" y="5021"/>
                  </a:cubicBezTo>
                  <a:cubicBezTo>
                    <a:pt x="5755" y="5010"/>
                    <a:pt x="5760" y="4667"/>
                    <a:pt x="5541" y="4667"/>
                  </a:cubicBezTo>
                  <a:cubicBezTo>
                    <a:pt x="5538" y="4667"/>
                    <a:pt x="5535" y="4667"/>
                    <a:pt x="5531" y="4667"/>
                  </a:cubicBezTo>
                  <a:cubicBezTo>
                    <a:pt x="4434" y="4717"/>
                    <a:pt x="3340" y="4766"/>
                    <a:pt x="2244" y="4817"/>
                  </a:cubicBezTo>
                  <a:lnTo>
                    <a:pt x="2244" y="4817"/>
                  </a:lnTo>
                  <a:cubicBezTo>
                    <a:pt x="1707" y="3453"/>
                    <a:pt x="1170" y="2090"/>
                    <a:pt x="632" y="725"/>
                  </a:cubicBezTo>
                  <a:cubicBezTo>
                    <a:pt x="553" y="523"/>
                    <a:pt x="473" y="323"/>
                    <a:pt x="395" y="121"/>
                  </a:cubicBezTo>
                  <a:cubicBezTo>
                    <a:pt x="362" y="37"/>
                    <a:pt x="288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172;p66">
              <a:extLst>
                <a:ext uri="{FF2B5EF4-FFF2-40B4-BE49-F238E27FC236}">
                  <a16:creationId xmlns:a16="http://schemas.microsoft.com/office/drawing/2014/main" id="{C7941D05-0B40-469D-A4E2-030C9E67188D}"/>
                </a:ext>
              </a:extLst>
            </p:cNvPr>
            <p:cNvSpPr/>
            <p:nvPr/>
          </p:nvSpPr>
          <p:spPr>
            <a:xfrm>
              <a:off x="6576936" y="3815139"/>
              <a:ext cx="161605" cy="114612"/>
            </a:xfrm>
            <a:custGeom>
              <a:avLst/>
              <a:gdLst/>
              <a:ahLst/>
              <a:cxnLst/>
              <a:rect l="l" t="t" r="r" b="b"/>
              <a:pathLst>
                <a:path w="5719" h="4056" extrusionOk="0">
                  <a:moveTo>
                    <a:pt x="216" y="1"/>
                  </a:moveTo>
                  <a:cubicBezTo>
                    <a:pt x="108" y="1"/>
                    <a:pt x="0" y="87"/>
                    <a:pt x="40" y="218"/>
                  </a:cubicBezTo>
                  <a:cubicBezTo>
                    <a:pt x="425" y="1453"/>
                    <a:pt x="809" y="2689"/>
                    <a:pt x="1195" y="3924"/>
                  </a:cubicBezTo>
                  <a:cubicBezTo>
                    <a:pt x="1215" y="3987"/>
                    <a:pt x="1280" y="4055"/>
                    <a:pt x="1353" y="4055"/>
                  </a:cubicBezTo>
                  <a:cubicBezTo>
                    <a:pt x="1358" y="4055"/>
                    <a:pt x="1363" y="4055"/>
                    <a:pt x="1367" y="4055"/>
                  </a:cubicBezTo>
                  <a:cubicBezTo>
                    <a:pt x="2743" y="3878"/>
                    <a:pt x="4117" y="3700"/>
                    <a:pt x="5493" y="3524"/>
                  </a:cubicBezTo>
                  <a:cubicBezTo>
                    <a:pt x="5708" y="3497"/>
                    <a:pt x="5719" y="3168"/>
                    <a:pt x="5520" y="3168"/>
                  </a:cubicBezTo>
                  <a:cubicBezTo>
                    <a:pt x="5511" y="3168"/>
                    <a:pt x="5503" y="3169"/>
                    <a:pt x="5493" y="3170"/>
                  </a:cubicBezTo>
                  <a:cubicBezTo>
                    <a:pt x="4159" y="3342"/>
                    <a:pt x="2826" y="3513"/>
                    <a:pt x="1493" y="3684"/>
                  </a:cubicBezTo>
                  <a:lnTo>
                    <a:pt x="1493" y="3684"/>
                  </a:lnTo>
                  <a:cubicBezTo>
                    <a:pt x="1124" y="2497"/>
                    <a:pt x="755" y="1310"/>
                    <a:pt x="384" y="124"/>
                  </a:cubicBezTo>
                  <a:cubicBezTo>
                    <a:pt x="357" y="38"/>
                    <a:pt x="286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173;p66">
              <a:extLst>
                <a:ext uri="{FF2B5EF4-FFF2-40B4-BE49-F238E27FC236}">
                  <a16:creationId xmlns:a16="http://schemas.microsoft.com/office/drawing/2014/main" id="{41E3DA1B-66F0-4B1E-A7E6-DEEF15F95CA2}"/>
                </a:ext>
              </a:extLst>
            </p:cNvPr>
            <p:cNvSpPr/>
            <p:nvPr/>
          </p:nvSpPr>
          <p:spPr>
            <a:xfrm>
              <a:off x="6164829" y="3868405"/>
              <a:ext cx="301310" cy="268390"/>
            </a:xfrm>
            <a:custGeom>
              <a:avLst/>
              <a:gdLst/>
              <a:ahLst/>
              <a:cxnLst/>
              <a:rect l="l" t="t" r="r" b="b"/>
              <a:pathLst>
                <a:path w="10663" h="9498" extrusionOk="0">
                  <a:moveTo>
                    <a:pt x="1328" y="1"/>
                  </a:moveTo>
                  <a:cubicBezTo>
                    <a:pt x="673" y="1"/>
                    <a:pt x="232" y="534"/>
                    <a:pt x="345" y="1428"/>
                  </a:cubicBezTo>
                  <a:cubicBezTo>
                    <a:pt x="505" y="2688"/>
                    <a:pt x="2874" y="3489"/>
                    <a:pt x="2284" y="3988"/>
                  </a:cubicBezTo>
                  <a:cubicBezTo>
                    <a:pt x="1696" y="4486"/>
                    <a:pt x="1" y="3657"/>
                    <a:pt x="79" y="5163"/>
                  </a:cubicBezTo>
                  <a:cubicBezTo>
                    <a:pt x="157" y="6701"/>
                    <a:pt x="3870" y="6318"/>
                    <a:pt x="3960" y="6879"/>
                  </a:cubicBezTo>
                  <a:cubicBezTo>
                    <a:pt x="4052" y="7439"/>
                    <a:pt x="2436" y="7887"/>
                    <a:pt x="2443" y="8404"/>
                  </a:cubicBezTo>
                  <a:cubicBezTo>
                    <a:pt x="2449" y="8924"/>
                    <a:pt x="2733" y="9425"/>
                    <a:pt x="4882" y="9493"/>
                  </a:cubicBezTo>
                  <a:cubicBezTo>
                    <a:pt x="4972" y="9496"/>
                    <a:pt x="5060" y="9497"/>
                    <a:pt x="5149" y="9497"/>
                  </a:cubicBezTo>
                  <a:cubicBezTo>
                    <a:pt x="7190" y="9497"/>
                    <a:pt x="8955" y="8762"/>
                    <a:pt x="8955" y="8762"/>
                  </a:cubicBezTo>
                  <a:cubicBezTo>
                    <a:pt x="9796" y="8140"/>
                    <a:pt x="10662" y="3294"/>
                    <a:pt x="9062" y="3180"/>
                  </a:cubicBezTo>
                  <a:cubicBezTo>
                    <a:pt x="9016" y="3177"/>
                    <a:pt x="8973" y="3175"/>
                    <a:pt x="8932" y="3175"/>
                  </a:cubicBezTo>
                  <a:cubicBezTo>
                    <a:pt x="7593" y="3175"/>
                    <a:pt x="8407" y="4819"/>
                    <a:pt x="7505" y="4819"/>
                  </a:cubicBezTo>
                  <a:cubicBezTo>
                    <a:pt x="7457" y="4819"/>
                    <a:pt x="7405" y="4814"/>
                    <a:pt x="7347" y="4805"/>
                  </a:cubicBezTo>
                  <a:cubicBezTo>
                    <a:pt x="6161" y="4607"/>
                    <a:pt x="7697" y="616"/>
                    <a:pt x="6017" y="219"/>
                  </a:cubicBezTo>
                  <a:cubicBezTo>
                    <a:pt x="5863" y="182"/>
                    <a:pt x="5729" y="165"/>
                    <a:pt x="5610" y="165"/>
                  </a:cubicBezTo>
                  <a:cubicBezTo>
                    <a:pt x="4623" y="165"/>
                    <a:pt x="4764" y="1327"/>
                    <a:pt x="4490" y="1916"/>
                  </a:cubicBezTo>
                  <a:cubicBezTo>
                    <a:pt x="4442" y="2019"/>
                    <a:pt x="4378" y="2064"/>
                    <a:pt x="4300" y="2064"/>
                  </a:cubicBezTo>
                  <a:cubicBezTo>
                    <a:pt x="3881" y="2064"/>
                    <a:pt x="3059" y="763"/>
                    <a:pt x="2161" y="249"/>
                  </a:cubicBezTo>
                  <a:cubicBezTo>
                    <a:pt x="1865" y="80"/>
                    <a:pt x="1580" y="1"/>
                    <a:pt x="1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174;p66">
              <a:extLst>
                <a:ext uri="{FF2B5EF4-FFF2-40B4-BE49-F238E27FC236}">
                  <a16:creationId xmlns:a16="http://schemas.microsoft.com/office/drawing/2014/main" id="{98A49794-BD93-4D38-B99E-AFF65D9C1631}"/>
                </a:ext>
              </a:extLst>
            </p:cNvPr>
            <p:cNvSpPr/>
            <p:nvPr/>
          </p:nvSpPr>
          <p:spPr>
            <a:xfrm>
              <a:off x="6239033" y="3940970"/>
              <a:ext cx="233294" cy="226936"/>
            </a:xfrm>
            <a:custGeom>
              <a:avLst/>
              <a:gdLst/>
              <a:ahLst/>
              <a:cxnLst/>
              <a:rect l="l" t="t" r="r" b="b"/>
              <a:pathLst>
                <a:path w="8256" h="8031" extrusionOk="0">
                  <a:moveTo>
                    <a:pt x="259" y="0"/>
                  </a:moveTo>
                  <a:cubicBezTo>
                    <a:pt x="123" y="0"/>
                    <a:pt x="1" y="178"/>
                    <a:pt x="125" y="303"/>
                  </a:cubicBezTo>
                  <a:cubicBezTo>
                    <a:pt x="2386" y="2540"/>
                    <a:pt x="4645" y="4777"/>
                    <a:pt x="6905" y="7015"/>
                  </a:cubicBezTo>
                  <a:cubicBezTo>
                    <a:pt x="7230" y="7336"/>
                    <a:pt x="7554" y="7658"/>
                    <a:pt x="7879" y="7979"/>
                  </a:cubicBezTo>
                  <a:cubicBezTo>
                    <a:pt x="7916" y="8015"/>
                    <a:pt x="7957" y="8031"/>
                    <a:pt x="7997" y="8031"/>
                  </a:cubicBezTo>
                  <a:cubicBezTo>
                    <a:pt x="8134" y="8031"/>
                    <a:pt x="8256" y="7853"/>
                    <a:pt x="8131" y="7729"/>
                  </a:cubicBezTo>
                  <a:cubicBezTo>
                    <a:pt x="5870" y="5491"/>
                    <a:pt x="3611" y="3254"/>
                    <a:pt x="1352" y="1017"/>
                  </a:cubicBezTo>
                  <a:cubicBezTo>
                    <a:pt x="1026" y="696"/>
                    <a:pt x="702" y="375"/>
                    <a:pt x="377" y="52"/>
                  </a:cubicBezTo>
                  <a:cubicBezTo>
                    <a:pt x="340" y="16"/>
                    <a:pt x="299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175;p66">
              <a:extLst>
                <a:ext uri="{FF2B5EF4-FFF2-40B4-BE49-F238E27FC236}">
                  <a16:creationId xmlns:a16="http://schemas.microsoft.com/office/drawing/2014/main" id="{EBFC56BE-5B0B-4683-AF34-082270C48284}"/>
                </a:ext>
              </a:extLst>
            </p:cNvPr>
            <p:cNvSpPr/>
            <p:nvPr/>
          </p:nvSpPr>
          <p:spPr>
            <a:xfrm>
              <a:off x="6277972" y="4016220"/>
              <a:ext cx="133347" cy="94013"/>
            </a:xfrm>
            <a:custGeom>
              <a:avLst/>
              <a:gdLst/>
              <a:ahLst/>
              <a:cxnLst/>
              <a:rect l="l" t="t" r="r" b="b"/>
              <a:pathLst>
                <a:path w="4719" h="3327" extrusionOk="0">
                  <a:moveTo>
                    <a:pt x="4501" y="1"/>
                  </a:moveTo>
                  <a:cubicBezTo>
                    <a:pt x="4432" y="1"/>
                    <a:pt x="4367" y="39"/>
                    <a:pt x="4349" y="128"/>
                  </a:cubicBezTo>
                  <a:cubicBezTo>
                    <a:pt x="4196" y="912"/>
                    <a:pt x="4044" y="1694"/>
                    <a:pt x="3891" y="2477"/>
                  </a:cubicBezTo>
                  <a:lnTo>
                    <a:pt x="3891" y="2477"/>
                  </a:lnTo>
                  <a:cubicBezTo>
                    <a:pt x="2824" y="2623"/>
                    <a:pt x="1758" y="2770"/>
                    <a:pt x="690" y="2916"/>
                  </a:cubicBezTo>
                  <a:cubicBezTo>
                    <a:pt x="531" y="2938"/>
                    <a:pt x="372" y="2960"/>
                    <a:pt x="214" y="2982"/>
                  </a:cubicBezTo>
                  <a:cubicBezTo>
                    <a:pt x="0" y="3012"/>
                    <a:pt x="78" y="3327"/>
                    <a:pt x="282" y="3327"/>
                  </a:cubicBezTo>
                  <a:cubicBezTo>
                    <a:pt x="291" y="3327"/>
                    <a:pt x="300" y="3326"/>
                    <a:pt x="309" y="3325"/>
                  </a:cubicBezTo>
                  <a:cubicBezTo>
                    <a:pt x="1410" y="3173"/>
                    <a:pt x="2510" y="3021"/>
                    <a:pt x="3611" y="2870"/>
                  </a:cubicBezTo>
                  <a:cubicBezTo>
                    <a:pt x="3771" y="2848"/>
                    <a:pt x="3930" y="2826"/>
                    <a:pt x="4088" y="2804"/>
                  </a:cubicBezTo>
                  <a:cubicBezTo>
                    <a:pt x="4144" y="2796"/>
                    <a:pt x="4201" y="2734"/>
                    <a:pt x="4211" y="2680"/>
                  </a:cubicBezTo>
                  <a:cubicBezTo>
                    <a:pt x="4371" y="1861"/>
                    <a:pt x="4531" y="1042"/>
                    <a:pt x="4692" y="223"/>
                  </a:cubicBezTo>
                  <a:cubicBezTo>
                    <a:pt x="4719" y="89"/>
                    <a:pt x="4605" y="1"/>
                    <a:pt x="4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176;p66">
              <a:extLst>
                <a:ext uri="{FF2B5EF4-FFF2-40B4-BE49-F238E27FC236}">
                  <a16:creationId xmlns:a16="http://schemas.microsoft.com/office/drawing/2014/main" id="{6F4467CD-842A-4FF3-916D-BBC6E249C798}"/>
                </a:ext>
              </a:extLst>
            </p:cNvPr>
            <p:cNvSpPr/>
            <p:nvPr/>
          </p:nvSpPr>
          <p:spPr>
            <a:xfrm>
              <a:off x="6239315" y="3934753"/>
              <a:ext cx="101755" cy="100795"/>
            </a:xfrm>
            <a:custGeom>
              <a:avLst/>
              <a:gdLst/>
              <a:ahLst/>
              <a:cxnLst/>
              <a:rect l="l" t="t" r="r" b="b"/>
              <a:pathLst>
                <a:path w="3601" h="3567" extrusionOk="0">
                  <a:moveTo>
                    <a:pt x="3430" y="0"/>
                  </a:moveTo>
                  <a:cubicBezTo>
                    <a:pt x="3341" y="0"/>
                    <a:pt x="3246" y="57"/>
                    <a:pt x="3234" y="170"/>
                  </a:cubicBezTo>
                  <a:cubicBezTo>
                    <a:pt x="3135" y="1057"/>
                    <a:pt x="3037" y="1944"/>
                    <a:pt x="2938" y="2830"/>
                  </a:cubicBezTo>
                  <a:cubicBezTo>
                    <a:pt x="2931" y="2901"/>
                    <a:pt x="2923" y="2970"/>
                    <a:pt x="2916" y="3040"/>
                  </a:cubicBezTo>
                  <a:lnTo>
                    <a:pt x="2916" y="3040"/>
                  </a:lnTo>
                  <a:cubicBezTo>
                    <a:pt x="2139" y="3090"/>
                    <a:pt x="1363" y="3139"/>
                    <a:pt x="587" y="3188"/>
                  </a:cubicBezTo>
                  <a:cubicBezTo>
                    <a:pt x="467" y="3196"/>
                    <a:pt x="348" y="3204"/>
                    <a:pt x="228" y="3211"/>
                  </a:cubicBezTo>
                  <a:cubicBezTo>
                    <a:pt x="7" y="3225"/>
                    <a:pt x="0" y="3567"/>
                    <a:pt x="215" y="3567"/>
                  </a:cubicBezTo>
                  <a:cubicBezTo>
                    <a:pt x="220" y="3567"/>
                    <a:pt x="224" y="3566"/>
                    <a:pt x="228" y="3566"/>
                  </a:cubicBezTo>
                  <a:cubicBezTo>
                    <a:pt x="1058" y="3513"/>
                    <a:pt x="1887" y="3460"/>
                    <a:pt x="2716" y="3408"/>
                  </a:cubicBezTo>
                  <a:cubicBezTo>
                    <a:pt x="2836" y="3399"/>
                    <a:pt x="2955" y="3393"/>
                    <a:pt x="3075" y="3385"/>
                  </a:cubicBezTo>
                  <a:cubicBezTo>
                    <a:pt x="3179" y="3377"/>
                    <a:pt x="3240" y="3308"/>
                    <a:pt x="3251" y="3207"/>
                  </a:cubicBezTo>
                  <a:cubicBezTo>
                    <a:pt x="3350" y="2321"/>
                    <a:pt x="3448" y="1433"/>
                    <a:pt x="3547" y="548"/>
                  </a:cubicBezTo>
                  <a:cubicBezTo>
                    <a:pt x="3561" y="421"/>
                    <a:pt x="3574" y="296"/>
                    <a:pt x="3589" y="170"/>
                  </a:cubicBezTo>
                  <a:cubicBezTo>
                    <a:pt x="3601" y="57"/>
                    <a:pt x="3519" y="0"/>
                    <a:pt x="3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177;p66">
              <a:extLst>
                <a:ext uri="{FF2B5EF4-FFF2-40B4-BE49-F238E27FC236}">
                  <a16:creationId xmlns:a16="http://schemas.microsoft.com/office/drawing/2014/main" id="{5A99B9B9-B394-4A6B-A7A6-541E679F57EC}"/>
                </a:ext>
              </a:extLst>
            </p:cNvPr>
            <p:cNvSpPr/>
            <p:nvPr/>
          </p:nvSpPr>
          <p:spPr>
            <a:xfrm>
              <a:off x="6394760" y="4265790"/>
              <a:ext cx="292691" cy="297693"/>
            </a:xfrm>
            <a:custGeom>
              <a:avLst/>
              <a:gdLst/>
              <a:ahLst/>
              <a:cxnLst/>
              <a:rect l="l" t="t" r="r" b="b"/>
              <a:pathLst>
                <a:path w="10358" h="10535" extrusionOk="0">
                  <a:moveTo>
                    <a:pt x="8580" y="0"/>
                  </a:moveTo>
                  <a:cubicBezTo>
                    <a:pt x="7519" y="0"/>
                    <a:pt x="326" y="3572"/>
                    <a:pt x="326" y="3572"/>
                  </a:cubicBezTo>
                  <a:cubicBezTo>
                    <a:pt x="326" y="3572"/>
                    <a:pt x="0" y="6522"/>
                    <a:pt x="4246" y="9624"/>
                  </a:cubicBezTo>
                  <a:cubicBezTo>
                    <a:pt x="5125" y="10267"/>
                    <a:pt x="5903" y="10535"/>
                    <a:pt x="6584" y="10535"/>
                  </a:cubicBezTo>
                  <a:cubicBezTo>
                    <a:pt x="9186" y="10535"/>
                    <a:pt x="10357" y="6615"/>
                    <a:pt x="10327" y="4766"/>
                  </a:cubicBezTo>
                  <a:cubicBezTo>
                    <a:pt x="10288" y="2431"/>
                    <a:pt x="9453" y="159"/>
                    <a:pt x="8638" y="5"/>
                  </a:cubicBezTo>
                  <a:cubicBezTo>
                    <a:pt x="8622" y="2"/>
                    <a:pt x="8602" y="0"/>
                    <a:pt x="8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178;p66">
              <a:extLst>
                <a:ext uri="{FF2B5EF4-FFF2-40B4-BE49-F238E27FC236}">
                  <a16:creationId xmlns:a16="http://schemas.microsoft.com/office/drawing/2014/main" id="{BF8F7807-D3A0-42D9-A5DF-1E7F069798AD}"/>
                </a:ext>
              </a:extLst>
            </p:cNvPr>
            <p:cNvSpPr/>
            <p:nvPr/>
          </p:nvSpPr>
          <p:spPr>
            <a:xfrm>
              <a:off x="6452038" y="4133036"/>
              <a:ext cx="49168" cy="91385"/>
            </a:xfrm>
            <a:custGeom>
              <a:avLst/>
              <a:gdLst/>
              <a:ahLst/>
              <a:cxnLst/>
              <a:rect l="l" t="t" r="r" b="b"/>
              <a:pathLst>
                <a:path w="1740" h="3234" extrusionOk="0">
                  <a:moveTo>
                    <a:pt x="428" y="1"/>
                  </a:moveTo>
                  <a:cubicBezTo>
                    <a:pt x="387" y="1"/>
                    <a:pt x="345" y="8"/>
                    <a:pt x="304" y="22"/>
                  </a:cubicBezTo>
                  <a:cubicBezTo>
                    <a:pt x="108" y="93"/>
                    <a:pt x="1" y="317"/>
                    <a:pt x="71" y="512"/>
                  </a:cubicBezTo>
                  <a:cubicBezTo>
                    <a:pt x="326" y="1232"/>
                    <a:pt x="582" y="1954"/>
                    <a:pt x="837" y="2673"/>
                  </a:cubicBezTo>
                  <a:cubicBezTo>
                    <a:pt x="873" y="2774"/>
                    <a:pt x="909" y="2876"/>
                    <a:pt x="945" y="2978"/>
                  </a:cubicBezTo>
                  <a:cubicBezTo>
                    <a:pt x="1001" y="3134"/>
                    <a:pt x="1154" y="3234"/>
                    <a:pt x="1311" y="3234"/>
                  </a:cubicBezTo>
                  <a:cubicBezTo>
                    <a:pt x="1353" y="3234"/>
                    <a:pt x="1395" y="3227"/>
                    <a:pt x="1435" y="3212"/>
                  </a:cubicBezTo>
                  <a:cubicBezTo>
                    <a:pt x="1632" y="3142"/>
                    <a:pt x="1740" y="2917"/>
                    <a:pt x="1669" y="2720"/>
                  </a:cubicBezTo>
                  <a:cubicBezTo>
                    <a:pt x="1413" y="2001"/>
                    <a:pt x="1159" y="1280"/>
                    <a:pt x="903" y="561"/>
                  </a:cubicBezTo>
                  <a:cubicBezTo>
                    <a:pt x="867" y="460"/>
                    <a:pt x="830" y="358"/>
                    <a:pt x="795" y="256"/>
                  </a:cubicBezTo>
                  <a:cubicBezTo>
                    <a:pt x="739" y="101"/>
                    <a:pt x="587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179;p66">
              <a:extLst>
                <a:ext uri="{FF2B5EF4-FFF2-40B4-BE49-F238E27FC236}">
                  <a16:creationId xmlns:a16="http://schemas.microsoft.com/office/drawing/2014/main" id="{670E7676-7F78-4E7A-94C1-944D1BB31753}"/>
                </a:ext>
              </a:extLst>
            </p:cNvPr>
            <p:cNvSpPr/>
            <p:nvPr/>
          </p:nvSpPr>
          <p:spPr>
            <a:xfrm>
              <a:off x="6358816" y="4175535"/>
              <a:ext cx="320807" cy="215746"/>
            </a:xfrm>
            <a:custGeom>
              <a:avLst/>
              <a:gdLst/>
              <a:ahLst/>
              <a:cxnLst/>
              <a:rect l="l" t="t" r="r" b="b"/>
              <a:pathLst>
                <a:path w="11353" h="7635" extrusionOk="0">
                  <a:moveTo>
                    <a:pt x="6613" y="0"/>
                  </a:moveTo>
                  <a:cubicBezTo>
                    <a:pt x="3394" y="0"/>
                    <a:pt x="1" y="3707"/>
                    <a:pt x="1228" y="7635"/>
                  </a:cubicBezTo>
                  <a:lnTo>
                    <a:pt x="11352" y="4044"/>
                  </a:lnTo>
                  <a:cubicBezTo>
                    <a:pt x="11352" y="4044"/>
                    <a:pt x="10671" y="623"/>
                    <a:pt x="7281" y="55"/>
                  </a:cubicBezTo>
                  <a:cubicBezTo>
                    <a:pt x="7060" y="18"/>
                    <a:pt x="6837" y="0"/>
                    <a:pt x="6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180;p66">
              <a:extLst>
                <a:ext uri="{FF2B5EF4-FFF2-40B4-BE49-F238E27FC236}">
                  <a16:creationId xmlns:a16="http://schemas.microsoft.com/office/drawing/2014/main" id="{ECBD08FD-DBD9-4BB1-8851-10027F2DC8D3}"/>
                </a:ext>
              </a:extLst>
            </p:cNvPr>
            <p:cNvSpPr/>
            <p:nvPr/>
          </p:nvSpPr>
          <p:spPr>
            <a:xfrm>
              <a:off x="6386367" y="4175592"/>
              <a:ext cx="285938" cy="206591"/>
            </a:xfrm>
            <a:custGeom>
              <a:avLst/>
              <a:gdLst/>
              <a:ahLst/>
              <a:cxnLst/>
              <a:rect l="l" t="t" r="r" b="b"/>
              <a:pathLst>
                <a:path w="10119" h="7311" extrusionOk="0">
                  <a:moveTo>
                    <a:pt x="7426" y="627"/>
                  </a:moveTo>
                  <a:lnTo>
                    <a:pt x="7939" y="2075"/>
                  </a:lnTo>
                  <a:lnTo>
                    <a:pt x="6739" y="2598"/>
                  </a:lnTo>
                  <a:lnTo>
                    <a:pt x="6206" y="1189"/>
                  </a:lnTo>
                  <a:lnTo>
                    <a:pt x="7426" y="627"/>
                  </a:lnTo>
                  <a:close/>
                  <a:moveTo>
                    <a:pt x="6031" y="1268"/>
                  </a:moveTo>
                  <a:lnTo>
                    <a:pt x="6564" y="2674"/>
                  </a:lnTo>
                  <a:lnTo>
                    <a:pt x="5163" y="3284"/>
                  </a:lnTo>
                  <a:lnTo>
                    <a:pt x="4669" y="1894"/>
                  </a:lnTo>
                  <a:lnTo>
                    <a:pt x="6031" y="1268"/>
                  </a:lnTo>
                  <a:close/>
                  <a:moveTo>
                    <a:pt x="4493" y="1976"/>
                  </a:moveTo>
                  <a:lnTo>
                    <a:pt x="4984" y="3362"/>
                  </a:lnTo>
                  <a:lnTo>
                    <a:pt x="3665" y="3937"/>
                  </a:lnTo>
                  <a:lnTo>
                    <a:pt x="3183" y="2579"/>
                  </a:lnTo>
                  <a:lnTo>
                    <a:pt x="4493" y="1976"/>
                  </a:lnTo>
                  <a:close/>
                  <a:moveTo>
                    <a:pt x="8003" y="2257"/>
                  </a:moveTo>
                  <a:lnTo>
                    <a:pt x="8491" y="3633"/>
                  </a:lnTo>
                  <a:lnTo>
                    <a:pt x="7295" y="4068"/>
                  </a:lnTo>
                  <a:lnTo>
                    <a:pt x="6806" y="2777"/>
                  </a:lnTo>
                  <a:lnTo>
                    <a:pt x="8003" y="2257"/>
                  </a:lnTo>
                  <a:close/>
                  <a:moveTo>
                    <a:pt x="3010" y="2657"/>
                  </a:moveTo>
                  <a:lnTo>
                    <a:pt x="3489" y="4013"/>
                  </a:lnTo>
                  <a:lnTo>
                    <a:pt x="2123" y="4607"/>
                  </a:lnTo>
                  <a:lnTo>
                    <a:pt x="1736" y="3243"/>
                  </a:lnTo>
                  <a:lnTo>
                    <a:pt x="3010" y="2657"/>
                  </a:lnTo>
                  <a:close/>
                  <a:moveTo>
                    <a:pt x="6631" y="2855"/>
                  </a:moveTo>
                  <a:lnTo>
                    <a:pt x="7115" y="4135"/>
                  </a:lnTo>
                  <a:lnTo>
                    <a:pt x="5652" y="4667"/>
                  </a:lnTo>
                  <a:lnTo>
                    <a:pt x="5226" y="3466"/>
                  </a:lnTo>
                  <a:lnTo>
                    <a:pt x="6631" y="2855"/>
                  </a:lnTo>
                  <a:close/>
                  <a:moveTo>
                    <a:pt x="5048" y="3543"/>
                  </a:moveTo>
                  <a:lnTo>
                    <a:pt x="5471" y="4733"/>
                  </a:lnTo>
                  <a:lnTo>
                    <a:pt x="4121" y="5224"/>
                  </a:lnTo>
                  <a:lnTo>
                    <a:pt x="3729" y="4119"/>
                  </a:lnTo>
                  <a:lnTo>
                    <a:pt x="5048" y="3543"/>
                  </a:lnTo>
                  <a:close/>
                  <a:moveTo>
                    <a:pt x="3554" y="4195"/>
                  </a:moveTo>
                  <a:lnTo>
                    <a:pt x="3941" y="5290"/>
                  </a:lnTo>
                  <a:lnTo>
                    <a:pt x="2468" y="5827"/>
                  </a:lnTo>
                  <a:lnTo>
                    <a:pt x="2175" y="4795"/>
                  </a:lnTo>
                  <a:lnTo>
                    <a:pt x="3554" y="4195"/>
                  </a:lnTo>
                  <a:close/>
                  <a:moveTo>
                    <a:pt x="1999" y="4874"/>
                  </a:moveTo>
                  <a:lnTo>
                    <a:pt x="2286" y="5893"/>
                  </a:lnTo>
                  <a:lnTo>
                    <a:pt x="1063" y="6339"/>
                  </a:lnTo>
                  <a:lnTo>
                    <a:pt x="775" y="5407"/>
                  </a:lnTo>
                  <a:lnTo>
                    <a:pt x="1999" y="4874"/>
                  </a:lnTo>
                  <a:close/>
                  <a:moveTo>
                    <a:pt x="5653" y="1"/>
                  </a:moveTo>
                  <a:cubicBezTo>
                    <a:pt x="5619" y="1"/>
                    <a:pt x="5584" y="1"/>
                    <a:pt x="5550" y="2"/>
                  </a:cubicBezTo>
                  <a:lnTo>
                    <a:pt x="5962" y="1088"/>
                  </a:lnTo>
                  <a:lnTo>
                    <a:pt x="4604" y="1713"/>
                  </a:lnTo>
                  <a:lnTo>
                    <a:pt x="4093" y="273"/>
                  </a:lnTo>
                  <a:cubicBezTo>
                    <a:pt x="4033" y="293"/>
                    <a:pt x="3974" y="318"/>
                    <a:pt x="3913" y="341"/>
                  </a:cubicBezTo>
                  <a:lnTo>
                    <a:pt x="4428" y="1795"/>
                  </a:lnTo>
                  <a:lnTo>
                    <a:pt x="3118" y="2398"/>
                  </a:lnTo>
                  <a:lnTo>
                    <a:pt x="2637" y="1039"/>
                  </a:lnTo>
                  <a:cubicBezTo>
                    <a:pt x="2582" y="1077"/>
                    <a:pt x="2528" y="1117"/>
                    <a:pt x="2474" y="1158"/>
                  </a:cubicBezTo>
                  <a:lnTo>
                    <a:pt x="2943" y="2479"/>
                  </a:lnTo>
                  <a:lnTo>
                    <a:pt x="1680" y="3060"/>
                  </a:lnTo>
                  <a:lnTo>
                    <a:pt x="1425" y="2164"/>
                  </a:lnTo>
                  <a:cubicBezTo>
                    <a:pt x="1376" y="2225"/>
                    <a:pt x="1325" y="2284"/>
                    <a:pt x="1277" y="2346"/>
                  </a:cubicBezTo>
                  <a:lnTo>
                    <a:pt x="1502" y="3141"/>
                  </a:lnTo>
                  <a:lnTo>
                    <a:pt x="522" y="3591"/>
                  </a:lnTo>
                  <a:cubicBezTo>
                    <a:pt x="483" y="3678"/>
                    <a:pt x="445" y="3766"/>
                    <a:pt x="409" y="3855"/>
                  </a:cubicBezTo>
                  <a:lnTo>
                    <a:pt x="1555" y="3328"/>
                  </a:lnTo>
                  <a:lnTo>
                    <a:pt x="1941" y="4689"/>
                  </a:lnTo>
                  <a:lnTo>
                    <a:pt x="714" y="5223"/>
                  </a:lnTo>
                  <a:lnTo>
                    <a:pt x="345" y="4026"/>
                  </a:lnTo>
                  <a:cubicBezTo>
                    <a:pt x="308" y="4130"/>
                    <a:pt x="272" y="4234"/>
                    <a:pt x="241" y="4338"/>
                  </a:cubicBezTo>
                  <a:lnTo>
                    <a:pt x="539" y="5299"/>
                  </a:lnTo>
                  <a:lnTo>
                    <a:pt x="16" y="5527"/>
                  </a:lnTo>
                  <a:cubicBezTo>
                    <a:pt x="10" y="5599"/>
                    <a:pt x="3" y="5672"/>
                    <a:pt x="0" y="5743"/>
                  </a:cubicBezTo>
                  <a:lnTo>
                    <a:pt x="595" y="5484"/>
                  </a:lnTo>
                  <a:lnTo>
                    <a:pt x="880" y="6404"/>
                  </a:lnTo>
                  <a:lnTo>
                    <a:pt x="47" y="6709"/>
                  </a:lnTo>
                  <a:cubicBezTo>
                    <a:pt x="55" y="6772"/>
                    <a:pt x="64" y="6837"/>
                    <a:pt x="75" y="6902"/>
                  </a:cubicBezTo>
                  <a:lnTo>
                    <a:pt x="936" y="6589"/>
                  </a:lnTo>
                  <a:lnTo>
                    <a:pt x="1160" y="7311"/>
                  </a:lnTo>
                  <a:lnTo>
                    <a:pt x="1342" y="7247"/>
                  </a:lnTo>
                  <a:lnTo>
                    <a:pt x="1118" y="6523"/>
                  </a:lnTo>
                  <a:lnTo>
                    <a:pt x="2337" y="6078"/>
                  </a:lnTo>
                  <a:lnTo>
                    <a:pt x="2547" y="6819"/>
                  </a:lnTo>
                  <a:lnTo>
                    <a:pt x="2729" y="6754"/>
                  </a:lnTo>
                  <a:lnTo>
                    <a:pt x="2517" y="6012"/>
                  </a:lnTo>
                  <a:lnTo>
                    <a:pt x="4001" y="5471"/>
                  </a:lnTo>
                  <a:lnTo>
                    <a:pt x="4264" y="6209"/>
                  </a:lnTo>
                  <a:lnTo>
                    <a:pt x="4445" y="6144"/>
                  </a:lnTo>
                  <a:lnTo>
                    <a:pt x="4182" y="5404"/>
                  </a:lnTo>
                  <a:lnTo>
                    <a:pt x="5532" y="4913"/>
                  </a:lnTo>
                  <a:lnTo>
                    <a:pt x="5799" y="5663"/>
                  </a:lnTo>
                  <a:lnTo>
                    <a:pt x="5980" y="5599"/>
                  </a:lnTo>
                  <a:lnTo>
                    <a:pt x="5713" y="4847"/>
                  </a:lnTo>
                  <a:lnTo>
                    <a:pt x="7181" y="4312"/>
                  </a:lnTo>
                  <a:lnTo>
                    <a:pt x="7469" y="5072"/>
                  </a:lnTo>
                  <a:lnTo>
                    <a:pt x="7650" y="5007"/>
                  </a:lnTo>
                  <a:lnTo>
                    <a:pt x="7361" y="4246"/>
                  </a:lnTo>
                  <a:lnTo>
                    <a:pt x="8553" y="3812"/>
                  </a:lnTo>
                  <a:lnTo>
                    <a:pt x="8829" y="4589"/>
                  </a:lnTo>
                  <a:lnTo>
                    <a:pt x="9010" y="4524"/>
                  </a:lnTo>
                  <a:lnTo>
                    <a:pt x="8734" y="3745"/>
                  </a:lnTo>
                  <a:lnTo>
                    <a:pt x="10118" y="3241"/>
                  </a:lnTo>
                  <a:cubicBezTo>
                    <a:pt x="10097" y="3186"/>
                    <a:pt x="10073" y="3128"/>
                    <a:pt x="10046" y="3067"/>
                  </a:cubicBezTo>
                  <a:lnTo>
                    <a:pt x="8673" y="3567"/>
                  </a:lnTo>
                  <a:lnTo>
                    <a:pt x="8181" y="2180"/>
                  </a:lnTo>
                  <a:lnTo>
                    <a:pt x="9223" y="1725"/>
                  </a:lnTo>
                  <a:cubicBezTo>
                    <a:pt x="9180" y="1675"/>
                    <a:pt x="9136" y="1624"/>
                    <a:pt x="9091" y="1572"/>
                  </a:cubicBezTo>
                  <a:lnTo>
                    <a:pt x="8117" y="1997"/>
                  </a:lnTo>
                  <a:lnTo>
                    <a:pt x="7602" y="544"/>
                  </a:lnTo>
                  <a:lnTo>
                    <a:pt x="7699" y="500"/>
                  </a:lnTo>
                  <a:cubicBezTo>
                    <a:pt x="7580" y="440"/>
                    <a:pt x="7453" y="387"/>
                    <a:pt x="7323" y="334"/>
                  </a:cubicBezTo>
                  <a:lnTo>
                    <a:pt x="7323" y="334"/>
                  </a:lnTo>
                  <a:lnTo>
                    <a:pt x="7361" y="444"/>
                  </a:lnTo>
                  <a:lnTo>
                    <a:pt x="6136" y="1007"/>
                  </a:lnTo>
                  <a:lnTo>
                    <a:pt x="5756" y="2"/>
                  </a:lnTo>
                  <a:cubicBezTo>
                    <a:pt x="5722" y="1"/>
                    <a:pt x="5687" y="1"/>
                    <a:pt x="5653" y="1"/>
                  </a:cubicBezTo>
                  <a:close/>
                </a:path>
              </a:pathLst>
            </a:custGeom>
            <a:solidFill>
              <a:srgbClr val="4B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8" name="Google Shape;2008;p38"/>
          <p:cNvSpPr txBox="1">
            <a:spLocks noGrp="1"/>
          </p:cNvSpPr>
          <p:nvPr>
            <p:ph type="title"/>
          </p:nvPr>
        </p:nvSpPr>
        <p:spPr>
          <a:xfrm>
            <a:off x="1475073" y="2091709"/>
            <a:ext cx="2265654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What did we do last class?</a:t>
            </a:r>
            <a:endParaRPr sz="2000" dirty="0"/>
          </a:p>
        </p:txBody>
      </p:sp>
      <p:grpSp>
        <p:nvGrpSpPr>
          <p:cNvPr id="2015" name="Google Shape;2015;p38"/>
          <p:cNvGrpSpPr/>
          <p:nvPr/>
        </p:nvGrpSpPr>
        <p:grpSpPr>
          <a:xfrm>
            <a:off x="4867138" y="1382857"/>
            <a:ext cx="2801352" cy="3542434"/>
            <a:chOff x="5166400" y="280550"/>
            <a:chExt cx="1516925" cy="1975075"/>
          </a:xfrm>
        </p:grpSpPr>
        <p:sp>
          <p:nvSpPr>
            <p:cNvPr id="2016" name="Google Shape;2016;p38"/>
            <p:cNvSpPr/>
            <p:nvPr/>
          </p:nvSpPr>
          <p:spPr>
            <a:xfrm>
              <a:off x="5166400" y="280550"/>
              <a:ext cx="1516925" cy="1975075"/>
            </a:xfrm>
            <a:custGeom>
              <a:avLst/>
              <a:gdLst/>
              <a:ahLst/>
              <a:cxnLst/>
              <a:rect l="l" t="t" r="r" b="b"/>
              <a:pathLst>
                <a:path w="60677" h="79003" extrusionOk="0">
                  <a:moveTo>
                    <a:pt x="32466" y="0"/>
                  </a:moveTo>
                  <a:cubicBezTo>
                    <a:pt x="31992" y="0"/>
                    <a:pt x="31515" y="38"/>
                    <a:pt x="31038" y="118"/>
                  </a:cubicBezTo>
                  <a:cubicBezTo>
                    <a:pt x="29067" y="454"/>
                    <a:pt x="27278" y="1374"/>
                    <a:pt x="25438" y="2110"/>
                  </a:cubicBezTo>
                  <a:cubicBezTo>
                    <a:pt x="24905" y="2183"/>
                    <a:pt x="24373" y="2278"/>
                    <a:pt x="23850" y="2405"/>
                  </a:cubicBezTo>
                  <a:cubicBezTo>
                    <a:pt x="23149" y="2553"/>
                    <a:pt x="20871" y="3101"/>
                    <a:pt x="18247" y="4427"/>
                  </a:cubicBezTo>
                  <a:cubicBezTo>
                    <a:pt x="16213" y="4633"/>
                    <a:pt x="13952" y="4592"/>
                    <a:pt x="12055" y="5422"/>
                  </a:cubicBezTo>
                  <a:cubicBezTo>
                    <a:pt x="10362" y="6163"/>
                    <a:pt x="9077" y="7553"/>
                    <a:pt x="7845" y="8887"/>
                  </a:cubicBezTo>
                  <a:cubicBezTo>
                    <a:pt x="6077" y="10802"/>
                    <a:pt x="4466" y="13124"/>
                    <a:pt x="4062" y="15753"/>
                  </a:cubicBezTo>
                  <a:cubicBezTo>
                    <a:pt x="3691" y="18196"/>
                    <a:pt x="4415" y="20622"/>
                    <a:pt x="6103" y="22586"/>
                  </a:cubicBezTo>
                  <a:cubicBezTo>
                    <a:pt x="6725" y="23309"/>
                    <a:pt x="7452" y="23940"/>
                    <a:pt x="8254" y="24467"/>
                  </a:cubicBezTo>
                  <a:cubicBezTo>
                    <a:pt x="8404" y="26628"/>
                    <a:pt x="8639" y="28323"/>
                    <a:pt x="8846" y="29504"/>
                  </a:cubicBezTo>
                  <a:cubicBezTo>
                    <a:pt x="7890" y="30797"/>
                    <a:pt x="6649" y="32634"/>
                    <a:pt x="5987" y="34263"/>
                  </a:cubicBezTo>
                  <a:lnTo>
                    <a:pt x="3892" y="39091"/>
                  </a:lnTo>
                  <a:lnTo>
                    <a:pt x="261" y="39132"/>
                  </a:lnTo>
                  <a:lnTo>
                    <a:pt x="1" y="50475"/>
                  </a:lnTo>
                  <a:lnTo>
                    <a:pt x="1" y="50475"/>
                  </a:lnTo>
                  <a:lnTo>
                    <a:pt x="3397" y="50437"/>
                  </a:lnTo>
                  <a:lnTo>
                    <a:pt x="4748" y="77926"/>
                  </a:lnTo>
                  <a:lnTo>
                    <a:pt x="14831" y="78157"/>
                  </a:lnTo>
                  <a:lnTo>
                    <a:pt x="14951" y="69092"/>
                  </a:lnTo>
                  <a:lnTo>
                    <a:pt x="15120" y="69614"/>
                  </a:lnTo>
                  <a:lnTo>
                    <a:pt x="15260" y="69618"/>
                  </a:lnTo>
                  <a:cubicBezTo>
                    <a:pt x="16361" y="72085"/>
                    <a:pt x="18327" y="75135"/>
                    <a:pt x="21711" y="75845"/>
                  </a:cubicBezTo>
                  <a:cubicBezTo>
                    <a:pt x="22460" y="76002"/>
                    <a:pt x="23191" y="76082"/>
                    <a:pt x="23885" y="76082"/>
                  </a:cubicBezTo>
                  <a:cubicBezTo>
                    <a:pt x="26279" y="76082"/>
                    <a:pt x="28845" y="75075"/>
                    <a:pt x="30449" y="72530"/>
                  </a:cubicBezTo>
                  <a:cubicBezTo>
                    <a:pt x="31619" y="74337"/>
                    <a:pt x="33511" y="75391"/>
                    <a:pt x="36123" y="75663"/>
                  </a:cubicBezTo>
                  <a:cubicBezTo>
                    <a:pt x="36490" y="75702"/>
                    <a:pt x="36855" y="75721"/>
                    <a:pt x="37207" y="75721"/>
                  </a:cubicBezTo>
                  <a:cubicBezTo>
                    <a:pt x="38678" y="75721"/>
                    <a:pt x="40022" y="75385"/>
                    <a:pt x="41198" y="74744"/>
                  </a:cubicBezTo>
                  <a:lnTo>
                    <a:pt x="41366" y="78769"/>
                  </a:lnTo>
                  <a:lnTo>
                    <a:pt x="51457" y="79002"/>
                  </a:lnTo>
                  <a:lnTo>
                    <a:pt x="51979" y="50659"/>
                  </a:lnTo>
                  <a:lnTo>
                    <a:pt x="51994" y="49885"/>
                  </a:lnTo>
                  <a:lnTo>
                    <a:pt x="55218" y="49848"/>
                  </a:lnTo>
                  <a:lnTo>
                    <a:pt x="55480" y="38505"/>
                  </a:lnTo>
                  <a:lnTo>
                    <a:pt x="53362" y="38529"/>
                  </a:lnTo>
                  <a:cubicBezTo>
                    <a:pt x="53394" y="37170"/>
                    <a:pt x="53084" y="35791"/>
                    <a:pt x="52294" y="34514"/>
                  </a:cubicBezTo>
                  <a:cubicBezTo>
                    <a:pt x="52171" y="34313"/>
                    <a:pt x="52035" y="34121"/>
                    <a:pt x="51891" y="33941"/>
                  </a:cubicBezTo>
                  <a:cubicBezTo>
                    <a:pt x="52196" y="33596"/>
                    <a:pt x="52498" y="33236"/>
                    <a:pt x="52794" y="32853"/>
                  </a:cubicBezTo>
                  <a:lnTo>
                    <a:pt x="52830" y="32835"/>
                  </a:lnTo>
                  <a:lnTo>
                    <a:pt x="52856" y="32776"/>
                  </a:lnTo>
                  <a:cubicBezTo>
                    <a:pt x="53340" y="32143"/>
                    <a:pt x="53804" y="31458"/>
                    <a:pt x="54230" y="30721"/>
                  </a:cubicBezTo>
                  <a:lnTo>
                    <a:pt x="60676" y="17502"/>
                  </a:lnTo>
                  <a:lnTo>
                    <a:pt x="58359" y="15463"/>
                  </a:lnTo>
                  <a:cubicBezTo>
                    <a:pt x="58084" y="15221"/>
                    <a:pt x="56264" y="13655"/>
                    <a:pt x="53937" y="12412"/>
                  </a:cubicBezTo>
                  <a:cubicBezTo>
                    <a:pt x="53652" y="12248"/>
                    <a:pt x="53340" y="12088"/>
                    <a:pt x="53008" y="11946"/>
                  </a:cubicBezTo>
                  <a:lnTo>
                    <a:pt x="52999" y="11947"/>
                  </a:lnTo>
                  <a:cubicBezTo>
                    <a:pt x="52255" y="11603"/>
                    <a:pt x="51478" y="11305"/>
                    <a:pt x="50695" y="11109"/>
                  </a:cubicBezTo>
                  <a:lnTo>
                    <a:pt x="47589" y="10330"/>
                  </a:lnTo>
                  <a:lnTo>
                    <a:pt x="46114" y="13170"/>
                  </a:lnTo>
                  <a:cubicBezTo>
                    <a:pt x="46106" y="13185"/>
                    <a:pt x="45474" y="14401"/>
                    <a:pt x="44657" y="15931"/>
                  </a:cubicBezTo>
                  <a:lnTo>
                    <a:pt x="44320" y="14610"/>
                  </a:lnTo>
                  <a:cubicBezTo>
                    <a:pt x="44425" y="14390"/>
                    <a:pt x="44523" y="14166"/>
                    <a:pt x="44613" y="13938"/>
                  </a:cubicBezTo>
                  <a:cubicBezTo>
                    <a:pt x="45717" y="11128"/>
                    <a:pt x="45434" y="8177"/>
                    <a:pt x="43835" y="5838"/>
                  </a:cubicBezTo>
                  <a:cubicBezTo>
                    <a:pt x="42260" y="3533"/>
                    <a:pt x="39589" y="2079"/>
                    <a:pt x="37070" y="1027"/>
                  </a:cubicBezTo>
                  <a:cubicBezTo>
                    <a:pt x="35603" y="415"/>
                    <a:pt x="34046" y="0"/>
                    <a:pt x="32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252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8"/>
            <p:cNvSpPr/>
            <p:nvPr/>
          </p:nvSpPr>
          <p:spPr>
            <a:xfrm>
              <a:off x="5618900" y="1901200"/>
              <a:ext cx="248375" cy="180175"/>
            </a:xfrm>
            <a:custGeom>
              <a:avLst/>
              <a:gdLst/>
              <a:ahLst/>
              <a:cxnLst/>
              <a:rect l="l" t="t" r="r" b="b"/>
              <a:pathLst>
                <a:path w="9935" h="7207" extrusionOk="0">
                  <a:moveTo>
                    <a:pt x="9928" y="0"/>
                  </a:moveTo>
                  <a:lnTo>
                    <a:pt x="9928" y="0"/>
                  </a:lnTo>
                  <a:cubicBezTo>
                    <a:pt x="7124" y="559"/>
                    <a:pt x="4262" y="852"/>
                    <a:pt x="1366" y="852"/>
                  </a:cubicBezTo>
                  <a:cubicBezTo>
                    <a:pt x="911" y="852"/>
                    <a:pt x="456" y="845"/>
                    <a:pt x="0" y="831"/>
                  </a:cubicBezTo>
                  <a:lnTo>
                    <a:pt x="0" y="831"/>
                  </a:lnTo>
                  <a:cubicBezTo>
                    <a:pt x="1072" y="4158"/>
                    <a:pt x="2513" y="6651"/>
                    <a:pt x="4444" y="7057"/>
                  </a:cubicBezTo>
                  <a:cubicBezTo>
                    <a:pt x="4926" y="7158"/>
                    <a:pt x="5373" y="7207"/>
                    <a:pt x="5785" y="7207"/>
                  </a:cubicBezTo>
                  <a:cubicBezTo>
                    <a:pt x="8445" y="7207"/>
                    <a:pt x="9679" y="5172"/>
                    <a:pt x="9877" y="2060"/>
                  </a:cubicBezTo>
                  <a:cubicBezTo>
                    <a:pt x="9920" y="1389"/>
                    <a:pt x="9934" y="692"/>
                    <a:pt x="9928" y="0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8"/>
            <p:cNvSpPr/>
            <p:nvPr/>
          </p:nvSpPr>
          <p:spPr>
            <a:xfrm>
              <a:off x="5985100" y="1761225"/>
              <a:ext cx="252675" cy="311125"/>
            </a:xfrm>
            <a:custGeom>
              <a:avLst/>
              <a:gdLst/>
              <a:ahLst/>
              <a:cxnLst/>
              <a:rect l="l" t="t" r="r" b="b"/>
              <a:pathLst>
                <a:path w="10107" h="12445" extrusionOk="0">
                  <a:moveTo>
                    <a:pt x="10106" y="0"/>
                  </a:moveTo>
                  <a:cubicBezTo>
                    <a:pt x="6910" y="1812"/>
                    <a:pt x="3538" y="3292"/>
                    <a:pt x="45" y="4380"/>
                  </a:cubicBezTo>
                  <a:cubicBezTo>
                    <a:pt x="105" y="5643"/>
                    <a:pt x="186" y="6848"/>
                    <a:pt x="292" y="7547"/>
                  </a:cubicBezTo>
                  <a:cubicBezTo>
                    <a:pt x="519" y="9029"/>
                    <a:pt x="0" y="12012"/>
                    <a:pt x="3797" y="12409"/>
                  </a:cubicBezTo>
                  <a:cubicBezTo>
                    <a:pt x="4026" y="12433"/>
                    <a:pt x="4246" y="12445"/>
                    <a:pt x="4458" y="12445"/>
                  </a:cubicBezTo>
                  <a:cubicBezTo>
                    <a:pt x="8331" y="12445"/>
                    <a:pt x="9427" y="8501"/>
                    <a:pt x="9907" y="2583"/>
                  </a:cubicBezTo>
                  <a:cubicBezTo>
                    <a:pt x="9969" y="1827"/>
                    <a:pt x="10036" y="950"/>
                    <a:pt x="10106" y="0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8"/>
            <p:cNvSpPr/>
            <p:nvPr/>
          </p:nvSpPr>
          <p:spPr>
            <a:xfrm>
              <a:off x="5542950" y="1316350"/>
              <a:ext cx="724375" cy="606175"/>
            </a:xfrm>
            <a:custGeom>
              <a:avLst/>
              <a:gdLst/>
              <a:ahLst/>
              <a:cxnLst/>
              <a:rect l="l" t="t" r="r" b="b"/>
              <a:pathLst>
                <a:path w="28975" h="24247" extrusionOk="0">
                  <a:moveTo>
                    <a:pt x="28975" y="0"/>
                  </a:moveTo>
                  <a:lnTo>
                    <a:pt x="1" y="3230"/>
                  </a:lnTo>
                  <a:cubicBezTo>
                    <a:pt x="1" y="3230"/>
                    <a:pt x="438" y="16170"/>
                    <a:pt x="3038" y="24225"/>
                  </a:cubicBezTo>
                  <a:cubicBezTo>
                    <a:pt x="3494" y="24239"/>
                    <a:pt x="3949" y="24246"/>
                    <a:pt x="4404" y="24246"/>
                  </a:cubicBezTo>
                  <a:cubicBezTo>
                    <a:pt x="7300" y="24246"/>
                    <a:pt x="10162" y="23953"/>
                    <a:pt x="12965" y="23394"/>
                  </a:cubicBezTo>
                  <a:cubicBezTo>
                    <a:pt x="12935" y="20383"/>
                    <a:pt x="12526" y="17496"/>
                    <a:pt x="12526" y="17496"/>
                  </a:cubicBezTo>
                  <a:lnTo>
                    <a:pt x="12526" y="17496"/>
                  </a:lnTo>
                  <a:cubicBezTo>
                    <a:pt x="12526" y="17496"/>
                    <a:pt x="13034" y="17536"/>
                    <a:pt x="13902" y="17536"/>
                  </a:cubicBezTo>
                  <a:cubicBezTo>
                    <a:pt x="14800" y="17536"/>
                    <a:pt x="16083" y="17493"/>
                    <a:pt x="17586" y="17317"/>
                  </a:cubicBezTo>
                  <a:cubicBezTo>
                    <a:pt x="17586" y="17317"/>
                    <a:pt x="17623" y="19849"/>
                    <a:pt x="17731" y="22174"/>
                  </a:cubicBezTo>
                  <a:cubicBezTo>
                    <a:pt x="21224" y="21087"/>
                    <a:pt x="24595" y="19605"/>
                    <a:pt x="27792" y="17794"/>
                  </a:cubicBezTo>
                  <a:cubicBezTo>
                    <a:pt x="28299" y="10911"/>
                    <a:pt x="28975" y="1"/>
                    <a:pt x="28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8"/>
            <p:cNvSpPr/>
            <p:nvPr/>
          </p:nvSpPr>
          <p:spPr>
            <a:xfrm>
              <a:off x="6272150" y="827350"/>
              <a:ext cx="231500" cy="206775"/>
            </a:xfrm>
            <a:custGeom>
              <a:avLst/>
              <a:gdLst/>
              <a:ahLst/>
              <a:cxnLst/>
              <a:rect l="l" t="t" r="r" b="b"/>
              <a:pathLst>
                <a:path w="9260" h="8271" extrusionOk="0">
                  <a:moveTo>
                    <a:pt x="1788" y="0"/>
                  </a:moveTo>
                  <a:cubicBezTo>
                    <a:pt x="1169" y="1088"/>
                    <a:pt x="630" y="1979"/>
                    <a:pt x="334" y="2346"/>
                  </a:cubicBezTo>
                  <a:cubicBezTo>
                    <a:pt x="87" y="2651"/>
                    <a:pt x="0" y="3002"/>
                    <a:pt x="0" y="3002"/>
                  </a:cubicBezTo>
                  <a:cubicBezTo>
                    <a:pt x="0" y="3002"/>
                    <a:pt x="1423" y="8271"/>
                    <a:pt x="4286" y="8271"/>
                  </a:cubicBezTo>
                  <a:cubicBezTo>
                    <a:pt x="4666" y="8271"/>
                    <a:pt x="5071" y="8178"/>
                    <a:pt x="5501" y="7968"/>
                  </a:cubicBezTo>
                  <a:cubicBezTo>
                    <a:pt x="5501" y="7968"/>
                    <a:pt x="6944" y="4755"/>
                    <a:pt x="9259" y="631"/>
                  </a:cubicBezTo>
                  <a:lnTo>
                    <a:pt x="9259" y="631"/>
                  </a:lnTo>
                  <a:cubicBezTo>
                    <a:pt x="8800" y="661"/>
                    <a:pt x="8337" y="675"/>
                    <a:pt x="7871" y="675"/>
                  </a:cubicBezTo>
                  <a:cubicBezTo>
                    <a:pt x="5805" y="675"/>
                    <a:pt x="3701" y="397"/>
                    <a:pt x="1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8"/>
            <p:cNvSpPr/>
            <p:nvPr/>
          </p:nvSpPr>
          <p:spPr>
            <a:xfrm>
              <a:off x="6316825" y="750425"/>
              <a:ext cx="202900" cy="93800"/>
            </a:xfrm>
            <a:custGeom>
              <a:avLst/>
              <a:gdLst/>
              <a:ahLst/>
              <a:cxnLst/>
              <a:rect l="l" t="t" r="r" b="b"/>
              <a:pathLst>
                <a:path w="8116" h="3752" extrusionOk="0">
                  <a:moveTo>
                    <a:pt x="1697" y="0"/>
                  </a:moveTo>
                  <a:cubicBezTo>
                    <a:pt x="1140" y="1035"/>
                    <a:pt x="539" y="2131"/>
                    <a:pt x="1" y="3077"/>
                  </a:cubicBezTo>
                  <a:cubicBezTo>
                    <a:pt x="1916" y="3473"/>
                    <a:pt x="4022" y="3751"/>
                    <a:pt x="6090" y="3751"/>
                  </a:cubicBezTo>
                  <a:cubicBezTo>
                    <a:pt x="6554" y="3751"/>
                    <a:pt x="7015" y="3737"/>
                    <a:pt x="7472" y="3708"/>
                  </a:cubicBezTo>
                  <a:cubicBezTo>
                    <a:pt x="7681" y="3338"/>
                    <a:pt x="7893" y="2963"/>
                    <a:pt x="8115" y="2579"/>
                  </a:cubicBezTo>
                  <a:cubicBezTo>
                    <a:pt x="5281" y="2145"/>
                    <a:pt x="3084" y="960"/>
                    <a:pt x="1697" y="0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6359275" y="656450"/>
              <a:ext cx="199250" cy="158475"/>
            </a:xfrm>
            <a:custGeom>
              <a:avLst/>
              <a:gdLst/>
              <a:ahLst/>
              <a:cxnLst/>
              <a:rect l="l" t="t" r="r" b="b"/>
              <a:pathLst>
                <a:path w="7970" h="6339" extrusionOk="0">
                  <a:moveTo>
                    <a:pt x="1992" y="0"/>
                  </a:moveTo>
                  <a:cubicBezTo>
                    <a:pt x="1992" y="0"/>
                    <a:pt x="1077" y="1763"/>
                    <a:pt x="0" y="3759"/>
                  </a:cubicBezTo>
                  <a:cubicBezTo>
                    <a:pt x="1386" y="4719"/>
                    <a:pt x="3586" y="5904"/>
                    <a:pt x="6417" y="6338"/>
                  </a:cubicBezTo>
                  <a:cubicBezTo>
                    <a:pt x="7019" y="5298"/>
                    <a:pt x="7556" y="4315"/>
                    <a:pt x="7969" y="3470"/>
                  </a:cubicBezTo>
                  <a:cubicBezTo>
                    <a:pt x="7967" y="3467"/>
                    <a:pt x="4837" y="715"/>
                    <a:pt x="1992" y="0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8"/>
            <p:cNvSpPr/>
            <p:nvPr/>
          </p:nvSpPr>
          <p:spPr>
            <a:xfrm>
              <a:off x="6437500" y="672250"/>
              <a:ext cx="52075" cy="57925"/>
            </a:xfrm>
            <a:custGeom>
              <a:avLst/>
              <a:gdLst/>
              <a:ahLst/>
              <a:cxnLst/>
              <a:rect l="l" t="t" r="r" b="b"/>
              <a:pathLst>
                <a:path w="2083" h="2317" extrusionOk="0">
                  <a:moveTo>
                    <a:pt x="570" y="1"/>
                  </a:moveTo>
                  <a:lnTo>
                    <a:pt x="0" y="2317"/>
                  </a:lnTo>
                  <a:lnTo>
                    <a:pt x="2083" y="979"/>
                  </a:lnTo>
                  <a:cubicBezTo>
                    <a:pt x="2083" y="979"/>
                    <a:pt x="1385" y="348"/>
                    <a:pt x="570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8"/>
            <p:cNvSpPr/>
            <p:nvPr/>
          </p:nvSpPr>
          <p:spPr>
            <a:xfrm>
              <a:off x="5493625" y="793525"/>
              <a:ext cx="747075" cy="268775"/>
            </a:xfrm>
            <a:custGeom>
              <a:avLst/>
              <a:gdLst/>
              <a:ahLst/>
              <a:cxnLst/>
              <a:rect l="l" t="t" r="r" b="b"/>
              <a:pathLst>
                <a:path w="29883" h="10751" extrusionOk="0">
                  <a:moveTo>
                    <a:pt x="28559" y="0"/>
                  </a:moveTo>
                  <a:cubicBezTo>
                    <a:pt x="20818" y="6178"/>
                    <a:pt x="11081" y="9547"/>
                    <a:pt x="829" y="9547"/>
                  </a:cubicBezTo>
                  <a:cubicBezTo>
                    <a:pt x="553" y="9547"/>
                    <a:pt x="277" y="9544"/>
                    <a:pt x="0" y="9540"/>
                  </a:cubicBezTo>
                  <a:lnTo>
                    <a:pt x="0" y="9540"/>
                  </a:lnTo>
                  <a:cubicBezTo>
                    <a:pt x="69" y="9833"/>
                    <a:pt x="112" y="9986"/>
                    <a:pt x="112" y="9986"/>
                  </a:cubicBezTo>
                  <a:cubicBezTo>
                    <a:pt x="112" y="9986"/>
                    <a:pt x="3436" y="10751"/>
                    <a:pt x="8467" y="10751"/>
                  </a:cubicBezTo>
                  <a:cubicBezTo>
                    <a:pt x="14191" y="10751"/>
                    <a:pt x="22123" y="9762"/>
                    <a:pt x="29882" y="5532"/>
                  </a:cubicBezTo>
                  <a:cubicBezTo>
                    <a:pt x="29882" y="5532"/>
                    <a:pt x="29305" y="2929"/>
                    <a:pt x="28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5470175" y="430975"/>
              <a:ext cx="737425" cy="601225"/>
            </a:xfrm>
            <a:custGeom>
              <a:avLst/>
              <a:gdLst/>
              <a:ahLst/>
              <a:cxnLst/>
              <a:rect l="l" t="t" r="r" b="b"/>
              <a:pathLst>
                <a:path w="29497" h="24049" extrusionOk="0">
                  <a:moveTo>
                    <a:pt x="15326" y="0"/>
                  </a:moveTo>
                  <a:cubicBezTo>
                    <a:pt x="14436" y="0"/>
                    <a:pt x="13522" y="106"/>
                    <a:pt x="12593" y="338"/>
                  </a:cubicBezTo>
                  <a:cubicBezTo>
                    <a:pt x="11266" y="604"/>
                    <a:pt x="0" y="3375"/>
                    <a:pt x="0" y="13907"/>
                  </a:cubicBezTo>
                  <a:cubicBezTo>
                    <a:pt x="0" y="19437"/>
                    <a:pt x="669" y="22879"/>
                    <a:pt x="938" y="24042"/>
                  </a:cubicBezTo>
                  <a:cubicBezTo>
                    <a:pt x="1216" y="24047"/>
                    <a:pt x="1494" y="24049"/>
                    <a:pt x="1771" y="24049"/>
                  </a:cubicBezTo>
                  <a:cubicBezTo>
                    <a:pt x="12022" y="24049"/>
                    <a:pt x="21757" y="20679"/>
                    <a:pt x="29497" y="14502"/>
                  </a:cubicBezTo>
                  <a:cubicBezTo>
                    <a:pt x="28913" y="12218"/>
                    <a:pt x="28227" y="9738"/>
                    <a:pt x="27627" y="8139"/>
                  </a:cubicBezTo>
                  <a:cubicBezTo>
                    <a:pt x="26434" y="4958"/>
                    <a:pt x="21426" y="0"/>
                    <a:pt x="15326" y="0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5409875" y="882200"/>
              <a:ext cx="1024425" cy="884225"/>
            </a:xfrm>
            <a:custGeom>
              <a:avLst/>
              <a:gdLst/>
              <a:ahLst/>
              <a:cxnLst/>
              <a:rect l="l" t="t" r="r" b="b"/>
              <a:pathLst>
                <a:path w="40977" h="35369" extrusionOk="0">
                  <a:moveTo>
                    <a:pt x="34965" y="1"/>
                  </a:moveTo>
                  <a:lnTo>
                    <a:pt x="32942" y="1866"/>
                  </a:lnTo>
                  <a:cubicBezTo>
                    <a:pt x="32943" y="1866"/>
                    <a:pt x="25479" y="7103"/>
                    <a:pt x="11970" y="7103"/>
                  </a:cubicBezTo>
                  <a:cubicBezTo>
                    <a:pt x="9356" y="7103"/>
                    <a:pt x="6516" y="6907"/>
                    <a:pt x="3461" y="6439"/>
                  </a:cubicBezTo>
                  <a:cubicBezTo>
                    <a:pt x="3461" y="6439"/>
                    <a:pt x="879" y="9562"/>
                    <a:pt x="0" y="11722"/>
                  </a:cubicBezTo>
                  <a:cubicBezTo>
                    <a:pt x="0" y="11722"/>
                    <a:pt x="2005" y="13350"/>
                    <a:pt x="4506" y="13350"/>
                  </a:cubicBezTo>
                  <a:cubicBezTo>
                    <a:pt x="4512" y="13350"/>
                    <a:pt x="4517" y="13350"/>
                    <a:pt x="4523" y="13350"/>
                  </a:cubicBezTo>
                  <a:cubicBezTo>
                    <a:pt x="4613" y="13350"/>
                    <a:pt x="4702" y="13347"/>
                    <a:pt x="4794" y="13342"/>
                  </a:cubicBezTo>
                  <a:lnTo>
                    <a:pt x="4794" y="13342"/>
                  </a:lnTo>
                  <a:cubicBezTo>
                    <a:pt x="4590" y="13679"/>
                    <a:pt x="2950" y="35104"/>
                    <a:pt x="2950" y="35104"/>
                  </a:cubicBezTo>
                  <a:cubicBezTo>
                    <a:pt x="2950" y="35104"/>
                    <a:pt x="6661" y="35368"/>
                    <a:pt x="11852" y="35368"/>
                  </a:cubicBezTo>
                  <a:cubicBezTo>
                    <a:pt x="18819" y="35368"/>
                    <a:pt x="28449" y="34893"/>
                    <a:pt x="35351" y="32668"/>
                  </a:cubicBezTo>
                  <a:lnTo>
                    <a:pt x="34765" y="10844"/>
                  </a:lnTo>
                  <a:cubicBezTo>
                    <a:pt x="34765" y="10844"/>
                    <a:pt x="38680" y="8617"/>
                    <a:pt x="40977" y="4633"/>
                  </a:cubicBezTo>
                  <a:lnTo>
                    <a:pt x="34965" y="1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5496375" y="921400"/>
              <a:ext cx="741950" cy="232450"/>
            </a:xfrm>
            <a:custGeom>
              <a:avLst/>
              <a:gdLst/>
              <a:ahLst/>
              <a:cxnLst/>
              <a:rect l="l" t="t" r="r" b="b"/>
              <a:pathLst>
                <a:path w="29678" h="9298" extrusionOk="0">
                  <a:moveTo>
                    <a:pt x="29677" y="1"/>
                  </a:moveTo>
                  <a:lnTo>
                    <a:pt x="29677" y="1"/>
                  </a:lnTo>
                  <a:cubicBezTo>
                    <a:pt x="29677" y="1"/>
                    <a:pt x="24426" y="4154"/>
                    <a:pt x="15495" y="5114"/>
                  </a:cubicBezTo>
                  <a:cubicBezTo>
                    <a:pt x="15495" y="5114"/>
                    <a:pt x="17534" y="7346"/>
                    <a:pt x="21139" y="7346"/>
                  </a:cubicBezTo>
                  <a:cubicBezTo>
                    <a:pt x="21573" y="7346"/>
                    <a:pt x="22030" y="7314"/>
                    <a:pt x="22508" y="7241"/>
                  </a:cubicBezTo>
                  <a:cubicBezTo>
                    <a:pt x="26964" y="6567"/>
                    <a:pt x="29677" y="1"/>
                    <a:pt x="29677" y="1"/>
                  </a:cubicBezTo>
                  <a:close/>
                  <a:moveTo>
                    <a:pt x="1" y="4871"/>
                  </a:moveTo>
                  <a:cubicBezTo>
                    <a:pt x="1" y="4872"/>
                    <a:pt x="3285" y="9298"/>
                    <a:pt x="8539" y="9298"/>
                  </a:cubicBezTo>
                  <a:cubicBezTo>
                    <a:pt x="8898" y="9298"/>
                    <a:pt x="9266" y="9277"/>
                    <a:pt x="9643" y="9233"/>
                  </a:cubicBezTo>
                  <a:cubicBezTo>
                    <a:pt x="14838" y="8626"/>
                    <a:pt x="15495" y="5114"/>
                    <a:pt x="15495" y="5114"/>
                  </a:cubicBezTo>
                  <a:lnTo>
                    <a:pt x="15495" y="5114"/>
                  </a:lnTo>
                  <a:cubicBezTo>
                    <a:pt x="12736" y="5411"/>
                    <a:pt x="10280" y="5517"/>
                    <a:pt x="8182" y="5517"/>
                  </a:cubicBezTo>
                  <a:cubicBezTo>
                    <a:pt x="3000" y="5517"/>
                    <a:pt x="1" y="4871"/>
                    <a:pt x="1" y="487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5411975" y="1189325"/>
              <a:ext cx="310825" cy="149525"/>
            </a:xfrm>
            <a:custGeom>
              <a:avLst/>
              <a:gdLst/>
              <a:ahLst/>
              <a:cxnLst/>
              <a:rect l="l" t="t" r="r" b="b"/>
              <a:pathLst>
                <a:path w="12433" h="5981" extrusionOk="0">
                  <a:moveTo>
                    <a:pt x="766" y="1"/>
                  </a:moveTo>
                  <a:cubicBezTo>
                    <a:pt x="766" y="1"/>
                    <a:pt x="64" y="1753"/>
                    <a:pt x="0" y="3633"/>
                  </a:cubicBezTo>
                  <a:cubicBezTo>
                    <a:pt x="2912" y="5444"/>
                    <a:pt x="6242" y="5981"/>
                    <a:pt x="9680" y="5981"/>
                  </a:cubicBezTo>
                  <a:cubicBezTo>
                    <a:pt x="10592" y="5981"/>
                    <a:pt x="11511" y="5943"/>
                    <a:pt x="12432" y="5881"/>
                  </a:cubicBezTo>
                  <a:cubicBezTo>
                    <a:pt x="11887" y="4097"/>
                    <a:pt x="11782" y="2465"/>
                    <a:pt x="11819" y="1274"/>
                  </a:cubicBezTo>
                  <a:lnTo>
                    <a:pt x="11819" y="1274"/>
                  </a:lnTo>
                  <a:cubicBezTo>
                    <a:pt x="9934" y="1425"/>
                    <a:pt x="7833" y="1569"/>
                    <a:pt x="6701" y="1569"/>
                  </a:cubicBezTo>
                  <a:cubicBezTo>
                    <a:pt x="6454" y="1569"/>
                    <a:pt x="6254" y="1562"/>
                    <a:pt x="6111" y="1547"/>
                  </a:cubicBezTo>
                  <a:cubicBezTo>
                    <a:pt x="5756" y="1509"/>
                    <a:pt x="4845" y="888"/>
                    <a:pt x="4845" y="888"/>
                  </a:cubicBezTo>
                  <a:cubicBezTo>
                    <a:pt x="4845" y="888"/>
                    <a:pt x="2613" y="833"/>
                    <a:pt x="766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8"/>
            <p:cNvSpPr/>
            <p:nvPr/>
          </p:nvSpPr>
          <p:spPr>
            <a:xfrm>
              <a:off x="5410775" y="1280150"/>
              <a:ext cx="326725" cy="98825"/>
            </a:xfrm>
            <a:custGeom>
              <a:avLst/>
              <a:gdLst/>
              <a:ahLst/>
              <a:cxnLst/>
              <a:rect l="l" t="t" r="r" b="b"/>
              <a:pathLst>
                <a:path w="13069" h="3953" extrusionOk="0">
                  <a:moveTo>
                    <a:pt x="49" y="0"/>
                  </a:moveTo>
                  <a:cubicBezTo>
                    <a:pt x="1" y="1481"/>
                    <a:pt x="350" y="3041"/>
                    <a:pt x="1756" y="3888"/>
                  </a:cubicBezTo>
                  <a:cubicBezTo>
                    <a:pt x="1756" y="3888"/>
                    <a:pt x="4054" y="3953"/>
                    <a:pt x="6948" y="3953"/>
                  </a:cubicBezTo>
                  <a:cubicBezTo>
                    <a:pt x="8892" y="3953"/>
                    <a:pt x="11103" y="3924"/>
                    <a:pt x="13068" y="3826"/>
                  </a:cubicBezTo>
                  <a:cubicBezTo>
                    <a:pt x="12828" y="3292"/>
                    <a:pt x="12638" y="2763"/>
                    <a:pt x="12480" y="2246"/>
                  </a:cubicBezTo>
                  <a:cubicBezTo>
                    <a:pt x="11556" y="2309"/>
                    <a:pt x="10633" y="2347"/>
                    <a:pt x="9718" y="2347"/>
                  </a:cubicBezTo>
                  <a:cubicBezTo>
                    <a:pt x="6283" y="2347"/>
                    <a:pt x="2957" y="1809"/>
                    <a:pt x="49" y="0"/>
                  </a:cubicBezTo>
                  <a:close/>
                </a:path>
              </a:pathLst>
            </a:custGeom>
            <a:solidFill>
              <a:srgbClr val="F9A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8"/>
            <p:cNvSpPr/>
            <p:nvPr/>
          </p:nvSpPr>
          <p:spPr>
            <a:xfrm>
              <a:off x="5706225" y="1212775"/>
              <a:ext cx="119300" cy="163025"/>
            </a:xfrm>
            <a:custGeom>
              <a:avLst/>
              <a:gdLst/>
              <a:ahLst/>
              <a:cxnLst/>
              <a:rect l="l" t="t" r="r" b="b"/>
              <a:pathLst>
                <a:path w="4772" h="6521" extrusionOk="0">
                  <a:moveTo>
                    <a:pt x="3910" y="1"/>
                  </a:moveTo>
                  <a:cubicBezTo>
                    <a:pt x="3910" y="1"/>
                    <a:pt x="2108" y="172"/>
                    <a:pt x="49" y="336"/>
                  </a:cubicBezTo>
                  <a:cubicBezTo>
                    <a:pt x="0" y="1871"/>
                    <a:pt x="181" y="4139"/>
                    <a:pt x="1250" y="6521"/>
                  </a:cubicBezTo>
                  <a:cubicBezTo>
                    <a:pt x="2343" y="6467"/>
                    <a:pt x="3362" y="6392"/>
                    <a:pt x="4213" y="6288"/>
                  </a:cubicBezTo>
                  <a:cubicBezTo>
                    <a:pt x="4213" y="6288"/>
                    <a:pt x="4771" y="2532"/>
                    <a:pt x="3910" y="1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5761600" y="1253250"/>
              <a:ext cx="54800" cy="41050"/>
            </a:xfrm>
            <a:custGeom>
              <a:avLst/>
              <a:gdLst/>
              <a:ahLst/>
              <a:cxnLst/>
              <a:rect l="l" t="t" r="r" b="b"/>
              <a:pathLst>
                <a:path w="2192" h="1642" extrusionOk="0">
                  <a:moveTo>
                    <a:pt x="2054" y="1"/>
                  </a:moveTo>
                  <a:lnTo>
                    <a:pt x="1" y="710"/>
                  </a:lnTo>
                  <a:lnTo>
                    <a:pt x="2054" y="1641"/>
                  </a:lnTo>
                  <a:cubicBezTo>
                    <a:pt x="2054" y="1641"/>
                    <a:pt x="2191" y="797"/>
                    <a:pt x="2054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5757275" y="719125"/>
              <a:ext cx="166100" cy="128125"/>
            </a:xfrm>
            <a:custGeom>
              <a:avLst/>
              <a:gdLst/>
              <a:ahLst/>
              <a:cxnLst/>
              <a:rect l="l" t="t" r="r" b="b"/>
              <a:pathLst>
                <a:path w="6644" h="5125" extrusionOk="0">
                  <a:moveTo>
                    <a:pt x="3125" y="0"/>
                  </a:moveTo>
                  <a:cubicBezTo>
                    <a:pt x="2892" y="0"/>
                    <a:pt x="2660" y="33"/>
                    <a:pt x="2434" y="110"/>
                  </a:cubicBezTo>
                  <a:cubicBezTo>
                    <a:pt x="869" y="644"/>
                    <a:pt x="1" y="2481"/>
                    <a:pt x="1" y="2481"/>
                  </a:cubicBezTo>
                  <a:cubicBezTo>
                    <a:pt x="853" y="4327"/>
                    <a:pt x="710" y="5048"/>
                    <a:pt x="710" y="5048"/>
                  </a:cubicBezTo>
                  <a:cubicBezTo>
                    <a:pt x="1056" y="5101"/>
                    <a:pt x="1394" y="5124"/>
                    <a:pt x="1721" y="5124"/>
                  </a:cubicBezTo>
                  <a:cubicBezTo>
                    <a:pt x="4589" y="5124"/>
                    <a:pt x="6644" y="3319"/>
                    <a:pt x="6644" y="3319"/>
                  </a:cubicBezTo>
                  <a:cubicBezTo>
                    <a:pt x="6092" y="2501"/>
                    <a:pt x="5902" y="1160"/>
                    <a:pt x="5902" y="1160"/>
                  </a:cubicBezTo>
                  <a:cubicBezTo>
                    <a:pt x="5902" y="1160"/>
                    <a:pt x="4508" y="0"/>
                    <a:pt x="3125" y="0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5790950" y="750575"/>
              <a:ext cx="36875" cy="68450"/>
            </a:xfrm>
            <a:custGeom>
              <a:avLst/>
              <a:gdLst/>
              <a:ahLst/>
              <a:cxnLst/>
              <a:rect l="l" t="t" r="r" b="b"/>
              <a:pathLst>
                <a:path w="1475" h="2738" extrusionOk="0">
                  <a:moveTo>
                    <a:pt x="887" y="0"/>
                  </a:moveTo>
                  <a:cubicBezTo>
                    <a:pt x="822" y="0"/>
                    <a:pt x="749" y="57"/>
                    <a:pt x="672" y="185"/>
                  </a:cubicBezTo>
                  <a:cubicBezTo>
                    <a:pt x="343" y="730"/>
                    <a:pt x="1" y="2574"/>
                    <a:pt x="790" y="2732"/>
                  </a:cubicBezTo>
                  <a:cubicBezTo>
                    <a:pt x="806" y="2736"/>
                    <a:pt x="823" y="2737"/>
                    <a:pt x="838" y="2737"/>
                  </a:cubicBezTo>
                  <a:cubicBezTo>
                    <a:pt x="1474" y="2737"/>
                    <a:pt x="1344" y="0"/>
                    <a:pt x="88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5825600" y="742800"/>
              <a:ext cx="65725" cy="58425"/>
            </a:xfrm>
            <a:custGeom>
              <a:avLst/>
              <a:gdLst/>
              <a:ahLst/>
              <a:cxnLst/>
              <a:rect l="l" t="t" r="r" b="b"/>
              <a:pathLst>
                <a:path w="2629" h="2337" extrusionOk="0">
                  <a:moveTo>
                    <a:pt x="576" y="0"/>
                  </a:moveTo>
                  <a:cubicBezTo>
                    <a:pt x="0" y="0"/>
                    <a:pt x="1265" y="2336"/>
                    <a:pt x="1893" y="2336"/>
                  </a:cubicBezTo>
                  <a:cubicBezTo>
                    <a:pt x="1951" y="2336"/>
                    <a:pt x="2004" y="2316"/>
                    <a:pt x="2049" y="2273"/>
                  </a:cubicBezTo>
                  <a:cubicBezTo>
                    <a:pt x="2629" y="1710"/>
                    <a:pt x="1349" y="344"/>
                    <a:pt x="779" y="61"/>
                  </a:cubicBezTo>
                  <a:cubicBezTo>
                    <a:pt x="695" y="19"/>
                    <a:pt x="628" y="0"/>
                    <a:pt x="57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5355775" y="498500"/>
              <a:ext cx="299525" cy="337625"/>
            </a:xfrm>
            <a:custGeom>
              <a:avLst/>
              <a:gdLst/>
              <a:ahLst/>
              <a:cxnLst/>
              <a:rect l="l" t="t" r="r" b="b"/>
              <a:pathLst>
                <a:path w="11981" h="13505" extrusionOk="0">
                  <a:moveTo>
                    <a:pt x="6680" y="1"/>
                  </a:moveTo>
                  <a:lnTo>
                    <a:pt x="6394" y="110"/>
                  </a:lnTo>
                  <a:cubicBezTo>
                    <a:pt x="6394" y="110"/>
                    <a:pt x="1052" y="3970"/>
                    <a:pt x="490" y="7643"/>
                  </a:cubicBezTo>
                  <a:cubicBezTo>
                    <a:pt x="0" y="10863"/>
                    <a:pt x="3314" y="13504"/>
                    <a:pt x="6726" y="13504"/>
                  </a:cubicBezTo>
                  <a:cubicBezTo>
                    <a:pt x="7201" y="13504"/>
                    <a:pt x="7677" y="13453"/>
                    <a:pt x="8146" y="13345"/>
                  </a:cubicBezTo>
                  <a:cubicBezTo>
                    <a:pt x="11980" y="12462"/>
                    <a:pt x="8025" y="7522"/>
                    <a:pt x="7006" y="5600"/>
                  </a:cubicBezTo>
                  <a:cubicBezTo>
                    <a:pt x="5301" y="2406"/>
                    <a:pt x="6680" y="1"/>
                    <a:pt x="6680" y="1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5496300" y="498425"/>
              <a:ext cx="96150" cy="108250"/>
            </a:xfrm>
            <a:custGeom>
              <a:avLst/>
              <a:gdLst/>
              <a:ahLst/>
              <a:cxnLst/>
              <a:rect l="l" t="t" r="r" b="b"/>
              <a:pathLst>
                <a:path w="3846" h="4330" extrusionOk="0">
                  <a:moveTo>
                    <a:pt x="1140" y="1"/>
                  </a:moveTo>
                  <a:cubicBezTo>
                    <a:pt x="1087" y="1"/>
                    <a:pt x="1059" y="4"/>
                    <a:pt x="1059" y="4"/>
                  </a:cubicBezTo>
                  <a:cubicBezTo>
                    <a:pt x="1" y="1961"/>
                    <a:pt x="848" y="4330"/>
                    <a:pt x="848" y="4330"/>
                  </a:cubicBezTo>
                  <a:cubicBezTo>
                    <a:pt x="1734" y="3044"/>
                    <a:pt x="3846" y="1199"/>
                    <a:pt x="3846" y="1199"/>
                  </a:cubicBezTo>
                  <a:cubicBezTo>
                    <a:pt x="2491" y="86"/>
                    <a:pt x="1433" y="1"/>
                    <a:pt x="1140" y="1"/>
                  </a:cubicBezTo>
                  <a:close/>
                </a:path>
              </a:pathLst>
            </a:custGeom>
            <a:solidFill>
              <a:srgbClr val="F75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5956425" y="378075"/>
              <a:ext cx="274625" cy="319175"/>
            </a:xfrm>
            <a:custGeom>
              <a:avLst/>
              <a:gdLst/>
              <a:ahLst/>
              <a:cxnLst/>
              <a:rect l="l" t="t" r="r" b="b"/>
              <a:pathLst>
                <a:path w="10985" h="12767" extrusionOk="0">
                  <a:moveTo>
                    <a:pt x="305" y="1"/>
                  </a:moveTo>
                  <a:lnTo>
                    <a:pt x="1" y="27"/>
                  </a:lnTo>
                  <a:cubicBezTo>
                    <a:pt x="1" y="27"/>
                    <a:pt x="2283" y="1593"/>
                    <a:pt x="2136" y="5213"/>
                  </a:cubicBezTo>
                  <a:cubicBezTo>
                    <a:pt x="2052" y="7242"/>
                    <a:pt x="806" y="12767"/>
                    <a:pt x="3783" y="12767"/>
                  </a:cubicBezTo>
                  <a:cubicBezTo>
                    <a:pt x="3990" y="12767"/>
                    <a:pt x="4217" y="12740"/>
                    <a:pt x="4467" y="12683"/>
                  </a:cubicBezTo>
                  <a:cubicBezTo>
                    <a:pt x="8304" y="11814"/>
                    <a:pt x="10984" y="7288"/>
                    <a:pt x="8889" y="4224"/>
                  </a:cubicBezTo>
                  <a:cubicBezTo>
                    <a:pt x="6793" y="1163"/>
                    <a:pt x="305" y="1"/>
                    <a:pt x="305" y="1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5906625" y="378750"/>
              <a:ext cx="101500" cy="95200"/>
            </a:xfrm>
            <a:custGeom>
              <a:avLst/>
              <a:gdLst/>
              <a:ahLst/>
              <a:cxnLst/>
              <a:rect l="l" t="t" r="r" b="b"/>
              <a:pathLst>
                <a:path w="4060" h="3808" extrusionOk="0">
                  <a:moveTo>
                    <a:pt x="1993" y="0"/>
                  </a:moveTo>
                  <a:cubicBezTo>
                    <a:pt x="1993" y="0"/>
                    <a:pt x="871" y="405"/>
                    <a:pt x="1" y="2285"/>
                  </a:cubicBezTo>
                  <a:cubicBezTo>
                    <a:pt x="1" y="2285"/>
                    <a:pt x="2482" y="2714"/>
                    <a:pt x="4059" y="3807"/>
                  </a:cubicBezTo>
                  <a:cubicBezTo>
                    <a:pt x="4059" y="3807"/>
                    <a:pt x="3794" y="1300"/>
                    <a:pt x="1993" y="0"/>
                  </a:cubicBezTo>
                  <a:close/>
                </a:path>
              </a:pathLst>
            </a:custGeom>
            <a:solidFill>
              <a:srgbClr val="F75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5666750" y="782275"/>
              <a:ext cx="42075" cy="47275"/>
            </a:xfrm>
            <a:custGeom>
              <a:avLst/>
              <a:gdLst/>
              <a:ahLst/>
              <a:cxnLst/>
              <a:rect l="l" t="t" r="r" b="b"/>
              <a:pathLst>
                <a:path w="1683" h="1891" extrusionOk="0">
                  <a:moveTo>
                    <a:pt x="748" y="1"/>
                  </a:moveTo>
                  <a:cubicBezTo>
                    <a:pt x="701" y="1"/>
                    <a:pt x="654" y="6"/>
                    <a:pt x="607" y="18"/>
                  </a:cubicBezTo>
                  <a:cubicBezTo>
                    <a:pt x="215" y="117"/>
                    <a:pt x="1" y="611"/>
                    <a:pt x="130" y="1126"/>
                  </a:cubicBezTo>
                  <a:cubicBezTo>
                    <a:pt x="245" y="1576"/>
                    <a:pt x="585" y="1891"/>
                    <a:pt x="934" y="1891"/>
                  </a:cubicBezTo>
                  <a:cubicBezTo>
                    <a:pt x="981" y="1891"/>
                    <a:pt x="1029" y="1885"/>
                    <a:pt x="1076" y="1873"/>
                  </a:cubicBezTo>
                  <a:cubicBezTo>
                    <a:pt x="1470" y="1777"/>
                    <a:pt x="1683" y="1280"/>
                    <a:pt x="1553" y="768"/>
                  </a:cubicBezTo>
                  <a:cubicBezTo>
                    <a:pt x="1440" y="317"/>
                    <a:pt x="1098" y="1"/>
                    <a:pt x="74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5940325" y="701650"/>
              <a:ext cx="42100" cy="47300"/>
            </a:xfrm>
            <a:custGeom>
              <a:avLst/>
              <a:gdLst/>
              <a:ahLst/>
              <a:cxnLst/>
              <a:rect l="l" t="t" r="r" b="b"/>
              <a:pathLst>
                <a:path w="1684" h="1892" extrusionOk="0">
                  <a:moveTo>
                    <a:pt x="749" y="1"/>
                  </a:moveTo>
                  <a:cubicBezTo>
                    <a:pt x="701" y="1"/>
                    <a:pt x="654" y="7"/>
                    <a:pt x="607" y="19"/>
                  </a:cubicBezTo>
                  <a:cubicBezTo>
                    <a:pt x="214" y="118"/>
                    <a:pt x="1" y="611"/>
                    <a:pt x="129" y="1126"/>
                  </a:cubicBezTo>
                  <a:cubicBezTo>
                    <a:pt x="244" y="1576"/>
                    <a:pt x="585" y="1891"/>
                    <a:pt x="933" y="1891"/>
                  </a:cubicBezTo>
                  <a:cubicBezTo>
                    <a:pt x="981" y="1891"/>
                    <a:pt x="1028" y="1885"/>
                    <a:pt x="1076" y="1873"/>
                  </a:cubicBezTo>
                  <a:cubicBezTo>
                    <a:pt x="1471" y="1777"/>
                    <a:pt x="1684" y="1280"/>
                    <a:pt x="1554" y="768"/>
                  </a:cubicBezTo>
                  <a:cubicBezTo>
                    <a:pt x="1441" y="317"/>
                    <a:pt x="1099" y="1"/>
                    <a:pt x="74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5546625" y="865125"/>
              <a:ext cx="171475" cy="89300"/>
            </a:xfrm>
            <a:custGeom>
              <a:avLst/>
              <a:gdLst/>
              <a:ahLst/>
              <a:cxnLst/>
              <a:rect l="l" t="t" r="r" b="b"/>
              <a:pathLst>
                <a:path w="6859" h="3572" extrusionOk="0">
                  <a:moveTo>
                    <a:pt x="4463" y="1"/>
                  </a:moveTo>
                  <a:cubicBezTo>
                    <a:pt x="4021" y="1"/>
                    <a:pt x="3540" y="56"/>
                    <a:pt x="3046" y="173"/>
                  </a:cubicBezTo>
                  <a:cubicBezTo>
                    <a:pt x="1268" y="600"/>
                    <a:pt x="0" y="1665"/>
                    <a:pt x="214" y="2554"/>
                  </a:cubicBezTo>
                  <a:cubicBezTo>
                    <a:pt x="368" y="3195"/>
                    <a:pt x="1251" y="3572"/>
                    <a:pt x="2399" y="3572"/>
                  </a:cubicBezTo>
                  <a:cubicBezTo>
                    <a:pt x="2841" y="3572"/>
                    <a:pt x="3321" y="3516"/>
                    <a:pt x="3815" y="3398"/>
                  </a:cubicBezTo>
                  <a:cubicBezTo>
                    <a:pt x="5591" y="2975"/>
                    <a:pt x="6859" y="1907"/>
                    <a:pt x="6645" y="1020"/>
                  </a:cubicBezTo>
                  <a:cubicBezTo>
                    <a:pt x="6493" y="376"/>
                    <a:pt x="5611" y="1"/>
                    <a:pt x="4463" y="1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995425" y="739550"/>
              <a:ext cx="169900" cy="100300"/>
            </a:xfrm>
            <a:custGeom>
              <a:avLst/>
              <a:gdLst/>
              <a:ahLst/>
              <a:cxnLst/>
              <a:rect l="l" t="t" r="r" b="b"/>
              <a:pathLst>
                <a:path w="6796" h="4012" extrusionOk="0">
                  <a:moveTo>
                    <a:pt x="4881" y="1"/>
                  </a:moveTo>
                  <a:cubicBezTo>
                    <a:pt x="4251" y="1"/>
                    <a:pt x="3500" y="160"/>
                    <a:pt x="2742" y="485"/>
                  </a:cubicBezTo>
                  <a:cubicBezTo>
                    <a:pt x="1065" y="1206"/>
                    <a:pt x="0" y="2472"/>
                    <a:pt x="362" y="3311"/>
                  </a:cubicBezTo>
                  <a:cubicBezTo>
                    <a:pt x="560" y="3774"/>
                    <a:pt x="1149" y="4011"/>
                    <a:pt x="1918" y="4011"/>
                  </a:cubicBezTo>
                  <a:cubicBezTo>
                    <a:pt x="2548" y="4011"/>
                    <a:pt x="3297" y="3853"/>
                    <a:pt x="4051" y="3529"/>
                  </a:cubicBezTo>
                  <a:cubicBezTo>
                    <a:pt x="5731" y="2807"/>
                    <a:pt x="6795" y="1539"/>
                    <a:pt x="6434" y="700"/>
                  </a:cubicBezTo>
                  <a:cubicBezTo>
                    <a:pt x="6237" y="238"/>
                    <a:pt x="5649" y="1"/>
                    <a:pt x="4881" y="1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733400" y="751525"/>
              <a:ext cx="52400" cy="169950"/>
            </a:xfrm>
            <a:custGeom>
              <a:avLst/>
              <a:gdLst/>
              <a:ahLst/>
              <a:cxnLst/>
              <a:rect l="l" t="t" r="r" b="b"/>
              <a:pathLst>
                <a:path w="2096" h="6798" extrusionOk="0">
                  <a:moveTo>
                    <a:pt x="131" y="1"/>
                  </a:moveTo>
                  <a:cubicBezTo>
                    <a:pt x="98" y="1"/>
                    <a:pt x="65" y="17"/>
                    <a:pt x="43" y="46"/>
                  </a:cubicBezTo>
                  <a:cubicBezTo>
                    <a:pt x="1" y="93"/>
                    <a:pt x="7" y="165"/>
                    <a:pt x="58" y="207"/>
                  </a:cubicBezTo>
                  <a:cubicBezTo>
                    <a:pt x="63" y="211"/>
                    <a:pt x="682" y="737"/>
                    <a:pt x="1121" y="1788"/>
                  </a:cubicBezTo>
                  <a:cubicBezTo>
                    <a:pt x="1524" y="2755"/>
                    <a:pt x="1851" y="4386"/>
                    <a:pt x="1119" y="6644"/>
                  </a:cubicBezTo>
                  <a:cubicBezTo>
                    <a:pt x="1098" y="6702"/>
                    <a:pt x="1132" y="6766"/>
                    <a:pt x="1190" y="6788"/>
                  </a:cubicBezTo>
                  <a:cubicBezTo>
                    <a:pt x="1190" y="6788"/>
                    <a:pt x="1190" y="6788"/>
                    <a:pt x="1190" y="6788"/>
                  </a:cubicBezTo>
                  <a:cubicBezTo>
                    <a:pt x="1190" y="6788"/>
                    <a:pt x="1191" y="6789"/>
                    <a:pt x="1192" y="6792"/>
                  </a:cubicBezTo>
                  <a:cubicBezTo>
                    <a:pt x="1203" y="6796"/>
                    <a:pt x="1214" y="6797"/>
                    <a:pt x="1226" y="6797"/>
                  </a:cubicBezTo>
                  <a:cubicBezTo>
                    <a:pt x="1276" y="6797"/>
                    <a:pt x="1322" y="6766"/>
                    <a:pt x="1338" y="6717"/>
                  </a:cubicBezTo>
                  <a:cubicBezTo>
                    <a:pt x="2096" y="4383"/>
                    <a:pt x="1750" y="2692"/>
                    <a:pt x="1328" y="1686"/>
                  </a:cubicBezTo>
                  <a:cubicBezTo>
                    <a:pt x="868" y="589"/>
                    <a:pt x="232" y="51"/>
                    <a:pt x="204" y="30"/>
                  </a:cubicBezTo>
                  <a:cubicBezTo>
                    <a:pt x="183" y="10"/>
                    <a:pt x="157" y="1"/>
                    <a:pt x="13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897650" y="701850"/>
              <a:ext cx="77475" cy="158875"/>
            </a:xfrm>
            <a:custGeom>
              <a:avLst/>
              <a:gdLst/>
              <a:ahLst/>
              <a:cxnLst/>
              <a:rect l="l" t="t" r="r" b="b"/>
              <a:pathLst>
                <a:path w="3099" h="6355" extrusionOk="0">
                  <a:moveTo>
                    <a:pt x="369" y="1"/>
                  </a:moveTo>
                  <a:cubicBezTo>
                    <a:pt x="320" y="1"/>
                    <a:pt x="274" y="31"/>
                    <a:pt x="260" y="81"/>
                  </a:cubicBezTo>
                  <a:cubicBezTo>
                    <a:pt x="248" y="113"/>
                    <a:pt x="0" y="908"/>
                    <a:pt x="202" y="2083"/>
                  </a:cubicBezTo>
                  <a:cubicBezTo>
                    <a:pt x="386" y="3158"/>
                    <a:pt x="1004" y="4772"/>
                    <a:pt x="2897" y="6326"/>
                  </a:cubicBezTo>
                  <a:cubicBezTo>
                    <a:pt x="2908" y="6339"/>
                    <a:pt x="2920" y="6343"/>
                    <a:pt x="2931" y="6347"/>
                  </a:cubicBezTo>
                  <a:cubicBezTo>
                    <a:pt x="2944" y="6352"/>
                    <a:pt x="2957" y="6354"/>
                    <a:pt x="2970" y="6354"/>
                  </a:cubicBezTo>
                  <a:cubicBezTo>
                    <a:pt x="3004" y="6354"/>
                    <a:pt x="3036" y="6340"/>
                    <a:pt x="3058" y="6312"/>
                  </a:cubicBezTo>
                  <a:cubicBezTo>
                    <a:pt x="3099" y="6262"/>
                    <a:pt x="3090" y="6188"/>
                    <a:pt x="3042" y="6150"/>
                  </a:cubicBezTo>
                  <a:cubicBezTo>
                    <a:pt x="1212" y="4642"/>
                    <a:pt x="612" y="3091"/>
                    <a:pt x="431" y="2057"/>
                  </a:cubicBezTo>
                  <a:cubicBezTo>
                    <a:pt x="237" y="935"/>
                    <a:pt x="476" y="159"/>
                    <a:pt x="480" y="153"/>
                  </a:cubicBezTo>
                  <a:cubicBezTo>
                    <a:pt x="498" y="92"/>
                    <a:pt x="465" y="35"/>
                    <a:pt x="405" y="6"/>
                  </a:cubicBezTo>
                  <a:cubicBezTo>
                    <a:pt x="393" y="3"/>
                    <a:pt x="381" y="1"/>
                    <a:pt x="36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8"/>
            <p:cNvSpPr/>
            <p:nvPr/>
          </p:nvSpPr>
          <p:spPr>
            <a:xfrm>
              <a:off x="5831025" y="841100"/>
              <a:ext cx="53175" cy="22950"/>
            </a:xfrm>
            <a:custGeom>
              <a:avLst/>
              <a:gdLst/>
              <a:ahLst/>
              <a:cxnLst/>
              <a:rect l="l" t="t" r="r" b="b"/>
              <a:pathLst>
                <a:path w="2127" h="918" extrusionOk="0">
                  <a:moveTo>
                    <a:pt x="1996" y="0"/>
                  </a:moveTo>
                  <a:cubicBezTo>
                    <a:pt x="1954" y="0"/>
                    <a:pt x="1914" y="26"/>
                    <a:pt x="1893" y="65"/>
                  </a:cubicBezTo>
                  <a:cubicBezTo>
                    <a:pt x="1625" y="571"/>
                    <a:pt x="1167" y="693"/>
                    <a:pt x="791" y="693"/>
                  </a:cubicBezTo>
                  <a:cubicBezTo>
                    <a:pt x="463" y="693"/>
                    <a:pt x="197" y="601"/>
                    <a:pt x="172" y="591"/>
                  </a:cubicBezTo>
                  <a:cubicBezTo>
                    <a:pt x="159" y="586"/>
                    <a:pt x="146" y="584"/>
                    <a:pt x="133" y="584"/>
                  </a:cubicBezTo>
                  <a:cubicBezTo>
                    <a:pt x="85" y="584"/>
                    <a:pt x="40" y="614"/>
                    <a:pt x="25" y="663"/>
                  </a:cubicBezTo>
                  <a:cubicBezTo>
                    <a:pt x="0" y="720"/>
                    <a:pt x="33" y="790"/>
                    <a:pt x="93" y="810"/>
                  </a:cubicBezTo>
                  <a:cubicBezTo>
                    <a:pt x="103" y="813"/>
                    <a:pt x="405" y="918"/>
                    <a:pt x="786" y="918"/>
                  </a:cubicBezTo>
                  <a:cubicBezTo>
                    <a:pt x="1228" y="918"/>
                    <a:pt x="1775" y="777"/>
                    <a:pt x="2096" y="173"/>
                  </a:cubicBezTo>
                  <a:cubicBezTo>
                    <a:pt x="2127" y="117"/>
                    <a:pt x="2106" y="48"/>
                    <a:pt x="2049" y="15"/>
                  </a:cubicBezTo>
                  <a:cubicBezTo>
                    <a:pt x="2032" y="5"/>
                    <a:pt x="2014" y="0"/>
                    <a:pt x="199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5347125" y="1428250"/>
              <a:ext cx="99375" cy="702650"/>
            </a:xfrm>
            <a:custGeom>
              <a:avLst/>
              <a:gdLst/>
              <a:ahLst/>
              <a:cxnLst/>
              <a:rect l="l" t="t" r="r" b="b"/>
              <a:pathLst>
                <a:path w="3975" h="28106" extrusionOk="0">
                  <a:moveTo>
                    <a:pt x="1" y="0"/>
                  </a:moveTo>
                  <a:lnTo>
                    <a:pt x="1378" y="28055"/>
                  </a:lnTo>
                  <a:lnTo>
                    <a:pt x="3606" y="28105"/>
                  </a:lnTo>
                  <a:lnTo>
                    <a:pt x="3975" y="3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6267275" y="1419675"/>
              <a:ext cx="99675" cy="732375"/>
            </a:xfrm>
            <a:custGeom>
              <a:avLst/>
              <a:gdLst/>
              <a:ahLst/>
              <a:cxnLst/>
              <a:rect l="l" t="t" r="r" b="b"/>
              <a:pathLst>
                <a:path w="3987" h="29295" extrusionOk="0">
                  <a:moveTo>
                    <a:pt x="3986" y="1"/>
                  </a:moveTo>
                  <a:lnTo>
                    <a:pt x="1" y="152"/>
                  </a:lnTo>
                  <a:lnTo>
                    <a:pt x="1219" y="29243"/>
                  </a:lnTo>
                  <a:lnTo>
                    <a:pt x="3447" y="29295"/>
                  </a:lnTo>
                  <a:lnTo>
                    <a:pt x="3986" y="1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5270025" y="1345650"/>
              <a:ext cx="1179700" cy="94325"/>
            </a:xfrm>
            <a:custGeom>
              <a:avLst/>
              <a:gdLst/>
              <a:ahLst/>
              <a:cxnLst/>
              <a:rect l="l" t="t" r="r" b="b"/>
              <a:pathLst>
                <a:path w="47188" h="3773" extrusionOk="0">
                  <a:moveTo>
                    <a:pt x="47187" y="0"/>
                  </a:moveTo>
                  <a:lnTo>
                    <a:pt x="76" y="535"/>
                  </a:lnTo>
                  <a:lnTo>
                    <a:pt x="0" y="3773"/>
                  </a:lnTo>
                  <a:lnTo>
                    <a:pt x="0" y="3773"/>
                  </a:lnTo>
                  <a:lnTo>
                    <a:pt x="47111" y="3240"/>
                  </a:lnTo>
                  <a:lnTo>
                    <a:pt x="47187" y="0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6216375" y="1072150"/>
              <a:ext cx="80600" cy="101975"/>
            </a:xfrm>
            <a:custGeom>
              <a:avLst/>
              <a:gdLst/>
              <a:ahLst/>
              <a:cxnLst/>
              <a:rect l="l" t="t" r="r" b="b"/>
              <a:pathLst>
                <a:path w="3224" h="4079" extrusionOk="0">
                  <a:moveTo>
                    <a:pt x="511" y="1"/>
                  </a:moveTo>
                  <a:cubicBezTo>
                    <a:pt x="430" y="1"/>
                    <a:pt x="348" y="7"/>
                    <a:pt x="263" y="19"/>
                  </a:cubicBezTo>
                  <a:cubicBezTo>
                    <a:pt x="0" y="1545"/>
                    <a:pt x="2174" y="4079"/>
                    <a:pt x="3148" y="4079"/>
                  </a:cubicBezTo>
                  <a:cubicBezTo>
                    <a:pt x="3174" y="4079"/>
                    <a:pt x="3199" y="4077"/>
                    <a:pt x="3223" y="4074"/>
                  </a:cubicBezTo>
                  <a:cubicBezTo>
                    <a:pt x="3223" y="4074"/>
                    <a:pt x="2659" y="1"/>
                    <a:pt x="511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6285275" y="1063575"/>
              <a:ext cx="25675" cy="146250"/>
            </a:xfrm>
            <a:custGeom>
              <a:avLst/>
              <a:gdLst/>
              <a:ahLst/>
              <a:cxnLst/>
              <a:rect l="l" t="t" r="r" b="b"/>
              <a:pathLst>
                <a:path w="1027" h="5850" extrusionOk="0">
                  <a:moveTo>
                    <a:pt x="445" y="0"/>
                  </a:moveTo>
                  <a:cubicBezTo>
                    <a:pt x="12" y="0"/>
                    <a:pt x="1" y="5849"/>
                    <a:pt x="322" y="5849"/>
                  </a:cubicBezTo>
                  <a:cubicBezTo>
                    <a:pt x="333" y="5849"/>
                    <a:pt x="345" y="5842"/>
                    <a:pt x="358" y="5827"/>
                  </a:cubicBezTo>
                  <a:cubicBezTo>
                    <a:pt x="721" y="5372"/>
                    <a:pt x="1023" y="5063"/>
                    <a:pt x="1027" y="5058"/>
                  </a:cubicBezTo>
                  <a:lnTo>
                    <a:pt x="1027" y="5058"/>
                  </a:lnTo>
                  <a:lnTo>
                    <a:pt x="723" y="5369"/>
                  </a:lnTo>
                  <a:cubicBezTo>
                    <a:pt x="723" y="5369"/>
                    <a:pt x="961" y="332"/>
                    <a:pt x="479" y="12"/>
                  </a:cubicBezTo>
                  <a:cubicBezTo>
                    <a:pt x="467" y="4"/>
                    <a:pt x="456" y="0"/>
                    <a:pt x="445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6177825" y="1196450"/>
              <a:ext cx="168300" cy="156775"/>
            </a:xfrm>
            <a:custGeom>
              <a:avLst/>
              <a:gdLst/>
              <a:ahLst/>
              <a:cxnLst/>
              <a:rect l="l" t="t" r="r" b="b"/>
              <a:pathLst>
                <a:path w="6732" h="6271" extrusionOk="0">
                  <a:moveTo>
                    <a:pt x="762" y="1"/>
                  </a:moveTo>
                  <a:lnTo>
                    <a:pt x="762" y="1"/>
                  </a:lnTo>
                  <a:cubicBezTo>
                    <a:pt x="1" y="1471"/>
                    <a:pt x="428" y="3460"/>
                    <a:pt x="1291" y="4924"/>
                  </a:cubicBezTo>
                  <a:cubicBezTo>
                    <a:pt x="1744" y="5693"/>
                    <a:pt x="2284" y="5990"/>
                    <a:pt x="2788" y="5990"/>
                  </a:cubicBezTo>
                  <a:cubicBezTo>
                    <a:pt x="3398" y="5990"/>
                    <a:pt x="3957" y="5557"/>
                    <a:pt x="4250" y="5003"/>
                  </a:cubicBezTo>
                  <a:cubicBezTo>
                    <a:pt x="4460" y="5680"/>
                    <a:pt x="5075" y="6271"/>
                    <a:pt x="5822" y="6271"/>
                  </a:cubicBezTo>
                  <a:cubicBezTo>
                    <a:pt x="6111" y="6271"/>
                    <a:pt x="6419" y="6182"/>
                    <a:pt x="6732" y="5976"/>
                  </a:cubicBezTo>
                  <a:cubicBezTo>
                    <a:pt x="3980" y="5018"/>
                    <a:pt x="1692" y="2780"/>
                    <a:pt x="76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6196900" y="1166550"/>
              <a:ext cx="216900" cy="179325"/>
            </a:xfrm>
            <a:custGeom>
              <a:avLst/>
              <a:gdLst/>
              <a:ahLst/>
              <a:cxnLst/>
              <a:rect l="l" t="t" r="r" b="b"/>
              <a:pathLst>
                <a:path w="8676" h="7173" extrusionOk="0">
                  <a:moveTo>
                    <a:pt x="1615" y="0"/>
                  </a:moveTo>
                  <a:cubicBezTo>
                    <a:pt x="1215" y="0"/>
                    <a:pt x="812" y="144"/>
                    <a:pt x="457" y="534"/>
                  </a:cubicBezTo>
                  <a:cubicBezTo>
                    <a:pt x="271" y="739"/>
                    <a:pt x="122" y="962"/>
                    <a:pt x="1" y="1198"/>
                  </a:cubicBezTo>
                  <a:cubicBezTo>
                    <a:pt x="930" y="3979"/>
                    <a:pt x="3217" y="6215"/>
                    <a:pt x="5969" y="7173"/>
                  </a:cubicBezTo>
                  <a:cubicBezTo>
                    <a:pt x="6152" y="7050"/>
                    <a:pt x="6337" y="6889"/>
                    <a:pt x="6521" y="6680"/>
                  </a:cubicBezTo>
                  <a:cubicBezTo>
                    <a:pt x="7820" y="5197"/>
                    <a:pt x="8676" y="2906"/>
                    <a:pt x="7625" y="1203"/>
                  </a:cubicBezTo>
                  <a:cubicBezTo>
                    <a:pt x="7263" y="616"/>
                    <a:pt x="6701" y="424"/>
                    <a:pt x="6119" y="424"/>
                  </a:cubicBezTo>
                  <a:cubicBezTo>
                    <a:pt x="5012" y="424"/>
                    <a:pt x="3835" y="1121"/>
                    <a:pt x="3835" y="1121"/>
                  </a:cubicBezTo>
                  <a:cubicBezTo>
                    <a:pt x="3835" y="1121"/>
                    <a:pt x="2734" y="0"/>
                    <a:pt x="1615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6312200" y="1190350"/>
              <a:ext cx="75025" cy="59000"/>
            </a:xfrm>
            <a:custGeom>
              <a:avLst/>
              <a:gdLst/>
              <a:ahLst/>
              <a:cxnLst/>
              <a:rect l="l" t="t" r="r" b="b"/>
              <a:pathLst>
                <a:path w="3001" h="2360" extrusionOk="0">
                  <a:moveTo>
                    <a:pt x="1591" y="0"/>
                  </a:moveTo>
                  <a:cubicBezTo>
                    <a:pt x="1090" y="0"/>
                    <a:pt x="622" y="250"/>
                    <a:pt x="622" y="250"/>
                  </a:cubicBezTo>
                  <a:cubicBezTo>
                    <a:pt x="0" y="1015"/>
                    <a:pt x="1775" y="604"/>
                    <a:pt x="2067" y="911"/>
                  </a:cubicBezTo>
                  <a:cubicBezTo>
                    <a:pt x="2319" y="1175"/>
                    <a:pt x="2613" y="2360"/>
                    <a:pt x="2783" y="2360"/>
                  </a:cubicBezTo>
                  <a:cubicBezTo>
                    <a:pt x="2811" y="2360"/>
                    <a:pt x="2835" y="2329"/>
                    <a:pt x="2855" y="2259"/>
                  </a:cubicBezTo>
                  <a:cubicBezTo>
                    <a:pt x="3001" y="1755"/>
                    <a:pt x="2963" y="838"/>
                    <a:pt x="2325" y="260"/>
                  </a:cubicBezTo>
                  <a:cubicBezTo>
                    <a:pt x="2110" y="65"/>
                    <a:pt x="1846" y="0"/>
                    <a:pt x="1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5361000" y="1710750"/>
              <a:ext cx="81700" cy="420150"/>
            </a:xfrm>
            <a:custGeom>
              <a:avLst/>
              <a:gdLst/>
              <a:ahLst/>
              <a:cxnLst/>
              <a:rect l="l" t="t" r="r" b="b"/>
              <a:pathLst>
                <a:path w="3268" h="16806" extrusionOk="0">
                  <a:moveTo>
                    <a:pt x="0" y="0"/>
                  </a:moveTo>
                  <a:lnTo>
                    <a:pt x="823" y="16755"/>
                  </a:lnTo>
                  <a:lnTo>
                    <a:pt x="3051" y="16805"/>
                  </a:lnTo>
                  <a:lnTo>
                    <a:pt x="3267" y="527"/>
                  </a:lnTo>
                  <a:cubicBezTo>
                    <a:pt x="2176" y="371"/>
                    <a:pt x="1087" y="193"/>
                    <a:pt x="0" y="0"/>
                  </a:cubicBez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5347125" y="1428250"/>
              <a:ext cx="99375" cy="295700"/>
            </a:xfrm>
            <a:custGeom>
              <a:avLst/>
              <a:gdLst/>
              <a:ahLst/>
              <a:cxnLst/>
              <a:rect l="l" t="t" r="r" b="b"/>
              <a:pathLst>
                <a:path w="3975" h="11828" extrusionOk="0">
                  <a:moveTo>
                    <a:pt x="1" y="0"/>
                  </a:moveTo>
                  <a:lnTo>
                    <a:pt x="556" y="11300"/>
                  </a:lnTo>
                  <a:cubicBezTo>
                    <a:pt x="1643" y="11494"/>
                    <a:pt x="2732" y="11671"/>
                    <a:pt x="3823" y="11827"/>
                  </a:cubicBezTo>
                  <a:lnTo>
                    <a:pt x="3975" y="3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9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6267275" y="1419675"/>
              <a:ext cx="99675" cy="276125"/>
            </a:xfrm>
            <a:custGeom>
              <a:avLst/>
              <a:gdLst/>
              <a:ahLst/>
              <a:cxnLst/>
              <a:rect l="l" t="t" r="r" b="b"/>
              <a:pathLst>
                <a:path w="3987" h="11045" extrusionOk="0">
                  <a:moveTo>
                    <a:pt x="3986" y="1"/>
                  </a:moveTo>
                  <a:lnTo>
                    <a:pt x="1" y="151"/>
                  </a:lnTo>
                  <a:lnTo>
                    <a:pt x="458" y="11045"/>
                  </a:lnTo>
                  <a:cubicBezTo>
                    <a:pt x="1575" y="10812"/>
                    <a:pt x="2688" y="10558"/>
                    <a:pt x="3799" y="10285"/>
                  </a:cubicBezTo>
                  <a:lnTo>
                    <a:pt x="3986" y="1"/>
                  </a:lnTo>
                  <a:close/>
                </a:path>
              </a:pathLst>
            </a:custGeom>
            <a:solidFill>
              <a:srgbClr val="FC9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6278700" y="1676800"/>
              <a:ext cx="83550" cy="475250"/>
            </a:xfrm>
            <a:custGeom>
              <a:avLst/>
              <a:gdLst/>
              <a:ahLst/>
              <a:cxnLst/>
              <a:rect l="l" t="t" r="r" b="b"/>
              <a:pathLst>
                <a:path w="3342" h="19010" extrusionOk="0">
                  <a:moveTo>
                    <a:pt x="3342" y="1"/>
                  </a:moveTo>
                  <a:cubicBezTo>
                    <a:pt x="2231" y="274"/>
                    <a:pt x="1118" y="527"/>
                    <a:pt x="1" y="760"/>
                  </a:cubicBezTo>
                  <a:lnTo>
                    <a:pt x="763" y="18958"/>
                  </a:lnTo>
                  <a:lnTo>
                    <a:pt x="2991" y="19010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5270025" y="1345650"/>
              <a:ext cx="1179700" cy="94325"/>
            </a:xfrm>
            <a:custGeom>
              <a:avLst/>
              <a:gdLst/>
              <a:ahLst/>
              <a:cxnLst/>
              <a:rect l="l" t="t" r="r" b="b"/>
              <a:pathLst>
                <a:path w="47188" h="3773" extrusionOk="0">
                  <a:moveTo>
                    <a:pt x="47187" y="0"/>
                  </a:moveTo>
                  <a:lnTo>
                    <a:pt x="76" y="535"/>
                  </a:lnTo>
                  <a:lnTo>
                    <a:pt x="0" y="3773"/>
                  </a:lnTo>
                  <a:lnTo>
                    <a:pt x="0" y="3773"/>
                  </a:lnTo>
                  <a:lnTo>
                    <a:pt x="47111" y="3240"/>
                  </a:lnTo>
                  <a:lnTo>
                    <a:pt x="47187" y="0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5618900" y="1901200"/>
              <a:ext cx="248375" cy="180175"/>
            </a:xfrm>
            <a:custGeom>
              <a:avLst/>
              <a:gdLst/>
              <a:ahLst/>
              <a:cxnLst/>
              <a:rect l="l" t="t" r="r" b="b"/>
              <a:pathLst>
                <a:path w="9935" h="7207" extrusionOk="0">
                  <a:moveTo>
                    <a:pt x="9928" y="0"/>
                  </a:moveTo>
                  <a:lnTo>
                    <a:pt x="9928" y="0"/>
                  </a:lnTo>
                  <a:cubicBezTo>
                    <a:pt x="7124" y="559"/>
                    <a:pt x="4262" y="852"/>
                    <a:pt x="1366" y="852"/>
                  </a:cubicBezTo>
                  <a:cubicBezTo>
                    <a:pt x="911" y="852"/>
                    <a:pt x="456" y="845"/>
                    <a:pt x="0" y="831"/>
                  </a:cubicBezTo>
                  <a:lnTo>
                    <a:pt x="0" y="831"/>
                  </a:lnTo>
                  <a:cubicBezTo>
                    <a:pt x="1072" y="4158"/>
                    <a:pt x="2513" y="6651"/>
                    <a:pt x="4444" y="7057"/>
                  </a:cubicBezTo>
                  <a:cubicBezTo>
                    <a:pt x="4926" y="7158"/>
                    <a:pt x="5373" y="7207"/>
                    <a:pt x="5785" y="7207"/>
                  </a:cubicBezTo>
                  <a:cubicBezTo>
                    <a:pt x="8445" y="7207"/>
                    <a:pt x="9679" y="5172"/>
                    <a:pt x="9877" y="2060"/>
                  </a:cubicBezTo>
                  <a:cubicBezTo>
                    <a:pt x="9920" y="1389"/>
                    <a:pt x="9934" y="692"/>
                    <a:pt x="9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5985100" y="1761225"/>
              <a:ext cx="252675" cy="311125"/>
            </a:xfrm>
            <a:custGeom>
              <a:avLst/>
              <a:gdLst/>
              <a:ahLst/>
              <a:cxnLst/>
              <a:rect l="l" t="t" r="r" b="b"/>
              <a:pathLst>
                <a:path w="10107" h="12445" extrusionOk="0">
                  <a:moveTo>
                    <a:pt x="10106" y="0"/>
                  </a:moveTo>
                  <a:cubicBezTo>
                    <a:pt x="6910" y="1812"/>
                    <a:pt x="3538" y="3292"/>
                    <a:pt x="45" y="4380"/>
                  </a:cubicBezTo>
                  <a:cubicBezTo>
                    <a:pt x="105" y="5643"/>
                    <a:pt x="186" y="6848"/>
                    <a:pt x="292" y="7547"/>
                  </a:cubicBezTo>
                  <a:cubicBezTo>
                    <a:pt x="519" y="9029"/>
                    <a:pt x="0" y="12012"/>
                    <a:pt x="3797" y="12409"/>
                  </a:cubicBezTo>
                  <a:cubicBezTo>
                    <a:pt x="4026" y="12433"/>
                    <a:pt x="4246" y="12445"/>
                    <a:pt x="4458" y="12445"/>
                  </a:cubicBezTo>
                  <a:cubicBezTo>
                    <a:pt x="8331" y="12445"/>
                    <a:pt x="9427" y="8501"/>
                    <a:pt x="9907" y="2583"/>
                  </a:cubicBezTo>
                  <a:cubicBezTo>
                    <a:pt x="9969" y="1827"/>
                    <a:pt x="10036" y="950"/>
                    <a:pt x="10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5542950" y="1316350"/>
              <a:ext cx="724375" cy="606175"/>
            </a:xfrm>
            <a:custGeom>
              <a:avLst/>
              <a:gdLst/>
              <a:ahLst/>
              <a:cxnLst/>
              <a:rect l="l" t="t" r="r" b="b"/>
              <a:pathLst>
                <a:path w="28975" h="24247" extrusionOk="0">
                  <a:moveTo>
                    <a:pt x="28975" y="0"/>
                  </a:moveTo>
                  <a:lnTo>
                    <a:pt x="1" y="3230"/>
                  </a:lnTo>
                  <a:cubicBezTo>
                    <a:pt x="1" y="3230"/>
                    <a:pt x="438" y="16170"/>
                    <a:pt x="3038" y="24225"/>
                  </a:cubicBezTo>
                  <a:cubicBezTo>
                    <a:pt x="3494" y="24239"/>
                    <a:pt x="3949" y="24246"/>
                    <a:pt x="4404" y="24246"/>
                  </a:cubicBezTo>
                  <a:cubicBezTo>
                    <a:pt x="7300" y="24246"/>
                    <a:pt x="10162" y="23953"/>
                    <a:pt x="12965" y="23394"/>
                  </a:cubicBezTo>
                  <a:cubicBezTo>
                    <a:pt x="12935" y="20383"/>
                    <a:pt x="12526" y="17496"/>
                    <a:pt x="12526" y="17496"/>
                  </a:cubicBezTo>
                  <a:lnTo>
                    <a:pt x="12526" y="17496"/>
                  </a:lnTo>
                  <a:cubicBezTo>
                    <a:pt x="12526" y="17496"/>
                    <a:pt x="13034" y="17536"/>
                    <a:pt x="13902" y="17536"/>
                  </a:cubicBezTo>
                  <a:cubicBezTo>
                    <a:pt x="14800" y="17536"/>
                    <a:pt x="16083" y="17493"/>
                    <a:pt x="17586" y="17317"/>
                  </a:cubicBezTo>
                  <a:cubicBezTo>
                    <a:pt x="17586" y="17317"/>
                    <a:pt x="17623" y="19849"/>
                    <a:pt x="17731" y="22174"/>
                  </a:cubicBezTo>
                  <a:cubicBezTo>
                    <a:pt x="21224" y="21087"/>
                    <a:pt x="24595" y="19605"/>
                    <a:pt x="27792" y="17794"/>
                  </a:cubicBezTo>
                  <a:cubicBezTo>
                    <a:pt x="28299" y="10911"/>
                    <a:pt x="28975" y="1"/>
                    <a:pt x="2897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6272150" y="827350"/>
              <a:ext cx="231500" cy="206775"/>
            </a:xfrm>
            <a:custGeom>
              <a:avLst/>
              <a:gdLst/>
              <a:ahLst/>
              <a:cxnLst/>
              <a:rect l="l" t="t" r="r" b="b"/>
              <a:pathLst>
                <a:path w="9260" h="8271" extrusionOk="0">
                  <a:moveTo>
                    <a:pt x="1788" y="0"/>
                  </a:moveTo>
                  <a:cubicBezTo>
                    <a:pt x="1169" y="1088"/>
                    <a:pt x="630" y="1979"/>
                    <a:pt x="334" y="2346"/>
                  </a:cubicBezTo>
                  <a:cubicBezTo>
                    <a:pt x="87" y="2651"/>
                    <a:pt x="0" y="3002"/>
                    <a:pt x="0" y="3002"/>
                  </a:cubicBezTo>
                  <a:cubicBezTo>
                    <a:pt x="0" y="3002"/>
                    <a:pt x="1423" y="8271"/>
                    <a:pt x="4286" y="8271"/>
                  </a:cubicBezTo>
                  <a:cubicBezTo>
                    <a:pt x="4666" y="8271"/>
                    <a:pt x="5071" y="8178"/>
                    <a:pt x="5501" y="7968"/>
                  </a:cubicBezTo>
                  <a:cubicBezTo>
                    <a:pt x="5501" y="7968"/>
                    <a:pt x="6944" y="4755"/>
                    <a:pt x="9259" y="631"/>
                  </a:cubicBezTo>
                  <a:lnTo>
                    <a:pt x="9259" y="631"/>
                  </a:lnTo>
                  <a:cubicBezTo>
                    <a:pt x="8800" y="661"/>
                    <a:pt x="8337" y="675"/>
                    <a:pt x="7871" y="675"/>
                  </a:cubicBezTo>
                  <a:cubicBezTo>
                    <a:pt x="5805" y="675"/>
                    <a:pt x="3701" y="397"/>
                    <a:pt x="1788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8"/>
            <p:cNvSpPr/>
            <p:nvPr/>
          </p:nvSpPr>
          <p:spPr>
            <a:xfrm>
              <a:off x="6316825" y="750425"/>
              <a:ext cx="202900" cy="93800"/>
            </a:xfrm>
            <a:custGeom>
              <a:avLst/>
              <a:gdLst/>
              <a:ahLst/>
              <a:cxnLst/>
              <a:rect l="l" t="t" r="r" b="b"/>
              <a:pathLst>
                <a:path w="8116" h="3752" extrusionOk="0">
                  <a:moveTo>
                    <a:pt x="1697" y="0"/>
                  </a:moveTo>
                  <a:cubicBezTo>
                    <a:pt x="1140" y="1035"/>
                    <a:pt x="539" y="2131"/>
                    <a:pt x="1" y="3077"/>
                  </a:cubicBezTo>
                  <a:cubicBezTo>
                    <a:pt x="1916" y="3473"/>
                    <a:pt x="4022" y="3751"/>
                    <a:pt x="6090" y="3751"/>
                  </a:cubicBezTo>
                  <a:cubicBezTo>
                    <a:pt x="6554" y="3751"/>
                    <a:pt x="7015" y="3737"/>
                    <a:pt x="7472" y="3708"/>
                  </a:cubicBezTo>
                  <a:cubicBezTo>
                    <a:pt x="7681" y="3338"/>
                    <a:pt x="7893" y="2963"/>
                    <a:pt x="8115" y="2579"/>
                  </a:cubicBezTo>
                  <a:cubicBezTo>
                    <a:pt x="5281" y="2145"/>
                    <a:pt x="3084" y="960"/>
                    <a:pt x="1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8"/>
            <p:cNvSpPr/>
            <p:nvPr/>
          </p:nvSpPr>
          <p:spPr>
            <a:xfrm>
              <a:off x="6359275" y="656450"/>
              <a:ext cx="199250" cy="158475"/>
            </a:xfrm>
            <a:custGeom>
              <a:avLst/>
              <a:gdLst/>
              <a:ahLst/>
              <a:cxnLst/>
              <a:rect l="l" t="t" r="r" b="b"/>
              <a:pathLst>
                <a:path w="7970" h="6339" extrusionOk="0">
                  <a:moveTo>
                    <a:pt x="1992" y="0"/>
                  </a:moveTo>
                  <a:cubicBezTo>
                    <a:pt x="1992" y="0"/>
                    <a:pt x="1077" y="1763"/>
                    <a:pt x="0" y="3759"/>
                  </a:cubicBezTo>
                  <a:cubicBezTo>
                    <a:pt x="1386" y="4719"/>
                    <a:pt x="3586" y="5904"/>
                    <a:pt x="6417" y="6338"/>
                  </a:cubicBezTo>
                  <a:cubicBezTo>
                    <a:pt x="7019" y="5298"/>
                    <a:pt x="7556" y="4315"/>
                    <a:pt x="7969" y="3470"/>
                  </a:cubicBezTo>
                  <a:cubicBezTo>
                    <a:pt x="7967" y="3467"/>
                    <a:pt x="4837" y="715"/>
                    <a:pt x="1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8"/>
            <p:cNvSpPr/>
            <p:nvPr/>
          </p:nvSpPr>
          <p:spPr>
            <a:xfrm>
              <a:off x="6437500" y="672250"/>
              <a:ext cx="52075" cy="57925"/>
            </a:xfrm>
            <a:custGeom>
              <a:avLst/>
              <a:gdLst/>
              <a:ahLst/>
              <a:cxnLst/>
              <a:rect l="l" t="t" r="r" b="b"/>
              <a:pathLst>
                <a:path w="2083" h="2317" extrusionOk="0">
                  <a:moveTo>
                    <a:pt x="570" y="1"/>
                  </a:moveTo>
                  <a:lnTo>
                    <a:pt x="0" y="2317"/>
                  </a:lnTo>
                  <a:lnTo>
                    <a:pt x="2083" y="979"/>
                  </a:lnTo>
                  <a:cubicBezTo>
                    <a:pt x="2083" y="979"/>
                    <a:pt x="1385" y="348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5499532" y="793525"/>
              <a:ext cx="747075" cy="268775"/>
            </a:xfrm>
            <a:custGeom>
              <a:avLst/>
              <a:gdLst/>
              <a:ahLst/>
              <a:cxnLst/>
              <a:rect l="l" t="t" r="r" b="b"/>
              <a:pathLst>
                <a:path w="29883" h="10751" extrusionOk="0">
                  <a:moveTo>
                    <a:pt x="28559" y="0"/>
                  </a:moveTo>
                  <a:cubicBezTo>
                    <a:pt x="20818" y="6178"/>
                    <a:pt x="11081" y="9547"/>
                    <a:pt x="829" y="9547"/>
                  </a:cubicBezTo>
                  <a:cubicBezTo>
                    <a:pt x="553" y="9547"/>
                    <a:pt x="277" y="9544"/>
                    <a:pt x="0" y="9540"/>
                  </a:cubicBezTo>
                  <a:lnTo>
                    <a:pt x="0" y="9540"/>
                  </a:lnTo>
                  <a:cubicBezTo>
                    <a:pt x="69" y="9833"/>
                    <a:pt x="112" y="9986"/>
                    <a:pt x="112" y="9986"/>
                  </a:cubicBezTo>
                  <a:cubicBezTo>
                    <a:pt x="112" y="9986"/>
                    <a:pt x="3436" y="10751"/>
                    <a:pt x="8467" y="10751"/>
                  </a:cubicBezTo>
                  <a:cubicBezTo>
                    <a:pt x="14191" y="10751"/>
                    <a:pt x="22123" y="9762"/>
                    <a:pt x="29882" y="5532"/>
                  </a:cubicBezTo>
                  <a:cubicBezTo>
                    <a:pt x="29882" y="5532"/>
                    <a:pt x="29305" y="2929"/>
                    <a:pt x="28559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5470175" y="430975"/>
              <a:ext cx="737425" cy="601225"/>
            </a:xfrm>
            <a:custGeom>
              <a:avLst/>
              <a:gdLst/>
              <a:ahLst/>
              <a:cxnLst/>
              <a:rect l="l" t="t" r="r" b="b"/>
              <a:pathLst>
                <a:path w="29497" h="24049" extrusionOk="0">
                  <a:moveTo>
                    <a:pt x="15326" y="0"/>
                  </a:moveTo>
                  <a:cubicBezTo>
                    <a:pt x="14436" y="0"/>
                    <a:pt x="13522" y="106"/>
                    <a:pt x="12593" y="338"/>
                  </a:cubicBezTo>
                  <a:cubicBezTo>
                    <a:pt x="11266" y="604"/>
                    <a:pt x="0" y="3375"/>
                    <a:pt x="0" y="13907"/>
                  </a:cubicBezTo>
                  <a:cubicBezTo>
                    <a:pt x="0" y="19437"/>
                    <a:pt x="669" y="22879"/>
                    <a:pt x="938" y="24042"/>
                  </a:cubicBezTo>
                  <a:cubicBezTo>
                    <a:pt x="1216" y="24047"/>
                    <a:pt x="1494" y="24049"/>
                    <a:pt x="1771" y="24049"/>
                  </a:cubicBezTo>
                  <a:cubicBezTo>
                    <a:pt x="12022" y="24049"/>
                    <a:pt x="21757" y="20679"/>
                    <a:pt x="29497" y="14502"/>
                  </a:cubicBezTo>
                  <a:cubicBezTo>
                    <a:pt x="28913" y="12218"/>
                    <a:pt x="28227" y="9738"/>
                    <a:pt x="27627" y="8139"/>
                  </a:cubicBezTo>
                  <a:cubicBezTo>
                    <a:pt x="26434" y="4958"/>
                    <a:pt x="21426" y="0"/>
                    <a:pt x="15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5409875" y="882200"/>
              <a:ext cx="1024425" cy="884225"/>
            </a:xfrm>
            <a:custGeom>
              <a:avLst/>
              <a:gdLst/>
              <a:ahLst/>
              <a:cxnLst/>
              <a:rect l="l" t="t" r="r" b="b"/>
              <a:pathLst>
                <a:path w="40977" h="35369" extrusionOk="0">
                  <a:moveTo>
                    <a:pt x="34965" y="1"/>
                  </a:moveTo>
                  <a:lnTo>
                    <a:pt x="32942" y="1866"/>
                  </a:lnTo>
                  <a:cubicBezTo>
                    <a:pt x="32943" y="1866"/>
                    <a:pt x="25479" y="7103"/>
                    <a:pt x="11970" y="7103"/>
                  </a:cubicBezTo>
                  <a:cubicBezTo>
                    <a:pt x="9356" y="7103"/>
                    <a:pt x="6516" y="6907"/>
                    <a:pt x="3461" y="6439"/>
                  </a:cubicBezTo>
                  <a:cubicBezTo>
                    <a:pt x="3461" y="6439"/>
                    <a:pt x="879" y="9562"/>
                    <a:pt x="0" y="11722"/>
                  </a:cubicBezTo>
                  <a:cubicBezTo>
                    <a:pt x="0" y="11722"/>
                    <a:pt x="2005" y="13350"/>
                    <a:pt x="4506" y="13350"/>
                  </a:cubicBezTo>
                  <a:cubicBezTo>
                    <a:pt x="4512" y="13350"/>
                    <a:pt x="4517" y="13350"/>
                    <a:pt x="4523" y="13350"/>
                  </a:cubicBezTo>
                  <a:cubicBezTo>
                    <a:pt x="4613" y="13350"/>
                    <a:pt x="4702" y="13347"/>
                    <a:pt x="4794" y="13342"/>
                  </a:cubicBezTo>
                  <a:lnTo>
                    <a:pt x="4794" y="13342"/>
                  </a:lnTo>
                  <a:cubicBezTo>
                    <a:pt x="4590" y="13679"/>
                    <a:pt x="2950" y="35104"/>
                    <a:pt x="2950" y="35104"/>
                  </a:cubicBezTo>
                  <a:cubicBezTo>
                    <a:pt x="2950" y="35104"/>
                    <a:pt x="6661" y="35368"/>
                    <a:pt x="11852" y="35368"/>
                  </a:cubicBezTo>
                  <a:cubicBezTo>
                    <a:pt x="18819" y="35368"/>
                    <a:pt x="28449" y="34893"/>
                    <a:pt x="35351" y="32668"/>
                  </a:cubicBezTo>
                  <a:lnTo>
                    <a:pt x="34765" y="10844"/>
                  </a:lnTo>
                  <a:cubicBezTo>
                    <a:pt x="34765" y="10844"/>
                    <a:pt x="38680" y="8617"/>
                    <a:pt x="40977" y="4633"/>
                  </a:cubicBezTo>
                  <a:lnTo>
                    <a:pt x="349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5496375" y="914236"/>
              <a:ext cx="741950" cy="232450"/>
            </a:xfrm>
            <a:custGeom>
              <a:avLst/>
              <a:gdLst/>
              <a:ahLst/>
              <a:cxnLst/>
              <a:rect l="l" t="t" r="r" b="b"/>
              <a:pathLst>
                <a:path w="29678" h="9298" extrusionOk="0">
                  <a:moveTo>
                    <a:pt x="29677" y="1"/>
                  </a:moveTo>
                  <a:lnTo>
                    <a:pt x="29677" y="1"/>
                  </a:lnTo>
                  <a:cubicBezTo>
                    <a:pt x="29677" y="1"/>
                    <a:pt x="24426" y="4154"/>
                    <a:pt x="15495" y="5114"/>
                  </a:cubicBezTo>
                  <a:cubicBezTo>
                    <a:pt x="15495" y="5114"/>
                    <a:pt x="17534" y="7346"/>
                    <a:pt x="21139" y="7346"/>
                  </a:cubicBezTo>
                  <a:cubicBezTo>
                    <a:pt x="21573" y="7346"/>
                    <a:pt x="22030" y="7314"/>
                    <a:pt x="22508" y="7241"/>
                  </a:cubicBezTo>
                  <a:cubicBezTo>
                    <a:pt x="26964" y="6567"/>
                    <a:pt x="29677" y="1"/>
                    <a:pt x="29677" y="1"/>
                  </a:cubicBezTo>
                  <a:close/>
                  <a:moveTo>
                    <a:pt x="1" y="4871"/>
                  </a:moveTo>
                  <a:cubicBezTo>
                    <a:pt x="1" y="4872"/>
                    <a:pt x="3285" y="9298"/>
                    <a:pt x="8539" y="9298"/>
                  </a:cubicBezTo>
                  <a:cubicBezTo>
                    <a:pt x="8898" y="9298"/>
                    <a:pt x="9266" y="9277"/>
                    <a:pt x="9643" y="9233"/>
                  </a:cubicBezTo>
                  <a:cubicBezTo>
                    <a:pt x="14838" y="8626"/>
                    <a:pt x="15495" y="5114"/>
                    <a:pt x="15495" y="5114"/>
                  </a:cubicBezTo>
                  <a:lnTo>
                    <a:pt x="15495" y="5114"/>
                  </a:lnTo>
                  <a:cubicBezTo>
                    <a:pt x="12736" y="5411"/>
                    <a:pt x="10280" y="5517"/>
                    <a:pt x="8182" y="5517"/>
                  </a:cubicBezTo>
                  <a:cubicBezTo>
                    <a:pt x="3000" y="5517"/>
                    <a:pt x="1" y="4871"/>
                    <a:pt x="1" y="487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5411975" y="1189325"/>
              <a:ext cx="310825" cy="149525"/>
            </a:xfrm>
            <a:custGeom>
              <a:avLst/>
              <a:gdLst/>
              <a:ahLst/>
              <a:cxnLst/>
              <a:rect l="l" t="t" r="r" b="b"/>
              <a:pathLst>
                <a:path w="12433" h="5981" extrusionOk="0">
                  <a:moveTo>
                    <a:pt x="766" y="1"/>
                  </a:moveTo>
                  <a:cubicBezTo>
                    <a:pt x="766" y="1"/>
                    <a:pt x="64" y="1753"/>
                    <a:pt x="0" y="3633"/>
                  </a:cubicBezTo>
                  <a:cubicBezTo>
                    <a:pt x="2912" y="5444"/>
                    <a:pt x="6242" y="5981"/>
                    <a:pt x="9680" y="5981"/>
                  </a:cubicBezTo>
                  <a:cubicBezTo>
                    <a:pt x="10592" y="5981"/>
                    <a:pt x="11511" y="5943"/>
                    <a:pt x="12432" y="5881"/>
                  </a:cubicBezTo>
                  <a:cubicBezTo>
                    <a:pt x="11887" y="4097"/>
                    <a:pt x="11782" y="2465"/>
                    <a:pt x="11819" y="1274"/>
                  </a:cubicBezTo>
                  <a:lnTo>
                    <a:pt x="11819" y="1274"/>
                  </a:lnTo>
                  <a:cubicBezTo>
                    <a:pt x="9934" y="1425"/>
                    <a:pt x="7833" y="1569"/>
                    <a:pt x="6701" y="1569"/>
                  </a:cubicBezTo>
                  <a:cubicBezTo>
                    <a:pt x="6454" y="1569"/>
                    <a:pt x="6254" y="1562"/>
                    <a:pt x="6111" y="1547"/>
                  </a:cubicBezTo>
                  <a:cubicBezTo>
                    <a:pt x="5756" y="1509"/>
                    <a:pt x="4845" y="888"/>
                    <a:pt x="4845" y="888"/>
                  </a:cubicBezTo>
                  <a:cubicBezTo>
                    <a:pt x="4845" y="888"/>
                    <a:pt x="2613" y="833"/>
                    <a:pt x="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5410775" y="1280150"/>
              <a:ext cx="326725" cy="98825"/>
            </a:xfrm>
            <a:custGeom>
              <a:avLst/>
              <a:gdLst/>
              <a:ahLst/>
              <a:cxnLst/>
              <a:rect l="l" t="t" r="r" b="b"/>
              <a:pathLst>
                <a:path w="13069" h="3953" extrusionOk="0">
                  <a:moveTo>
                    <a:pt x="49" y="0"/>
                  </a:moveTo>
                  <a:cubicBezTo>
                    <a:pt x="1" y="1481"/>
                    <a:pt x="350" y="3041"/>
                    <a:pt x="1756" y="3888"/>
                  </a:cubicBezTo>
                  <a:cubicBezTo>
                    <a:pt x="1756" y="3888"/>
                    <a:pt x="4054" y="3953"/>
                    <a:pt x="6948" y="3953"/>
                  </a:cubicBezTo>
                  <a:cubicBezTo>
                    <a:pt x="8892" y="3953"/>
                    <a:pt x="11103" y="3924"/>
                    <a:pt x="13068" y="3826"/>
                  </a:cubicBezTo>
                  <a:cubicBezTo>
                    <a:pt x="12828" y="3292"/>
                    <a:pt x="12638" y="2763"/>
                    <a:pt x="12480" y="2246"/>
                  </a:cubicBezTo>
                  <a:cubicBezTo>
                    <a:pt x="11556" y="2309"/>
                    <a:pt x="10633" y="2347"/>
                    <a:pt x="9718" y="2347"/>
                  </a:cubicBezTo>
                  <a:cubicBezTo>
                    <a:pt x="6283" y="2347"/>
                    <a:pt x="2957" y="1809"/>
                    <a:pt x="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5706225" y="1212775"/>
              <a:ext cx="119300" cy="163025"/>
            </a:xfrm>
            <a:custGeom>
              <a:avLst/>
              <a:gdLst/>
              <a:ahLst/>
              <a:cxnLst/>
              <a:rect l="l" t="t" r="r" b="b"/>
              <a:pathLst>
                <a:path w="4772" h="6521" extrusionOk="0">
                  <a:moveTo>
                    <a:pt x="3910" y="1"/>
                  </a:moveTo>
                  <a:cubicBezTo>
                    <a:pt x="3910" y="1"/>
                    <a:pt x="2108" y="172"/>
                    <a:pt x="49" y="336"/>
                  </a:cubicBezTo>
                  <a:cubicBezTo>
                    <a:pt x="0" y="1871"/>
                    <a:pt x="181" y="4139"/>
                    <a:pt x="1250" y="6521"/>
                  </a:cubicBezTo>
                  <a:cubicBezTo>
                    <a:pt x="2343" y="6467"/>
                    <a:pt x="3362" y="6392"/>
                    <a:pt x="4213" y="6288"/>
                  </a:cubicBezTo>
                  <a:cubicBezTo>
                    <a:pt x="4213" y="6288"/>
                    <a:pt x="4771" y="2532"/>
                    <a:pt x="3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5761600" y="1253250"/>
              <a:ext cx="54800" cy="41050"/>
            </a:xfrm>
            <a:custGeom>
              <a:avLst/>
              <a:gdLst/>
              <a:ahLst/>
              <a:cxnLst/>
              <a:rect l="l" t="t" r="r" b="b"/>
              <a:pathLst>
                <a:path w="2192" h="1642" extrusionOk="0">
                  <a:moveTo>
                    <a:pt x="2054" y="1"/>
                  </a:moveTo>
                  <a:lnTo>
                    <a:pt x="1" y="710"/>
                  </a:lnTo>
                  <a:lnTo>
                    <a:pt x="2054" y="1641"/>
                  </a:lnTo>
                  <a:cubicBezTo>
                    <a:pt x="2054" y="1641"/>
                    <a:pt x="2191" y="797"/>
                    <a:pt x="2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5757275" y="719125"/>
              <a:ext cx="166100" cy="128125"/>
            </a:xfrm>
            <a:custGeom>
              <a:avLst/>
              <a:gdLst/>
              <a:ahLst/>
              <a:cxnLst/>
              <a:rect l="l" t="t" r="r" b="b"/>
              <a:pathLst>
                <a:path w="6644" h="5125" extrusionOk="0">
                  <a:moveTo>
                    <a:pt x="3125" y="0"/>
                  </a:moveTo>
                  <a:cubicBezTo>
                    <a:pt x="2892" y="0"/>
                    <a:pt x="2660" y="33"/>
                    <a:pt x="2434" y="110"/>
                  </a:cubicBezTo>
                  <a:cubicBezTo>
                    <a:pt x="869" y="644"/>
                    <a:pt x="1" y="2481"/>
                    <a:pt x="1" y="2481"/>
                  </a:cubicBezTo>
                  <a:cubicBezTo>
                    <a:pt x="853" y="4327"/>
                    <a:pt x="710" y="5048"/>
                    <a:pt x="710" y="5048"/>
                  </a:cubicBezTo>
                  <a:cubicBezTo>
                    <a:pt x="1056" y="5101"/>
                    <a:pt x="1394" y="5124"/>
                    <a:pt x="1721" y="5124"/>
                  </a:cubicBezTo>
                  <a:cubicBezTo>
                    <a:pt x="4589" y="5124"/>
                    <a:pt x="6644" y="3319"/>
                    <a:pt x="6644" y="3319"/>
                  </a:cubicBezTo>
                  <a:cubicBezTo>
                    <a:pt x="6092" y="2501"/>
                    <a:pt x="5902" y="1160"/>
                    <a:pt x="5902" y="1160"/>
                  </a:cubicBezTo>
                  <a:cubicBezTo>
                    <a:pt x="5902" y="1160"/>
                    <a:pt x="4508" y="0"/>
                    <a:pt x="3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5790950" y="750575"/>
              <a:ext cx="36875" cy="68450"/>
            </a:xfrm>
            <a:custGeom>
              <a:avLst/>
              <a:gdLst/>
              <a:ahLst/>
              <a:cxnLst/>
              <a:rect l="l" t="t" r="r" b="b"/>
              <a:pathLst>
                <a:path w="1475" h="2738" extrusionOk="0">
                  <a:moveTo>
                    <a:pt x="887" y="0"/>
                  </a:moveTo>
                  <a:cubicBezTo>
                    <a:pt x="822" y="0"/>
                    <a:pt x="749" y="57"/>
                    <a:pt x="672" y="185"/>
                  </a:cubicBezTo>
                  <a:cubicBezTo>
                    <a:pt x="343" y="730"/>
                    <a:pt x="1" y="2574"/>
                    <a:pt x="790" y="2732"/>
                  </a:cubicBezTo>
                  <a:cubicBezTo>
                    <a:pt x="806" y="2736"/>
                    <a:pt x="823" y="2737"/>
                    <a:pt x="838" y="2737"/>
                  </a:cubicBezTo>
                  <a:cubicBezTo>
                    <a:pt x="1474" y="2737"/>
                    <a:pt x="1344" y="0"/>
                    <a:pt x="88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5825600" y="742800"/>
              <a:ext cx="65725" cy="58425"/>
            </a:xfrm>
            <a:custGeom>
              <a:avLst/>
              <a:gdLst/>
              <a:ahLst/>
              <a:cxnLst/>
              <a:rect l="l" t="t" r="r" b="b"/>
              <a:pathLst>
                <a:path w="2629" h="2337" extrusionOk="0">
                  <a:moveTo>
                    <a:pt x="576" y="0"/>
                  </a:moveTo>
                  <a:cubicBezTo>
                    <a:pt x="0" y="0"/>
                    <a:pt x="1265" y="2336"/>
                    <a:pt x="1893" y="2336"/>
                  </a:cubicBezTo>
                  <a:cubicBezTo>
                    <a:pt x="1951" y="2336"/>
                    <a:pt x="2004" y="2316"/>
                    <a:pt x="2049" y="2273"/>
                  </a:cubicBezTo>
                  <a:cubicBezTo>
                    <a:pt x="2629" y="1710"/>
                    <a:pt x="1349" y="344"/>
                    <a:pt x="779" y="61"/>
                  </a:cubicBezTo>
                  <a:cubicBezTo>
                    <a:pt x="695" y="19"/>
                    <a:pt x="628" y="0"/>
                    <a:pt x="57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5355775" y="498500"/>
              <a:ext cx="299525" cy="337625"/>
            </a:xfrm>
            <a:custGeom>
              <a:avLst/>
              <a:gdLst/>
              <a:ahLst/>
              <a:cxnLst/>
              <a:rect l="l" t="t" r="r" b="b"/>
              <a:pathLst>
                <a:path w="11981" h="13505" extrusionOk="0">
                  <a:moveTo>
                    <a:pt x="6680" y="1"/>
                  </a:moveTo>
                  <a:lnTo>
                    <a:pt x="6394" y="110"/>
                  </a:lnTo>
                  <a:cubicBezTo>
                    <a:pt x="6394" y="110"/>
                    <a:pt x="1052" y="3970"/>
                    <a:pt x="490" y="7643"/>
                  </a:cubicBezTo>
                  <a:cubicBezTo>
                    <a:pt x="0" y="10863"/>
                    <a:pt x="3314" y="13504"/>
                    <a:pt x="6726" y="13504"/>
                  </a:cubicBezTo>
                  <a:cubicBezTo>
                    <a:pt x="7201" y="13504"/>
                    <a:pt x="7677" y="13453"/>
                    <a:pt x="8146" y="13345"/>
                  </a:cubicBezTo>
                  <a:cubicBezTo>
                    <a:pt x="11980" y="12462"/>
                    <a:pt x="8025" y="7522"/>
                    <a:pt x="7006" y="5600"/>
                  </a:cubicBezTo>
                  <a:cubicBezTo>
                    <a:pt x="5301" y="2406"/>
                    <a:pt x="6680" y="1"/>
                    <a:pt x="6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5496300" y="498425"/>
              <a:ext cx="96150" cy="108250"/>
            </a:xfrm>
            <a:custGeom>
              <a:avLst/>
              <a:gdLst/>
              <a:ahLst/>
              <a:cxnLst/>
              <a:rect l="l" t="t" r="r" b="b"/>
              <a:pathLst>
                <a:path w="3846" h="4330" extrusionOk="0">
                  <a:moveTo>
                    <a:pt x="1140" y="1"/>
                  </a:moveTo>
                  <a:cubicBezTo>
                    <a:pt x="1087" y="1"/>
                    <a:pt x="1059" y="4"/>
                    <a:pt x="1059" y="4"/>
                  </a:cubicBezTo>
                  <a:cubicBezTo>
                    <a:pt x="1" y="1961"/>
                    <a:pt x="848" y="4330"/>
                    <a:pt x="848" y="4330"/>
                  </a:cubicBezTo>
                  <a:cubicBezTo>
                    <a:pt x="1734" y="3044"/>
                    <a:pt x="3846" y="1199"/>
                    <a:pt x="3846" y="1199"/>
                  </a:cubicBezTo>
                  <a:cubicBezTo>
                    <a:pt x="2491" y="86"/>
                    <a:pt x="1433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8"/>
            <p:cNvSpPr/>
            <p:nvPr/>
          </p:nvSpPr>
          <p:spPr>
            <a:xfrm>
              <a:off x="5956425" y="378075"/>
              <a:ext cx="274625" cy="319175"/>
            </a:xfrm>
            <a:custGeom>
              <a:avLst/>
              <a:gdLst/>
              <a:ahLst/>
              <a:cxnLst/>
              <a:rect l="l" t="t" r="r" b="b"/>
              <a:pathLst>
                <a:path w="10985" h="12767" extrusionOk="0">
                  <a:moveTo>
                    <a:pt x="305" y="1"/>
                  </a:moveTo>
                  <a:lnTo>
                    <a:pt x="1" y="27"/>
                  </a:lnTo>
                  <a:cubicBezTo>
                    <a:pt x="1" y="27"/>
                    <a:pt x="2283" y="1593"/>
                    <a:pt x="2136" y="5213"/>
                  </a:cubicBezTo>
                  <a:cubicBezTo>
                    <a:pt x="2052" y="7242"/>
                    <a:pt x="806" y="12767"/>
                    <a:pt x="3783" y="12767"/>
                  </a:cubicBezTo>
                  <a:cubicBezTo>
                    <a:pt x="3990" y="12767"/>
                    <a:pt x="4217" y="12740"/>
                    <a:pt x="4467" y="12683"/>
                  </a:cubicBezTo>
                  <a:cubicBezTo>
                    <a:pt x="8304" y="11814"/>
                    <a:pt x="10984" y="7288"/>
                    <a:pt x="8889" y="4224"/>
                  </a:cubicBezTo>
                  <a:cubicBezTo>
                    <a:pt x="6793" y="1163"/>
                    <a:pt x="305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8"/>
            <p:cNvSpPr/>
            <p:nvPr/>
          </p:nvSpPr>
          <p:spPr>
            <a:xfrm>
              <a:off x="5906625" y="378750"/>
              <a:ext cx="101500" cy="95200"/>
            </a:xfrm>
            <a:custGeom>
              <a:avLst/>
              <a:gdLst/>
              <a:ahLst/>
              <a:cxnLst/>
              <a:rect l="l" t="t" r="r" b="b"/>
              <a:pathLst>
                <a:path w="4060" h="3808" extrusionOk="0">
                  <a:moveTo>
                    <a:pt x="1993" y="0"/>
                  </a:moveTo>
                  <a:cubicBezTo>
                    <a:pt x="1993" y="0"/>
                    <a:pt x="871" y="405"/>
                    <a:pt x="1" y="2285"/>
                  </a:cubicBezTo>
                  <a:cubicBezTo>
                    <a:pt x="1" y="2285"/>
                    <a:pt x="2482" y="2714"/>
                    <a:pt x="4059" y="3807"/>
                  </a:cubicBezTo>
                  <a:cubicBezTo>
                    <a:pt x="4059" y="3807"/>
                    <a:pt x="3794" y="1300"/>
                    <a:pt x="1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8"/>
            <p:cNvSpPr/>
            <p:nvPr/>
          </p:nvSpPr>
          <p:spPr>
            <a:xfrm>
              <a:off x="5666750" y="782275"/>
              <a:ext cx="42075" cy="47275"/>
            </a:xfrm>
            <a:custGeom>
              <a:avLst/>
              <a:gdLst/>
              <a:ahLst/>
              <a:cxnLst/>
              <a:rect l="l" t="t" r="r" b="b"/>
              <a:pathLst>
                <a:path w="1683" h="1891" extrusionOk="0">
                  <a:moveTo>
                    <a:pt x="748" y="1"/>
                  </a:moveTo>
                  <a:cubicBezTo>
                    <a:pt x="701" y="1"/>
                    <a:pt x="654" y="6"/>
                    <a:pt x="607" y="18"/>
                  </a:cubicBezTo>
                  <a:cubicBezTo>
                    <a:pt x="215" y="117"/>
                    <a:pt x="1" y="611"/>
                    <a:pt x="130" y="1126"/>
                  </a:cubicBezTo>
                  <a:cubicBezTo>
                    <a:pt x="245" y="1576"/>
                    <a:pt x="585" y="1891"/>
                    <a:pt x="934" y="1891"/>
                  </a:cubicBezTo>
                  <a:cubicBezTo>
                    <a:pt x="981" y="1891"/>
                    <a:pt x="1029" y="1885"/>
                    <a:pt x="1076" y="1873"/>
                  </a:cubicBezTo>
                  <a:cubicBezTo>
                    <a:pt x="1470" y="1777"/>
                    <a:pt x="1683" y="1280"/>
                    <a:pt x="1553" y="768"/>
                  </a:cubicBezTo>
                  <a:cubicBezTo>
                    <a:pt x="1440" y="317"/>
                    <a:pt x="1098" y="1"/>
                    <a:pt x="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8"/>
            <p:cNvSpPr/>
            <p:nvPr/>
          </p:nvSpPr>
          <p:spPr>
            <a:xfrm>
              <a:off x="5940325" y="701650"/>
              <a:ext cx="42100" cy="47300"/>
            </a:xfrm>
            <a:custGeom>
              <a:avLst/>
              <a:gdLst/>
              <a:ahLst/>
              <a:cxnLst/>
              <a:rect l="l" t="t" r="r" b="b"/>
              <a:pathLst>
                <a:path w="1684" h="1892" extrusionOk="0">
                  <a:moveTo>
                    <a:pt x="749" y="1"/>
                  </a:moveTo>
                  <a:cubicBezTo>
                    <a:pt x="701" y="1"/>
                    <a:pt x="654" y="7"/>
                    <a:pt x="607" y="19"/>
                  </a:cubicBezTo>
                  <a:cubicBezTo>
                    <a:pt x="214" y="118"/>
                    <a:pt x="1" y="611"/>
                    <a:pt x="129" y="1126"/>
                  </a:cubicBezTo>
                  <a:cubicBezTo>
                    <a:pt x="244" y="1576"/>
                    <a:pt x="585" y="1891"/>
                    <a:pt x="933" y="1891"/>
                  </a:cubicBezTo>
                  <a:cubicBezTo>
                    <a:pt x="981" y="1891"/>
                    <a:pt x="1028" y="1885"/>
                    <a:pt x="1076" y="1873"/>
                  </a:cubicBezTo>
                  <a:cubicBezTo>
                    <a:pt x="1471" y="1777"/>
                    <a:pt x="1684" y="1280"/>
                    <a:pt x="1554" y="768"/>
                  </a:cubicBezTo>
                  <a:cubicBezTo>
                    <a:pt x="1441" y="317"/>
                    <a:pt x="1099" y="1"/>
                    <a:pt x="7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5546625" y="865125"/>
              <a:ext cx="171475" cy="89300"/>
            </a:xfrm>
            <a:custGeom>
              <a:avLst/>
              <a:gdLst/>
              <a:ahLst/>
              <a:cxnLst/>
              <a:rect l="l" t="t" r="r" b="b"/>
              <a:pathLst>
                <a:path w="6859" h="3572" extrusionOk="0">
                  <a:moveTo>
                    <a:pt x="4463" y="1"/>
                  </a:moveTo>
                  <a:cubicBezTo>
                    <a:pt x="4021" y="1"/>
                    <a:pt x="3540" y="56"/>
                    <a:pt x="3046" y="173"/>
                  </a:cubicBezTo>
                  <a:cubicBezTo>
                    <a:pt x="1268" y="600"/>
                    <a:pt x="0" y="1665"/>
                    <a:pt x="214" y="2554"/>
                  </a:cubicBezTo>
                  <a:cubicBezTo>
                    <a:pt x="368" y="3195"/>
                    <a:pt x="1251" y="3572"/>
                    <a:pt x="2399" y="3572"/>
                  </a:cubicBezTo>
                  <a:cubicBezTo>
                    <a:pt x="2841" y="3572"/>
                    <a:pt x="3321" y="3516"/>
                    <a:pt x="3815" y="3398"/>
                  </a:cubicBezTo>
                  <a:cubicBezTo>
                    <a:pt x="5591" y="2975"/>
                    <a:pt x="6859" y="1907"/>
                    <a:pt x="6645" y="1020"/>
                  </a:cubicBezTo>
                  <a:cubicBezTo>
                    <a:pt x="6493" y="376"/>
                    <a:pt x="5611" y="1"/>
                    <a:pt x="4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5995425" y="739550"/>
              <a:ext cx="169900" cy="100300"/>
            </a:xfrm>
            <a:custGeom>
              <a:avLst/>
              <a:gdLst/>
              <a:ahLst/>
              <a:cxnLst/>
              <a:rect l="l" t="t" r="r" b="b"/>
              <a:pathLst>
                <a:path w="6796" h="4012" extrusionOk="0">
                  <a:moveTo>
                    <a:pt x="4881" y="1"/>
                  </a:moveTo>
                  <a:cubicBezTo>
                    <a:pt x="4251" y="1"/>
                    <a:pt x="3500" y="160"/>
                    <a:pt x="2742" y="485"/>
                  </a:cubicBezTo>
                  <a:cubicBezTo>
                    <a:pt x="1065" y="1206"/>
                    <a:pt x="0" y="2472"/>
                    <a:pt x="362" y="3311"/>
                  </a:cubicBezTo>
                  <a:cubicBezTo>
                    <a:pt x="560" y="3774"/>
                    <a:pt x="1149" y="4011"/>
                    <a:pt x="1918" y="4011"/>
                  </a:cubicBezTo>
                  <a:cubicBezTo>
                    <a:pt x="2548" y="4011"/>
                    <a:pt x="3297" y="3853"/>
                    <a:pt x="4051" y="3529"/>
                  </a:cubicBezTo>
                  <a:cubicBezTo>
                    <a:pt x="5731" y="2807"/>
                    <a:pt x="6795" y="1539"/>
                    <a:pt x="6434" y="700"/>
                  </a:cubicBezTo>
                  <a:cubicBezTo>
                    <a:pt x="6237" y="238"/>
                    <a:pt x="5649" y="1"/>
                    <a:pt x="4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8"/>
            <p:cNvSpPr/>
            <p:nvPr/>
          </p:nvSpPr>
          <p:spPr>
            <a:xfrm>
              <a:off x="5733400" y="751525"/>
              <a:ext cx="52400" cy="169950"/>
            </a:xfrm>
            <a:custGeom>
              <a:avLst/>
              <a:gdLst/>
              <a:ahLst/>
              <a:cxnLst/>
              <a:rect l="l" t="t" r="r" b="b"/>
              <a:pathLst>
                <a:path w="2096" h="6798" extrusionOk="0">
                  <a:moveTo>
                    <a:pt x="131" y="1"/>
                  </a:moveTo>
                  <a:cubicBezTo>
                    <a:pt x="98" y="1"/>
                    <a:pt x="65" y="17"/>
                    <a:pt x="43" y="46"/>
                  </a:cubicBezTo>
                  <a:cubicBezTo>
                    <a:pt x="1" y="93"/>
                    <a:pt x="7" y="165"/>
                    <a:pt x="58" y="207"/>
                  </a:cubicBezTo>
                  <a:cubicBezTo>
                    <a:pt x="63" y="211"/>
                    <a:pt x="682" y="737"/>
                    <a:pt x="1121" y="1788"/>
                  </a:cubicBezTo>
                  <a:cubicBezTo>
                    <a:pt x="1524" y="2755"/>
                    <a:pt x="1851" y="4386"/>
                    <a:pt x="1119" y="6644"/>
                  </a:cubicBezTo>
                  <a:cubicBezTo>
                    <a:pt x="1098" y="6702"/>
                    <a:pt x="1132" y="6766"/>
                    <a:pt x="1190" y="6788"/>
                  </a:cubicBezTo>
                  <a:cubicBezTo>
                    <a:pt x="1190" y="6788"/>
                    <a:pt x="1190" y="6788"/>
                    <a:pt x="1190" y="6788"/>
                  </a:cubicBezTo>
                  <a:cubicBezTo>
                    <a:pt x="1190" y="6788"/>
                    <a:pt x="1191" y="6789"/>
                    <a:pt x="1192" y="6792"/>
                  </a:cubicBezTo>
                  <a:cubicBezTo>
                    <a:pt x="1203" y="6796"/>
                    <a:pt x="1214" y="6797"/>
                    <a:pt x="1226" y="6797"/>
                  </a:cubicBezTo>
                  <a:cubicBezTo>
                    <a:pt x="1276" y="6797"/>
                    <a:pt x="1322" y="6766"/>
                    <a:pt x="1338" y="6717"/>
                  </a:cubicBezTo>
                  <a:cubicBezTo>
                    <a:pt x="2096" y="4383"/>
                    <a:pt x="1750" y="2692"/>
                    <a:pt x="1328" y="1686"/>
                  </a:cubicBezTo>
                  <a:cubicBezTo>
                    <a:pt x="868" y="589"/>
                    <a:pt x="232" y="51"/>
                    <a:pt x="204" y="30"/>
                  </a:cubicBezTo>
                  <a:cubicBezTo>
                    <a:pt x="183" y="10"/>
                    <a:pt x="157" y="1"/>
                    <a:pt x="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8"/>
            <p:cNvSpPr/>
            <p:nvPr/>
          </p:nvSpPr>
          <p:spPr>
            <a:xfrm>
              <a:off x="5897650" y="701850"/>
              <a:ext cx="77475" cy="158875"/>
            </a:xfrm>
            <a:custGeom>
              <a:avLst/>
              <a:gdLst/>
              <a:ahLst/>
              <a:cxnLst/>
              <a:rect l="l" t="t" r="r" b="b"/>
              <a:pathLst>
                <a:path w="3099" h="6355" extrusionOk="0">
                  <a:moveTo>
                    <a:pt x="369" y="1"/>
                  </a:moveTo>
                  <a:cubicBezTo>
                    <a:pt x="320" y="1"/>
                    <a:pt x="274" y="31"/>
                    <a:pt x="260" y="81"/>
                  </a:cubicBezTo>
                  <a:cubicBezTo>
                    <a:pt x="248" y="113"/>
                    <a:pt x="0" y="908"/>
                    <a:pt x="202" y="2083"/>
                  </a:cubicBezTo>
                  <a:cubicBezTo>
                    <a:pt x="386" y="3158"/>
                    <a:pt x="1004" y="4772"/>
                    <a:pt x="2897" y="6326"/>
                  </a:cubicBezTo>
                  <a:cubicBezTo>
                    <a:pt x="2908" y="6339"/>
                    <a:pt x="2920" y="6343"/>
                    <a:pt x="2931" y="6347"/>
                  </a:cubicBezTo>
                  <a:cubicBezTo>
                    <a:pt x="2944" y="6352"/>
                    <a:pt x="2957" y="6354"/>
                    <a:pt x="2970" y="6354"/>
                  </a:cubicBezTo>
                  <a:cubicBezTo>
                    <a:pt x="3004" y="6354"/>
                    <a:pt x="3036" y="6340"/>
                    <a:pt x="3058" y="6312"/>
                  </a:cubicBezTo>
                  <a:cubicBezTo>
                    <a:pt x="3099" y="6262"/>
                    <a:pt x="3090" y="6188"/>
                    <a:pt x="3042" y="6150"/>
                  </a:cubicBezTo>
                  <a:cubicBezTo>
                    <a:pt x="1212" y="4642"/>
                    <a:pt x="612" y="3091"/>
                    <a:pt x="431" y="2057"/>
                  </a:cubicBezTo>
                  <a:cubicBezTo>
                    <a:pt x="237" y="935"/>
                    <a:pt x="476" y="159"/>
                    <a:pt x="480" y="153"/>
                  </a:cubicBezTo>
                  <a:cubicBezTo>
                    <a:pt x="498" y="92"/>
                    <a:pt x="465" y="35"/>
                    <a:pt x="405" y="6"/>
                  </a:cubicBezTo>
                  <a:cubicBezTo>
                    <a:pt x="393" y="3"/>
                    <a:pt x="381" y="1"/>
                    <a:pt x="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5831025" y="841100"/>
              <a:ext cx="53175" cy="22950"/>
            </a:xfrm>
            <a:custGeom>
              <a:avLst/>
              <a:gdLst/>
              <a:ahLst/>
              <a:cxnLst/>
              <a:rect l="l" t="t" r="r" b="b"/>
              <a:pathLst>
                <a:path w="2127" h="918" extrusionOk="0">
                  <a:moveTo>
                    <a:pt x="1996" y="0"/>
                  </a:moveTo>
                  <a:cubicBezTo>
                    <a:pt x="1954" y="0"/>
                    <a:pt x="1914" y="26"/>
                    <a:pt x="1893" y="65"/>
                  </a:cubicBezTo>
                  <a:cubicBezTo>
                    <a:pt x="1625" y="571"/>
                    <a:pt x="1167" y="693"/>
                    <a:pt x="791" y="693"/>
                  </a:cubicBezTo>
                  <a:cubicBezTo>
                    <a:pt x="463" y="693"/>
                    <a:pt x="197" y="601"/>
                    <a:pt x="172" y="591"/>
                  </a:cubicBezTo>
                  <a:cubicBezTo>
                    <a:pt x="159" y="586"/>
                    <a:pt x="146" y="584"/>
                    <a:pt x="133" y="584"/>
                  </a:cubicBezTo>
                  <a:cubicBezTo>
                    <a:pt x="85" y="584"/>
                    <a:pt x="40" y="614"/>
                    <a:pt x="25" y="663"/>
                  </a:cubicBezTo>
                  <a:cubicBezTo>
                    <a:pt x="0" y="720"/>
                    <a:pt x="33" y="790"/>
                    <a:pt x="93" y="810"/>
                  </a:cubicBezTo>
                  <a:cubicBezTo>
                    <a:pt x="103" y="813"/>
                    <a:pt x="405" y="918"/>
                    <a:pt x="786" y="918"/>
                  </a:cubicBezTo>
                  <a:cubicBezTo>
                    <a:pt x="1228" y="918"/>
                    <a:pt x="1775" y="777"/>
                    <a:pt x="2096" y="173"/>
                  </a:cubicBezTo>
                  <a:cubicBezTo>
                    <a:pt x="2127" y="117"/>
                    <a:pt x="2106" y="48"/>
                    <a:pt x="2049" y="15"/>
                  </a:cubicBezTo>
                  <a:cubicBezTo>
                    <a:pt x="2032" y="5"/>
                    <a:pt x="2014" y="0"/>
                    <a:pt x="19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5347125" y="1428250"/>
              <a:ext cx="99375" cy="702650"/>
            </a:xfrm>
            <a:custGeom>
              <a:avLst/>
              <a:gdLst/>
              <a:ahLst/>
              <a:cxnLst/>
              <a:rect l="l" t="t" r="r" b="b"/>
              <a:pathLst>
                <a:path w="3975" h="28106" extrusionOk="0">
                  <a:moveTo>
                    <a:pt x="1" y="0"/>
                  </a:moveTo>
                  <a:lnTo>
                    <a:pt x="1378" y="28055"/>
                  </a:lnTo>
                  <a:lnTo>
                    <a:pt x="3606" y="28105"/>
                  </a:lnTo>
                  <a:lnTo>
                    <a:pt x="3975" y="3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>
              <a:off x="6267275" y="1419675"/>
              <a:ext cx="99675" cy="732375"/>
            </a:xfrm>
            <a:custGeom>
              <a:avLst/>
              <a:gdLst/>
              <a:ahLst/>
              <a:cxnLst/>
              <a:rect l="l" t="t" r="r" b="b"/>
              <a:pathLst>
                <a:path w="3987" h="29295" extrusionOk="0">
                  <a:moveTo>
                    <a:pt x="3986" y="1"/>
                  </a:moveTo>
                  <a:lnTo>
                    <a:pt x="1" y="152"/>
                  </a:lnTo>
                  <a:lnTo>
                    <a:pt x="1219" y="29243"/>
                  </a:lnTo>
                  <a:lnTo>
                    <a:pt x="3447" y="29295"/>
                  </a:lnTo>
                  <a:lnTo>
                    <a:pt x="3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>
              <a:off x="5270025" y="1345650"/>
              <a:ext cx="1179700" cy="94325"/>
            </a:xfrm>
            <a:custGeom>
              <a:avLst/>
              <a:gdLst/>
              <a:ahLst/>
              <a:cxnLst/>
              <a:rect l="l" t="t" r="r" b="b"/>
              <a:pathLst>
                <a:path w="47188" h="3773" extrusionOk="0">
                  <a:moveTo>
                    <a:pt x="47187" y="0"/>
                  </a:moveTo>
                  <a:lnTo>
                    <a:pt x="76" y="535"/>
                  </a:lnTo>
                  <a:lnTo>
                    <a:pt x="0" y="3773"/>
                  </a:lnTo>
                  <a:lnTo>
                    <a:pt x="0" y="3773"/>
                  </a:lnTo>
                  <a:lnTo>
                    <a:pt x="47111" y="3240"/>
                  </a:lnTo>
                  <a:lnTo>
                    <a:pt x="47187" y="0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>
              <a:off x="6216375" y="1072150"/>
              <a:ext cx="80600" cy="101975"/>
            </a:xfrm>
            <a:custGeom>
              <a:avLst/>
              <a:gdLst/>
              <a:ahLst/>
              <a:cxnLst/>
              <a:rect l="l" t="t" r="r" b="b"/>
              <a:pathLst>
                <a:path w="3224" h="4079" extrusionOk="0">
                  <a:moveTo>
                    <a:pt x="511" y="1"/>
                  </a:moveTo>
                  <a:cubicBezTo>
                    <a:pt x="430" y="1"/>
                    <a:pt x="348" y="7"/>
                    <a:pt x="263" y="19"/>
                  </a:cubicBezTo>
                  <a:cubicBezTo>
                    <a:pt x="0" y="1545"/>
                    <a:pt x="2174" y="4079"/>
                    <a:pt x="3148" y="4079"/>
                  </a:cubicBezTo>
                  <a:cubicBezTo>
                    <a:pt x="3174" y="4079"/>
                    <a:pt x="3199" y="4077"/>
                    <a:pt x="3223" y="4074"/>
                  </a:cubicBezTo>
                  <a:cubicBezTo>
                    <a:pt x="3223" y="4074"/>
                    <a:pt x="265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>
              <a:off x="6285275" y="1063575"/>
              <a:ext cx="25675" cy="146250"/>
            </a:xfrm>
            <a:custGeom>
              <a:avLst/>
              <a:gdLst/>
              <a:ahLst/>
              <a:cxnLst/>
              <a:rect l="l" t="t" r="r" b="b"/>
              <a:pathLst>
                <a:path w="1027" h="5850" extrusionOk="0">
                  <a:moveTo>
                    <a:pt x="445" y="0"/>
                  </a:moveTo>
                  <a:cubicBezTo>
                    <a:pt x="12" y="0"/>
                    <a:pt x="1" y="5849"/>
                    <a:pt x="322" y="5849"/>
                  </a:cubicBezTo>
                  <a:cubicBezTo>
                    <a:pt x="333" y="5849"/>
                    <a:pt x="345" y="5842"/>
                    <a:pt x="358" y="5827"/>
                  </a:cubicBezTo>
                  <a:cubicBezTo>
                    <a:pt x="721" y="5372"/>
                    <a:pt x="1023" y="5063"/>
                    <a:pt x="1027" y="5058"/>
                  </a:cubicBezTo>
                  <a:lnTo>
                    <a:pt x="1027" y="5058"/>
                  </a:lnTo>
                  <a:lnTo>
                    <a:pt x="723" y="5369"/>
                  </a:lnTo>
                  <a:cubicBezTo>
                    <a:pt x="723" y="5369"/>
                    <a:pt x="961" y="332"/>
                    <a:pt x="479" y="12"/>
                  </a:cubicBezTo>
                  <a:cubicBezTo>
                    <a:pt x="467" y="4"/>
                    <a:pt x="456" y="0"/>
                    <a:pt x="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>
              <a:off x="6177825" y="1196450"/>
              <a:ext cx="168300" cy="156775"/>
            </a:xfrm>
            <a:custGeom>
              <a:avLst/>
              <a:gdLst/>
              <a:ahLst/>
              <a:cxnLst/>
              <a:rect l="l" t="t" r="r" b="b"/>
              <a:pathLst>
                <a:path w="6732" h="6271" extrusionOk="0">
                  <a:moveTo>
                    <a:pt x="762" y="1"/>
                  </a:moveTo>
                  <a:lnTo>
                    <a:pt x="762" y="1"/>
                  </a:lnTo>
                  <a:cubicBezTo>
                    <a:pt x="1" y="1471"/>
                    <a:pt x="428" y="3460"/>
                    <a:pt x="1291" y="4924"/>
                  </a:cubicBezTo>
                  <a:cubicBezTo>
                    <a:pt x="1744" y="5693"/>
                    <a:pt x="2284" y="5990"/>
                    <a:pt x="2788" y="5990"/>
                  </a:cubicBezTo>
                  <a:cubicBezTo>
                    <a:pt x="3398" y="5990"/>
                    <a:pt x="3957" y="5557"/>
                    <a:pt x="4250" y="5003"/>
                  </a:cubicBezTo>
                  <a:cubicBezTo>
                    <a:pt x="4460" y="5680"/>
                    <a:pt x="5075" y="6271"/>
                    <a:pt x="5822" y="6271"/>
                  </a:cubicBezTo>
                  <a:cubicBezTo>
                    <a:pt x="6111" y="6271"/>
                    <a:pt x="6419" y="6182"/>
                    <a:pt x="6732" y="5976"/>
                  </a:cubicBezTo>
                  <a:cubicBezTo>
                    <a:pt x="3980" y="5018"/>
                    <a:pt x="1692" y="2780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>
              <a:off x="6196900" y="1166550"/>
              <a:ext cx="216900" cy="179325"/>
            </a:xfrm>
            <a:custGeom>
              <a:avLst/>
              <a:gdLst/>
              <a:ahLst/>
              <a:cxnLst/>
              <a:rect l="l" t="t" r="r" b="b"/>
              <a:pathLst>
                <a:path w="8676" h="7173" extrusionOk="0">
                  <a:moveTo>
                    <a:pt x="1615" y="0"/>
                  </a:moveTo>
                  <a:cubicBezTo>
                    <a:pt x="1215" y="0"/>
                    <a:pt x="812" y="144"/>
                    <a:pt x="457" y="534"/>
                  </a:cubicBezTo>
                  <a:cubicBezTo>
                    <a:pt x="271" y="739"/>
                    <a:pt x="122" y="962"/>
                    <a:pt x="1" y="1198"/>
                  </a:cubicBezTo>
                  <a:cubicBezTo>
                    <a:pt x="930" y="3979"/>
                    <a:pt x="3217" y="6215"/>
                    <a:pt x="5969" y="7173"/>
                  </a:cubicBezTo>
                  <a:cubicBezTo>
                    <a:pt x="6152" y="7050"/>
                    <a:pt x="6337" y="6889"/>
                    <a:pt x="6521" y="6680"/>
                  </a:cubicBezTo>
                  <a:cubicBezTo>
                    <a:pt x="7820" y="5197"/>
                    <a:pt x="8676" y="2906"/>
                    <a:pt x="7625" y="1203"/>
                  </a:cubicBezTo>
                  <a:cubicBezTo>
                    <a:pt x="7263" y="616"/>
                    <a:pt x="6701" y="424"/>
                    <a:pt x="6119" y="424"/>
                  </a:cubicBezTo>
                  <a:cubicBezTo>
                    <a:pt x="5012" y="424"/>
                    <a:pt x="3835" y="1121"/>
                    <a:pt x="3835" y="1121"/>
                  </a:cubicBezTo>
                  <a:cubicBezTo>
                    <a:pt x="3835" y="1121"/>
                    <a:pt x="2734" y="0"/>
                    <a:pt x="1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>
              <a:off x="6312200" y="1190350"/>
              <a:ext cx="75025" cy="59000"/>
            </a:xfrm>
            <a:custGeom>
              <a:avLst/>
              <a:gdLst/>
              <a:ahLst/>
              <a:cxnLst/>
              <a:rect l="l" t="t" r="r" b="b"/>
              <a:pathLst>
                <a:path w="3001" h="2360" extrusionOk="0">
                  <a:moveTo>
                    <a:pt x="1591" y="0"/>
                  </a:moveTo>
                  <a:cubicBezTo>
                    <a:pt x="1090" y="0"/>
                    <a:pt x="622" y="250"/>
                    <a:pt x="622" y="250"/>
                  </a:cubicBezTo>
                  <a:cubicBezTo>
                    <a:pt x="0" y="1015"/>
                    <a:pt x="1775" y="604"/>
                    <a:pt x="2067" y="911"/>
                  </a:cubicBezTo>
                  <a:cubicBezTo>
                    <a:pt x="2319" y="1175"/>
                    <a:pt x="2613" y="2360"/>
                    <a:pt x="2783" y="2360"/>
                  </a:cubicBezTo>
                  <a:cubicBezTo>
                    <a:pt x="2811" y="2360"/>
                    <a:pt x="2835" y="2329"/>
                    <a:pt x="2855" y="2259"/>
                  </a:cubicBezTo>
                  <a:cubicBezTo>
                    <a:pt x="3001" y="1755"/>
                    <a:pt x="2963" y="838"/>
                    <a:pt x="2325" y="260"/>
                  </a:cubicBezTo>
                  <a:cubicBezTo>
                    <a:pt x="2110" y="65"/>
                    <a:pt x="1846" y="0"/>
                    <a:pt x="159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>
              <a:off x="5361000" y="1710750"/>
              <a:ext cx="81700" cy="420150"/>
            </a:xfrm>
            <a:custGeom>
              <a:avLst/>
              <a:gdLst/>
              <a:ahLst/>
              <a:cxnLst/>
              <a:rect l="l" t="t" r="r" b="b"/>
              <a:pathLst>
                <a:path w="3268" h="16806" extrusionOk="0">
                  <a:moveTo>
                    <a:pt x="0" y="0"/>
                  </a:moveTo>
                  <a:lnTo>
                    <a:pt x="823" y="16755"/>
                  </a:lnTo>
                  <a:lnTo>
                    <a:pt x="3051" y="16805"/>
                  </a:lnTo>
                  <a:lnTo>
                    <a:pt x="3267" y="527"/>
                  </a:lnTo>
                  <a:cubicBezTo>
                    <a:pt x="2176" y="371"/>
                    <a:pt x="1087" y="1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8"/>
            <p:cNvSpPr/>
            <p:nvPr/>
          </p:nvSpPr>
          <p:spPr>
            <a:xfrm>
              <a:off x="5347125" y="1428250"/>
              <a:ext cx="99375" cy="295700"/>
            </a:xfrm>
            <a:custGeom>
              <a:avLst/>
              <a:gdLst/>
              <a:ahLst/>
              <a:cxnLst/>
              <a:rect l="l" t="t" r="r" b="b"/>
              <a:pathLst>
                <a:path w="3975" h="11828" extrusionOk="0">
                  <a:moveTo>
                    <a:pt x="1" y="0"/>
                  </a:moveTo>
                  <a:lnTo>
                    <a:pt x="556" y="11300"/>
                  </a:lnTo>
                  <a:cubicBezTo>
                    <a:pt x="1643" y="11494"/>
                    <a:pt x="2732" y="11671"/>
                    <a:pt x="3823" y="11827"/>
                  </a:cubicBezTo>
                  <a:lnTo>
                    <a:pt x="3975" y="3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8"/>
            <p:cNvSpPr/>
            <p:nvPr/>
          </p:nvSpPr>
          <p:spPr>
            <a:xfrm>
              <a:off x="6267275" y="1419675"/>
              <a:ext cx="99675" cy="276125"/>
            </a:xfrm>
            <a:custGeom>
              <a:avLst/>
              <a:gdLst/>
              <a:ahLst/>
              <a:cxnLst/>
              <a:rect l="l" t="t" r="r" b="b"/>
              <a:pathLst>
                <a:path w="3987" h="11045" extrusionOk="0">
                  <a:moveTo>
                    <a:pt x="3986" y="1"/>
                  </a:moveTo>
                  <a:lnTo>
                    <a:pt x="1" y="151"/>
                  </a:lnTo>
                  <a:lnTo>
                    <a:pt x="458" y="11045"/>
                  </a:lnTo>
                  <a:cubicBezTo>
                    <a:pt x="1575" y="10812"/>
                    <a:pt x="2688" y="10558"/>
                    <a:pt x="3799" y="10285"/>
                  </a:cubicBezTo>
                  <a:lnTo>
                    <a:pt x="3986" y="1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6278700" y="1676800"/>
              <a:ext cx="83550" cy="475250"/>
            </a:xfrm>
            <a:custGeom>
              <a:avLst/>
              <a:gdLst/>
              <a:ahLst/>
              <a:cxnLst/>
              <a:rect l="l" t="t" r="r" b="b"/>
              <a:pathLst>
                <a:path w="3342" h="19010" extrusionOk="0">
                  <a:moveTo>
                    <a:pt x="3342" y="1"/>
                  </a:moveTo>
                  <a:cubicBezTo>
                    <a:pt x="2231" y="274"/>
                    <a:pt x="1118" y="527"/>
                    <a:pt x="1" y="760"/>
                  </a:cubicBezTo>
                  <a:lnTo>
                    <a:pt x="763" y="18958"/>
                  </a:lnTo>
                  <a:lnTo>
                    <a:pt x="2991" y="19010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5270025" y="1345650"/>
              <a:ext cx="1179700" cy="94325"/>
            </a:xfrm>
            <a:custGeom>
              <a:avLst/>
              <a:gdLst/>
              <a:ahLst/>
              <a:cxnLst/>
              <a:rect l="l" t="t" r="r" b="b"/>
              <a:pathLst>
                <a:path w="47188" h="3773" extrusionOk="0">
                  <a:moveTo>
                    <a:pt x="47187" y="0"/>
                  </a:moveTo>
                  <a:lnTo>
                    <a:pt x="76" y="535"/>
                  </a:lnTo>
                  <a:lnTo>
                    <a:pt x="0" y="3773"/>
                  </a:lnTo>
                  <a:lnTo>
                    <a:pt x="0" y="3773"/>
                  </a:lnTo>
                  <a:lnTo>
                    <a:pt x="47111" y="3240"/>
                  </a:lnTo>
                  <a:lnTo>
                    <a:pt x="471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8B08C33C-E894-4178-BEFE-F529A9602264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212273" y="2902076"/>
            <a:ext cx="1953491" cy="374100"/>
          </a:xfrm>
        </p:spPr>
        <p:txBody>
          <a:bodyPr/>
          <a:lstStyle/>
          <a:p>
            <a:r>
              <a:rPr lang="es-419" sz="1100" dirty="0">
                <a:hlinkClick r:id="rId3"/>
              </a:rPr>
              <a:t>https://www.youtube.com/watch?v=pWepfJ-8XU0&amp;ab_channel=SuperSimpleSongs-KidsSongs</a:t>
            </a:r>
            <a:r>
              <a:rPr lang="es-419" sz="11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41"/>
          <p:cNvSpPr txBox="1">
            <a:spLocks noGrp="1"/>
          </p:cNvSpPr>
          <p:nvPr>
            <p:ph type="title"/>
          </p:nvPr>
        </p:nvSpPr>
        <p:spPr>
          <a:xfrm>
            <a:off x="117327" y="62018"/>
            <a:ext cx="1330473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Pets</a:t>
            </a:r>
            <a:endParaRPr sz="3600" dirty="0"/>
          </a:p>
        </p:txBody>
      </p:sp>
      <p:sp>
        <p:nvSpPr>
          <p:cNvPr id="2585" name="Google Shape;2585;p41"/>
          <p:cNvSpPr txBox="1">
            <a:spLocks noGrp="1"/>
          </p:cNvSpPr>
          <p:nvPr>
            <p:ph type="title" idx="2"/>
          </p:nvPr>
        </p:nvSpPr>
        <p:spPr>
          <a:xfrm>
            <a:off x="4191676" y="1815483"/>
            <a:ext cx="96981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Dog</a:t>
            </a:r>
            <a:endParaRPr dirty="0"/>
          </a:p>
        </p:txBody>
      </p:sp>
      <p:cxnSp>
        <p:nvCxnSpPr>
          <p:cNvPr id="2596" name="Google Shape;2596;p41"/>
          <p:cNvCxnSpPr/>
          <p:nvPr/>
        </p:nvCxnSpPr>
        <p:spPr>
          <a:xfrm>
            <a:off x="-60875" y="-96439"/>
            <a:ext cx="0" cy="52767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7" name="Picture 4" descr="Blue Yellow Fish PNG Transparent Clipart Image Free #10 - Free ...">
            <a:extLst>
              <a:ext uri="{FF2B5EF4-FFF2-40B4-BE49-F238E27FC236}">
                <a16:creationId xmlns:a16="http://schemas.microsoft.com/office/drawing/2014/main" id="{51A4C9B4-0B49-4025-A91A-9587797B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03" y="2758069"/>
            <a:ext cx="1596483" cy="159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Library of dog png picture royalty free library png files ...">
            <a:extLst>
              <a:ext uri="{FF2B5EF4-FFF2-40B4-BE49-F238E27FC236}">
                <a16:creationId xmlns:a16="http://schemas.microsoft.com/office/drawing/2014/main" id="{D5DAA786-3A45-4587-B5A6-49B7ABB2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89" y="809683"/>
            <a:ext cx="1727570" cy="12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Imagen 168">
            <a:extLst>
              <a:ext uri="{FF2B5EF4-FFF2-40B4-BE49-F238E27FC236}">
                <a16:creationId xmlns:a16="http://schemas.microsoft.com/office/drawing/2014/main" id="{48A673DF-3BAA-43DC-9131-3B9331E6D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83" y="3013695"/>
            <a:ext cx="1456857" cy="1456857"/>
          </a:xfrm>
          <a:prstGeom prst="rect">
            <a:avLst/>
          </a:prstGeom>
        </p:spPr>
      </p:pic>
      <p:pic>
        <p:nvPicPr>
          <p:cNvPr id="170" name="Imagen 16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EC46A23-5EFD-4F5F-882B-4BBACA25F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1581" y="3041988"/>
            <a:ext cx="1408604" cy="1444656"/>
          </a:xfrm>
          <a:prstGeom prst="rect">
            <a:avLst/>
          </a:prstGeom>
        </p:spPr>
      </p:pic>
      <p:pic>
        <p:nvPicPr>
          <p:cNvPr id="171" name="Picture 2" descr="Rabbit Png Transparent Free Images - Transparent Background Easter ...">
            <a:extLst>
              <a:ext uri="{FF2B5EF4-FFF2-40B4-BE49-F238E27FC236}">
                <a16:creationId xmlns:a16="http://schemas.microsoft.com/office/drawing/2014/main" id="{AC88A9B3-82FE-44F9-8236-2D0B531F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34" y="586769"/>
            <a:ext cx="877228" cy="15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6" descr="Clipart png cute 7 » Clipart Station">
            <a:extLst>
              <a:ext uri="{FF2B5EF4-FFF2-40B4-BE49-F238E27FC236}">
                <a16:creationId xmlns:a16="http://schemas.microsoft.com/office/drawing/2014/main" id="{3DE351B6-C467-48BE-867A-FA835D0F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8" y="471898"/>
            <a:ext cx="1832686" cy="183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Google Shape;2585;p41">
            <a:extLst>
              <a:ext uri="{FF2B5EF4-FFF2-40B4-BE49-F238E27FC236}">
                <a16:creationId xmlns:a16="http://schemas.microsoft.com/office/drawing/2014/main" id="{6F8C9BA7-0056-4022-8BED-3A82E9224B66}"/>
              </a:ext>
            </a:extLst>
          </p:cNvPr>
          <p:cNvSpPr txBox="1">
            <a:spLocks/>
          </p:cNvSpPr>
          <p:nvPr/>
        </p:nvSpPr>
        <p:spPr>
          <a:xfrm>
            <a:off x="1090202" y="4485389"/>
            <a:ext cx="96981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rditas"/>
              <a:buNone/>
              <a:defRPr sz="1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dirty="0"/>
              <a:t>Cat</a:t>
            </a:r>
          </a:p>
        </p:txBody>
      </p:sp>
      <p:sp>
        <p:nvSpPr>
          <p:cNvPr id="177" name="Google Shape;2585;p41">
            <a:extLst>
              <a:ext uri="{FF2B5EF4-FFF2-40B4-BE49-F238E27FC236}">
                <a16:creationId xmlns:a16="http://schemas.microsoft.com/office/drawing/2014/main" id="{2DD6BDA6-C3E7-4199-B693-DF0F4B251DAD}"/>
              </a:ext>
            </a:extLst>
          </p:cNvPr>
          <p:cNvSpPr txBox="1">
            <a:spLocks/>
          </p:cNvSpPr>
          <p:nvPr/>
        </p:nvSpPr>
        <p:spPr>
          <a:xfrm>
            <a:off x="5441793" y="3850917"/>
            <a:ext cx="969818" cy="46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rditas"/>
              <a:buNone/>
              <a:defRPr sz="1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dirty="0"/>
              <a:t>Fish</a:t>
            </a:r>
          </a:p>
        </p:txBody>
      </p:sp>
      <p:sp>
        <p:nvSpPr>
          <p:cNvPr id="181" name="Google Shape;2585;p41">
            <a:extLst>
              <a:ext uri="{FF2B5EF4-FFF2-40B4-BE49-F238E27FC236}">
                <a16:creationId xmlns:a16="http://schemas.microsoft.com/office/drawing/2014/main" id="{265A7CEA-345A-4162-9E53-580CB4A553E1}"/>
              </a:ext>
            </a:extLst>
          </p:cNvPr>
          <p:cNvSpPr txBox="1">
            <a:spLocks/>
          </p:cNvSpPr>
          <p:nvPr/>
        </p:nvSpPr>
        <p:spPr>
          <a:xfrm>
            <a:off x="7001106" y="2022624"/>
            <a:ext cx="96981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rditas"/>
              <a:buNone/>
              <a:defRPr sz="1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dirty="0" err="1"/>
              <a:t>Rabbit</a:t>
            </a:r>
            <a:endParaRPr lang="es-419" dirty="0"/>
          </a:p>
        </p:txBody>
      </p:sp>
      <p:sp>
        <p:nvSpPr>
          <p:cNvPr id="193" name="Google Shape;2585;p41">
            <a:extLst>
              <a:ext uri="{FF2B5EF4-FFF2-40B4-BE49-F238E27FC236}">
                <a16:creationId xmlns:a16="http://schemas.microsoft.com/office/drawing/2014/main" id="{C1FD5D82-CB5C-4322-800C-2D9F13D2616E}"/>
              </a:ext>
            </a:extLst>
          </p:cNvPr>
          <p:cNvSpPr txBox="1">
            <a:spLocks/>
          </p:cNvSpPr>
          <p:nvPr/>
        </p:nvSpPr>
        <p:spPr>
          <a:xfrm>
            <a:off x="8020431" y="4218740"/>
            <a:ext cx="96981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rditas"/>
              <a:buNone/>
              <a:defRPr sz="1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dirty="0" err="1"/>
              <a:t>Frog</a:t>
            </a:r>
            <a:endParaRPr lang="es-419" dirty="0"/>
          </a:p>
        </p:txBody>
      </p:sp>
      <p:sp>
        <p:nvSpPr>
          <p:cNvPr id="23" name="Google Shape;2585;p41">
            <a:extLst>
              <a:ext uri="{FF2B5EF4-FFF2-40B4-BE49-F238E27FC236}">
                <a16:creationId xmlns:a16="http://schemas.microsoft.com/office/drawing/2014/main" id="{D6FA2EE1-C886-4F7C-B8F5-34B4D80C3A68}"/>
              </a:ext>
            </a:extLst>
          </p:cNvPr>
          <p:cNvSpPr txBox="1">
            <a:spLocks/>
          </p:cNvSpPr>
          <p:nvPr/>
        </p:nvSpPr>
        <p:spPr>
          <a:xfrm>
            <a:off x="904261" y="1759220"/>
            <a:ext cx="96981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rditas"/>
              <a:buNone/>
              <a:defRPr sz="1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dirty="0" err="1"/>
              <a:t>Bird</a:t>
            </a:r>
            <a:endParaRPr lang="es-4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50"/>
          <p:cNvSpPr txBox="1">
            <a:spLocks noGrp="1"/>
          </p:cNvSpPr>
          <p:nvPr>
            <p:ph type="title"/>
          </p:nvPr>
        </p:nvSpPr>
        <p:spPr>
          <a:xfrm>
            <a:off x="1776653" y="1208889"/>
            <a:ext cx="3575934" cy="962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Act. 1:</a:t>
            </a:r>
            <a:endParaRPr sz="4400" dirty="0"/>
          </a:p>
        </p:txBody>
      </p:sp>
      <p:sp>
        <p:nvSpPr>
          <p:cNvPr id="3605" name="Google Shape;3605;p50"/>
          <p:cNvSpPr txBox="1">
            <a:spLocks noGrp="1"/>
          </p:cNvSpPr>
          <p:nvPr>
            <p:ph type="subTitle" idx="1"/>
          </p:nvPr>
        </p:nvSpPr>
        <p:spPr>
          <a:xfrm>
            <a:off x="2226015" y="2014757"/>
            <a:ext cx="4211956" cy="1686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b="1" dirty="0">
                <a:solidFill>
                  <a:schemeClr val="bg1">
                    <a:lumMod val="95000"/>
                  </a:schemeClr>
                </a:solidFill>
              </a:rPr>
              <a:t>Listen, </a:t>
            </a:r>
            <a:r>
              <a:rPr lang="es-419" b="1" dirty="0" err="1">
                <a:solidFill>
                  <a:schemeClr val="bg1">
                    <a:lumMod val="95000"/>
                  </a:schemeClr>
                </a:solidFill>
              </a:rPr>
              <a:t>draw</a:t>
            </a:r>
            <a:r>
              <a:rPr lang="es-419" b="1" dirty="0">
                <a:solidFill>
                  <a:schemeClr val="bg1">
                    <a:lumMod val="95000"/>
                  </a:schemeClr>
                </a:solidFill>
              </a:rPr>
              <a:t> and color: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b="1" dirty="0">
                <a:solidFill>
                  <a:schemeClr val="bg1">
                    <a:lumMod val="95000"/>
                  </a:schemeClr>
                </a:solidFill>
              </a:rPr>
              <a:t>1) </a:t>
            </a:r>
            <a:r>
              <a:rPr lang="es-419" b="1" dirty="0" err="1">
                <a:solidFill>
                  <a:schemeClr val="bg1">
                    <a:lumMod val="95000"/>
                  </a:schemeClr>
                </a:solidFill>
              </a:rPr>
              <a:t>Purple</a:t>
            </a:r>
            <a:r>
              <a:rPr lang="es-419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419" b="1" dirty="0" err="1">
                <a:solidFill>
                  <a:schemeClr val="bg1">
                    <a:lumMod val="95000"/>
                  </a:schemeClr>
                </a:solidFill>
              </a:rPr>
              <a:t>dog</a:t>
            </a:r>
            <a:r>
              <a:rPr lang="es-419" b="1" dirty="0">
                <a:solidFill>
                  <a:schemeClr val="bg1">
                    <a:lumMod val="95000"/>
                  </a:schemeClr>
                </a:solidFill>
              </a:rPr>
              <a:t>			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606" name="Google Shape;3606;p50"/>
          <p:cNvGrpSpPr/>
          <p:nvPr/>
        </p:nvGrpSpPr>
        <p:grpSpPr>
          <a:xfrm rot="-438407">
            <a:off x="490968" y="700251"/>
            <a:ext cx="1851349" cy="1176613"/>
            <a:chOff x="1222150" y="1776000"/>
            <a:chExt cx="1247850" cy="684025"/>
          </a:xfrm>
        </p:grpSpPr>
        <p:sp>
          <p:nvSpPr>
            <p:cNvPr id="3607" name="Google Shape;3607;p50"/>
            <p:cNvSpPr/>
            <p:nvPr/>
          </p:nvSpPr>
          <p:spPr>
            <a:xfrm>
              <a:off x="1222150" y="1776000"/>
              <a:ext cx="1247850" cy="684025"/>
            </a:xfrm>
            <a:custGeom>
              <a:avLst/>
              <a:gdLst/>
              <a:ahLst/>
              <a:cxnLst/>
              <a:rect l="l" t="t" r="r" b="b"/>
              <a:pathLst>
                <a:path w="49914" h="27361" extrusionOk="0">
                  <a:moveTo>
                    <a:pt x="15269" y="1"/>
                  </a:moveTo>
                  <a:cubicBezTo>
                    <a:pt x="14923" y="1"/>
                    <a:pt x="14572" y="215"/>
                    <a:pt x="14493" y="574"/>
                  </a:cubicBezTo>
                  <a:cubicBezTo>
                    <a:pt x="14168" y="2067"/>
                    <a:pt x="13843" y="3561"/>
                    <a:pt x="13519" y="5054"/>
                  </a:cubicBezTo>
                  <a:cubicBezTo>
                    <a:pt x="13500" y="5053"/>
                    <a:pt x="13482" y="5053"/>
                    <a:pt x="13464" y="5053"/>
                  </a:cubicBezTo>
                  <a:cubicBezTo>
                    <a:pt x="12283" y="5053"/>
                    <a:pt x="11079" y="5512"/>
                    <a:pt x="10149" y="6200"/>
                  </a:cubicBezTo>
                  <a:cubicBezTo>
                    <a:pt x="9549" y="6644"/>
                    <a:pt x="8960" y="7236"/>
                    <a:pt x="8664" y="7932"/>
                  </a:cubicBezTo>
                  <a:cubicBezTo>
                    <a:pt x="8399" y="7868"/>
                    <a:pt x="8121" y="7840"/>
                    <a:pt x="7840" y="7840"/>
                  </a:cubicBezTo>
                  <a:cubicBezTo>
                    <a:pt x="7168" y="7840"/>
                    <a:pt x="6480" y="8002"/>
                    <a:pt x="5913" y="8229"/>
                  </a:cubicBezTo>
                  <a:cubicBezTo>
                    <a:pt x="4858" y="8649"/>
                    <a:pt x="3820" y="9328"/>
                    <a:pt x="3219" y="10308"/>
                  </a:cubicBezTo>
                  <a:cubicBezTo>
                    <a:pt x="2528" y="10172"/>
                    <a:pt x="1838" y="10037"/>
                    <a:pt x="1148" y="9902"/>
                  </a:cubicBezTo>
                  <a:cubicBezTo>
                    <a:pt x="1083" y="9889"/>
                    <a:pt x="1019" y="9883"/>
                    <a:pt x="959" y="9883"/>
                  </a:cubicBezTo>
                  <a:cubicBezTo>
                    <a:pt x="358" y="9883"/>
                    <a:pt x="0" y="10482"/>
                    <a:pt x="260" y="11059"/>
                  </a:cubicBezTo>
                  <a:cubicBezTo>
                    <a:pt x="820" y="12314"/>
                    <a:pt x="1382" y="13569"/>
                    <a:pt x="1943" y="14825"/>
                  </a:cubicBezTo>
                  <a:cubicBezTo>
                    <a:pt x="2024" y="15005"/>
                    <a:pt x="2105" y="15187"/>
                    <a:pt x="2187" y="15367"/>
                  </a:cubicBezTo>
                  <a:cubicBezTo>
                    <a:pt x="2306" y="15633"/>
                    <a:pt x="2560" y="15752"/>
                    <a:pt x="2823" y="15752"/>
                  </a:cubicBezTo>
                  <a:cubicBezTo>
                    <a:pt x="3108" y="15752"/>
                    <a:pt x="3404" y="15612"/>
                    <a:pt x="3545" y="15367"/>
                  </a:cubicBezTo>
                  <a:cubicBezTo>
                    <a:pt x="3886" y="14776"/>
                    <a:pt x="4230" y="14182"/>
                    <a:pt x="4570" y="13590"/>
                  </a:cubicBezTo>
                  <a:cubicBezTo>
                    <a:pt x="4824" y="13644"/>
                    <a:pt x="5083" y="13669"/>
                    <a:pt x="5345" y="13669"/>
                  </a:cubicBezTo>
                  <a:cubicBezTo>
                    <a:pt x="6414" y="13669"/>
                    <a:pt x="7517" y="13257"/>
                    <a:pt x="8375" y="12703"/>
                  </a:cubicBezTo>
                  <a:cubicBezTo>
                    <a:pt x="9083" y="12244"/>
                    <a:pt x="9802" y="11572"/>
                    <a:pt x="10136" y="10776"/>
                  </a:cubicBezTo>
                  <a:cubicBezTo>
                    <a:pt x="10186" y="10786"/>
                    <a:pt x="10235" y="10797"/>
                    <a:pt x="10282" y="10806"/>
                  </a:cubicBezTo>
                  <a:cubicBezTo>
                    <a:pt x="9794" y="12143"/>
                    <a:pt x="9568" y="13536"/>
                    <a:pt x="9610" y="14959"/>
                  </a:cubicBezTo>
                  <a:lnTo>
                    <a:pt x="8987" y="14797"/>
                  </a:lnTo>
                  <a:cubicBezTo>
                    <a:pt x="8713" y="14725"/>
                    <a:pt x="8419" y="14618"/>
                    <a:pt x="8134" y="14605"/>
                  </a:cubicBezTo>
                  <a:cubicBezTo>
                    <a:pt x="8124" y="14605"/>
                    <a:pt x="8114" y="14605"/>
                    <a:pt x="8104" y="14605"/>
                  </a:cubicBezTo>
                  <a:cubicBezTo>
                    <a:pt x="7715" y="14605"/>
                    <a:pt x="7335" y="14902"/>
                    <a:pt x="7242" y="15282"/>
                  </a:cubicBezTo>
                  <a:cubicBezTo>
                    <a:pt x="7148" y="15666"/>
                    <a:pt x="7287" y="16104"/>
                    <a:pt x="7645" y="16309"/>
                  </a:cubicBezTo>
                  <a:cubicBezTo>
                    <a:pt x="7811" y="16405"/>
                    <a:pt x="8007" y="16457"/>
                    <a:pt x="8204" y="16502"/>
                  </a:cubicBezTo>
                  <a:cubicBezTo>
                    <a:pt x="8088" y="16511"/>
                    <a:pt x="7976" y="16525"/>
                    <a:pt x="7869" y="16552"/>
                  </a:cubicBezTo>
                  <a:cubicBezTo>
                    <a:pt x="7475" y="16658"/>
                    <a:pt x="7199" y="17062"/>
                    <a:pt x="7212" y="17460"/>
                  </a:cubicBezTo>
                  <a:cubicBezTo>
                    <a:pt x="7226" y="17895"/>
                    <a:pt x="7537" y="18276"/>
                    <a:pt x="7973" y="18334"/>
                  </a:cubicBezTo>
                  <a:cubicBezTo>
                    <a:pt x="7999" y="18337"/>
                    <a:pt x="8026" y="18337"/>
                    <a:pt x="8051" y="18340"/>
                  </a:cubicBezTo>
                  <a:cubicBezTo>
                    <a:pt x="7641" y="18491"/>
                    <a:pt x="7371" y="18866"/>
                    <a:pt x="7431" y="19318"/>
                  </a:cubicBezTo>
                  <a:cubicBezTo>
                    <a:pt x="7492" y="19764"/>
                    <a:pt x="7862" y="20109"/>
                    <a:pt x="8318" y="20124"/>
                  </a:cubicBezTo>
                  <a:cubicBezTo>
                    <a:pt x="8328" y="20124"/>
                    <a:pt x="8339" y="20124"/>
                    <a:pt x="8350" y="20124"/>
                  </a:cubicBezTo>
                  <a:cubicBezTo>
                    <a:pt x="8689" y="20124"/>
                    <a:pt x="9069" y="19975"/>
                    <a:pt x="9393" y="19896"/>
                  </a:cubicBezTo>
                  <a:cubicBezTo>
                    <a:pt x="9856" y="19784"/>
                    <a:pt x="10323" y="19672"/>
                    <a:pt x="10786" y="19561"/>
                  </a:cubicBezTo>
                  <a:cubicBezTo>
                    <a:pt x="12704" y="23396"/>
                    <a:pt x="16661" y="25955"/>
                    <a:pt x="20772" y="26897"/>
                  </a:cubicBezTo>
                  <a:cubicBezTo>
                    <a:pt x="22113" y="27205"/>
                    <a:pt x="23500" y="27360"/>
                    <a:pt x="24889" y="27360"/>
                  </a:cubicBezTo>
                  <a:cubicBezTo>
                    <a:pt x="28336" y="27360"/>
                    <a:pt x="31798" y="26401"/>
                    <a:pt x="34622" y="24425"/>
                  </a:cubicBezTo>
                  <a:cubicBezTo>
                    <a:pt x="36441" y="23154"/>
                    <a:pt x="38003" y="21483"/>
                    <a:pt x="38986" y="19489"/>
                  </a:cubicBezTo>
                  <a:cubicBezTo>
                    <a:pt x="39454" y="19598"/>
                    <a:pt x="39923" y="19712"/>
                    <a:pt x="40391" y="19826"/>
                  </a:cubicBezTo>
                  <a:cubicBezTo>
                    <a:pt x="40777" y="19918"/>
                    <a:pt x="41278" y="20101"/>
                    <a:pt x="41717" y="20101"/>
                  </a:cubicBezTo>
                  <a:cubicBezTo>
                    <a:pt x="42083" y="20101"/>
                    <a:pt x="42407" y="19974"/>
                    <a:pt x="42585" y="19561"/>
                  </a:cubicBezTo>
                  <a:cubicBezTo>
                    <a:pt x="42772" y="19123"/>
                    <a:pt x="42598" y="18625"/>
                    <a:pt x="42181" y="18399"/>
                  </a:cubicBezTo>
                  <a:cubicBezTo>
                    <a:pt x="42140" y="18377"/>
                    <a:pt x="42101" y="18358"/>
                    <a:pt x="42058" y="18341"/>
                  </a:cubicBezTo>
                  <a:cubicBezTo>
                    <a:pt x="42505" y="18289"/>
                    <a:pt x="42859" y="17922"/>
                    <a:pt x="42868" y="17460"/>
                  </a:cubicBezTo>
                  <a:cubicBezTo>
                    <a:pt x="42875" y="17058"/>
                    <a:pt x="42606" y="16659"/>
                    <a:pt x="42211" y="16552"/>
                  </a:cubicBezTo>
                  <a:cubicBezTo>
                    <a:pt x="42108" y="16524"/>
                    <a:pt x="41999" y="16509"/>
                    <a:pt x="41886" y="16499"/>
                  </a:cubicBezTo>
                  <a:cubicBezTo>
                    <a:pt x="41993" y="16472"/>
                    <a:pt x="42097" y="16443"/>
                    <a:pt x="42201" y="16408"/>
                  </a:cubicBezTo>
                  <a:cubicBezTo>
                    <a:pt x="42635" y="16265"/>
                    <a:pt x="42918" y="15868"/>
                    <a:pt x="42858" y="15406"/>
                  </a:cubicBezTo>
                  <a:cubicBezTo>
                    <a:pt x="42800" y="14975"/>
                    <a:pt x="42429" y="14604"/>
                    <a:pt x="41978" y="14604"/>
                  </a:cubicBezTo>
                  <a:cubicBezTo>
                    <a:pt x="41976" y="14604"/>
                    <a:pt x="41974" y="14604"/>
                    <a:pt x="41973" y="14604"/>
                  </a:cubicBezTo>
                  <a:cubicBezTo>
                    <a:pt x="41642" y="14605"/>
                    <a:pt x="41289" y="14747"/>
                    <a:pt x="40971" y="14827"/>
                  </a:cubicBezTo>
                  <a:cubicBezTo>
                    <a:pt x="40689" y="14900"/>
                    <a:pt x="40408" y="14973"/>
                    <a:pt x="40127" y="15045"/>
                  </a:cubicBezTo>
                  <a:cubicBezTo>
                    <a:pt x="40176" y="13713"/>
                    <a:pt x="39986" y="12402"/>
                    <a:pt x="39568" y="11136"/>
                  </a:cubicBezTo>
                  <a:cubicBezTo>
                    <a:pt x="39685" y="11129"/>
                    <a:pt x="39802" y="11115"/>
                    <a:pt x="39916" y="11095"/>
                  </a:cubicBezTo>
                  <a:cubicBezTo>
                    <a:pt x="40220" y="11939"/>
                    <a:pt x="40954" y="12671"/>
                    <a:pt x="41648" y="13169"/>
                  </a:cubicBezTo>
                  <a:cubicBezTo>
                    <a:pt x="42526" y="13797"/>
                    <a:pt x="43654" y="14255"/>
                    <a:pt x="44757" y="14255"/>
                  </a:cubicBezTo>
                  <a:cubicBezTo>
                    <a:pt x="44947" y="14255"/>
                    <a:pt x="45136" y="14241"/>
                    <a:pt x="45323" y="14213"/>
                  </a:cubicBezTo>
                  <a:lnTo>
                    <a:pt x="46271" y="16091"/>
                  </a:lnTo>
                  <a:cubicBezTo>
                    <a:pt x="46402" y="16349"/>
                    <a:pt x="46673" y="16476"/>
                    <a:pt x="46946" y="16476"/>
                  </a:cubicBezTo>
                  <a:cubicBezTo>
                    <a:pt x="47221" y="16476"/>
                    <a:pt x="47497" y="16346"/>
                    <a:pt x="47630" y="16091"/>
                  </a:cubicBezTo>
                  <a:cubicBezTo>
                    <a:pt x="48261" y="14869"/>
                    <a:pt x="48891" y="13648"/>
                    <a:pt x="49522" y="12426"/>
                  </a:cubicBezTo>
                  <a:cubicBezTo>
                    <a:pt x="49615" y="12249"/>
                    <a:pt x="49704" y="12072"/>
                    <a:pt x="49796" y="11897"/>
                  </a:cubicBezTo>
                  <a:cubicBezTo>
                    <a:pt x="49822" y="11848"/>
                    <a:pt x="49841" y="11798"/>
                    <a:pt x="49856" y="11747"/>
                  </a:cubicBezTo>
                  <a:cubicBezTo>
                    <a:pt x="49905" y="11601"/>
                    <a:pt x="49913" y="11440"/>
                    <a:pt x="49874" y="11298"/>
                  </a:cubicBezTo>
                  <a:cubicBezTo>
                    <a:pt x="49834" y="11152"/>
                    <a:pt x="49762" y="11043"/>
                    <a:pt x="49671" y="10955"/>
                  </a:cubicBezTo>
                  <a:lnTo>
                    <a:pt x="49628" y="10911"/>
                  </a:lnTo>
                  <a:cubicBezTo>
                    <a:pt x="49625" y="10908"/>
                    <a:pt x="49622" y="10907"/>
                    <a:pt x="49620" y="10906"/>
                  </a:cubicBezTo>
                  <a:cubicBezTo>
                    <a:pt x="49587" y="10877"/>
                    <a:pt x="49553" y="10849"/>
                    <a:pt x="49514" y="10828"/>
                  </a:cubicBezTo>
                  <a:cubicBezTo>
                    <a:pt x="49397" y="10759"/>
                    <a:pt x="49261" y="10726"/>
                    <a:pt x="49124" y="10726"/>
                  </a:cubicBezTo>
                  <a:cubicBezTo>
                    <a:pt x="49062" y="10726"/>
                    <a:pt x="48999" y="10733"/>
                    <a:pt x="48938" y="10747"/>
                  </a:cubicBezTo>
                  <a:cubicBezTo>
                    <a:pt x="48928" y="10748"/>
                    <a:pt x="48916" y="10748"/>
                    <a:pt x="48907" y="10748"/>
                  </a:cubicBezTo>
                  <a:cubicBezTo>
                    <a:pt x="48227" y="10842"/>
                    <a:pt x="47546" y="10936"/>
                    <a:pt x="46868" y="11030"/>
                  </a:cubicBezTo>
                  <a:cubicBezTo>
                    <a:pt x="46334" y="10025"/>
                    <a:pt x="45319" y="9256"/>
                    <a:pt x="44305" y="8808"/>
                  </a:cubicBezTo>
                  <a:cubicBezTo>
                    <a:pt x="43660" y="8523"/>
                    <a:pt x="42891" y="8301"/>
                    <a:pt x="42149" y="8301"/>
                  </a:cubicBezTo>
                  <a:cubicBezTo>
                    <a:pt x="41953" y="8301"/>
                    <a:pt x="41758" y="8317"/>
                    <a:pt x="41569" y="8351"/>
                  </a:cubicBezTo>
                  <a:cubicBezTo>
                    <a:pt x="41245" y="7456"/>
                    <a:pt x="40441" y="6685"/>
                    <a:pt x="39698" y="6185"/>
                  </a:cubicBezTo>
                  <a:cubicBezTo>
                    <a:pt x="38887" y="5641"/>
                    <a:pt x="37748" y="5173"/>
                    <a:pt x="36674" y="5173"/>
                  </a:cubicBezTo>
                  <a:cubicBezTo>
                    <a:pt x="36487" y="5173"/>
                    <a:pt x="36301" y="5187"/>
                    <a:pt x="36119" y="5218"/>
                  </a:cubicBezTo>
                  <a:cubicBezTo>
                    <a:pt x="35832" y="3897"/>
                    <a:pt x="35543" y="2578"/>
                    <a:pt x="35258" y="1257"/>
                  </a:cubicBezTo>
                  <a:cubicBezTo>
                    <a:pt x="35209" y="1029"/>
                    <a:pt x="35158" y="803"/>
                    <a:pt x="35109" y="574"/>
                  </a:cubicBezTo>
                  <a:cubicBezTo>
                    <a:pt x="35030" y="215"/>
                    <a:pt x="34679" y="1"/>
                    <a:pt x="34333" y="1"/>
                  </a:cubicBezTo>
                  <a:cubicBezTo>
                    <a:pt x="34134" y="1"/>
                    <a:pt x="33936" y="72"/>
                    <a:pt x="33794" y="228"/>
                  </a:cubicBezTo>
                  <a:cubicBezTo>
                    <a:pt x="32945" y="1158"/>
                    <a:pt x="32098" y="2087"/>
                    <a:pt x="31248" y="3017"/>
                  </a:cubicBezTo>
                  <a:cubicBezTo>
                    <a:pt x="29645" y="2419"/>
                    <a:pt x="28000" y="2031"/>
                    <a:pt x="26286" y="1898"/>
                  </a:cubicBezTo>
                  <a:cubicBezTo>
                    <a:pt x="25807" y="1861"/>
                    <a:pt x="25326" y="1842"/>
                    <a:pt x="24844" y="1842"/>
                  </a:cubicBezTo>
                  <a:cubicBezTo>
                    <a:pt x="23485" y="1842"/>
                    <a:pt x="22123" y="1992"/>
                    <a:pt x="20798" y="2298"/>
                  </a:cubicBezTo>
                  <a:cubicBezTo>
                    <a:pt x="19972" y="2490"/>
                    <a:pt x="19173" y="2750"/>
                    <a:pt x="18386" y="3053"/>
                  </a:cubicBezTo>
                  <a:cubicBezTo>
                    <a:pt x="17527" y="2110"/>
                    <a:pt x="16667" y="1169"/>
                    <a:pt x="15808" y="228"/>
                  </a:cubicBezTo>
                  <a:cubicBezTo>
                    <a:pt x="15666" y="72"/>
                    <a:pt x="15468" y="1"/>
                    <a:pt x="15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6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0"/>
            <p:cNvSpPr/>
            <p:nvPr/>
          </p:nvSpPr>
          <p:spPr>
            <a:xfrm>
              <a:off x="1303375" y="1991875"/>
              <a:ext cx="165800" cy="106250"/>
            </a:xfrm>
            <a:custGeom>
              <a:avLst/>
              <a:gdLst/>
              <a:ahLst/>
              <a:cxnLst/>
              <a:rect l="l" t="t" r="r" b="b"/>
              <a:pathLst>
                <a:path w="6632" h="4250" extrusionOk="0">
                  <a:moveTo>
                    <a:pt x="4585" y="0"/>
                  </a:moveTo>
                  <a:cubicBezTo>
                    <a:pt x="3970" y="0"/>
                    <a:pt x="3254" y="164"/>
                    <a:pt x="2547" y="498"/>
                  </a:cubicBezTo>
                  <a:cubicBezTo>
                    <a:pt x="949" y="1253"/>
                    <a:pt x="1" y="2594"/>
                    <a:pt x="426" y="3492"/>
                  </a:cubicBezTo>
                  <a:cubicBezTo>
                    <a:pt x="662" y="3992"/>
                    <a:pt x="1274" y="4250"/>
                    <a:pt x="2045" y="4250"/>
                  </a:cubicBezTo>
                  <a:cubicBezTo>
                    <a:pt x="2661" y="4250"/>
                    <a:pt x="3377" y="4086"/>
                    <a:pt x="4086" y="3750"/>
                  </a:cubicBezTo>
                  <a:cubicBezTo>
                    <a:pt x="5682" y="2995"/>
                    <a:pt x="6632" y="1656"/>
                    <a:pt x="6206" y="756"/>
                  </a:cubicBezTo>
                  <a:cubicBezTo>
                    <a:pt x="5969" y="257"/>
                    <a:pt x="5357" y="0"/>
                    <a:pt x="4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0"/>
            <p:cNvSpPr/>
            <p:nvPr/>
          </p:nvSpPr>
          <p:spPr>
            <a:xfrm>
              <a:off x="1445050" y="1921950"/>
              <a:ext cx="165825" cy="106250"/>
            </a:xfrm>
            <a:custGeom>
              <a:avLst/>
              <a:gdLst/>
              <a:ahLst/>
              <a:cxnLst/>
              <a:rect l="l" t="t" r="r" b="b"/>
              <a:pathLst>
                <a:path w="6633" h="4250" extrusionOk="0">
                  <a:moveTo>
                    <a:pt x="4586" y="0"/>
                  </a:moveTo>
                  <a:cubicBezTo>
                    <a:pt x="3971" y="0"/>
                    <a:pt x="3255" y="164"/>
                    <a:pt x="2547" y="499"/>
                  </a:cubicBezTo>
                  <a:cubicBezTo>
                    <a:pt x="951" y="1252"/>
                    <a:pt x="1" y="2593"/>
                    <a:pt x="427" y="3493"/>
                  </a:cubicBezTo>
                  <a:cubicBezTo>
                    <a:pt x="663" y="3992"/>
                    <a:pt x="1274" y="4249"/>
                    <a:pt x="2045" y="4249"/>
                  </a:cubicBezTo>
                  <a:cubicBezTo>
                    <a:pt x="2660" y="4249"/>
                    <a:pt x="3377" y="4085"/>
                    <a:pt x="4086" y="3750"/>
                  </a:cubicBezTo>
                  <a:cubicBezTo>
                    <a:pt x="5682" y="2995"/>
                    <a:pt x="6632" y="1655"/>
                    <a:pt x="6206" y="757"/>
                  </a:cubicBezTo>
                  <a:cubicBezTo>
                    <a:pt x="5969" y="258"/>
                    <a:pt x="5357" y="0"/>
                    <a:pt x="4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0"/>
            <p:cNvSpPr/>
            <p:nvPr/>
          </p:nvSpPr>
          <p:spPr>
            <a:xfrm>
              <a:off x="1245525" y="2042625"/>
              <a:ext cx="99225" cy="107750"/>
            </a:xfrm>
            <a:custGeom>
              <a:avLst/>
              <a:gdLst/>
              <a:ahLst/>
              <a:cxnLst/>
              <a:rect l="l" t="t" r="r" b="b"/>
              <a:pathLst>
                <a:path w="3969" h="4310" extrusionOk="0">
                  <a:moveTo>
                    <a:pt x="1" y="1"/>
                  </a:moveTo>
                  <a:lnTo>
                    <a:pt x="1929" y="4310"/>
                  </a:lnTo>
                  <a:lnTo>
                    <a:pt x="3969" y="7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0"/>
            <p:cNvSpPr/>
            <p:nvPr/>
          </p:nvSpPr>
          <p:spPr>
            <a:xfrm>
              <a:off x="1462925" y="1945300"/>
              <a:ext cx="75950" cy="60175"/>
            </a:xfrm>
            <a:custGeom>
              <a:avLst/>
              <a:gdLst/>
              <a:ahLst/>
              <a:cxnLst/>
              <a:rect l="l" t="t" r="r" b="b"/>
              <a:pathLst>
                <a:path w="3038" h="2407" extrusionOk="0">
                  <a:moveTo>
                    <a:pt x="2412" y="1"/>
                  </a:moveTo>
                  <a:cubicBezTo>
                    <a:pt x="2006" y="1"/>
                    <a:pt x="1568" y="331"/>
                    <a:pt x="1275" y="546"/>
                  </a:cubicBezTo>
                  <a:cubicBezTo>
                    <a:pt x="861" y="850"/>
                    <a:pt x="513" y="1247"/>
                    <a:pt x="237" y="1675"/>
                  </a:cubicBezTo>
                  <a:cubicBezTo>
                    <a:pt x="0" y="2044"/>
                    <a:pt x="321" y="2406"/>
                    <a:pt x="655" y="2406"/>
                  </a:cubicBezTo>
                  <a:cubicBezTo>
                    <a:pt x="791" y="2406"/>
                    <a:pt x="929" y="2346"/>
                    <a:pt x="1032" y="2202"/>
                  </a:cubicBezTo>
                  <a:cubicBezTo>
                    <a:pt x="1283" y="1854"/>
                    <a:pt x="1590" y="1551"/>
                    <a:pt x="1950" y="1317"/>
                  </a:cubicBezTo>
                  <a:cubicBezTo>
                    <a:pt x="2316" y="1079"/>
                    <a:pt x="2752" y="988"/>
                    <a:pt x="2944" y="564"/>
                  </a:cubicBezTo>
                  <a:cubicBezTo>
                    <a:pt x="3037" y="353"/>
                    <a:pt x="2871" y="151"/>
                    <a:pt x="2697" y="64"/>
                  </a:cubicBezTo>
                  <a:cubicBezTo>
                    <a:pt x="2605" y="20"/>
                    <a:pt x="2509" y="1"/>
                    <a:pt x="241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0"/>
            <p:cNvSpPr/>
            <p:nvPr/>
          </p:nvSpPr>
          <p:spPr>
            <a:xfrm>
              <a:off x="1332650" y="2028725"/>
              <a:ext cx="38775" cy="35025"/>
            </a:xfrm>
            <a:custGeom>
              <a:avLst/>
              <a:gdLst/>
              <a:ahLst/>
              <a:cxnLst/>
              <a:rect l="l" t="t" r="r" b="b"/>
              <a:pathLst>
                <a:path w="1551" h="1401" extrusionOk="0">
                  <a:moveTo>
                    <a:pt x="1092" y="1"/>
                  </a:moveTo>
                  <a:cubicBezTo>
                    <a:pt x="874" y="1"/>
                    <a:pt x="658" y="127"/>
                    <a:pt x="484" y="265"/>
                  </a:cubicBezTo>
                  <a:cubicBezTo>
                    <a:pt x="267" y="439"/>
                    <a:pt x="106" y="691"/>
                    <a:pt x="42" y="961"/>
                  </a:cubicBezTo>
                  <a:cubicBezTo>
                    <a:pt x="0" y="1136"/>
                    <a:pt x="70" y="1323"/>
                    <a:pt x="251" y="1384"/>
                  </a:cubicBezTo>
                  <a:cubicBezTo>
                    <a:pt x="284" y="1395"/>
                    <a:pt x="319" y="1401"/>
                    <a:pt x="354" y="1401"/>
                  </a:cubicBezTo>
                  <a:cubicBezTo>
                    <a:pt x="494" y="1401"/>
                    <a:pt x="635" y="1314"/>
                    <a:pt x="676" y="1175"/>
                  </a:cubicBezTo>
                  <a:cubicBezTo>
                    <a:pt x="721" y="1023"/>
                    <a:pt x="801" y="896"/>
                    <a:pt x="936" y="805"/>
                  </a:cubicBezTo>
                  <a:cubicBezTo>
                    <a:pt x="1084" y="704"/>
                    <a:pt x="1268" y="710"/>
                    <a:pt x="1406" y="571"/>
                  </a:cubicBezTo>
                  <a:cubicBezTo>
                    <a:pt x="1543" y="436"/>
                    <a:pt x="1551" y="190"/>
                    <a:pt x="1372" y="81"/>
                  </a:cubicBezTo>
                  <a:cubicBezTo>
                    <a:pt x="1280" y="24"/>
                    <a:pt x="1186" y="1"/>
                    <a:pt x="109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0"/>
            <p:cNvSpPr/>
            <p:nvPr/>
          </p:nvSpPr>
          <p:spPr>
            <a:xfrm>
              <a:off x="1272525" y="2065725"/>
              <a:ext cx="24700" cy="22375"/>
            </a:xfrm>
            <a:custGeom>
              <a:avLst/>
              <a:gdLst/>
              <a:ahLst/>
              <a:cxnLst/>
              <a:rect l="l" t="t" r="r" b="b"/>
              <a:pathLst>
                <a:path w="988" h="895" extrusionOk="0">
                  <a:moveTo>
                    <a:pt x="584" y="1"/>
                  </a:moveTo>
                  <a:cubicBezTo>
                    <a:pt x="482" y="1"/>
                    <a:pt x="376" y="9"/>
                    <a:pt x="283" y="56"/>
                  </a:cubicBezTo>
                  <a:cubicBezTo>
                    <a:pt x="168" y="116"/>
                    <a:pt x="83" y="229"/>
                    <a:pt x="47" y="352"/>
                  </a:cubicBezTo>
                  <a:cubicBezTo>
                    <a:pt x="0" y="510"/>
                    <a:pt x="44" y="676"/>
                    <a:pt x="168" y="787"/>
                  </a:cubicBezTo>
                  <a:cubicBezTo>
                    <a:pt x="237" y="847"/>
                    <a:pt x="324" y="877"/>
                    <a:pt x="412" y="883"/>
                  </a:cubicBezTo>
                  <a:cubicBezTo>
                    <a:pt x="412" y="884"/>
                    <a:pt x="410" y="886"/>
                    <a:pt x="410" y="888"/>
                  </a:cubicBezTo>
                  <a:cubicBezTo>
                    <a:pt x="446" y="889"/>
                    <a:pt x="473" y="894"/>
                    <a:pt x="504" y="894"/>
                  </a:cubicBezTo>
                  <a:cubicBezTo>
                    <a:pt x="525" y="894"/>
                    <a:pt x="549" y="892"/>
                    <a:pt x="579" y="884"/>
                  </a:cubicBezTo>
                  <a:cubicBezTo>
                    <a:pt x="627" y="871"/>
                    <a:pt x="667" y="852"/>
                    <a:pt x="711" y="832"/>
                  </a:cubicBezTo>
                  <a:cubicBezTo>
                    <a:pt x="744" y="819"/>
                    <a:pt x="774" y="805"/>
                    <a:pt x="800" y="782"/>
                  </a:cubicBezTo>
                  <a:cubicBezTo>
                    <a:pt x="848" y="754"/>
                    <a:pt x="887" y="717"/>
                    <a:pt x="917" y="668"/>
                  </a:cubicBezTo>
                  <a:cubicBezTo>
                    <a:pt x="926" y="653"/>
                    <a:pt x="930" y="637"/>
                    <a:pt x="937" y="623"/>
                  </a:cubicBezTo>
                  <a:cubicBezTo>
                    <a:pt x="966" y="580"/>
                    <a:pt x="983" y="531"/>
                    <a:pt x="985" y="474"/>
                  </a:cubicBezTo>
                  <a:cubicBezTo>
                    <a:pt x="988" y="453"/>
                    <a:pt x="985" y="435"/>
                    <a:pt x="982" y="416"/>
                  </a:cubicBezTo>
                  <a:cubicBezTo>
                    <a:pt x="982" y="409"/>
                    <a:pt x="983" y="402"/>
                    <a:pt x="983" y="395"/>
                  </a:cubicBezTo>
                  <a:cubicBezTo>
                    <a:pt x="967" y="193"/>
                    <a:pt x="797" y="2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0"/>
            <p:cNvSpPr/>
            <p:nvPr/>
          </p:nvSpPr>
          <p:spPr>
            <a:xfrm>
              <a:off x="2227400" y="2003200"/>
              <a:ext cx="164175" cy="109875"/>
            </a:xfrm>
            <a:custGeom>
              <a:avLst/>
              <a:gdLst/>
              <a:ahLst/>
              <a:cxnLst/>
              <a:rect l="l" t="t" r="r" b="b"/>
              <a:pathLst>
                <a:path w="6567" h="4395" extrusionOk="0">
                  <a:moveTo>
                    <a:pt x="1949" y="1"/>
                  </a:moveTo>
                  <a:cubicBezTo>
                    <a:pt x="1264" y="1"/>
                    <a:pt x="717" y="224"/>
                    <a:pt x="475" y="670"/>
                  </a:cubicBezTo>
                  <a:cubicBezTo>
                    <a:pt x="0" y="1542"/>
                    <a:pt x="872" y="2932"/>
                    <a:pt x="2424" y="3776"/>
                  </a:cubicBezTo>
                  <a:cubicBezTo>
                    <a:pt x="3183" y="4189"/>
                    <a:pt x="3963" y="4395"/>
                    <a:pt x="4618" y="4395"/>
                  </a:cubicBezTo>
                  <a:cubicBezTo>
                    <a:pt x="5302" y="4395"/>
                    <a:pt x="5849" y="4171"/>
                    <a:pt x="6092" y="3724"/>
                  </a:cubicBezTo>
                  <a:cubicBezTo>
                    <a:pt x="6567" y="2853"/>
                    <a:pt x="5695" y="1462"/>
                    <a:pt x="4143" y="618"/>
                  </a:cubicBezTo>
                  <a:cubicBezTo>
                    <a:pt x="3384" y="206"/>
                    <a:pt x="2604" y="1"/>
                    <a:pt x="1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0"/>
            <p:cNvSpPr/>
            <p:nvPr/>
          </p:nvSpPr>
          <p:spPr>
            <a:xfrm>
              <a:off x="2089875" y="1925425"/>
              <a:ext cx="164150" cy="109900"/>
            </a:xfrm>
            <a:custGeom>
              <a:avLst/>
              <a:gdLst/>
              <a:ahLst/>
              <a:cxnLst/>
              <a:rect l="l" t="t" r="r" b="b"/>
              <a:pathLst>
                <a:path w="6566" h="4396" extrusionOk="0">
                  <a:moveTo>
                    <a:pt x="1948" y="1"/>
                  </a:moveTo>
                  <a:cubicBezTo>
                    <a:pt x="1264" y="1"/>
                    <a:pt x="716" y="225"/>
                    <a:pt x="474" y="670"/>
                  </a:cubicBezTo>
                  <a:cubicBezTo>
                    <a:pt x="0" y="1542"/>
                    <a:pt x="871" y="2932"/>
                    <a:pt x="2422" y="3777"/>
                  </a:cubicBezTo>
                  <a:cubicBezTo>
                    <a:pt x="3181" y="4190"/>
                    <a:pt x="3962" y="4395"/>
                    <a:pt x="4617" y="4395"/>
                  </a:cubicBezTo>
                  <a:cubicBezTo>
                    <a:pt x="5302" y="4395"/>
                    <a:pt x="5849" y="4171"/>
                    <a:pt x="6092" y="3725"/>
                  </a:cubicBezTo>
                  <a:cubicBezTo>
                    <a:pt x="6565" y="2853"/>
                    <a:pt x="5695" y="1463"/>
                    <a:pt x="4143" y="618"/>
                  </a:cubicBezTo>
                  <a:cubicBezTo>
                    <a:pt x="3384" y="206"/>
                    <a:pt x="2603" y="1"/>
                    <a:pt x="1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0"/>
            <p:cNvSpPr/>
            <p:nvPr/>
          </p:nvSpPr>
          <p:spPr>
            <a:xfrm>
              <a:off x="2349950" y="2063675"/>
              <a:ext cx="100125" cy="104925"/>
            </a:xfrm>
            <a:custGeom>
              <a:avLst/>
              <a:gdLst/>
              <a:ahLst/>
              <a:cxnLst/>
              <a:rect l="l" t="t" r="r" b="b"/>
              <a:pathLst>
                <a:path w="4005" h="4197" extrusionOk="0">
                  <a:moveTo>
                    <a:pt x="4005" y="0"/>
                  </a:moveTo>
                  <a:lnTo>
                    <a:pt x="0" y="553"/>
                  </a:lnTo>
                  <a:lnTo>
                    <a:pt x="1836" y="4197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0"/>
            <p:cNvSpPr/>
            <p:nvPr/>
          </p:nvSpPr>
          <p:spPr>
            <a:xfrm>
              <a:off x="1566675" y="1795700"/>
              <a:ext cx="134850" cy="168825"/>
            </a:xfrm>
            <a:custGeom>
              <a:avLst/>
              <a:gdLst/>
              <a:ahLst/>
              <a:cxnLst/>
              <a:rect l="l" t="t" r="r" b="b"/>
              <a:pathLst>
                <a:path w="5394" h="6753" extrusionOk="0">
                  <a:moveTo>
                    <a:pt x="1470" y="0"/>
                  </a:moveTo>
                  <a:lnTo>
                    <a:pt x="0" y="6753"/>
                  </a:lnTo>
                  <a:lnTo>
                    <a:pt x="5393" y="4296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0"/>
            <p:cNvSpPr/>
            <p:nvPr/>
          </p:nvSpPr>
          <p:spPr>
            <a:xfrm>
              <a:off x="1593150" y="1836250"/>
              <a:ext cx="85875" cy="104525"/>
            </a:xfrm>
            <a:custGeom>
              <a:avLst/>
              <a:gdLst/>
              <a:ahLst/>
              <a:cxnLst/>
              <a:rect l="l" t="t" r="r" b="b"/>
              <a:pathLst>
                <a:path w="3435" h="4181" extrusionOk="0">
                  <a:moveTo>
                    <a:pt x="796" y="436"/>
                  </a:moveTo>
                  <a:cubicBezTo>
                    <a:pt x="1251" y="884"/>
                    <a:pt x="2616" y="2229"/>
                    <a:pt x="3048" y="2642"/>
                  </a:cubicBezTo>
                  <a:lnTo>
                    <a:pt x="266" y="3839"/>
                  </a:lnTo>
                  <a:lnTo>
                    <a:pt x="796" y="436"/>
                  </a:lnTo>
                  <a:close/>
                  <a:moveTo>
                    <a:pt x="652" y="1"/>
                  </a:moveTo>
                  <a:lnTo>
                    <a:pt x="1" y="4181"/>
                  </a:lnTo>
                  <a:lnTo>
                    <a:pt x="3435" y="2707"/>
                  </a:lnTo>
                  <a:lnTo>
                    <a:pt x="3306" y="2597"/>
                  </a:lnTo>
                  <a:cubicBezTo>
                    <a:pt x="3127" y="2442"/>
                    <a:pt x="822" y="168"/>
                    <a:pt x="798" y="145"/>
                  </a:cubicBezTo>
                  <a:lnTo>
                    <a:pt x="6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0"/>
            <p:cNvSpPr/>
            <p:nvPr/>
          </p:nvSpPr>
          <p:spPr>
            <a:xfrm>
              <a:off x="1982800" y="1795700"/>
              <a:ext cx="134875" cy="168825"/>
            </a:xfrm>
            <a:custGeom>
              <a:avLst/>
              <a:gdLst/>
              <a:ahLst/>
              <a:cxnLst/>
              <a:rect l="l" t="t" r="r" b="b"/>
              <a:pathLst>
                <a:path w="5395" h="6753" extrusionOk="0">
                  <a:moveTo>
                    <a:pt x="3924" y="0"/>
                  </a:moveTo>
                  <a:lnTo>
                    <a:pt x="0" y="4296"/>
                  </a:lnTo>
                  <a:lnTo>
                    <a:pt x="5395" y="6753"/>
                  </a:lnTo>
                  <a:lnTo>
                    <a:pt x="5395" y="6753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0"/>
            <p:cNvSpPr/>
            <p:nvPr/>
          </p:nvSpPr>
          <p:spPr>
            <a:xfrm>
              <a:off x="2005300" y="1836150"/>
              <a:ext cx="85900" cy="104625"/>
            </a:xfrm>
            <a:custGeom>
              <a:avLst/>
              <a:gdLst/>
              <a:ahLst/>
              <a:cxnLst/>
              <a:rect l="l" t="t" r="r" b="b"/>
              <a:pathLst>
                <a:path w="3436" h="4185" extrusionOk="0">
                  <a:moveTo>
                    <a:pt x="2637" y="440"/>
                  </a:moveTo>
                  <a:lnTo>
                    <a:pt x="3168" y="3843"/>
                  </a:lnTo>
                  <a:lnTo>
                    <a:pt x="385" y="2646"/>
                  </a:lnTo>
                  <a:cubicBezTo>
                    <a:pt x="818" y="2233"/>
                    <a:pt x="2185" y="888"/>
                    <a:pt x="2637" y="440"/>
                  </a:cubicBezTo>
                  <a:close/>
                  <a:moveTo>
                    <a:pt x="2783" y="0"/>
                  </a:moveTo>
                  <a:lnTo>
                    <a:pt x="2637" y="145"/>
                  </a:lnTo>
                  <a:cubicBezTo>
                    <a:pt x="2614" y="169"/>
                    <a:pt x="310" y="2443"/>
                    <a:pt x="129" y="2597"/>
                  </a:cubicBezTo>
                  <a:lnTo>
                    <a:pt x="1" y="2707"/>
                  </a:lnTo>
                  <a:lnTo>
                    <a:pt x="3435" y="4185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0"/>
            <p:cNvSpPr/>
            <p:nvPr/>
          </p:nvSpPr>
          <p:spPr>
            <a:xfrm>
              <a:off x="1481350" y="1841700"/>
              <a:ext cx="725025" cy="598900"/>
            </a:xfrm>
            <a:custGeom>
              <a:avLst/>
              <a:gdLst/>
              <a:ahLst/>
              <a:cxnLst/>
              <a:rect l="l" t="t" r="r" b="b"/>
              <a:pathLst>
                <a:path w="29001" h="23956" extrusionOk="0">
                  <a:moveTo>
                    <a:pt x="14501" y="1"/>
                  </a:moveTo>
                  <a:cubicBezTo>
                    <a:pt x="10655" y="1"/>
                    <a:pt x="6967" y="1262"/>
                    <a:pt x="4248" y="3508"/>
                  </a:cubicBezTo>
                  <a:cubicBezTo>
                    <a:pt x="1530" y="5754"/>
                    <a:pt x="1" y="8802"/>
                    <a:pt x="1" y="11979"/>
                  </a:cubicBezTo>
                  <a:cubicBezTo>
                    <a:pt x="1" y="15154"/>
                    <a:pt x="1530" y="18202"/>
                    <a:pt x="4248" y="20448"/>
                  </a:cubicBezTo>
                  <a:cubicBezTo>
                    <a:pt x="6967" y="22694"/>
                    <a:pt x="10655" y="23955"/>
                    <a:pt x="14501" y="23955"/>
                  </a:cubicBezTo>
                  <a:cubicBezTo>
                    <a:pt x="18346" y="23955"/>
                    <a:pt x="22034" y="22694"/>
                    <a:pt x="24754" y="20448"/>
                  </a:cubicBezTo>
                  <a:cubicBezTo>
                    <a:pt x="27473" y="18202"/>
                    <a:pt x="29001" y="15154"/>
                    <a:pt x="29001" y="11979"/>
                  </a:cubicBezTo>
                  <a:cubicBezTo>
                    <a:pt x="29001" y="8802"/>
                    <a:pt x="27473" y="5754"/>
                    <a:pt x="24754" y="3508"/>
                  </a:cubicBezTo>
                  <a:cubicBezTo>
                    <a:pt x="22034" y="1262"/>
                    <a:pt x="18346" y="1"/>
                    <a:pt x="14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0"/>
            <p:cNvSpPr/>
            <p:nvPr/>
          </p:nvSpPr>
          <p:spPr>
            <a:xfrm>
              <a:off x="1489700" y="2033400"/>
              <a:ext cx="353525" cy="365000"/>
            </a:xfrm>
            <a:custGeom>
              <a:avLst/>
              <a:gdLst/>
              <a:ahLst/>
              <a:cxnLst/>
              <a:rect l="l" t="t" r="r" b="b"/>
              <a:pathLst>
                <a:path w="14141" h="14600" extrusionOk="0">
                  <a:moveTo>
                    <a:pt x="3332" y="1"/>
                  </a:moveTo>
                  <a:cubicBezTo>
                    <a:pt x="1576" y="1"/>
                    <a:pt x="0" y="5135"/>
                    <a:pt x="1932" y="9247"/>
                  </a:cubicBezTo>
                  <a:cubicBezTo>
                    <a:pt x="3944" y="13530"/>
                    <a:pt x="8497" y="14505"/>
                    <a:pt x="10751" y="14597"/>
                  </a:cubicBezTo>
                  <a:cubicBezTo>
                    <a:pt x="10785" y="14598"/>
                    <a:pt x="10818" y="14599"/>
                    <a:pt x="10851" y="14599"/>
                  </a:cubicBezTo>
                  <a:cubicBezTo>
                    <a:pt x="13039" y="14599"/>
                    <a:pt x="14140" y="11610"/>
                    <a:pt x="10750" y="10650"/>
                  </a:cubicBezTo>
                  <a:cubicBezTo>
                    <a:pt x="10750" y="10650"/>
                    <a:pt x="6912" y="9402"/>
                    <a:pt x="5880" y="5802"/>
                  </a:cubicBezTo>
                  <a:cubicBezTo>
                    <a:pt x="4848" y="2203"/>
                    <a:pt x="5389" y="487"/>
                    <a:pt x="3553" y="28"/>
                  </a:cubicBezTo>
                  <a:cubicBezTo>
                    <a:pt x="3479" y="9"/>
                    <a:pt x="3405" y="1"/>
                    <a:pt x="333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0"/>
            <p:cNvSpPr/>
            <p:nvPr/>
          </p:nvSpPr>
          <p:spPr>
            <a:xfrm>
              <a:off x="1543700" y="1961650"/>
              <a:ext cx="103675" cy="62700"/>
            </a:xfrm>
            <a:custGeom>
              <a:avLst/>
              <a:gdLst/>
              <a:ahLst/>
              <a:cxnLst/>
              <a:rect l="l" t="t" r="r" b="b"/>
              <a:pathLst>
                <a:path w="4147" h="2508" extrusionOk="0">
                  <a:moveTo>
                    <a:pt x="2258" y="0"/>
                  </a:moveTo>
                  <a:cubicBezTo>
                    <a:pt x="1262" y="0"/>
                    <a:pt x="1" y="667"/>
                    <a:pt x="758" y="2087"/>
                  </a:cubicBezTo>
                  <a:cubicBezTo>
                    <a:pt x="758" y="2087"/>
                    <a:pt x="1176" y="2507"/>
                    <a:pt x="2160" y="2507"/>
                  </a:cubicBezTo>
                  <a:cubicBezTo>
                    <a:pt x="2336" y="2507"/>
                    <a:pt x="2531" y="2494"/>
                    <a:pt x="2744" y="2462"/>
                  </a:cubicBezTo>
                  <a:cubicBezTo>
                    <a:pt x="4147" y="2253"/>
                    <a:pt x="3821" y="530"/>
                    <a:pt x="2919" y="123"/>
                  </a:cubicBezTo>
                  <a:cubicBezTo>
                    <a:pt x="2738" y="42"/>
                    <a:pt x="2506" y="0"/>
                    <a:pt x="225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0"/>
            <p:cNvSpPr/>
            <p:nvPr/>
          </p:nvSpPr>
          <p:spPr>
            <a:xfrm>
              <a:off x="1573875" y="1841700"/>
              <a:ext cx="562450" cy="122825"/>
            </a:xfrm>
            <a:custGeom>
              <a:avLst/>
              <a:gdLst/>
              <a:ahLst/>
              <a:cxnLst/>
              <a:rect l="l" t="t" r="r" b="b"/>
              <a:pathLst>
                <a:path w="22498" h="4913" extrusionOk="0">
                  <a:moveTo>
                    <a:pt x="10800" y="1"/>
                  </a:moveTo>
                  <a:cubicBezTo>
                    <a:pt x="6510" y="1"/>
                    <a:pt x="2656" y="1542"/>
                    <a:pt x="1" y="3989"/>
                  </a:cubicBezTo>
                  <a:cubicBezTo>
                    <a:pt x="1616" y="4396"/>
                    <a:pt x="3003" y="4565"/>
                    <a:pt x="4192" y="4565"/>
                  </a:cubicBezTo>
                  <a:cubicBezTo>
                    <a:pt x="10145" y="4565"/>
                    <a:pt x="11156" y="317"/>
                    <a:pt x="11156" y="317"/>
                  </a:cubicBezTo>
                  <a:cubicBezTo>
                    <a:pt x="12508" y="4268"/>
                    <a:pt x="18315" y="4912"/>
                    <a:pt x="21772" y="4912"/>
                  </a:cubicBezTo>
                  <a:cubicBezTo>
                    <a:pt x="22028" y="4912"/>
                    <a:pt x="22271" y="4909"/>
                    <a:pt x="22498" y="4903"/>
                  </a:cubicBezTo>
                  <a:cubicBezTo>
                    <a:pt x="19861" y="1932"/>
                    <a:pt x="15604" y="1"/>
                    <a:pt x="10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0"/>
            <p:cNvSpPr/>
            <p:nvPr/>
          </p:nvSpPr>
          <p:spPr>
            <a:xfrm>
              <a:off x="1623500" y="1866150"/>
              <a:ext cx="177950" cy="82550"/>
            </a:xfrm>
            <a:custGeom>
              <a:avLst/>
              <a:gdLst/>
              <a:ahLst/>
              <a:cxnLst/>
              <a:rect l="l" t="t" r="r" b="b"/>
              <a:pathLst>
                <a:path w="7118" h="3302" extrusionOk="0">
                  <a:moveTo>
                    <a:pt x="5775" y="1658"/>
                  </a:moveTo>
                  <a:cubicBezTo>
                    <a:pt x="5775" y="1658"/>
                    <a:pt x="5776" y="1658"/>
                    <a:pt x="5776" y="1658"/>
                  </a:cubicBezTo>
                  <a:cubicBezTo>
                    <a:pt x="5775" y="1658"/>
                    <a:pt x="5775" y="1658"/>
                    <a:pt x="5775" y="1658"/>
                  </a:cubicBezTo>
                  <a:close/>
                  <a:moveTo>
                    <a:pt x="5706" y="0"/>
                  </a:moveTo>
                  <a:cubicBezTo>
                    <a:pt x="5151" y="0"/>
                    <a:pt x="4562" y="197"/>
                    <a:pt x="4056" y="333"/>
                  </a:cubicBezTo>
                  <a:cubicBezTo>
                    <a:pt x="3399" y="509"/>
                    <a:pt x="2751" y="720"/>
                    <a:pt x="2116" y="964"/>
                  </a:cubicBezTo>
                  <a:cubicBezTo>
                    <a:pt x="1778" y="1094"/>
                    <a:pt x="1444" y="1233"/>
                    <a:pt x="1112" y="1380"/>
                  </a:cubicBezTo>
                  <a:cubicBezTo>
                    <a:pt x="759" y="1534"/>
                    <a:pt x="375" y="1671"/>
                    <a:pt x="181" y="2034"/>
                  </a:cubicBezTo>
                  <a:cubicBezTo>
                    <a:pt x="115" y="2162"/>
                    <a:pt x="86" y="2292"/>
                    <a:pt x="87" y="2416"/>
                  </a:cubicBezTo>
                  <a:cubicBezTo>
                    <a:pt x="28" y="2510"/>
                    <a:pt x="1" y="2625"/>
                    <a:pt x="15" y="2725"/>
                  </a:cubicBezTo>
                  <a:cubicBezTo>
                    <a:pt x="50" y="2953"/>
                    <a:pt x="223" y="3085"/>
                    <a:pt x="447" y="3106"/>
                  </a:cubicBezTo>
                  <a:cubicBezTo>
                    <a:pt x="616" y="3122"/>
                    <a:pt x="770" y="3181"/>
                    <a:pt x="938" y="3200"/>
                  </a:cubicBezTo>
                  <a:cubicBezTo>
                    <a:pt x="1099" y="3217"/>
                    <a:pt x="1264" y="3225"/>
                    <a:pt x="1428" y="3236"/>
                  </a:cubicBezTo>
                  <a:cubicBezTo>
                    <a:pt x="1784" y="3261"/>
                    <a:pt x="2143" y="3288"/>
                    <a:pt x="2499" y="3297"/>
                  </a:cubicBezTo>
                  <a:cubicBezTo>
                    <a:pt x="2612" y="3300"/>
                    <a:pt x="2726" y="3302"/>
                    <a:pt x="2841" y="3302"/>
                  </a:cubicBezTo>
                  <a:cubicBezTo>
                    <a:pt x="3437" y="3302"/>
                    <a:pt x="4056" y="3249"/>
                    <a:pt x="4611" y="3056"/>
                  </a:cubicBezTo>
                  <a:cubicBezTo>
                    <a:pt x="5259" y="2830"/>
                    <a:pt x="5861" y="2496"/>
                    <a:pt x="6429" y="2112"/>
                  </a:cubicBezTo>
                  <a:cubicBezTo>
                    <a:pt x="6791" y="1866"/>
                    <a:pt x="7116" y="1572"/>
                    <a:pt x="7116" y="1095"/>
                  </a:cubicBezTo>
                  <a:cubicBezTo>
                    <a:pt x="7117" y="561"/>
                    <a:pt x="6696" y="203"/>
                    <a:pt x="6215" y="66"/>
                  </a:cubicBezTo>
                  <a:cubicBezTo>
                    <a:pt x="6051" y="20"/>
                    <a:pt x="5880" y="0"/>
                    <a:pt x="5706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0"/>
            <p:cNvSpPr/>
            <p:nvPr/>
          </p:nvSpPr>
          <p:spPr>
            <a:xfrm>
              <a:off x="1801100" y="2084950"/>
              <a:ext cx="93800" cy="34925"/>
            </a:xfrm>
            <a:custGeom>
              <a:avLst/>
              <a:gdLst/>
              <a:ahLst/>
              <a:cxnLst/>
              <a:rect l="l" t="t" r="r" b="b"/>
              <a:pathLst>
                <a:path w="3752" h="1397" extrusionOk="0">
                  <a:moveTo>
                    <a:pt x="1670" y="1"/>
                  </a:moveTo>
                  <a:cubicBezTo>
                    <a:pt x="839" y="1"/>
                    <a:pt x="1" y="115"/>
                    <a:pt x="48" y="326"/>
                  </a:cubicBezTo>
                  <a:cubicBezTo>
                    <a:pt x="127" y="684"/>
                    <a:pt x="1610" y="1397"/>
                    <a:pt x="1610" y="1397"/>
                  </a:cubicBezTo>
                  <a:cubicBezTo>
                    <a:pt x="1610" y="1397"/>
                    <a:pt x="3752" y="446"/>
                    <a:pt x="3078" y="167"/>
                  </a:cubicBezTo>
                  <a:cubicBezTo>
                    <a:pt x="2803" y="54"/>
                    <a:pt x="2238" y="1"/>
                    <a:pt x="1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0"/>
            <p:cNvSpPr/>
            <p:nvPr/>
          </p:nvSpPr>
          <p:spPr>
            <a:xfrm>
              <a:off x="1836975" y="2095900"/>
              <a:ext cx="9225" cy="41175"/>
            </a:xfrm>
            <a:custGeom>
              <a:avLst/>
              <a:gdLst/>
              <a:ahLst/>
              <a:cxnLst/>
              <a:rect l="l" t="t" r="r" b="b"/>
              <a:pathLst>
                <a:path w="369" h="1647" extrusionOk="0">
                  <a:moveTo>
                    <a:pt x="185" y="1"/>
                  </a:moveTo>
                  <a:cubicBezTo>
                    <a:pt x="85" y="1"/>
                    <a:pt x="0" y="86"/>
                    <a:pt x="0" y="184"/>
                  </a:cubicBezTo>
                  <a:lnTo>
                    <a:pt x="0" y="1303"/>
                  </a:lnTo>
                  <a:lnTo>
                    <a:pt x="0" y="1461"/>
                  </a:lnTo>
                  <a:cubicBezTo>
                    <a:pt x="0" y="1561"/>
                    <a:pt x="85" y="1646"/>
                    <a:pt x="185" y="1646"/>
                  </a:cubicBezTo>
                  <a:cubicBezTo>
                    <a:pt x="283" y="1646"/>
                    <a:pt x="368" y="1561"/>
                    <a:pt x="368" y="1461"/>
                  </a:cubicBezTo>
                  <a:lnTo>
                    <a:pt x="368" y="343"/>
                  </a:lnTo>
                  <a:lnTo>
                    <a:pt x="368" y="184"/>
                  </a:lnTo>
                  <a:cubicBezTo>
                    <a:pt x="368" y="86"/>
                    <a:pt x="283" y="1"/>
                    <a:pt x="1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0"/>
            <p:cNvSpPr/>
            <p:nvPr/>
          </p:nvSpPr>
          <p:spPr>
            <a:xfrm>
              <a:off x="1534050" y="1977675"/>
              <a:ext cx="234725" cy="213825"/>
            </a:xfrm>
            <a:custGeom>
              <a:avLst/>
              <a:gdLst/>
              <a:ahLst/>
              <a:cxnLst/>
              <a:rect l="l" t="t" r="r" b="b"/>
              <a:pathLst>
                <a:path w="9389" h="8553" extrusionOk="0">
                  <a:moveTo>
                    <a:pt x="4695" y="1"/>
                  </a:moveTo>
                  <a:cubicBezTo>
                    <a:pt x="3600" y="1"/>
                    <a:pt x="2506" y="419"/>
                    <a:pt x="1670" y="1254"/>
                  </a:cubicBezTo>
                  <a:cubicBezTo>
                    <a:pt x="0" y="2924"/>
                    <a:pt x="0" y="5630"/>
                    <a:pt x="1670" y="7300"/>
                  </a:cubicBezTo>
                  <a:cubicBezTo>
                    <a:pt x="2506" y="8135"/>
                    <a:pt x="3600" y="8553"/>
                    <a:pt x="4695" y="8553"/>
                  </a:cubicBezTo>
                  <a:cubicBezTo>
                    <a:pt x="5789" y="8553"/>
                    <a:pt x="6884" y="8135"/>
                    <a:pt x="7719" y="7300"/>
                  </a:cubicBezTo>
                  <a:cubicBezTo>
                    <a:pt x="9389" y="5630"/>
                    <a:pt x="9389" y="2924"/>
                    <a:pt x="7719" y="1254"/>
                  </a:cubicBezTo>
                  <a:cubicBezTo>
                    <a:pt x="6884" y="419"/>
                    <a:pt x="5789" y="1"/>
                    <a:pt x="4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0"/>
            <p:cNvSpPr/>
            <p:nvPr/>
          </p:nvSpPr>
          <p:spPr>
            <a:xfrm>
              <a:off x="1578575" y="2013250"/>
              <a:ext cx="145750" cy="145725"/>
            </a:xfrm>
            <a:custGeom>
              <a:avLst/>
              <a:gdLst/>
              <a:ahLst/>
              <a:cxnLst/>
              <a:rect l="l" t="t" r="r" b="b"/>
              <a:pathLst>
                <a:path w="5830" h="5829" extrusionOk="0">
                  <a:moveTo>
                    <a:pt x="2915" y="1"/>
                  </a:moveTo>
                  <a:cubicBezTo>
                    <a:pt x="1306" y="1"/>
                    <a:pt x="1" y="1306"/>
                    <a:pt x="1" y="2915"/>
                  </a:cubicBezTo>
                  <a:cubicBezTo>
                    <a:pt x="1" y="4523"/>
                    <a:pt x="1306" y="5828"/>
                    <a:pt x="2915" y="5828"/>
                  </a:cubicBezTo>
                  <a:cubicBezTo>
                    <a:pt x="4525" y="5828"/>
                    <a:pt x="5829" y="4523"/>
                    <a:pt x="5829" y="2915"/>
                  </a:cubicBezTo>
                  <a:cubicBezTo>
                    <a:pt x="5829" y="1306"/>
                    <a:pt x="4525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0"/>
            <p:cNvSpPr/>
            <p:nvPr/>
          </p:nvSpPr>
          <p:spPr>
            <a:xfrm>
              <a:off x="1586325" y="2010225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29" y="1"/>
                  </a:moveTo>
                  <a:cubicBezTo>
                    <a:pt x="417" y="1"/>
                    <a:pt x="1" y="416"/>
                    <a:pt x="1" y="929"/>
                  </a:cubicBezTo>
                  <a:cubicBezTo>
                    <a:pt x="1" y="1441"/>
                    <a:pt x="417" y="1856"/>
                    <a:pt x="929" y="1856"/>
                  </a:cubicBezTo>
                  <a:cubicBezTo>
                    <a:pt x="1442" y="1856"/>
                    <a:pt x="1856" y="1441"/>
                    <a:pt x="1856" y="929"/>
                  </a:cubicBezTo>
                  <a:cubicBezTo>
                    <a:pt x="1856" y="416"/>
                    <a:pt x="1442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0"/>
            <p:cNvSpPr/>
            <p:nvPr/>
          </p:nvSpPr>
          <p:spPr>
            <a:xfrm>
              <a:off x="1902175" y="1977675"/>
              <a:ext cx="234725" cy="213825"/>
            </a:xfrm>
            <a:custGeom>
              <a:avLst/>
              <a:gdLst/>
              <a:ahLst/>
              <a:cxnLst/>
              <a:rect l="l" t="t" r="r" b="b"/>
              <a:pathLst>
                <a:path w="9389" h="8553" extrusionOk="0">
                  <a:moveTo>
                    <a:pt x="4695" y="1"/>
                  </a:moveTo>
                  <a:cubicBezTo>
                    <a:pt x="3600" y="1"/>
                    <a:pt x="2506" y="419"/>
                    <a:pt x="1671" y="1254"/>
                  </a:cubicBezTo>
                  <a:cubicBezTo>
                    <a:pt x="0" y="2922"/>
                    <a:pt x="0" y="5630"/>
                    <a:pt x="1671" y="7300"/>
                  </a:cubicBezTo>
                  <a:cubicBezTo>
                    <a:pt x="2506" y="8135"/>
                    <a:pt x="3600" y="8553"/>
                    <a:pt x="4695" y="8553"/>
                  </a:cubicBezTo>
                  <a:cubicBezTo>
                    <a:pt x="5789" y="8553"/>
                    <a:pt x="6884" y="8135"/>
                    <a:pt x="7719" y="7300"/>
                  </a:cubicBezTo>
                  <a:cubicBezTo>
                    <a:pt x="9389" y="5630"/>
                    <a:pt x="9389" y="2922"/>
                    <a:pt x="7719" y="1254"/>
                  </a:cubicBezTo>
                  <a:cubicBezTo>
                    <a:pt x="6884" y="419"/>
                    <a:pt x="5789" y="1"/>
                    <a:pt x="4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0"/>
            <p:cNvSpPr/>
            <p:nvPr/>
          </p:nvSpPr>
          <p:spPr>
            <a:xfrm>
              <a:off x="1946700" y="2013250"/>
              <a:ext cx="145750" cy="145725"/>
            </a:xfrm>
            <a:custGeom>
              <a:avLst/>
              <a:gdLst/>
              <a:ahLst/>
              <a:cxnLst/>
              <a:rect l="l" t="t" r="r" b="b"/>
              <a:pathLst>
                <a:path w="5830" h="5829" extrusionOk="0">
                  <a:moveTo>
                    <a:pt x="2915" y="1"/>
                  </a:moveTo>
                  <a:cubicBezTo>
                    <a:pt x="1306" y="1"/>
                    <a:pt x="1" y="1306"/>
                    <a:pt x="1" y="2915"/>
                  </a:cubicBezTo>
                  <a:cubicBezTo>
                    <a:pt x="1" y="4523"/>
                    <a:pt x="1306" y="5828"/>
                    <a:pt x="2915" y="5828"/>
                  </a:cubicBezTo>
                  <a:cubicBezTo>
                    <a:pt x="4525" y="5828"/>
                    <a:pt x="5830" y="4523"/>
                    <a:pt x="5830" y="2915"/>
                  </a:cubicBezTo>
                  <a:cubicBezTo>
                    <a:pt x="5830" y="1306"/>
                    <a:pt x="4525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0"/>
            <p:cNvSpPr/>
            <p:nvPr/>
          </p:nvSpPr>
          <p:spPr>
            <a:xfrm>
              <a:off x="1954475" y="2010225"/>
              <a:ext cx="46375" cy="46400"/>
            </a:xfrm>
            <a:custGeom>
              <a:avLst/>
              <a:gdLst/>
              <a:ahLst/>
              <a:cxnLst/>
              <a:rect l="l" t="t" r="r" b="b"/>
              <a:pathLst>
                <a:path w="1855" h="1856" extrusionOk="0">
                  <a:moveTo>
                    <a:pt x="928" y="1"/>
                  </a:moveTo>
                  <a:cubicBezTo>
                    <a:pt x="416" y="1"/>
                    <a:pt x="0" y="416"/>
                    <a:pt x="0" y="929"/>
                  </a:cubicBezTo>
                  <a:cubicBezTo>
                    <a:pt x="0" y="1441"/>
                    <a:pt x="416" y="1856"/>
                    <a:pt x="928" y="1856"/>
                  </a:cubicBezTo>
                  <a:cubicBezTo>
                    <a:pt x="1441" y="1856"/>
                    <a:pt x="1855" y="1441"/>
                    <a:pt x="1855" y="929"/>
                  </a:cubicBezTo>
                  <a:cubicBezTo>
                    <a:pt x="1855" y="416"/>
                    <a:pt x="1441" y="1"/>
                    <a:pt x="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0"/>
            <p:cNvSpPr/>
            <p:nvPr/>
          </p:nvSpPr>
          <p:spPr>
            <a:xfrm>
              <a:off x="1420575" y="2160800"/>
              <a:ext cx="114550" cy="34025"/>
            </a:xfrm>
            <a:custGeom>
              <a:avLst/>
              <a:gdLst/>
              <a:ahLst/>
              <a:cxnLst/>
              <a:rect l="l" t="t" r="r" b="b"/>
              <a:pathLst>
                <a:path w="4582" h="1361" extrusionOk="0">
                  <a:moveTo>
                    <a:pt x="187" y="1"/>
                  </a:moveTo>
                  <a:cubicBezTo>
                    <a:pt x="48" y="1"/>
                    <a:pt x="1" y="223"/>
                    <a:pt x="154" y="263"/>
                  </a:cubicBezTo>
                  <a:cubicBezTo>
                    <a:pt x="1382" y="582"/>
                    <a:pt x="2612" y="901"/>
                    <a:pt x="3842" y="1221"/>
                  </a:cubicBezTo>
                  <a:cubicBezTo>
                    <a:pt x="4015" y="1266"/>
                    <a:pt x="4189" y="1311"/>
                    <a:pt x="4359" y="1355"/>
                  </a:cubicBezTo>
                  <a:cubicBezTo>
                    <a:pt x="4372" y="1359"/>
                    <a:pt x="4384" y="1360"/>
                    <a:pt x="4395" y="1360"/>
                  </a:cubicBezTo>
                  <a:cubicBezTo>
                    <a:pt x="4533" y="1360"/>
                    <a:pt x="4581" y="1140"/>
                    <a:pt x="4430" y="1100"/>
                  </a:cubicBezTo>
                  <a:cubicBezTo>
                    <a:pt x="3201" y="781"/>
                    <a:pt x="1970" y="460"/>
                    <a:pt x="742" y="141"/>
                  </a:cubicBezTo>
                  <a:cubicBezTo>
                    <a:pt x="568" y="97"/>
                    <a:pt x="395" y="52"/>
                    <a:pt x="223" y="6"/>
                  </a:cubicBezTo>
                  <a:cubicBezTo>
                    <a:pt x="210" y="2"/>
                    <a:pt x="198" y="1"/>
                    <a:pt x="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0"/>
            <p:cNvSpPr/>
            <p:nvPr/>
          </p:nvSpPr>
          <p:spPr>
            <a:xfrm>
              <a:off x="1421000" y="2203400"/>
              <a:ext cx="105925" cy="11900"/>
            </a:xfrm>
            <a:custGeom>
              <a:avLst/>
              <a:gdLst/>
              <a:ahLst/>
              <a:cxnLst/>
              <a:rect l="l" t="t" r="r" b="b"/>
              <a:pathLst>
                <a:path w="4237" h="476" extrusionOk="0">
                  <a:moveTo>
                    <a:pt x="4074" y="0"/>
                  </a:moveTo>
                  <a:cubicBezTo>
                    <a:pt x="4071" y="0"/>
                    <a:pt x="4068" y="0"/>
                    <a:pt x="4065" y="1"/>
                  </a:cubicBezTo>
                  <a:cubicBezTo>
                    <a:pt x="2930" y="61"/>
                    <a:pt x="1794" y="123"/>
                    <a:pt x="661" y="184"/>
                  </a:cubicBezTo>
                  <a:cubicBezTo>
                    <a:pt x="498" y="193"/>
                    <a:pt x="335" y="203"/>
                    <a:pt x="170" y="211"/>
                  </a:cubicBezTo>
                  <a:cubicBezTo>
                    <a:pt x="4" y="220"/>
                    <a:pt x="0" y="476"/>
                    <a:pt x="161" y="476"/>
                  </a:cubicBezTo>
                  <a:cubicBezTo>
                    <a:pt x="164" y="476"/>
                    <a:pt x="167" y="476"/>
                    <a:pt x="170" y="476"/>
                  </a:cubicBezTo>
                  <a:cubicBezTo>
                    <a:pt x="1306" y="415"/>
                    <a:pt x="2441" y="353"/>
                    <a:pt x="3574" y="292"/>
                  </a:cubicBezTo>
                  <a:cubicBezTo>
                    <a:pt x="3739" y="284"/>
                    <a:pt x="3900" y="275"/>
                    <a:pt x="4065" y="265"/>
                  </a:cubicBezTo>
                  <a:cubicBezTo>
                    <a:pt x="4231" y="256"/>
                    <a:pt x="4236" y="0"/>
                    <a:pt x="40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0"/>
            <p:cNvSpPr/>
            <p:nvPr/>
          </p:nvSpPr>
          <p:spPr>
            <a:xfrm>
              <a:off x="1425775" y="2227700"/>
              <a:ext cx="113600" cy="31950"/>
            </a:xfrm>
            <a:custGeom>
              <a:avLst/>
              <a:gdLst/>
              <a:ahLst/>
              <a:cxnLst/>
              <a:rect l="l" t="t" r="r" b="b"/>
              <a:pathLst>
                <a:path w="4544" h="1278" extrusionOk="0">
                  <a:moveTo>
                    <a:pt x="4366" y="1"/>
                  </a:moveTo>
                  <a:cubicBezTo>
                    <a:pt x="4353" y="1"/>
                    <a:pt x="4339" y="3"/>
                    <a:pt x="4324" y="7"/>
                  </a:cubicBezTo>
                  <a:cubicBezTo>
                    <a:pt x="3851" y="157"/>
                    <a:pt x="3350" y="248"/>
                    <a:pt x="2866" y="365"/>
                  </a:cubicBezTo>
                  <a:cubicBezTo>
                    <a:pt x="2134" y="541"/>
                    <a:pt x="1400" y="719"/>
                    <a:pt x="668" y="894"/>
                  </a:cubicBezTo>
                  <a:cubicBezTo>
                    <a:pt x="496" y="936"/>
                    <a:pt x="324" y="975"/>
                    <a:pt x="154" y="1016"/>
                  </a:cubicBezTo>
                  <a:cubicBezTo>
                    <a:pt x="1" y="1054"/>
                    <a:pt x="50" y="1277"/>
                    <a:pt x="191" y="1277"/>
                  </a:cubicBezTo>
                  <a:cubicBezTo>
                    <a:pt x="202" y="1277"/>
                    <a:pt x="213" y="1276"/>
                    <a:pt x="225" y="1273"/>
                  </a:cubicBezTo>
                  <a:cubicBezTo>
                    <a:pt x="1427" y="986"/>
                    <a:pt x="2628" y="697"/>
                    <a:pt x="3830" y="404"/>
                  </a:cubicBezTo>
                  <a:cubicBezTo>
                    <a:pt x="4018" y="360"/>
                    <a:pt x="4213" y="322"/>
                    <a:pt x="4396" y="264"/>
                  </a:cubicBezTo>
                  <a:cubicBezTo>
                    <a:pt x="4544" y="218"/>
                    <a:pt x="4499" y="1"/>
                    <a:pt x="4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0"/>
            <p:cNvSpPr/>
            <p:nvPr/>
          </p:nvSpPr>
          <p:spPr>
            <a:xfrm>
              <a:off x="2161175" y="2160875"/>
              <a:ext cx="114575" cy="33950"/>
            </a:xfrm>
            <a:custGeom>
              <a:avLst/>
              <a:gdLst/>
              <a:ahLst/>
              <a:cxnLst/>
              <a:rect l="l" t="t" r="r" b="b"/>
              <a:pathLst>
                <a:path w="4583" h="1358" extrusionOk="0">
                  <a:moveTo>
                    <a:pt x="4397" y="1"/>
                  </a:moveTo>
                  <a:cubicBezTo>
                    <a:pt x="4385" y="1"/>
                    <a:pt x="4373" y="2"/>
                    <a:pt x="4360" y="6"/>
                  </a:cubicBezTo>
                  <a:cubicBezTo>
                    <a:pt x="3130" y="325"/>
                    <a:pt x="1900" y="644"/>
                    <a:pt x="672" y="963"/>
                  </a:cubicBezTo>
                  <a:cubicBezTo>
                    <a:pt x="498" y="1009"/>
                    <a:pt x="325" y="1054"/>
                    <a:pt x="153" y="1098"/>
                  </a:cubicBezTo>
                  <a:cubicBezTo>
                    <a:pt x="0" y="1137"/>
                    <a:pt x="49" y="1357"/>
                    <a:pt x="187" y="1357"/>
                  </a:cubicBezTo>
                  <a:cubicBezTo>
                    <a:pt x="199" y="1357"/>
                    <a:pt x="211" y="1356"/>
                    <a:pt x="224" y="1352"/>
                  </a:cubicBezTo>
                  <a:cubicBezTo>
                    <a:pt x="1453" y="1033"/>
                    <a:pt x="2684" y="714"/>
                    <a:pt x="3912" y="397"/>
                  </a:cubicBezTo>
                  <a:cubicBezTo>
                    <a:pt x="4086" y="352"/>
                    <a:pt x="4259" y="306"/>
                    <a:pt x="4429" y="261"/>
                  </a:cubicBezTo>
                  <a:cubicBezTo>
                    <a:pt x="4582" y="221"/>
                    <a:pt x="4535" y="1"/>
                    <a:pt x="4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0"/>
            <p:cNvSpPr/>
            <p:nvPr/>
          </p:nvSpPr>
          <p:spPr>
            <a:xfrm>
              <a:off x="2169400" y="2203400"/>
              <a:ext cx="105900" cy="11900"/>
            </a:xfrm>
            <a:custGeom>
              <a:avLst/>
              <a:gdLst/>
              <a:ahLst/>
              <a:cxnLst/>
              <a:rect l="l" t="t" r="r" b="b"/>
              <a:pathLst>
                <a:path w="4236" h="476" extrusionOk="0">
                  <a:moveTo>
                    <a:pt x="162" y="0"/>
                  </a:moveTo>
                  <a:cubicBezTo>
                    <a:pt x="1" y="0"/>
                    <a:pt x="4" y="256"/>
                    <a:pt x="171" y="265"/>
                  </a:cubicBezTo>
                  <a:cubicBezTo>
                    <a:pt x="1305" y="327"/>
                    <a:pt x="2441" y="388"/>
                    <a:pt x="3575" y="450"/>
                  </a:cubicBezTo>
                  <a:cubicBezTo>
                    <a:pt x="3738" y="458"/>
                    <a:pt x="3901" y="467"/>
                    <a:pt x="4065" y="476"/>
                  </a:cubicBezTo>
                  <a:cubicBezTo>
                    <a:pt x="4069" y="476"/>
                    <a:pt x="4072" y="476"/>
                    <a:pt x="4075" y="476"/>
                  </a:cubicBezTo>
                  <a:cubicBezTo>
                    <a:pt x="4236" y="476"/>
                    <a:pt x="4231" y="220"/>
                    <a:pt x="4065" y="211"/>
                  </a:cubicBezTo>
                  <a:cubicBezTo>
                    <a:pt x="2929" y="149"/>
                    <a:pt x="1795" y="89"/>
                    <a:pt x="662" y="27"/>
                  </a:cubicBezTo>
                  <a:cubicBezTo>
                    <a:pt x="497" y="18"/>
                    <a:pt x="335" y="9"/>
                    <a:pt x="171" y="1"/>
                  </a:cubicBezTo>
                  <a:cubicBezTo>
                    <a:pt x="168" y="0"/>
                    <a:pt x="165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0"/>
            <p:cNvSpPr/>
            <p:nvPr/>
          </p:nvSpPr>
          <p:spPr>
            <a:xfrm>
              <a:off x="2156925" y="2227700"/>
              <a:ext cx="113575" cy="31950"/>
            </a:xfrm>
            <a:custGeom>
              <a:avLst/>
              <a:gdLst/>
              <a:ahLst/>
              <a:cxnLst/>
              <a:rect l="l" t="t" r="r" b="b"/>
              <a:pathLst>
                <a:path w="4543" h="1278" extrusionOk="0">
                  <a:moveTo>
                    <a:pt x="176" y="1"/>
                  </a:moveTo>
                  <a:cubicBezTo>
                    <a:pt x="46" y="1"/>
                    <a:pt x="0" y="218"/>
                    <a:pt x="149" y="264"/>
                  </a:cubicBezTo>
                  <a:cubicBezTo>
                    <a:pt x="624" y="414"/>
                    <a:pt x="1123" y="504"/>
                    <a:pt x="1607" y="621"/>
                  </a:cubicBezTo>
                  <a:cubicBezTo>
                    <a:pt x="2339" y="798"/>
                    <a:pt x="3073" y="975"/>
                    <a:pt x="3805" y="1151"/>
                  </a:cubicBezTo>
                  <a:cubicBezTo>
                    <a:pt x="3977" y="1191"/>
                    <a:pt x="4149" y="1231"/>
                    <a:pt x="4318" y="1273"/>
                  </a:cubicBezTo>
                  <a:cubicBezTo>
                    <a:pt x="4329" y="1276"/>
                    <a:pt x="4341" y="1277"/>
                    <a:pt x="4351" y="1277"/>
                  </a:cubicBezTo>
                  <a:cubicBezTo>
                    <a:pt x="4492" y="1277"/>
                    <a:pt x="4543" y="1054"/>
                    <a:pt x="4388" y="1016"/>
                  </a:cubicBezTo>
                  <a:cubicBezTo>
                    <a:pt x="3187" y="729"/>
                    <a:pt x="1985" y="440"/>
                    <a:pt x="784" y="149"/>
                  </a:cubicBezTo>
                  <a:cubicBezTo>
                    <a:pt x="596" y="104"/>
                    <a:pt x="401" y="65"/>
                    <a:pt x="217" y="7"/>
                  </a:cubicBezTo>
                  <a:cubicBezTo>
                    <a:pt x="202" y="3"/>
                    <a:pt x="189" y="1"/>
                    <a:pt x="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0"/>
            <p:cNvSpPr/>
            <p:nvPr/>
          </p:nvSpPr>
          <p:spPr>
            <a:xfrm>
              <a:off x="1781050" y="2177850"/>
              <a:ext cx="120500" cy="80325"/>
            </a:xfrm>
            <a:custGeom>
              <a:avLst/>
              <a:gdLst/>
              <a:ahLst/>
              <a:cxnLst/>
              <a:rect l="l" t="t" r="r" b="b"/>
              <a:pathLst>
                <a:path w="4820" h="3213" extrusionOk="0">
                  <a:moveTo>
                    <a:pt x="4296" y="0"/>
                  </a:moveTo>
                  <a:cubicBezTo>
                    <a:pt x="4086" y="0"/>
                    <a:pt x="3930" y="88"/>
                    <a:pt x="3746" y="185"/>
                  </a:cubicBezTo>
                  <a:cubicBezTo>
                    <a:pt x="3545" y="289"/>
                    <a:pt x="3350" y="399"/>
                    <a:pt x="3159" y="512"/>
                  </a:cubicBezTo>
                  <a:cubicBezTo>
                    <a:pt x="2884" y="673"/>
                    <a:pt x="2614" y="842"/>
                    <a:pt x="2360" y="1023"/>
                  </a:cubicBezTo>
                  <a:cubicBezTo>
                    <a:pt x="1758" y="633"/>
                    <a:pt x="1130" y="232"/>
                    <a:pt x="387" y="24"/>
                  </a:cubicBezTo>
                  <a:cubicBezTo>
                    <a:pt x="358" y="16"/>
                    <a:pt x="331" y="12"/>
                    <a:pt x="306" y="12"/>
                  </a:cubicBezTo>
                  <a:cubicBezTo>
                    <a:pt x="94" y="12"/>
                    <a:pt x="1" y="262"/>
                    <a:pt x="200" y="356"/>
                  </a:cubicBezTo>
                  <a:cubicBezTo>
                    <a:pt x="808" y="642"/>
                    <a:pt x="1365" y="1004"/>
                    <a:pt x="1905" y="1366"/>
                  </a:cubicBezTo>
                  <a:cubicBezTo>
                    <a:pt x="1292" y="1857"/>
                    <a:pt x="739" y="2391"/>
                    <a:pt x="267" y="2964"/>
                  </a:cubicBezTo>
                  <a:cubicBezTo>
                    <a:pt x="158" y="3094"/>
                    <a:pt x="311" y="3212"/>
                    <a:pt x="469" y="3212"/>
                  </a:cubicBezTo>
                  <a:cubicBezTo>
                    <a:pt x="538" y="3212"/>
                    <a:pt x="608" y="3189"/>
                    <a:pt x="658" y="3135"/>
                  </a:cubicBezTo>
                  <a:cubicBezTo>
                    <a:pt x="1147" y="2600"/>
                    <a:pt x="1709" y="2102"/>
                    <a:pt x="2334" y="1655"/>
                  </a:cubicBezTo>
                  <a:cubicBezTo>
                    <a:pt x="2654" y="1870"/>
                    <a:pt x="2960" y="2095"/>
                    <a:pt x="3263" y="2325"/>
                  </a:cubicBezTo>
                  <a:cubicBezTo>
                    <a:pt x="3428" y="2449"/>
                    <a:pt x="3593" y="2572"/>
                    <a:pt x="3759" y="2694"/>
                  </a:cubicBezTo>
                  <a:cubicBezTo>
                    <a:pt x="3940" y="2831"/>
                    <a:pt x="4098" y="2953"/>
                    <a:pt x="4346" y="3016"/>
                  </a:cubicBezTo>
                  <a:cubicBezTo>
                    <a:pt x="4375" y="3023"/>
                    <a:pt x="4405" y="3027"/>
                    <a:pt x="4434" y="3027"/>
                  </a:cubicBezTo>
                  <a:cubicBezTo>
                    <a:pt x="4635" y="3027"/>
                    <a:pt x="4819" y="2866"/>
                    <a:pt x="4749" y="2714"/>
                  </a:cubicBezTo>
                  <a:cubicBezTo>
                    <a:pt x="4661" y="2528"/>
                    <a:pt x="4500" y="2411"/>
                    <a:pt x="4310" y="2280"/>
                  </a:cubicBezTo>
                  <a:cubicBezTo>
                    <a:pt x="4131" y="2156"/>
                    <a:pt x="3949" y="2033"/>
                    <a:pt x="3763" y="1912"/>
                  </a:cubicBezTo>
                  <a:cubicBezTo>
                    <a:pt x="3454" y="1711"/>
                    <a:pt x="3138" y="1515"/>
                    <a:pt x="2823" y="1316"/>
                  </a:cubicBezTo>
                  <a:cubicBezTo>
                    <a:pt x="3048" y="1164"/>
                    <a:pt x="3278" y="1017"/>
                    <a:pt x="3516" y="875"/>
                  </a:cubicBezTo>
                  <a:cubicBezTo>
                    <a:pt x="3691" y="773"/>
                    <a:pt x="3871" y="673"/>
                    <a:pt x="4054" y="578"/>
                  </a:cubicBezTo>
                  <a:cubicBezTo>
                    <a:pt x="4265" y="468"/>
                    <a:pt x="4487" y="388"/>
                    <a:pt x="4551" y="187"/>
                  </a:cubicBezTo>
                  <a:cubicBezTo>
                    <a:pt x="4574" y="115"/>
                    <a:pt x="4522" y="24"/>
                    <a:pt x="4417" y="9"/>
                  </a:cubicBezTo>
                  <a:cubicBezTo>
                    <a:pt x="4374" y="3"/>
                    <a:pt x="4334" y="0"/>
                    <a:pt x="4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1" name="Google Shape;3641;p50"/>
          <p:cNvGrpSpPr/>
          <p:nvPr/>
        </p:nvGrpSpPr>
        <p:grpSpPr>
          <a:xfrm rot="529542">
            <a:off x="7072667" y="3170680"/>
            <a:ext cx="1556116" cy="926009"/>
            <a:chOff x="525950" y="942550"/>
            <a:chExt cx="1145650" cy="681750"/>
          </a:xfrm>
        </p:grpSpPr>
        <p:sp>
          <p:nvSpPr>
            <p:cNvPr id="3642" name="Google Shape;3642;p50"/>
            <p:cNvSpPr/>
            <p:nvPr/>
          </p:nvSpPr>
          <p:spPr>
            <a:xfrm>
              <a:off x="525950" y="942550"/>
              <a:ext cx="1145650" cy="681750"/>
            </a:xfrm>
            <a:custGeom>
              <a:avLst/>
              <a:gdLst/>
              <a:ahLst/>
              <a:cxnLst/>
              <a:rect l="l" t="t" r="r" b="b"/>
              <a:pathLst>
                <a:path w="45826" h="27270" extrusionOk="0">
                  <a:moveTo>
                    <a:pt x="5389" y="0"/>
                  </a:moveTo>
                  <a:cubicBezTo>
                    <a:pt x="5112" y="0"/>
                    <a:pt x="4831" y="132"/>
                    <a:pt x="4700" y="382"/>
                  </a:cubicBezTo>
                  <a:cubicBezTo>
                    <a:pt x="4202" y="1330"/>
                    <a:pt x="3704" y="2277"/>
                    <a:pt x="3206" y="3227"/>
                  </a:cubicBezTo>
                  <a:cubicBezTo>
                    <a:pt x="2411" y="4741"/>
                    <a:pt x="1616" y="6257"/>
                    <a:pt x="820" y="7769"/>
                  </a:cubicBezTo>
                  <a:cubicBezTo>
                    <a:pt x="635" y="8122"/>
                    <a:pt x="449" y="8474"/>
                    <a:pt x="266" y="8826"/>
                  </a:cubicBezTo>
                  <a:cubicBezTo>
                    <a:pt x="1" y="9327"/>
                    <a:pt x="361" y="10005"/>
                    <a:pt x="917" y="10005"/>
                  </a:cubicBezTo>
                  <a:cubicBezTo>
                    <a:pt x="990" y="10005"/>
                    <a:pt x="1066" y="9993"/>
                    <a:pt x="1145" y="9968"/>
                  </a:cubicBezTo>
                  <a:cubicBezTo>
                    <a:pt x="2957" y="9383"/>
                    <a:pt x="4765" y="8797"/>
                    <a:pt x="6577" y="8212"/>
                  </a:cubicBezTo>
                  <a:cubicBezTo>
                    <a:pt x="6754" y="8900"/>
                    <a:pt x="7195" y="9507"/>
                    <a:pt x="7872" y="9834"/>
                  </a:cubicBezTo>
                  <a:cubicBezTo>
                    <a:pt x="8133" y="9961"/>
                    <a:pt x="8409" y="10041"/>
                    <a:pt x="8687" y="10077"/>
                  </a:cubicBezTo>
                  <a:cubicBezTo>
                    <a:pt x="8403" y="10684"/>
                    <a:pt x="8172" y="11316"/>
                    <a:pt x="8005" y="11961"/>
                  </a:cubicBezTo>
                  <a:cubicBezTo>
                    <a:pt x="7743" y="12966"/>
                    <a:pt x="7648" y="13984"/>
                    <a:pt x="7684" y="15006"/>
                  </a:cubicBezTo>
                  <a:cubicBezTo>
                    <a:pt x="7479" y="14954"/>
                    <a:pt x="7276" y="14899"/>
                    <a:pt x="7071" y="14847"/>
                  </a:cubicBezTo>
                  <a:cubicBezTo>
                    <a:pt x="6798" y="14776"/>
                    <a:pt x="6509" y="14669"/>
                    <a:pt x="6228" y="14659"/>
                  </a:cubicBezTo>
                  <a:cubicBezTo>
                    <a:pt x="6218" y="14659"/>
                    <a:pt x="6208" y="14659"/>
                    <a:pt x="6197" y="14659"/>
                  </a:cubicBezTo>
                  <a:cubicBezTo>
                    <a:pt x="5812" y="14659"/>
                    <a:pt x="5438" y="14953"/>
                    <a:pt x="5347" y="15326"/>
                  </a:cubicBezTo>
                  <a:cubicBezTo>
                    <a:pt x="5255" y="15707"/>
                    <a:pt x="5392" y="16139"/>
                    <a:pt x="5744" y="16342"/>
                  </a:cubicBezTo>
                  <a:cubicBezTo>
                    <a:pt x="5909" y="16436"/>
                    <a:pt x="6103" y="16488"/>
                    <a:pt x="6298" y="16534"/>
                  </a:cubicBezTo>
                  <a:cubicBezTo>
                    <a:pt x="6184" y="16543"/>
                    <a:pt x="6072" y="16556"/>
                    <a:pt x="5966" y="16585"/>
                  </a:cubicBezTo>
                  <a:cubicBezTo>
                    <a:pt x="5578" y="16689"/>
                    <a:pt x="5304" y="17087"/>
                    <a:pt x="5317" y="17481"/>
                  </a:cubicBezTo>
                  <a:cubicBezTo>
                    <a:pt x="5328" y="17910"/>
                    <a:pt x="5637" y="18288"/>
                    <a:pt x="6069" y="18346"/>
                  </a:cubicBezTo>
                  <a:cubicBezTo>
                    <a:pt x="6093" y="18349"/>
                    <a:pt x="6119" y="18349"/>
                    <a:pt x="6144" y="18350"/>
                  </a:cubicBezTo>
                  <a:cubicBezTo>
                    <a:pt x="5740" y="18500"/>
                    <a:pt x="5471" y="18870"/>
                    <a:pt x="5533" y="19320"/>
                  </a:cubicBezTo>
                  <a:cubicBezTo>
                    <a:pt x="5592" y="19760"/>
                    <a:pt x="5959" y="20101"/>
                    <a:pt x="6408" y="20116"/>
                  </a:cubicBezTo>
                  <a:cubicBezTo>
                    <a:pt x="6419" y="20116"/>
                    <a:pt x="6430" y="20116"/>
                    <a:pt x="6440" y="20116"/>
                  </a:cubicBezTo>
                  <a:cubicBezTo>
                    <a:pt x="6774" y="20116"/>
                    <a:pt x="7149" y="19969"/>
                    <a:pt x="7470" y="19892"/>
                  </a:cubicBezTo>
                  <a:cubicBezTo>
                    <a:pt x="7929" y="19782"/>
                    <a:pt x="8388" y="19669"/>
                    <a:pt x="8848" y="19560"/>
                  </a:cubicBezTo>
                  <a:cubicBezTo>
                    <a:pt x="10741" y="23352"/>
                    <a:pt x="14653" y="25878"/>
                    <a:pt x="18715" y="26812"/>
                  </a:cubicBezTo>
                  <a:cubicBezTo>
                    <a:pt x="20040" y="27116"/>
                    <a:pt x="21410" y="27269"/>
                    <a:pt x="22783" y="27269"/>
                  </a:cubicBezTo>
                  <a:cubicBezTo>
                    <a:pt x="26191" y="27269"/>
                    <a:pt x="29614" y="26321"/>
                    <a:pt x="32405" y="24368"/>
                  </a:cubicBezTo>
                  <a:cubicBezTo>
                    <a:pt x="34202" y="23112"/>
                    <a:pt x="35747" y="21461"/>
                    <a:pt x="36720" y="19488"/>
                  </a:cubicBezTo>
                  <a:cubicBezTo>
                    <a:pt x="37182" y="19597"/>
                    <a:pt x="37645" y="19710"/>
                    <a:pt x="38107" y="19820"/>
                  </a:cubicBezTo>
                  <a:cubicBezTo>
                    <a:pt x="38488" y="19911"/>
                    <a:pt x="38983" y="20091"/>
                    <a:pt x="39417" y="20091"/>
                  </a:cubicBezTo>
                  <a:cubicBezTo>
                    <a:pt x="39779" y="20091"/>
                    <a:pt x="40100" y="19965"/>
                    <a:pt x="40277" y="19555"/>
                  </a:cubicBezTo>
                  <a:cubicBezTo>
                    <a:pt x="40461" y="19125"/>
                    <a:pt x="40287" y="18632"/>
                    <a:pt x="39877" y="18408"/>
                  </a:cubicBezTo>
                  <a:cubicBezTo>
                    <a:pt x="39839" y="18386"/>
                    <a:pt x="39797" y="18369"/>
                    <a:pt x="39757" y="18350"/>
                  </a:cubicBezTo>
                  <a:cubicBezTo>
                    <a:pt x="40200" y="18300"/>
                    <a:pt x="40548" y="17937"/>
                    <a:pt x="40558" y="17481"/>
                  </a:cubicBezTo>
                  <a:cubicBezTo>
                    <a:pt x="40565" y="17084"/>
                    <a:pt x="40300" y="16690"/>
                    <a:pt x="39909" y="16585"/>
                  </a:cubicBezTo>
                  <a:cubicBezTo>
                    <a:pt x="39797" y="16553"/>
                    <a:pt x="39679" y="16539"/>
                    <a:pt x="39559" y="16530"/>
                  </a:cubicBezTo>
                  <a:cubicBezTo>
                    <a:pt x="40050" y="16399"/>
                    <a:pt x="40544" y="16217"/>
                    <a:pt x="40560" y="15599"/>
                  </a:cubicBezTo>
                  <a:cubicBezTo>
                    <a:pt x="40574" y="15046"/>
                    <a:pt x="40127" y="14669"/>
                    <a:pt x="39619" y="14669"/>
                  </a:cubicBezTo>
                  <a:cubicBezTo>
                    <a:pt x="39551" y="14669"/>
                    <a:pt x="39483" y="14675"/>
                    <a:pt x="39414" y="14689"/>
                  </a:cubicBezTo>
                  <a:cubicBezTo>
                    <a:pt x="38891" y="14796"/>
                    <a:pt x="38368" y="14936"/>
                    <a:pt x="37852" y="15081"/>
                  </a:cubicBezTo>
                  <a:cubicBezTo>
                    <a:pt x="37904" y="13800"/>
                    <a:pt x="37745" y="12523"/>
                    <a:pt x="37333" y="11294"/>
                  </a:cubicBezTo>
                  <a:cubicBezTo>
                    <a:pt x="37240" y="11016"/>
                    <a:pt x="37133" y="10746"/>
                    <a:pt x="37019" y="10476"/>
                  </a:cubicBezTo>
                  <a:cubicBezTo>
                    <a:pt x="37481" y="10435"/>
                    <a:pt x="37932" y="10274"/>
                    <a:pt x="38302" y="9997"/>
                  </a:cubicBezTo>
                  <a:cubicBezTo>
                    <a:pt x="38790" y="9631"/>
                    <a:pt x="39109" y="9139"/>
                    <a:pt x="39252" y="8592"/>
                  </a:cubicBezTo>
                  <a:cubicBezTo>
                    <a:pt x="40796" y="9090"/>
                    <a:pt x="42338" y="9591"/>
                    <a:pt x="43883" y="10089"/>
                  </a:cubicBezTo>
                  <a:cubicBezTo>
                    <a:pt x="44150" y="10176"/>
                    <a:pt x="44415" y="10259"/>
                    <a:pt x="44682" y="10346"/>
                  </a:cubicBezTo>
                  <a:cubicBezTo>
                    <a:pt x="44761" y="10372"/>
                    <a:pt x="44838" y="10383"/>
                    <a:pt x="44912" y="10383"/>
                  </a:cubicBezTo>
                  <a:cubicBezTo>
                    <a:pt x="45466" y="10383"/>
                    <a:pt x="45825" y="9706"/>
                    <a:pt x="45561" y="9203"/>
                  </a:cubicBezTo>
                  <a:cubicBezTo>
                    <a:pt x="45063" y="8253"/>
                    <a:pt x="44565" y="7306"/>
                    <a:pt x="44067" y="6358"/>
                  </a:cubicBezTo>
                  <a:cubicBezTo>
                    <a:pt x="43272" y="4843"/>
                    <a:pt x="42475" y="3328"/>
                    <a:pt x="41680" y="1813"/>
                  </a:cubicBezTo>
                  <a:cubicBezTo>
                    <a:pt x="41496" y="1461"/>
                    <a:pt x="41310" y="1110"/>
                    <a:pt x="41126" y="758"/>
                  </a:cubicBezTo>
                  <a:cubicBezTo>
                    <a:pt x="40994" y="509"/>
                    <a:pt x="40713" y="377"/>
                    <a:pt x="40437" y="377"/>
                  </a:cubicBezTo>
                  <a:cubicBezTo>
                    <a:pt x="40169" y="377"/>
                    <a:pt x="39905" y="500"/>
                    <a:pt x="39783" y="758"/>
                  </a:cubicBezTo>
                  <a:cubicBezTo>
                    <a:pt x="39043" y="2335"/>
                    <a:pt x="38298" y="3912"/>
                    <a:pt x="37557" y="5489"/>
                  </a:cubicBezTo>
                  <a:cubicBezTo>
                    <a:pt x="37557" y="5491"/>
                    <a:pt x="37554" y="5493"/>
                    <a:pt x="37554" y="5493"/>
                  </a:cubicBezTo>
                  <a:cubicBezTo>
                    <a:pt x="37316" y="5421"/>
                    <a:pt x="37069" y="5386"/>
                    <a:pt x="36822" y="5386"/>
                  </a:cubicBezTo>
                  <a:cubicBezTo>
                    <a:pt x="35907" y="5386"/>
                    <a:pt x="34994" y="5866"/>
                    <a:pt x="34550" y="6718"/>
                  </a:cubicBezTo>
                  <a:cubicBezTo>
                    <a:pt x="34547" y="6727"/>
                    <a:pt x="34543" y="6736"/>
                    <a:pt x="34537" y="6743"/>
                  </a:cubicBezTo>
                  <a:cubicBezTo>
                    <a:pt x="34392" y="6591"/>
                    <a:pt x="34241" y="6444"/>
                    <a:pt x="34088" y="6300"/>
                  </a:cubicBezTo>
                  <a:cubicBezTo>
                    <a:pt x="33741" y="4695"/>
                    <a:pt x="33391" y="3092"/>
                    <a:pt x="33042" y="1489"/>
                  </a:cubicBezTo>
                  <a:cubicBezTo>
                    <a:pt x="32991" y="1256"/>
                    <a:pt x="32941" y="1021"/>
                    <a:pt x="32890" y="789"/>
                  </a:cubicBezTo>
                  <a:cubicBezTo>
                    <a:pt x="32813" y="432"/>
                    <a:pt x="32466" y="221"/>
                    <a:pt x="32125" y="221"/>
                  </a:cubicBezTo>
                  <a:cubicBezTo>
                    <a:pt x="31927" y="221"/>
                    <a:pt x="31732" y="292"/>
                    <a:pt x="31591" y="446"/>
                  </a:cubicBezTo>
                  <a:cubicBezTo>
                    <a:pt x="30753" y="1365"/>
                    <a:pt x="29914" y="2283"/>
                    <a:pt x="29077" y="3201"/>
                  </a:cubicBezTo>
                  <a:cubicBezTo>
                    <a:pt x="27493" y="2612"/>
                    <a:pt x="25866" y="2226"/>
                    <a:pt x="24172" y="2095"/>
                  </a:cubicBezTo>
                  <a:cubicBezTo>
                    <a:pt x="23700" y="2058"/>
                    <a:pt x="23227" y="2040"/>
                    <a:pt x="22753" y="2040"/>
                  </a:cubicBezTo>
                  <a:cubicBezTo>
                    <a:pt x="21407" y="2040"/>
                    <a:pt x="20060" y="2188"/>
                    <a:pt x="18748" y="2490"/>
                  </a:cubicBezTo>
                  <a:cubicBezTo>
                    <a:pt x="17933" y="2678"/>
                    <a:pt x="17142" y="2936"/>
                    <a:pt x="16362" y="3237"/>
                  </a:cubicBezTo>
                  <a:cubicBezTo>
                    <a:pt x="15512" y="2306"/>
                    <a:pt x="14663" y="1378"/>
                    <a:pt x="13813" y="446"/>
                  </a:cubicBezTo>
                  <a:cubicBezTo>
                    <a:pt x="13672" y="292"/>
                    <a:pt x="13477" y="221"/>
                    <a:pt x="13279" y="221"/>
                  </a:cubicBezTo>
                  <a:cubicBezTo>
                    <a:pt x="12938" y="221"/>
                    <a:pt x="12591" y="433"/>
                    <a:pt x="12514" y="789"/>
                  </a:cubicBezTo>
                  <a:cubicBezTo>
                    <a:pt x="12142" y="2499"/>
                    <a:pt x="11769" y="4208"/>
                    <a:pt x="11397" y="5919"/>
                  </a:cubicBezTo>
                  <a:cubicBezTo>
                    <a:pt x="11362" y="6078"/>
                    <a:pt x="11329" y="6236"/>
                    <a:pt x="11293" y="6397"/>
                  </a:cubicBezTo>
                  <a:cubicBezTo>
                    <a:pt x="11120" y="6054"/>
                    <a:pt x="10864" y="5746"/>
                    <a:pt x="10535" y="5499"/>
                  </a:cubicBezTo>
                  <a:cubicBezTo>
                    <a:pt x="10099" y="5171"/>
                    <a:pt x="9561" y="5006"/>
                    <a:pt x="9024" y="5006"/>
                  </a:cubicBezTo>
                  <a:cubicBezTo>
                    <a:pt x="8769" y="5006"/>
                    <a:pt x="8515" y="5043"/>
                    <a:pt x="8272" y="5118"/>
                  </a:cubicBezTo>
                  <a:cubicBezTo>
                    <a:pt x="7634" y="3761"/>
                    <a:pt x="6994" y="2405"/>
                    <a:pt x="6357" y="1048"/>
                  </a:cubicBezTo>
                  <a:cubicBezTo>
                    <a:pt x="6252" y="826"/>
                    <a:pt x="6148" y="605"/>
                    <a:pt x="6043" y="382"/>
                  </a:cubicBezTo>
                  <a:cubicBezTo>
                    <a:pt x="5921" y="123"/>
                    <a:pt x="5657" y="0"/>
                    <a:pt x="5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6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0"/>
            <p:cNvSpPr/>
            <p:nvPr/>
          </p:nvSpPr>
          <p:spPr>
            <a:xfrm>
              <a:off x="821175" y="967450"/>
              <a:ext cx="133300" cy="166900"/>
            </a:xfrm>
            <a:custGeom>
              <a:avLst/>
              <a:gdLst/>
              <a:ahLst/>
              <a:cxnLst/>
              <a:rect l="l" t="t" r="r" b="b"/>
              <a:pathLst>
                <a:path w="5332" h="6676" extrusionOk="0">
                  <a:moveTo>
                    <a:pt x="1454" y="0"/>
                  </a:moveTo>
                  <a:lnTo>
                    <a:pt x="1" y="6675"/>
                  </a:lnTo>
                  <a:lnTo>
                    <a:pt x="5331" y="4247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0"/>
            <p:cNvSpPr/>
            <p:nvPr/>
          </p:nvSpPr>
          <p:spPr>
            <a:xfrm>
              <a:off x="847375" y="1007500"/>
              <a:ext cx="84875" cy="103375"/>
            </a:xfrm>
            <a:custGeom>
              <a:avLst/>
              <a:gdLst/>
              <a:ahLst/>
              <a:cxnLst/>
              <a:rect l="l" t="t" r="r" b="b"/>
              <a:pathLst>
                <a:path w="3395" h="4135" extrusionOk="0">
                  <a:moveTo>
                    <a:pt x="787" y="434"/>
                  </a:moveTo>
                  <a:cubicBezTo>
                    <a:pt x="1236" y="875"/>
                    <a:pt x="2586" y="2205"/>
                    <a:pt x="3013" y="2613"/>
                  </a:cubicBezTo>
                  <a:lnTo>
                    <a:pt x="263" y="3797"/>
                  </a:lnTo>
                  <a:lnTo>
                    <a:pt x="787" y="434"/>
                  </a:lnTo>
                  <a:close/>
                  <a:moveTo>
                    <a:pt x="644" y="1"/>
                  </a:moveTo>
                  <a:lnTo>
                    <a:pt x="1" y="4135"/>
                  </a:lnTo>
                  <a:lnTo>
                    <a:pt x="1" y="4135"/>
                  </a:lnTo>
                  <a:lnTo>
                    <a:pt x="3394" y="2674"/>
                  </a:lnTo>
                  <a:lnTo>
                    <a:pt x="3267" y="2566"/>
                  </a:lnTo>
                  <a:cubicBezTo>
                    <a:pt x="3091" y="2413"/>
                    <a:pt x="812" y="167"/>
                    <a:pt x="789" y="144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rgbClr val="1D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0"/>
            <p:cNvSpPr/>
            <p:nvPr/>
          </p:nvSpPr>
          <p:spPr>
            <a:xfrm>
              <a:off x="1232500" y="967450"/>
              <a:ext cx="133300" cy="166900"/>
            </a:xfrm>
            <a:custGeom>
              <a:avLst/>
              <a:gdLst/>
              <a:ahLst/>
              <a:cxnLst/>
              <a:rect l="l" t="t" r="r" b="b"/>
              <a:pathLst>
                <a:path w="5332" h="6676" extrusionOk="0">
                  <a:moveTo>
                    <a:pt x="3878" y="0"/>
                  </a:moveTo>
                  <a:lnTo>
                    <a:pt x="1" y="4247"/>
                  </a:lnTo>
                  <a:lnTo>
                    <a:pt x="5331" y="6675"/>
                  </a:lnTo>
                  <a:lnTo>
                    <a:pt x="3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0"/>
            <p:cNvSpPr/>
            <p:nvPr/>
          </p:nvSpPr>
          <p:spPr>
            <a:xfrm>
              <a:off x="1254725" y="1007500"/>
              <a:ext cx="84900" cy="103375"/>
            </a:xfrm>
            <a:custGeom>
              <a:avLst/>
              <a:gdLst/>
              <a:ahLst/>
              <a:cxnLst/>
              <a:rect l="l" t="t" r="r" b="b"/>
              <a:pathLst>
                <a:path w="3396" h="4135" extrusionOk="0">
                  <a:moveTo>
                    <a:pt x="2611" y="434"/>
                  </a:moveTo>
                  <a:lnTo>
                    <a:pt x="3133" y="3797"/>
                  </a:lnTo>
                  <a:lnTo>
                    <a:pt x="382" y="2613"/>
                  </a:lnTo>
                  <a:cubicBezTo>
                    <a:pt x="809" y="2205"/>
                    <a:pt x="2159" y="875"/>
                    <a:pt x="2611" y="434"/>
                  </a:cubicBezTo>
                  <a:close/>
                  <a:moveTo>
                    <a:pt x="2751" y="1"/>
                  </a:moveTo>
                  <a:lnTo>
                    <a:pt x="2606" y="144"/>
                  </a:lnTo>
                  <a:cubicBezTo>
                    <a:pt x="2585" y="167"/>
                    <a:pt x="307" y="2413"/>
                    <a:pt x="128" y="2566"/>
                  </a:cubicBezTo>
                  <a:lnTo>
                    <a:pt x="1" y="2674"/>
                  </a:lnTo>
                  <a:lnTo>
                    <a:pt x="3396" y="4135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1D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0"/>
            <p:cNvSpPr/>
            <p:nvPr/>
          </p:nvSpPr>
          <p:spPr>
            <a:xfrm>
              <a:off x="736875" y="1012925"/>
              <a:ext cx="716550" cy="591925"/>
            </a:xfrm>
            <a:custGeom>
              <a:avLst/>
              <a:gdLst/>
              <a:ahLst/>
              <a:cxnLst/>
              <a:rect l="l" t="t" r="r" b="b"/>
              <a:pathLst>
                <a:path w="28662" h="23677" extrusionOk="0">
                  <a:moveTo>
                    <a:pt x="14332" y="0"/>
                  </a:moveTo>
                  <a:cubicBezTo>
                    <a:pt x="10531" y="0"/>
                    <a:pt x="6886" y="1247"/>
                    <a:pt x="4198" y="3468"/>
                  </a:cubicBezTo>
                  <a:cubicBezTo>
                    <a:pt x="1510" y="5688"/>
                    <a:pt x="1" y="8699"/>
                    <a:pt x="1" y="11838"/>
                  </a:cubicBezTo>
                  <a:cubicBezTo>
                    <a:pt x="1" y="14978"/>
                    <a:pt x="1510" y="17989"/>
                    <a:pt x="4198" y="20209"/>
                  </a:cubicBezTo>
                  <a:cubicBezTo>
                    <a:pt x="6886" y="22429"/>
                    <a:pt x="10531" y="23676"/>
                    <a:pt x="14332" y="23676"/>
                  </a:cubicBezTo>
                  <a:cubicBezTo>
                    <a:pt x="18132" y="23676"/>
                    <a:pt x="21777" y="22429"/>
                    <a:pt x="24465" y="20209"/>
                  </a:cubicBezTo>
                  <a:cubicBezTo>
                    <a:pt x="27151" y="17989"/>
                    <a:pt x="28661" y="14978"/>
                    <a:pt x="28661" y="11838"/>
                  </a:cubicBezTo>
                  <a:cubicBezTo>
                    <a:pt x="28661" y="8699"/>
                    <a:pt x="27151" y="5688"/>
                    <a:pt x="24465" y="3468"/>
                  </a:cubicBezTo>
                  <a:cubicBezTo>
                    <a:pt x="21777" y="1247"/>
                    <a:pt x="18132" y="0"/>
                    <a:pt x="14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0"/>
            <p:cNvSpPr/>
            <p:nvPr/>
          </p:nvSpPr>
          <p:spPr>
            <a:xfrm>
              <a:off x="745125" y="1202450"/>
              <a:ext cx="349425" cy="360775"/>
            </a:xfrm>
            <a:custGeom>
              <a:avLst/>
              <a:gdLst/>
              <a:ahLst/>
              <a:cxnLst/>
              <a:rect l="l" t="t" r="r" b="b"/>
              <a:pathLst>
                <a:path w="13977" h="14431" extrusionOk="0">
                  <a:moveTo>
                    <a:pt x="3292" y="1"/>
                  </a:moveTo>
                  <a:cubicBezTo>
                    <a:pt x="1558" y="1"/>
                    <a:pt x="0" y="5075"/>
                    <a:pt x="1908" y="9141"/>
                  </a:cubicBezTo>
                  <a:cubicBezTo>
                    <a:pt x="3897" y="13373"/>
                    <a:pt x="8396" y="14339"/>
                    <a:pt x="10625" y="14428"/>
                  </a:cubicBezTo>
                  <a:cubicBezTo>
                    <a:pt x="10658" y="14429"/>
                    <a:pt x="10690" y="14430"/>
                    <a:pt x="10722" y="14430"/>
                  </a:cubicBezTo>
                  <a:cubicBezTo>
                    <a:pt x="12887" y="14430"/>
                    <a:pt x="13977" y="11474"/>
                    <a:pt x="10625" y="10526"/>
                  </a:cubicBezTo>
                  <a:cubicBezTo>
                    <a:pt x="10625" y="10526"/>
                    <a:pt x="6830" y="9292"/>
                    <a:pt x="5811" y="5735"/>
                  </a:cubicBezTo>
                  <a:cubicBezTo>
                    <a:pt x="4792" y="2177"/>
                    <a:pt x="5328" y="483"/>
                    <a:pt x="3510" y="28"/>
                  </a:cubicBezTo>
                  <a:cubicBezTo>
                    <a:pt x="3437" y="10"/>
                    <a:pt x="3365" y="1"/>
                    <a:pt x="329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0"/>
            <p:cNvSpPr/>
            <p:nvPr/>
          </p:nvSpPr>
          <p:spPr>
            <a:xfrm>
              <a:off x="798475" y="1131500"/>
              <a:ext cx="102525" cy="61950"/>
            </a:xfrm>
            <a:custGeom>
              <a:avLst/>
              <a:gdLst/>
              <a:ahLst/>
              <a:cxnLst/>
              <a:rect l="l" t="t" r="r" b="b"/>
              <a:pathLst>
                <a:path w="4101" h="2478" extrusionOk="0">
                  <a:moveTo>
                    <a:pt x="2232" y="0"/>
                  </a:moveTo>
                  <a:cubicBezTo>
                    <a:pt x="1248" y="0"/>
                    <a:pt x="1" y="659"/>
                    <a:pt x="748" y="2062"/>
                  </a:cubicBezTo>
                  <a:cubicBezTo>
                    <a:pt x="748" y="2062"/>
                    <a:pt x="1163" y="2477"/>
                    <a:pt x="2136" y="2477"/>
                  </a:cubicBezTo>
                  <a:cubicBezTo>
                    <a:pt x="2309" y="2477"/>
                    <a:pt x="2501" y="2464"/>
                    <a:pt x="2711" y="2433"/>
                  </a:cubicBezTo>
                  <a:cubicBezTo>
                    <a:pt x="4100" y="2226"/>
                    <a:pt x="3777" y="525"/>
                    <a:pt x="2885" y="122"/>
                  </a:cubicBezTo>
                  <a:cubicBezTo>
                    <a:pt x="2707" y="41"/>
                    <a:pt x="2478" y="0"/>
                    <a:pt x="223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0"/>
            <p:cNvSpPr/>
            <p:nvPr/>
          </p:nvSpPr>
          <p:spPr>
            <a:xfrm>
              <a:off x="828325" y="1012925"/>
              <a:ext cx="555900" cy="121400"/>
            </a:xfrm>
            <a:custGeom>
              <a:avLst/>
              <a:gdLst/>
              <a:ahLst/>
              <a:cxnLst/>
              <a:rect l="l" t="t" r="r" b="b"/>
              <a:pathLst>
                <a:path w="22236" h="4856" extrusionOk="0">
                  <a:moveTo>
                    <a:pt x="10674" y="0"/>
                  </a:moveTo>
                  <a:cubicBezTo>
                    <a:pt x="6433" y="0"/>
                    <a:pt x="2625" y="1523"/>
                    <a:pt x="0" y="3941"/>
                  </a:cubicBezTo>
                  <a:cubicBezTo>
                    <a:pt x="1597" y="4343"/>
                    <a:pt x="2967" y="4511"/>
                    <a:pt x="4143" y="4511"/>
                  </a:cubicBezTo>
                  <a:cubicBezTo>
                    <a:pt x="10025" y="4511"/>
                    <a:pt x="11026" y="312"/>
                    <a:pt x="11026" y="312"/>
                  </a:cubicBezTo>
                  <a:cubicBezTo>
                    <a:pt x="12362" y="4221"/>
                    <a:pt x="18102" y="4855"/>
                    <a:pt x="21519" y="4855"/>
                  </a:cubicBezTo>
                  <a:cubicBezTo>
                    <a:pt x="21772" y="4855"/>
                    <a:pt x="22012" y="4852"/>
                    <a:pt x="22236" y="4846"/>
                  </a:cubicBezTo>
                  <a:cubicBezTo>
                    <a:pt x="19626" y="1909"/>
                    <a:pt x="15421" y="0"/>
                    <a:pt x="1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0"/>
            <p:cNvSpPr/>
            <p:nvPr/>
          </p:nvSpPr>
          <p:spPr>
            <a:xfrm>
              <a:off x="877400" y="1037075"/>
              <a:ext cx="175925" cy="81625"/>
            </a:xfrm>
            <a:custGeom>
              <a:avLst/>
              <a:gdLst/>
              <a:ahLst/>
              <a:cxnLst/>
              <a:rect l="l" t="t" r="r" b="b"/>
              <a:pathLst>
                <a:path w="7037" h="3265" extrusionOk="0">
                  <a:moveTo>
                    <a:pt x="5637" y="1"/>
                  </a:moveTo>
                  <a:cubicBezTo>
                    <a:pt x="5088" y="1"/>
                    <a:pt x="4506" y="195"/>
                    <a:pt x="4006" y="329"/>
                  </a:cubicBezTo>
                  <a:cubicBezTo>
                    <a:pt x="3357" y="504"/>
                    <a:pt x="2719" y="712"/>
                    <a:pt x="2091" y="954"/>
                  </a:cubicBezTo>
                  <a:cubicBezTo>
                    <a:pt x="1756" y="1081"/>
                    <a:pt x="1427" y="1221"/>
                    <a:pt x="1099" y="1363"/>
                  </a:cubicBezTo>
                  <a:cubicBezTo>
                    <a:pt x="750" y="1517"/>
                    <a:pt x="370" y="1651"/>
                    <a:pt x="180" y="2011"/>
                  </a:cubicBezTo>
                  <a:cubicBezTo>
                    <a:pt x="113" y="2138"/>
                    <a:pt x="86" y="2265"/>
                    <a:pt x="87" y="2389"/>
                  </a:cubicBezTo>
                  <a:cubicBezTo>
                    <a:pt x="29" y="2480"/>
                    <a:pt x="1" y="2595"/>
                    <a:pt x="16" y="2693"/>
                  </a:cubicBezTo>
                  <a:cubicBezTo>
                    <a:pt x="51" y="2919"/>
                    <a:pt x="223" y="3049"/>
                    <a:pt x="442" y="3069"/>
                  </a:cubicBezTo>
                  <a:cubicBezTo>
                    <a:pt x="608" y="3085"/>
                    <a:pt x="763" y="3144"/>
                    <a:pt x="929" y="3163"/>
                  </a:cubicBezTo>
                  <a:cubicBezTo>
                    <a:pt x="1089" y="3180"/>
                    <a:pt x="1251" y="3187"/>
                    <a:pt x="1414" y="3199"/>
                  </a:cubicBezTo>
                  <a:cubicBezTo>
                    <a:pt x="1766" y="3223"/>
                    <a:pt x="2120" y="3249"/>
                    <a:pt x="2473" y="3259"/>
                  </a:cubicBezTo>
                  <a:cubicBezTo>
                    <a:pt x="2582" y="3262"/>
                    <a:pt x="2691" y="3264"/>
                    <a:pt x="2802" y="3264"/>
                  </a:cubicBezTo>
                  <a:cubicBezTo>
                    <a:pt x="3393" y="3264"/>
                    <a:pt x="4007" y="3213"/>
                    <a:pt x="4559" y="3021"/>
                  </a:cubicBezTo>
                  <a:cubicBezTo>
                    <a:pt x="5199" y="2797"/>
                    <a:pt x="5795" y="2470"/>
                    <a:pt x="6356" y="2089"/>
                  </a:cubicBezTo>
                  <a:cubicBezTo>
                    <a:pt x="6714" y="1845"/>
                    <a:pt x="7036" y="1555"/>
                    <a:pt x="7036" y="1085"/>
                  </a:cubicBezTo>
                  <a:cubicBezTo>
                    <a:pt x="7035" y="556"/>
                    <a:pt x="6618" y="201"/>
                    <a:pt x="6141" y="66"/>
                  </a:cubicBezTo>
                  <a:cubicBezTo>
                    <a:pt x="5979" y="20"/>
                    <a:pt x="5810" y="1"/>
                    <a:pt x="563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0"/>
            <p:cNvSpPr/>
            <p:nvPr/>
          </p:nvSpPr>
          <p:spPr>
            <a:xfrm>
              <a:off x="1052900" y="1253375"/>
              <a:ext cx="92700" cy="34525"/>
            </a:xfrm>
            <a:custGeom>
              <a:avLst/>
              <a:gdLst/>
              <a:ahLst/>
              <a:cxnLst/>
              <a:rect l="l" t="t" r="r" b="b"/>
              <a:pathLst>
                <a:path w="3708" h="1381" extrusionOk="0">
                  <a:moveTo>
                    <a:pt x="1650" y="0"/>
                  </a:moveTo>
                  <a:cubicBezTo>
                    <a:pt x="829" y="0"/>
                    <a:pt x="1" y="113"/>
                    <a:pt x="48" y="322"/>
                  </a:cubicBezTo>
                  <a:cubicBezTo>
                    <a:pt x="124" y="676"/>
                    <a:pt x="1591" y="1380"/>
                    <a:pt x="1591" y="1380"/>
                  </a:cubicBezTo>
                  <a:cubicBezTo>
                    <a:pt x="1591" y="1380"/>
                    <a:pt x="3707" y="439"/>
                    <a:pt x="3042" y="165"/>
                  </a:cubicBezTo>
                  <a:cubicBezTo>
                    <a:pt x="2771" y="53"/>
                    <a:pt x="2212" y="0"/>
                    <a:pt x="1650" y="0"/>
                  </a:cubicBezTo>
                  <a:close/>
                </a:path>
              </a:pathLst>
            </a:custGeom>
            <a:solidFill>
              <a:srgbClr val="1D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0"/>
            <p:cNvSpPr/>
            <p:nvPr/>
          </p:nvSpPr>
          <p:spPr>
            <a:xfrm>
              <a:off x="1088375" y="1264150"/>
              <a:ext cx="9150" cy="40700"/>
            </a:xfrm>
            <a:custGeom>
              <a:avLst/>
              <a:gdLst/>
              <a:ahLst/>
              <a:cxnLst/>
              <a:rect l="l" t="t" r="r" b="b"/>
              <a:pathLst>
                <a:path w="366" h="1628" extrusionOk="0">
                  <a:moveTo>
                    <a:pt x="184" y="1"/>
                  </a:moveTo>
                  <a:cubicBezTo>
                    <a:pt x="84" y="1"/>
                    <a:pt x="0" y="85"/>
                    <a:pt x="0" y="184"/>
                  </a:cubicBezTo>
                  <a:lnTo>
                    <a:pt x="0" y="1288"/>
                  </a:lnTo>
                  <a:lnTo>
                    <a:pt x="0" y="1444"/>
                  </a:lnTo>
                  <a:cubicBezTo>
                    <a:pt x="0" y="1542"/>
                    <a:pt x="84" y="1628"/>
                    <a:pt x="184" y="1628"/>
                  </a:cubicBezTo>
                  <a:cubicBezTo>
                    <a:pt x="282" y="1628"/>
                    <a:pt x="365" y="1544"/>
                    <a:pt x="365" y="1444"/>
                  </a:cubicBezTo>
                  <a:lnTo>
                    <a:pt x="365" y="340"/>
                  </a:lnTo>
                  <a:lnTo>
                    <a:pt x="365" y="184"/>
                  </a:lnTo>
                  <a:cubicBezTo>
                    <a:pt x="365" y="86"/>
                    <a:pt x="282" y="1"/>
                    <a:pt x="184" y="1"/>
                  </a:cubicBezTo>
                  <a:close/>
                </a:path>
              </a:pathLst>
            </a:custGeom>
            <a:solidFill>
              <a:srgbClr val="1D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0"/>
            <p:cNvSpPr/>
            <p:nvPr/>
          </p:nvSpPr>
          <p:spPr>
            <a:xfrm>
              <a:off x="799300" y="1147350"/>
              <a:ext cx="211325" cy="211300"/>
            </a:xfrm>
            <a:custGeom>
              <a:avLst/>
              <a:gdLst/>
              <a:ahLst/>
              <a:cxnLst/>
              <a:rect l="l" t="t" r="r" b="b"/>
              <a:pathLst>
                <a:path w="8453" h="8452" extrusionOk="0">
                  <a:moveTo>
                    <a:pt x="4227" y="0"/>
                  </a:moveTo>
                  <a:cubicBezTo>
                    <a:pt x="1893" y="0"/>
                    <a:pt x="1" y="1891"/>
                    <a:pt x="1" y="4225"/>
                  </a:cubicBezTo>
                  <a:cubicBezTo>
                    <a:pt x="1" y="6559"/>
                    <a:pt x="1893" y="8452"/>
                    <a:pt x="4227" y="8452"/>
                  </a:cubicBezTo>
                  <a:cubicBezTo>
                    <a:pt x="6561" y="8452"/>
                    <a:pt x="8452" y="6559"/>
                    <a:pt x="8452" y="4225"/>
                  </a:cubicBezTo>
                  <a:cubicBezTo>
                    <a:pt x="8452" y="1891"/>
                    <a:pt x="6561" y="0"/>
                    <a:pt x="4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0"/>
            <p:cNvSpPr/>
            <p:nvPr/>
          </p:nvSpPr>
          <p:spPr>
            <a:xfrm>
              <a:off x="825950" y="1182475"/>
              <a:ext cx="158050" cy="144050"/>
            </a:xfrm>
            <a:custGeom>
              <a:avLst/>
              <a:gdLst/>
              <a:ahLst/>
              <a:cxnLst/>
              <a:rect l="l" t="t" r="r" b="b"/>
              <a:pathLst>
                <a:path w="6322" h="5762" extrusionOk="0">
                  <a:moveTo>
                    <a:pt x="3161" y="1"/>
                  </a:moveTo>
                  <a:cubicBezTo>
                    <a:pt x="2424" y="1"/>
                    <a:pt x="1687" y="282"/>
                    <a:pt x="1125" y="844"/>
                  </a:cubicBezTo>
                  <a:cubicBezTo>
                    <a:pt x="0" y="1969"/>
                    <a:pt x="0" y="3792"/>
                    <a:pt x="1125" y="4918"/>
                  </a:cubicBezTo>
                  <a:cubicBezTo>
                    <a:pt x="1687" y="5480"/>
                    <a:pt x="2424" y="5761"/>
                    <a:pt x="3161" y="5761"/>
                  </a:cubicBezTo>
                  <a:cubicBezTo>
                    <a:pt x="3898" y="5761"/>
                    <a:pt x="4634" y="5480"/>
                    <a:pt x="5197" y="4918"/>
                  </a:cubicBezTo>
                  <a:cubicBezTo>
                    <a:pt x="6321" y="3792"/>
                    <a:pt x="6321" y="1969"/>
                    <a:pt x="5197" y="844"/>
                  </a:cubicBezTo>
                  <a:cubicBezTo>
                    <a:pt x="4634" y="282"/>
                    <a:pt x="3898" y="1"/>
                    <a:pt x="3161" y="1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0"/>
            <p:cNvSpPr/>
            <p:nvPr/>
          </p:nvSpPr>
          <p:spPr>
            <a:xfrm>
              <a:off x="840625" y="117950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cubicBezTo>
                    <a:pt x="412" y="0"/>
                    <a:pt x="1" y="410"/>
                    <a:pt x="1" y="917"/>
                  </a:cubicBezTo>
                  <a:cubicBezTo>
                    <a:pt x="1" y="1422"/>
                    <a:pt x="411" y="1834"/>
                    <a:pt x="917" y="1834"/>
                  </a:cubicBezTo>
                  <a:cubicBezTo>
                    <a:pt x="1422" y="1834"/>
                    <a:pt x="1834" y="1424"/>
                    <a:pt x="1834" y="917"/>
                  </a:cubicBezTo>
                  <a:cubicBezTo>
                    <a:pt x="1834" y="412"/>
                    <a:pt x="1422" y="0"/>
                    <a:pt x="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0"/>
            <p:cNvSpPr/>
            <p:nvPr/>
          </p:nvSpPr>
          <p:spPr>
            <a:xfrm>
              <a:off x="1163225" y="11473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extrusionOk="0">
                  <a:moveTo>
                    <a:pt x="4227" y="0"/>
                  </a:moveTo>
                  <a:cubicBezTo>
                    <a:pt x="1892" y="0"/>
                    <a:pt x="0" y="1891"/>
                    <a:pt x="0" y="4225"/>
                  </a:cubicBezTo>
                  <a:cubicBezTo>
                    <a:pt x="0" y="6559"/>
                    <a:pt x="1892" y="8452"/>
                    <a:pt x="4227" y="8452"/>
                  </a:cubicBezTo>
                  <a:cubicBezTo>
                    <a:pt x="6559" y="8452"/>
                    <a:pt x="8452" y="6559"/>
                    <a:pt x="8452" y="4225"/>
                  </a:cubicBezTo>
                  <a:cubicBezTo>
                    <a:pt x="8452" y="1891"/>
                    <a:pt x="6559" y="0"/>
                    <a:pt x="4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0"/>
            <p:cNvSpPr/>
            <p:nvPr/>
          </p:nvSpPr>
          <p:spPr>
            <a:xfrm>
              <a:off x="1189800" y="1182450"/>
              <a:ext cx="158050" cy="144025"/>
            </a:xfrm>
            <a:custGeom>
              <a:avLst/>
              <a:gdLst/>
              <a:ahLst/>
              <a:cxnLst/>
              <a:rect l="l" t="t" r="r" b="b"/>
              <a:pathLst>
                <a:path w="6322" h="5761" extrusionOk="0">
                  <a:moveTo>
                    <a:pt x="3161" y="1"/>
                  </a:moveTo>
                  <a:cubicBezTo>
                    <a:pt x="2424" y="1"/>
                    <a:pt x="1688" y="282"/>
                    <a:pt x="1125" y="845"/>
                  </a:cubicBezTo>
                  <a:cubicBezTo>
                    <a:pt x="1" y="1970"/>
                    <a:pt x="1" y="3793"/>
                    <a:pt x="1125" y="4917"/>
                  </a:cubicBezTo>
                  <a:cubicBezTo>
                    <a:pt x="1688" y="5480"/>
                    <a:pt x="2424" y="5761"/>
                    <a:pt x="3161" y="5761"/>
                  </a:cubicBezTo>
                  <a:cubicBezTo>
                    <a:pt x="3898" y="5761"/>
                    <a:pt x="4635" y="5480"/>
                    <a:pt x="5197" y="4917"/>
                  </a:cubicBezTo>
                  <a:cubicBezTo>
                    <a:pt x="6322" y="3793"/>
                    <a:pt x="6322" y="1970"/>
                    <a:pt x="5197" y="845"/>
                  </a:cubicBezTo>
                  <a:cubicBezTo>
                    <a:pt x="4635" y="282"/>
                    <a:pt x="3898" y="1"/>
                    <a:pt x="3161" y="1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0"/>
            <p:cNvSpPr/>
            <p:nvPr/>
          </p:nvSpPr>
          <p:spPr>
            <a:xfrm>
              <a:off x="1204500" y="117950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cubicBezTo>
                    <a:pt x="410" y="0"/>
                    <a:pt x="0" y="410"/>
                    <a:pt x="0" y="917"/>
                  </a:cubicBezTo>
                  <a:cubicBezTo>
                    <a:pt x="0" y="1424"/>
                    <a:pt x="410" y="1834"/>
                    <a:pt x="917" y="1834"/>
                  </a:cubicBezTo>
                  <a:cubicBezTo>
                    <a:pt x="1422" y="1834"/>
                    <a:pt x="1834" y="1424"/>
                    <a:pt x="1834" y="917"/>
                  </a:cubicBezTo>
                  <a:cubicBezTo>
                    <a:pt x="1834" y="410"/>
                    <a:pt x="1422" y="0"/>
                    <a:pt x="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0"/>
            <p:cNvSpPr/>
            <p:nvPr/>
          </p:nvSpPr>
          <p:spPr>
            <a:xfrm>
              <a:off x="676825" y="1328375"/>
              <a:ext cx="113175" cy="33550"/>
            </a:xfrm>
            <a:custGeom>
              <a:avLst/>
              <a:gdLst/>
              <a:ahLst/>
              <a:cxnLst/>
              <a:rect l="l" t="t" r="r" b="b"/>
              <a:pathLst>
                <a:path w="4527" h="1342" extrusionOk="0">
                  <a:moveTo>
                    <a:pt x="183" y="1"/>
                  </a:moveTo>
                  <a:cubicBezTo>
                    <a:pt x="46" y="1"/>
                    <a:pt x="0" y="220"/>
                    <a:pt x="149" y="258"/>
                  </a:cubicBezTo>
                  <a:cubicBezTo>
                    <a:pt x="1363" y="573"/>
                    <a:pt x="2580" y="889"/>
                    <a:pt x="3794" y="1204"/>
                  </a:cubicBezTo>
                  <a:cubicBezTo>
                    <a:pt x="3966" y="1248"/>
                    <a:pt x="4135" y="1292"/>
                    <a:pt x="4307" y="1336"/>
                  </a:cubicBezTo>
                  <a:cubicBezTo>
                    <a:pt x="4319" y="1340"/>
                    <a:pt x="4332" y="1341"/>
                    <a:pt x="4343" y="1341"/>
                  </a:cubicBezTo>
                  <a:cubicBezTo>
                    <a:pt x="4480" y="1341"/>
                    <a:pt x="4526" y="1124"/>
                    <a:pt x="4377" y="1084"/>
                  </a:cubicBezTo>
                  <a:cubicBezTo>
                    <a:pt x="3163" y="769"/>
                    <a:pt x="1946" y="453"/>
                    <a:pt x="732" y="138"/>
                  </a:cubicBezTo>
                  <a:cubicBezTo>
                    <a:pt x="561" y="94"/>
                    <a:pt x="392" y="50"/>
                    <a:pt x="220" y="6"/>
                  </a:cubicBezTo>
                  <a:cubicBezTo>
                    <a:pt x="207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0"/>
            <p:cNvSpPr/>
            <p:nvPr/>
          </p:nvSpPr>
          <p:spPr>
            <a:xfrm>
              <a:off x="677225" y="1370400"/>
              <a:ext cx="104675" cy="11875"/>
            </a:xfrm>
            <a:custGeom>
              <a:avLst/>
              <a:gdLst/>
              <a:ahLst/>
              <a:cxnLst/>
              <a:rect l="l" t="t" r="r" b="b"/>
              <a:pathLst>
                <a:path w="4187" h="475" extrusionOk="0">
                  <a:moveTo>
                    <a:pt x="4024" y="0"/>
                  </a:moveTo>
                  <a:cubicBezTo>
                    <a:pt x="4022" y="0"/>
                    <a:pt x="4019" y="0"/>
                    <a:pt x="4016" y="0"/>
                  </a:cubicBezTo>
                  <a:cubicBezTo>
                    <a:pt x="2896" y="63"/>
                    <a:pt x="1773" y="122"/>
                    <a:pt x="653" y="182"/>
                  </a:cubicBezTo>
                  <a:cubicBezTo>
                    <a:pt x="493" y="192"/>
                    <a:pt x="330" y="201"/>
                    <a:pt x="169" y="210"/>
                  </a:cubicBezTo>
                  <a:cubicBezTo>
                    <a:pt x="5" y="218"/>
                    <a:pt x="1" y="474"/>
                    <a:pt x="161" y="474"/>
                  </a:cubicBezTo>
                  <a:cubicBezTo>
                    <a:pt x="164" y="474"/>
                    <a:pt x="167" y="474"/>
                    <a:pt x="169" y="474"/>
                  </a:cubicBezTo>
                  <a:cubicBezTo>
                    <a:pt x="1289" y="412"/>
                    <a:pt x="2413" y="353"/>
                    <a:pt x="3533" y="291"/>
                  </a:cubicBezTo>
                  <a:cubicBezTo>
                    <a:pt x="3693" y="282"/>
                    <a:pt x="3856" y="273"/>
                    <a:pt x="4016" y="265"/>
                  </a:cubicBezTo>
                  <a:cubicBezTo>
                    <a:pt x="4181" y="255"/>
                    <a:pt x="4186" y="0"/>
                    <a:pt x="4024" y="0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0"/>
            <p:cNvSpPr/>
            <p:nvPr/>
          </p:nvSpPr>
          <p:spPr>
            <a:xfrm>
              <a:off x="681875" y="1394500"/>
              <a:ext cx="112325" cy="31525"/>
            </a:xfrm>
            <a:custGeom>
              <a:avLst/>
              <a:gdLst/>
              <a:ahLst/>
              <a:cxnLst/>
              <a:rect l="l" t="t" r="r" b="b"/>
              <a:pathLst>
                <a:path w="4493" h="1261" extrusionOk="0">
                  <a:moveTo>
                    <a:pt x="4319" y="1"/>
                  </a:moveTo>
                  <a:cubicBezTo>
                    <a:pt x="4306" y="1"/>
                    <a:pt x="4291" y="3"/>
                    <a:pt x="4276" y="8"/>
                  </a:cubicBezTo>
                  <a:cubicBezTo>
                    <a:pt x="3807" y="155"/>
                    <a:pt x="3312" y="243"/>
                    <a:pt x="2834" y="359"/>
                  </a:cubicBezTo>
                  <a:cubicBezTo>
                    <a:pt x="2108" y="535"/>
                    <a:pt x="1385" y="708"/>
                    <a:pt x="660" y="883"/>
                  </a:cubicBezTo>
                  <a:cubicBezTo>
                    <a:pt x="490" y="922"/>
                    <a:pt x="323" y="964"/>
                    <a:pt x="154" y="1004"/>
                  </a:cubicBezTo>
                  <a:cubicBezTo>
                    <a:pt x="1" y="1040"/>
                    <a:pt x="50" y="1261"/>
                    <a:pt x="189" y="1261"/>
                  </a:cubicBezTo>
                  <a:cubicBezTo>
                    <a:pt x="200" y="1261"/>
                    <a:pt x="211" y="1259"/>
                    <a:pt x="223" y="1257"/>
                  </a:cubicBezTo>
                  <a:cubicBezTo>
                    <a:pt x="1411" y="971"/>
                    <a:pt x="2600" y="688"/>
                    <a:pt x="3787" y="399"/>
                  </a:cubicBezTo>
                  <a:cubicBezTo>
                    <a:pt x="3973" y="354"/>
                    <a:pt x="4164" y="318"/>
                    <a:pt x="4348" y="261"/>
                  </a:cubicBezTo>
                  <a:cubicBezTo>
                    <a:pt x="4492" y="215"/>
                    <a:pt x="4449" y="1"/>
                    <a:pt x="4319" y="1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0"/>
            <p:cNvSpPr/>
            <p:nvPr/>
          </p:nvSpPr>
          <p:spPr>
            <a:xfrm>
              <a:off x="1408775" y="1328425"/>
              <a:ext cx="113250" cy="33550"/>
            </a:xfrm>
            <a:custGeom>
              <a:avLst/>
              <a:gdLst/>
              <a:ahLst/>
              <a:cxnLst/>
              <a:rect l="l" t="t" r="r" b="b"/>
              <a:pathLst>
                <a:path w="4530" h="1342" extrusionOk="0">
                  <a:moveTo>
                    <a:pt x="4345" y="0"/>
                  </a:moveTo>
                  <a:cubicBezTo>
                    <a:pt x="4334" y="0"/>
                    <a:pt x="4321" y="2"/>
                    <a:pt x="4308" y="5"/>
                  </a:cubicBezTo>
                  <a:cubicBezTo>
                    <a:pt x="3094" y="321"/>
                    <a:pt x="1878" y="637"/>
                    <a:pt x="664" y="951"/>
                  </a:cubicBezTo>
                  <a:cubicBezTo>
                    <a:pt x="492" y="995"/>
                    <a:pt x="323" y="1039"/>
                    <a:pt x="151" y="1085"/>
                  </a:cubicBezTo>
                  <a:cubicBezTo>
                    <a:pt x="0" y="1122"/>
                    <a:pt x="48" y="1342"/>
                    <a:pt x="187" y="1342"/>
                  </a:cubicBezTo>
                  <a:cubicBezTo>
                    <a:pt x="198" y="1342"/>
                    <a:pt x="210" y="1340"/>
                    <a:pt x="222" y="1337"/>
                  </a:cubicBezTo>
                  <a:cubicBezTo>
                    <a:pt x="1436" y="1021"/>
                    <a:pt x="2651" y="705"/>
                    <a:pt x="3867" y="392"/>
                  </a:cubicBezTo>
                  <a:cubicBezTo>
                    <a:pt x="4037" y="346"/>
                    <a:pt x="4207" y="302"/>
                    <a:pt x="4379" y="258"/>
                  </a:cubicBezTo>
                  <a:cubicBezTo>
                    <a:pt x="4529" y="218"/>
                    <a:pt x="4482" y="0"/>
                    <a:pt x="4345" y="0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0"/>
            <p:cNvSpPr/>
            <p:nvPr/>
          </p:nvSpPr>
          <p:spPr>
            <a:xfrm>
              <a:off x="1416900" y="1370400"/>
              <a:ext cx="104675" cy="11875"/>
            </a:xfrm>
            <a:custGeom>
              <a:avLst/>
              <a:gdLst/>
              <a:ahLst/>
              <a:cxnLst/>
              <a:rect l="l" t="t" r="r" b="b"/>
              <a:pathLst>
                <a:path w="4187" h="475" extrusionOk="0">
                  <a:moveTo>
                    <a:pt x="163" y="0"/>
                  </a:moveTo>
                  <a:cubicBezTo>
                    <a:pt x="1" y="0"/>
                    <a:pt x="5" y="255"/>
                    <a:pt x="171" y="265"/>
                  </a:cubicBezTo>
                  <a:cubicBezTo>
                    <a:pt x="1291" y="325"/>
                    <a:pt x="2413" y="384"/>
                    <a:pt x="3534" y="447"/>
                  </a:cubicBezTo>
                  <a:cubicBezTo>
                    <a:pt x="3695" y="455"/>
                    <a:pt x="3856" y="464"/>
                    <a:pt x="4018" y="474"/>
                  </a:cubicBezTo>
                  <a:cubicBezTo>
                    <a:pt x="4021" y="474"/>
                    <a:pt x="4023" y="474"/>
                    <a:pt x="4026" y="474"/>
                  </a:cubicBezTo>
                  <a:cubicBezTo>
                    <a:pt x="4187" y="474"/>
                    <a:pt x="4183" y="221"/>
                    <a:pt x="4018" y="210"/>
                  </a:cubicBezTo>
                  <a:cubicBezTo>
                    <a:pt x="2896" y="149"/>
                    <a:pt x="1775" y="89"/>
                    <a:pt x="655" y="28"/>
                  </a:cubicBezTo>
                  <a:cubicBezTo>
                    <a:pt x="493" y="19"/>
                    <a:pt x="331" y="9"/>
                    <a:pt x="171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0"/>
            <p:cNvSpPr/>
            <p:nvPr/>
          </p:nvSpPr>
          <p:spPr>
            <a:xfrm>
              <a:off x="1404625" y="1394500"/>
              <a:ext cx="112300" cy="31525"/>
            </a:xfrm>
            <a:custGeom>
              <a:avLst/>
              <a:gdLst/>
              <a:ahLst/>
              <a:cxnLst/>
              <a:rect l="l" t="t" r="r" b="b"/>
              <a:pathLst>
                <a:path w="4492" h="1261" extrusionOk="0">
                  <a:moveTo>
                    <a:pt x="172" y="1"/>
                  </a:moveTo>
                  <a:cubicBezTo>
                    <a:pt x="42" y="1"/>
                    <a:pt x="0" y="215"/>
                    <a:pt x="145" y="261"/>
                  </a:cubicBezTo>
                  <a:cubicBezTo>
                    <a:pt x="614" y="408"/>
                    <a:pt x="1110" y="496"/>
                    <a:pt x="1587" y="611"/>
                  </a:cubicBezTo>
                  <a:cubicBezTo>
                    <a:pt x="2312" y="787"/>
                    <a:pt x="3037" y="961"/>
                    <a:pt x="3761" y="1135"/>
                  </a:cubicBezTo>
                  <a:cubicBezTo>
                    <a:pt x="3932" y="1174"/>
                    <a:pt x="4099" y="1216"/>
                    <a:pt x="4268" y="1257"/>
                  </a:cubicBezTo>
                  <a:cubicBezTo>
                    <a:pt x="4280" y="1259"/>
                    <a:pt x="4291" y="1261"/>
                    <a:pt x="4301" y="1261"/>
                  </a:cubicBezTo>
                  <a:cubicBezTo>
                    <a:pt x="4441" y="1261"/>
                    <a:pt x="4492" y="1039"/>
                    <a:pt x="4339" y="1004"/>
                  </a:cubicBezTo>
                  <a:cubicBezTo>
                    <a:pt x="3152" y="718"/>
                    <a:pt x="1963" y="435"/>
                    <a:pt x="775" y="147"/>
                  </a:cubicBezTo>
                  <a:cubicBezTo>
                    <a:pt x="590" y="102"/>
                    <a:pt x="398" y="66"/>
                    <a:pt x="215" y="8"/>
                  </a:cubicBezTo>
                  <a:cubicBezTo>
                    <a:pt x="199" y="3"/>
                    <a:pt x="185" y="1"/>
                    <a:pt x="172" y="1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0"/>
            <p:cNvSpPr/>
            <p:nvPr/>
          </p:nvSpPr>
          <p:spPr>
            <a:xfrm>
              <a:off x="1010675" y="1353225"/>
              <a:ext cx="172950" cy="165550"/>
            </a:xfrm>
            <a:custGeom>
              <a:avLst/>
              <a:gdLst/>
              <a:ahLst/>
              <a:cxnLst/>
              <a:rect l="l" t="t" r="r" b="b"/>
              <a:pathLst>
                <a:path w="6918" h="6622" extrusionOk="0">
                  <a:moveTo>
                    <a:pt x="3459" y="0"/>
                  </a:moveTo>
                  <a:cubicBezTo>
                    <a:pt x="1548" y="0"/>
                    <a:pt x="0" y="1483"/>
                    <a:pt x="0" y="3312"/>
                  </a:cubicBezTo>
                  <a:cubicBezTo>
                    <a:pt x="0" y="5139"/>
                    <a:pt x="1548" y="6622"/>
                    <a:pt x="3459" y="6622"/>
                  </a:cubicBezTo>
                  <a:cubicBezTo>
                    <a:pt x="5369" y="6622"/>
                    <a:pt x="6918" y="5139"/>
                    <a:pt x="6918" y="3312"/>
                  </a:cubicBezTo>
                  <a:cubicBezTo>
                    <a:pt x="6918" y="1483"/>
                    <a:pt x="5369" y="0"/>
                    <a:pt x="3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0"/>
            <p:cNvSpPr/>
            <p:nvPr/>
          </p:nvSpPr>
          <p:spPr>
            <a:xfrm>
              <a:off x="1020050" y="1443650"/>
              <a:ext cx="130475" cy="75100"/>
            </a:xfrm>
            <a:custGeom>
              <a:avLst/>
              <a:gdLst/>
              <a:ahLst/>
              <a:cxnLst/>
              <a:rect l="l" t="t" r="r" b="b"/>
              <a:pathLst>
                <a:path w="5219" h="3004" extrusionOk="0">
                  <a:moveTo>
                    <a:pt x="2471" y="1"/>
                  </a:moveTo>
                  <a:cubicBezTo>
                    <a:pt x="2393" y="1"/>
                    <a:pt x="2313" y="3"/>
                    <a:pt x="2231" y="8"/>
                  </a:cubicBezTo>
                  <a:cubicBezTo>
                    <a:pt x="1153" y="74"/>
                    <a:pt x="406" y="532"/>
                    <a:pt x="1" y="1190"/>
                  </a:cubicBezTo>
                  <a:cubicBezTo>
                    <a:pt x="572" y="2266"/>
                    <a:pt x="1736" y="3003"/>
                    <a:pt x="3084" y="3003"/>
                  </a:cubicBezTo>
                  <a:cubicBezTo>
                    <a:pt x="3891" y="3003"/>
                    <a:pt x="4630" y="2738"/>
                    <a:pt x="5219" y="2294"/>
                  </a:cubicBezTo>
                  <a:cubicBezTo>
                    <a:pt x="5085" y="1115"/>
                    <a:pt x="4154" y="1"/>
                    <a:pt x="2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0"/>
            <p:cNvSpPr/>
            <p:nvPr/>
          </p:nvSpPr>
          <p:spPr>
            <a:xfrm>
              <a:off x="1465725" y="971300"/>
              <a:ext cx="182500" cy="211150"/>
            </a:xfrm>
            <a:custGeom>
              <a:avLst/>
              <a:gdLst/>
              <a:ahLst/>
              <a:cxnLst/>
              <a:rect l="l" t="t" r="r" b="b"/>
              <a:pathLst>
                <a:path w="7300" h="8446" extrusionOk="0">
                  <a:moveTo>
                    <a:pt x="2863" y="1"/>
                  </a:moveTo>
                  <a:lnTo>
                    <a:pt x="1" y="6088"/>
                  </a:lnTo>
                  <a:lnTo>
                    <a:pt x="7299" y="8445"/>
                  </a:lnTo>
                  <a:lnTo>
                    <a:pt x="28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0"/>
            <p:cNvSpPr/>
            <p:nvPr/>
          </p:nvSpPr>
          <p:spPr>
            <a:xfrm>
              <a:off x="1395475" y="1096400"/>
              <a:ext cx="100850" cy="89025"/>
            </a:xfrm>
            <a:custGeom>
              <a:avLst/>
              <a:gdLst/>
              <a:ahLst/>
              <a:cxnLst/>
              <a:rect l="l" t="t" r="r" b="b"/>
              <a:pathLst>
                <a:path w="4034" h="3561" extrusionOk="0">
                  <a:moveTo>
                    <a:pt x="2018" y="0"/>
                  </a:moveTo>
                  <a:cubicBezTo>
                    <a:pt x="1311" y="0"/>
                    <a:pt x="642" y="424"/>
                    <a:pt x="366" y="1122"/>
                  </a:cubicBezTo>
                  <a:cubicBezTo>
                    <a:pt x="0" y="2034"/>
                    <a:pt x="446" y="3070"/>
                    <a:pt x="1360" y="3433"/>
                  </a:cubicBezTo>
                  <a:cubicBezTo>
                    <a:pt x="1576" y="3519"/>
                    <a:pt x="1799" y="3560"/>
                    <a:pt x="2019" y="3560"/>
                  </a:cubicBezTo>
                  <a:cubicBezTo>
                    <a:pt x="2726" y="3560"/>
                    <a:pt x="3395" y="3135"/>
                    <a:pt x="3671" y="2438"/>
                  </a:cubicBezTo>
                  <a:cubicBezTo>
                    <a:pt x="4033" y="1526"/>
                    <a:pt x="3587" y="492"/>
                    <a:pt x="2677" y="127"/>
                  </a:cubicBezTo>
                  <a:cubicBezTo>
                    <a:pt x="2461" y="41"/>
                    <a:pt x="2238" y="0"/>
                    <a:pt x="2018" y="0"/>
                  </a:cubicBezTo>
                  <a:close/>
                </a:path>
              </a:pathLst>
            </a:custGeom>
            <a:solidFill>
              <a:srgbClr val="F7D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0"/>
            <p:cNvSpPr/>
            <p:nvPr/>
          </p:nvSpPr>
          <p:spPr>
            <a:xfrm>
              <a:off x="1414850" y="1140125"/>
              <a:ext cx="50975" cy="31675"/>
            </a:xfrm>
            <a:custGeom>
              <a:avLst/>
              <a:gdLst/>
              <a:ahLst/>
              <a:cxnLst/>
              <a:rect l="l" t="t" r="r" b="b"/>
              <a:pathLst>
                <a:path w="2039" h="1267" extrusionOk="0">
                  <a:moveTo>
                    <a:pt x="597" y="61"/>
                  </a:moveTo>
                  <a:lnTo>
                    <a:pt x="620" y="64"/>
                  </a:lnTo>
                  <a:lnTo>
                    <a:pt x="620" y="64"/>
                  </a:lnTo>
                  <a:cubicBezTo>
                    <a:pt x="612" y="63"/>
                    <a:pt x="604" y="62"/>
                    <a:pt x="597" y="61"/>
                  </a:cubicBezTo>
                  <a:close/>
                  <a:moveTo>
                    <a:pt x="935" y="115"/>
                  </a:moveTo>
                  <a:lnTo>
                    <a:pt x="935" y="115"/>
                  </a:lnTo>
                  <a:cubicBezTo>
                    <a:pt x="941" y="116"/>
                    <a:pt x="947" y="117"/>
                    <a:pt x="953" y="117"/>
                  </a:cubicBezTo>
                  <a:cubicBezTo>
                    <a:pt x="947" y="117"/>
                    <a:pt x="941" y="116"/>
                    <a:pt x="935" y="115"/>
                  </a:cubicBezTo>
                  <a:close/>
                  <a:moveTo>
                    <a:pt x="1245" y="116"/>
                  </a:moveTo>
                  <a:lnTo>
                    <a:pt x="1245" y="116"/>
                  </a:lnTo>
                  <a:cubicBezTo>
                    <a:pt x="1222" y="119"/>
                    <a:pt x="1200" y="121"/>
                    <a:pt x="1177" y="123"/>
                  </a:cubicBezTo>
                  <a:lnTo>
                    <a:pt x="1177" y="123"/>
                  </a:lnTo>
                  <a:cubicBezTo>
                    <a:pt x="1200" y="120"/>
                    <a:pt x="1222" y="118"/>
                    <a:pt x="1245" y="116"/>
                  </a:cubicBezTo>
                  <a:close/>
                  <a:moveTo>
                    <a:pt x="1136" y="129"/>
                  </a:moveTo>
                  <a:lnTo>
                    <a:pt x="1136" y="129"/>
                  </a:lnTo>
                  <a:cubicBezTo>
                    <a:pt x="1125" y="130"/>
                    <a:pt x="1114" y="132"/>
                    <a:pt x="1103" y="133"/>
                  </a:cubicBezTo>
                  <a:lnTo>
                    <a:pt x="1103" y="133"/>
                  </a:lnTo>
                  <a:cubicBezTo>
                    <a:pt x="1102" y="133"/>
                    <a:pt x="1102" y="133"/>
                    <a:pt x="1102" y="133"/>
                  </a:cubicBezTo>
                  <a:lnTo>
                    <a:pt x="1102" y="133"/>
                  </a:lnTo>
                  <a:cubicBezTo>
                    <a:pt x="1113" y="132"/>
                    <a:pt x="1125" y="130"/>
                    <a:pt x="1136" y="129"/>
                  </a:cubicBezTo>
                  <a:close/>
                  <a:moveTo>
                    <a:pt x="1101" y="134"/>
                  </a:moveTo>
                  <a:cubicBezTo>
                    <a:pt x="1101" y="134"/>
                    <a:pt x="1101" y="134"/>
                    <a:pt x="1102" y="134"/>
                  </a:cubicBezTo>
                  <a:lnTo>
                    <a:pt x="1102" y="134"/>
                  </a:lnTo>
                  <a:cubicBezTo>
                    <a:pt x="1098" y="134"/>
                    <a:pt x="1095" y="134"/>
                    <a:pt x="1092" y="135"/>
                  </a:cubicBezTo>
                  <a:cubicBezTo>
                    <a:pt x="1095" y="134"/>
                    <a:pt x="1098" y="134"/>
                    <a:pt x="1101" y="134"/>
                  </a:cubicBezTo>
                  <a:close/>
                  <a:moveTo>
                    <a:pt x="427" y="0"/>
                  </a:moveTo>
                  <a:cubicBezTo>
                    <a:pt x="323" y="0"/>
                    <a:pt x="218" y="39"/>
                    <a:pt x="148" y="115"/>
                  </a:cubicBezTo>
                  <a:cubicBezTo>
                    <a:pt x="26" y="246"/>
                    <a:pt x="0" y="432"/>
                    <a:pt x="87" y="591"/>
                  </a:cubicBezTo>
                  <a:cubicBezTo>
                    <a:pt x="142" y="689"/>
                    <a:pt x="197" y="787"/>
                    <a:pt x="268" y="880"/>
                  </a:cubicBezTo>
                  <a:cubicBezTo>
                    <a:pt x="333" y="963"/>
                    <a:pt x="421" y="1027"/>
                    <a:pt x="510" y="1085"/>
                  </a:cubicBezTo>
                  <a:cubicBezTo>
                    <a:pt x="588" y="1135"/>
                    <a:pt x="679" y="1180"/>
                    <a:pt x="766" y="1207"/>
                  </a:cubicBezTo>
                  <a:cubicBezTo>
                    <a:pt x="833" y="1229"/>
                    <a:pt x="907" y="1238"/>
                    <a:pt x="978" y="1248"/>
                  </a:cubicBezTo>
                  <a:cubicBezTo>
                    <a:pt x="1050" y="1256"/>
                    <a:pt x="1122" y="1266"/>
                    <a:pt x="1194" y="1266"/>
                  </a:cubicBezTo>
                  <a:cubicBezTo>
                    <a:pt x="1294" y="1266"/>
                    <a:pt x="1393" y="1251"/>
                    <a:pt x="1489" y="1236"/>
                  </a:cubicBezTo>
                  <a:cubicBezTo>
                    <a:pt x="1629" y="1215"/>
                    <a:pt x="1756" y="1147"/>
                    <a:pt x="1858" y="1047"/>
                  </a:cubicBezTo>
                  <a:cubicBezTo>
                    <a:pt x="1925" y="982"/>
                    <a:pt x="1980" y="884"/>
                    <a:pt x="2004" y="796"/>
                  </a:cubicBezTo>
                  <a:cubicBezTo>
                    <a:pt x="2039" y="672"/>
                    <a:pt x="2024" y="543"/>
                    <a:pt x="1975" y="426"/>
                  </a:cubicBezTo>
                  <a:cubicBezTo>
                    <a:pt x="1936" y="333"/>
                    <a:pt x="1880" y="260"/>
                    <a:pt x="1801" y="198"/>
                  </a:cubicBezTo>
                  <a:cubicBezTo>
                    <a:pt x="1764" y="162"/>
                    <a:pt x="1723" y="139"/>
                    <a:pt x="1676" y="125"/>
                  </a:cubicBezTo>
                  <a:cubicBezTo>
                    <a:pt x="1612" y="91"/>
                    <a:pt x="1546" y="75"/>
                    <a:pt x="1476" y="75"/>
                  </a:cubicBezTo>
                  <a:cubicBezTo>
                    <a:pt x="1470" y="75"/>
                    <a:pt x="1464" y="75"/>
                    <a:pt x="1458" y="76"/>
                  </a:cubicBezTo>
                  <a:cubicBezTo>
                    <a:pt x="1453" y="76"/>
                    <a:pt x="1447" y="74"/>
                    <a:pt x="1444" y="74"/>
                  </a:cubicBezTo>
                  <a:cubicBezTo>
                    <a:pt x="1449" y="75"/>
                    <a:pt x="1455" y="76"/>
                    <a:pt x="1460" y="76"/>
                  </a:cubicBezTo>
                  <a:lnTo>
                    <a:pt x="1460" y="76"/>
                  </a:lnTo>
                  <a:cubicBezTo>
                    <a:pt x="1443" y="75"/>
                    <a:pt x="1425" y="74"/>
                    <a:pt x="1408" y="74"/>
                  </a:cubicBezTo>
                  <a:cubicBezTo>
                    <a:pt x="1362" y="74"/>
                    <a:pt x="1315" y="80"/>
                    <a:pt x="1259" y="96"/>
                  </a:cubicBezTo>
                  <a:cubicBezTo>
                    <a:pt x="1242" y="102"/>
                    <a:pt x="1225" y="106"/>
                    <a:pt x="1207" y="112"/>
                  </a:cubicBezTo>
                  <a:cubicBezTo>
                    <a:pt x="1191" y="117"/>
                    <a:pt x="1175" y="121"/>
                    <a:pt x="1158" y="124"/>
                  </a:cubicBezTo>
                  <a:lnTo>
                    <a:pt x="1158" y="124"/>
                  </a:lnTo>
                  <a:cubicBezTo>
                    <a:pt x="1140" y="125"/>
                    <a:pt x="1122" y="126"/>
                    <a:pt x="1103" y="126"/>
                  </a:cubicBezTo>
                  <a:cubicBezTo>
                    <a:pt x="1074" y="126"/>
                    <a:pt x="1044" y="125"/>
                    <a:pt x="1015" y="122"/>
                  </a:cubicBezTo>
                  <a:lnTo>
                    <a:pt x="1015" y="122"/>
                  </a:lnTo>
                  <a:cubicBezTo>
                    <a:pt x="974" y="117"/>
                    <a:pt x="934" y="112"/>
                    <a:pt x="893" y="107"/>
                  </a:cubicBezTo>
                  <a:lnTo>
                    <a:pt x="893" y="107"/>
                  </a:lnTo>
                  <a:cubicBezTo>
                    <a:pt x="872" y="103"/>
                    <a:pt x="851" y="99"/>
                    <a:pt x="831" y="94"/>
                  </a:cubicBezTo>
                  <a:cubicBezTo>
                    <a:pt x="781" y="82"/>
                    <a:pt x="731" y="77"/>
                    <a:pt x="680" y="71"/>
                  </a:cubicBezTo>
                  <a:lnTo>
                    <a:pt x="680" y="71"/>
                  </a:lnTo>
                  <a:cubicBezTo>
                    <a:pt x="667" y="69"/>
                    <a:pt x="655" y="66"/>
                    <a:pt x="643" y="63"/>
                  </a:cubicBezTo>
                  <a:lnTo>
                    <a:pt x="643" y="63"/>
                  </a:lnTo>
                  <a:cubicBezTo>
                    <a:pt x="637" y="60"/>
                    <a:pt x="630" y="56"/>
                    <a:pt x="624" y="53"/>
                  </a:cubicBezTo>
                  <a:cubicBezTo>
                    <a:pt x="566" y="18"/>
                    <a:pt x="497" y="0"/>
                    <a:pt x="427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0"/>
            <p:cNvSpPr/>
            <p:nvPr/>
          </p:nvSpPr>
          <p:spPr>
            <a:xfrm>
              <a:off x="549375" y="961900"/>
              <a:ext cx="182475" cy="211125"/>
            </a:xfrm>
            <a:custGeom>
              <a:avLst/>
              <a:gdLst/>
              <a:ahLst/>
              <a:cxnLst/>
              <a:rect l="l" t="t" r="r" b="b"/>
              <a:pathLst>
                <a:path w="7299" h="8445" extrusionOk="0">
                  <a:moveTo>
                    <a:pt x="4436" y="0"/>
                  </a:moveTo>
                  <a:lnTo>
                    <a:pt x="0" y="8445"/>
                  </a:lnTo>
                  <a:lnTo>
                    <a:pt x="0" y="8445"/>
                  </a:lnTo>
                  <a:lnTo>
                    <a:pt x="7298" y="6086"/>
                  </a:lnTo>
                  <a:lnTo>
                    <a:pt x="4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0"/>
            <p:cNvSpPr/>
            <p:nvPr/>
          </p:nvSpPr>
          <p:spPr>
            <a:xfrm>
              <a:off x="701250" y="1086950"/>
              <a:ext cx="100900" cy="89025"/>
            </a:xfrm>
            <a:custGeom>
              <a:avLst/>
              <a:gdLst/>
              <a:ahLst/>
              <a:cxnLst/>
              <a:rect l="l" t="t" r="r" b="b"/>
              <a:pathLst>
                <a:path w="4036" h="3561" extrusionOk="0">
                  <a:moveTo>
                    <a:pt x="2018" y="1"/>
                  </a:moveTo>
                  <a:cubicBezTo>
                    <a:pt x="1799" y="1"/>
                    <a:pt x="1575" y="42"/>
                    <a:pt x="1359" y="128"/>
                  </a:cubicBezTo>
                  <a:cubicBezTo>
                    <a:pt x="447" y="492"/>
                    <a:pt x="1" y="1526"/>
                    <a:pt x="365" y="2439"/>
                  </a:cubicBezTo>
                  <a:cubicBezTo>
                    <a:pt x="642" y="3137"/>
                    <a:pt x="1311" y="3561"/>
                    <a:pt x="2018" y="3561"/>
                  </a:cubicBezTo>
                  <a:cubicBezTo>
                    <a:pt x="2238" y="3561"/>
                    <a:pt x="2461" y="3520"/>
                    <a:pt x="2677" y="3434"/>
                  </a:cubicBezTo>
                  <a:cubicBezTo>
                    <a:pt x="3589" y="3072"/>
                    <a:pt x="4035" y="2035"/>
                    <a:pt x="3670" y="1123"/>
                  </a:cubicBezTo>
                  <a:cubicBezTo>
                    <a:pt x="3394" y="426"/>
                    <a:pt x="2725" y="1"/>
                    <a:pt x="2018" y="1"/>
                  </a:cubicBezTo>
                  <a:close/>
                </a:path>
              </a:pathLst>
            </a:custGeom>
            <a:solidFill>
              <a:srgbClr val="F7D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0"/>
            <p:cNvSpPr/>
            <p:nvPr/>
          </p:nvSpPr>
          <p:spPr>
            <a:xfrm>
              <a:off x="713250" y="1102950"/>
              <a:ext cx="40675" cy="62100"/>
            </a:xfrm>
            <a:custGeom>
              <a:avLst/>
              <a:gdLst/>
              <a:ahLst/>
              <a:cxnLst/>
              <a:rect l="l" t="t" r="r" b="b"/>
              <a:pathLst>
                <a:path w="1627" h="2484" extrusionOk="0">
                  <a:moveTo>
                    <a:pt x="838" y="870"/>
                  </a:moveTo>
                  <a:cubicBezTo>
                    <a:pt x="838" y="874"/>
                    <a:pt x="838" y="878"/>
                    <a:pt x="837" y="883"/>
                  </a:cubicBezTo>
                  <a:cubicBezTo>
                    <a:pt x="837" y="879"/>
                    <a:pt x="838" y="874"/>
                    <a:pt x="838" y="870"/>
                  </a:cubicBezTo>
                  <a:close/>
                  <a:moveTo>
                    <a:pt x="840" y="1148"/>
                  </a:moveTo>
                  <a:lnTo>
                    <a:pt x="840" y="1148"/>
                  </a:lnTo>
                  <a:cubicBezTo>
                    <a:pt x="840" y="1148"/>
                    <a:pt x="840" y="1149"/>
                    <a:pt x="840" y="1149"/>
                  </a:cubicBezTo>
                  <a:lnTo>
                    <a:pt x="840" y="1149"/>
                  </a:lnTo>
                  <a:cubicBezTo>
                    <a:pt x="840" y="1149"/>
                    <a:pt x="840" y="1148"/>
                    <a:pt x="840" y="1148"/>
                  </a:cubicBezTo>
                  <a:close/>
                  <a:moveTo>
                    <a:pt x="696" y="1"/>
                  </a:moveTo>
                  <a:cubicBezTo>
                    <a:pt x="623" y="1"/>
                    <a:pt x="550" y="30"/>
                    <a:pt x="491" y="97"/>
                  </a:cubicBezTo>
                  <a:cubicBezTo>
                    <a:pt x="149" y="490"/>
                    <a:pt x="0" y="1033"/>
                    <a:pt x="173" y="1534"/>
                  </a:cubicBezTo>
                  <a:cubicBezTo>
                    <a:pt x="256" y="1768"/>
                    <a:pt x="385" y="1981"/>
                    <a:pt x="562" y="2154"/>
                  </a:cubicBezTo>
                  <a:cubicBezTo>
                    <a:pt x="726" y="2317"/>
                    <a:pt x="947" y="2483"/>
                    <a:pt x="1184" y="2483"/>
                  </a:cubicBezTo>
                  <a:cubicBezTo>
                    <a:pt x="1235" y="2483"/>
                    <a:pt x="1287" y="2475"/>
                    <a:pt x="1340" y="2458"/>
                  </a:cubicBezTo>
                  <a:cubicBezTo>
                    <a:pt x="1519" y="2398"/>
                    <a:pt x="1627" y="2189"/>
                    <a:pt x="1520" y="2016"/>
                  </a:cubicBezTo>
                  <a:cubicBezTo>
                    <a:pt x="1454" y="1906"/>
                    <a:pt x="1370" y="1830"/>
                    <a:pt x="1260" y="1765"/>
                  </a:cubicBezTo>
                  <a:cubicBezTo>
                    <a:pt x="1224" y="1743"/>
                    <a:pt x="1190" y="1721"/>
                    <a:pt x="1156" y="1698"/>
                  </a:cubicBezTo>
                  <a:cubicBezTo>
                    <a:pt x="1155" y="1697"/>
                    <a:pt x="1153" y="1696"/>
                    <a:pt x="1152" y="1695"/>
                  </a:cubicBezTo>
                  <a:lnTo>
                    <a:pt x="1152" y="1695"/>
                  </a:lnTo>
                  <a:cubicBezTo>
                    <a:pt x="1136" y="1681"/>
                    <a:pt x="1119" y="1668"/>
                    <a:pt x="1104" y="1654"/>
                  </a:cubicBezTo>
                  <a:cubicBezTo>
                    <a:pt x="1074" y="1625"/>
                    <a:pt x="1047" y="1596"/>
                    <a:pt x="1021" y="1564"/>
                  </a:cubicBezTo>
                  <a:cubicBezTo>
                    <a:pt x="1013" y="1556"/>
                    <a:pt x="1007" y="1550"/>
                    <a:pt x="1003" y="1547"/>
                  </a:cubicBezTo>
                  <a:lnTo>
                    <a:pt x="1003" y="1547"/>
                  </a:lnTo>
                  <a:cubicBezTo>
                    <a:pt x="995" y="1534"/>
                    <a:pt x="987" y="1521"/>
                    <a:pt x="979" y="1509"/>
                  </a:cubicBezTo>
                  <a:cubicBezTo>
                    <a:pt x="956" y="1475"/>
                    <a:pt x="935" y="1438"/>
                    <a:pt x="915" y="1402"/>
                  </a:cubicBezTo>
                  <a:cubicBezTo>
                    <a:pt x="914" y="1399"/>
                    <a:pt x="910" y="1392"/>
                    <a:pt x="906" y="1385"/>
                  </a:cubicBezTo>
                  <a:lnTo>
                    <a:pt x="906" y="1385"/>
                  </a:lnTo>
                  <a:cubicBezTo>
                    <a:pt x="907" y="1387"/>
                    <a:pt x="908" y="1388"/>
                    <a:pt x="908" y="1388"/>
                  </a:cubicBezTo>
                  <a:cubicBezTo>
                    <a:pt x="909" y="1388"/>
                    <a:pt x="889" y="1343"/>
                    <a:pt x="888" y="1339"/>
                  </a:cubicBezTo>
                  <a:cubicBezTo>
                    <a:pt x="873" y="1300"/>
                    <a:pt x="863" y="1258"/>
                    <a:pt x="853" y="1218"/>
                  </a:cubicBezTo>
                  <a:cubicBezTo>
                    <a:pt x="852" y="1212"/>
                    <a:pt x="846" y="1190"/>
                    <a:pt x="843" y="1172"/>
                  </a:cubicBezTo>
                  <a:lnTo>
                    <a:pt x="843" y="1172"/>
                  </a:lnTo>
                  <a:cubicBezTo>
                    <a:pt x="842" y="1168"/>
                    <a:pt x="842" y="1164"/>
                    <a:pt x="842" y="1160"/>
                  </a:cubicBezTo>
                  <a:cubicBezTo>
                    <a:pt x="836" y="1070"/>
                    <a:pt x="832" y="978"/>
                    <a:pt x="840" y="889"/>
                  </a:cubicBezTo>
                  <a:cubicBezTo>
                    <a:pt x="841" y="870"/>
                    <a:pt x="842" y="858"/>
                    <a:pt x="841" y="854"/>
                  </a:cubicBezTo>
                  <a:lnTo>
                    <a:pt x="841" y="854"/>
                  </a:lnTo>
                  <a:cubicBezTo>
                    <a:pt x="844" y="839"/>
                    <a:pt x="849" y="825"/>
                    <a:pt x="850" y="812"/>
                  </a:cubicBezTo>
                  <a:cubicBezTo>
                    <a:pt x="859" y="770"/>
                    <a:pt x="870" y="730"/>
                    <a:pt x="885" y="688"/>
                  </a:cubicBezTo>
                  <a:cubicBezTo>
                    <a:pt x="886" y="684"/>
                    <a:pt x="893" y="663"/>
                    <a:pt x="898" y="649"/>
                  </a:cubicBezTo>
                  <a:lnTo>
                    <a:pt x="898" y="649"/>
                  </a:lnTo>
                  <a:cubicBezTo>
                    <a:pt x="904" y="634"/>
                    <a:pt x="915" y="607"/>
                    <a:pt x="915" y="607"/>
                  </a:cubicBezTo>
                  <a:cubicBezTo>
                    <a:pt x="937" y="564"/>
                    <a:pt x="960" y="523"/>
                    <a:pt x="987" y="481"/>
                  </a:cubicBezTo>
                  <a:cubicBezTo>
                    <a:pt x="1132" y="257"/>
                    <a:pt x="915" y="1"/>
                    <a:pt x="696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0"/>
            <p:cNvSpPr/>
            <p:nvPr/>
          </p:nvSpPr>
          <p:spPr>
            <a:xfrm>
              <a:off x="755075" y="1149300"/>
              <a:ext cx="19900" cy="15425"/>
            </a:xfrm>
            <a:custGeom>
              <a:avLst/>
              <a:gdLst/>
              <a:ahLst/>
              <a:cxnLst/>
              <a:rect l="l" t="t" r="r" b="b"/>
              <a:pathLst>
                <a:path w="796" h="617" extrusionOk="0">
                  <a:moveTo>
                    <a:pt x="398" y="0"/>
                  </a:moveTo>
                  <a:cubicBezTo>
                    <a:pt x="0" y="0"/>
                    <a:pt x="0" y="617"/>
                    <a:pt x="398" y="617"/>
                  </a:cubicBezTo>
                  <a:cubicBezTo>
                    <a:pt x="795" y="617"/>
                    <a:pt x="795" y="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0"/>
            <p:cNvSpPr/>
            <p:nvPr/>
          </p:nvSpPr>
          <p:spPr>
            <a:xfrm>
              <a:off x="576175" y="1078125"/>
              <a:ext cx="128500" cy="63150"/>
            </a:xfrm>
            <a:custGeom>
              <a:avLst/>
              <a:gdLst/>
              <a:ahLst/>
              <a:cxnLst/>
              <a:rect l="l" t="t" r="r" b="b"/>
              <a:pathLst>
                <a:path w="5140" h="2526" extrusionOk="0">
                  <a:moveTo>
                    <a:pt x="2778" y="1"/>
                  </a:moveTo>
                  <a:cubicBezTo>
                    <a:pt x="2338" y="1"/>
                    <a:pt x="1925" y="89"/>
                    <a:pt x="1678" y="354"/>
                  </a:cubicBezTo>
                  <a:cubicBezTo>
                    <a:pt x="975" y="1107"/>
                    <a:pt x="1" y="2525"/>
                    <a:pt x="641" y="2525"/>
                  </a:cubicBezTo>
                  <a:cubicBezTo>
                    <a:pt x="678" y="2525"/>
                    <a:pt x="720" y="2521"/>
                    <a:pt x="767" y="2511"/>
                  </a:cubicBezTo>
                  <a:cubicBezTo>
                    <a:pt x="1646" y="2332"/>
                    <a:pt x="4686" y="1398"/>
                    <a:pt x="4854" y="1140"/>
                  </a:cubicBezTo>
                  <a:cubicBezTo>
                    <a:pt x="5021" y="881"/>
                    <a:pt x="5140" y="503"/>
                    <a:pt x="4650" y="354"/>
                  </a:cubicBezTo>
                  <a:cubicBezTo>
                    <a:pt x="4650" y="354"/>
                    <a:pt x="3659" y="1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6" name="Google Shape;3676;p50"/>
          <p:cNvGrpSpPr/>
          <p:nvPr/>
        </p:nvGrpSpPr>
        <p:grpSpPr>
          <a:xfrm rot="571024">
            <a:off x="7957216" y="3831295"/>
            <a:ext cx="1017650" cy="655500"/>
            <a:chOff x="1773950" y="3125350"/>
            <a:chExt cx="1017650" cy="655500"/>
          </a:xfrm>
        </p:grpSpPr>
        <p:sp>
          <p:nvSpPr>
            <p:cNvPr id="3677" name="Google Shape;3677;p50"/>
            <p:cNvSpPr/>
            <p:nvPr/>
          </p:nvSpPr>
          <p:spPr>
            <a:xfrm>
              <a:off x="1773950" y="3125350"/>
              <a:ext cx="1014150" cy="655500"/>
            </a:xfrm>
            <a:custGeom>
              <a:avLst/>
              <a:gdLst/>
              <a:ahLst/>
              <a:cxnLst/>
              <a:rect l="l" t="t" r="r" b="b"/>
              <a:pathLst>
                <a:path w="40566" h="26220" extrusionOk="0">
                  <a:moveTo>
                    <a:pt x="26164" y="1"/>
                  </a:moveTo>
                  <a:cubicBezTo>
                    <a:pt x="25981" y="1"/>
                    <a:pt x="25800" y="66"/>
                    <a:pt x="25669" y="209"/>
                  </a:cubicBezTo>
                  <a:cubicBezTo>
                    <a:pt x="24863" y="1094"/>
                    <a:pt x="24057" y="1977"/>
                    <a:pt x="23248" y="2859"/>
                  </a:cubicBezTo>
                  <a:cubicBezTo>
                    <a:pt x="23235" y="2874"/>
                    <a:pt x="23221" y="2888"/>
                    <a:pt x="23208" y="2902"/>
                  </a:cubicBezTo>
                  <a:cubicBezTo>
                    <a:pt x="21653" y="2319"/>
                    <a:pt x="20052" y="1943"/>
                    <a:pt x="18385" y="1818"/>
                  </a:cubicBezTo>
                  <a:cubicBezTo>
                    <a:pt x="17947" y="1786"/>
                    <a:pt x="17507" y="1769"/>
                    <a:pt x="17068" y="1769"/>
                  </a:cubicBezTo>
                  <a:cubicBezTo>
                    <a:pt x="15803" y="1769"/>
                    <a:pt x="14540" y="1905"/>
                    <a:pt x="13303" y="2175"/>
                  </a:cubicBezTo>
                  <a:cubicBezTo>
                    <a:pt x="12457" y="2360"/>
                    <a:pt x="11637" y="2625"/>
                    <a:pt x="10830" y="2939"/>
                  </a:cubicBezTo>
                  <a:cubicBezTo>
                    <a:pt x="10118" y="2159"/>
                    <a:pt x="9405" y="1378"/>
                    <a:pt x="8692" y="599"/>
                  </a:cubicBezTo>
                  <a:cubicBezTo>
                    <a:pt x="8574" y="469"/>
                    <a:pt x="8454" y="339"/>
                    <a:pt x="8337" y="209"/>
                  </a:cubicBezTo>
                  <a:cubicBezTo>
                    <a:pt x="8207" y="66"/>
                    <a:pt x="8026" y="1"/>
                    <a:pt x="7844" y="1"/>
                  </a:cubicBezTo>
                  <a:cubicBezTo>
                    <a:pt x="7527" y="1"/>
                    <a:pt x="7205" y="197"/>
                    <a:pt x="7133" y="526"/>
                  </a:cubicBezTo>
                  <a:cubicBezTo>
                    <a:pt x="6772" y="2188"/>
                    <a:pt x="6410" y="3849"/>
                    <a:pt x="6049" y="5512"/>
                  </a:cubicBezTo>
                  <a:cubicBezTo>
                    <a:pt x="6009" y="5693"/>
                    <a:pt x="5970" y="5873"/>
                    <a:pt x="5932" y="6055"/>
                  </a:cubicBezTo>
                  <a:cubicBezTo>
                    <a:pt x="4152" y="7800"/>
                    <a:pt x="2922" y="10026"/>
                    <a:pt x="2541" y="12480"/>
                  </a:cubicBezTo>
                  <a:cubicBezTo>
                    <a:pt x="2280" y="12412"/>
                    <a:pt x="2016" y="12346"/>
                    <a:pt x="1755" y="12277"/>
                  </a:cubicBezTo>
                  <a:cubicBezTo>
                    <a:pt x="1486" y="12206"/>
                    <a:pt x="1183" y="12089"/>
                    <a:pt x="904" y="12083"/>
                  </a:cubicBezTo>
                  <a:cubicBezTo>
                    <a:pt x="901" y="12083"/>
                    <a:pt x="898" y="12083"/>
                    <a:pt x="895" y="12083"/>
                  </a:cubicBezTo>
                  <a:cubicBezTo>
                    <a:pt x="530" y="12083"/>
                    <a:pt x="175" y="12344"/>
                    <a:pt x="87" y="12704"/>
                  </a:cubicBezTo>
                  <a:cubicBezTo>
                    <a:pt x="1" y="13062"/>
                    <a:pt x="132" y="13452"/>
                    <a:pt x="455" y="13646"/>
                  </a:cubicBezTo>
                  <a:cubicBezTo>
                    <a:pt x="682" y="13784"/>
                    <a:pt x="997" y="13830"/>
                    <a:pt x="1258" y="13893"/>
                  </a:cubicBezTo>
                  <a:cubicBezTo>
                    <a:pt x="1056" y="13896"/>
                    <a:pt x="848" y="13902"/>
                    <a:pt x="660" y="13952"/>
                  </a:cubicBezTo>
                  <a:cubicBezTo>
                    <a:pt x="307" y="14049"/>
                    <a:pt x="57" y="14407"/>
                    <a:pt x="57" y="14768"/>
                  </a:cubicBezTo>
                  <a:cubicBezTo>
                    <a:pt x="57" y="15104"/>
                    <a:pt x="263" y="15418"/>
                    <a:pt x="577" y="15539"/>
                  </a:cubicBezTo>
                  <a:cubicBezTo>
                    <a:pt x="703" y="15589"/>
                    <a:pt x="837" y="15603"/>
                    <a:pt x="973" y="15603"/>
                  </a:cubicBezTo>
                  <a:cubicBezTo>
                    <a:pt x="993" y="15603"/>
                    <a:pt x="1014" y="15603"/>
                    <a:pt x="1034" y="15602"/>
                  </a:cubicBezTo>
                  <a:lnTo>
                    <a:pt x="1034" y="15602"/>
                  </a:lnTo>
                  <a:cubicBezTo>
                    <a:pt x="917" y="15631"/>
                    <a:pt x="802" y="15667"/>
                    <a:pt x="701" y="15722"/>
                  </a:cubicBezTo>
                  <a:cubicBezTo>
                    <a:pt x="372" y="15901"/>
                    <a:pt x="181" y="16292"/>
                    <a:pt x="282" y="16663"/>
                  </a:cubicBezTo>
                  <a:cubicBezTo>
                    <a:pt x="375" y="16995"/>
                    <a:pt x="642" y="17248"/>
                    <a:pt x="985" y="17293"/>
                  </a:cubicBezTo>
                  <a:cubicBezTo>
                    <a:pt x="1025" y="17298"/>
                    <a:pt x="1065" y="17300"/>
                    <a:pt x="1106" y="17300"/>
                  </a:cubicBezTo>
                  <a:cubicBezTo>
                    <a:pt x="1365" y="17300"/>
                    <a:pt x="1633" y="17203"/>
                    <a:pt x="1880" y="17143"/>
                  </a:cubicBezTo>
                  <a:cubicBezTo>
                    <a:pt x="2203" y="17065"/>
                    <a:pt x="2525" y="16988"/>
                    <a:pt x="2847" y="16910"/>
                  </a:cubicBezTo>
                  <a:cubicBezTo>
                    <a:pt x="3432" y="18896"/>
                    <a:pt x="4604" y="20691"/>
                    <a:pt x="6110" y="22105"/>
                  </a:cubicBezTo>
                  <a:cubicBezTo>
                    <a:pt x="7924" y="23806"/>
                    <a:pt x="10193" y="24995"/>
                    <a:pt x="12589" y="25638"/>
                  </a:cubicBezTo>
                  <a:cubicBezTo>
                    <a:pt x="14044" y="26027"/>
                    <a:pt x="15550" y="26219"/>
                    <a:pt x="17056" y="26219"/>
                  </a:cubicBezTo>
                  <a:cubicBezTo>
                    <a:pt x="18275" y="26219"/>
                    <a:pt x="19494" y="26093"/>
                    <a:pt x="20686" y="25844"/>
                  </a:cubicBezTo>
                  <a:cubicBezTo>
                    <a:pt x="23147" y="25329"/>
                    <a:pt x="25484" y="24243"/>
                    <a:pt x="27426" y="22641"/>
                  </a:cubicBezTo>
                  <a:cubicBezTo>
                    <a:pt x="29204" y="21171"/>
                    <a:pt x="30603" y="19208"/>
                    <a:pt x="31275" y="16991"/>
                  </a:cubicBezTo>
                  <a:cubicBezTo>
                    <a:pt x="31287" y="16953"/>
                    <a:pt x="31297" y="16913"/>
                    <a:pt x="31309" y="16876"/>
                  </a:cubicBezTo>
                  <a:cubicBezTo>
                    <a:pt x="31626" y="16952"/>
                    <a:pt x="31944" y="17029"/>
                    <a:pt x="32261" y="17105"/>
                  </a:cubicBezTo>
                  <a:cubicBezTo>
                    <a:pt x="32530" y="17170"/>
                    <a:pt x="32800" y="17252"/>
                    <a:pt x="33074" y="17288"/>
                  </a:cubicBezTo>
                  <a:cubicBezTo>
                    <a:pt x="33113" y="17294"/>
                    <a:pt x="33152" y="17296"/>
                    <a:pt x="33191" y="17296"/>
                  </a:cubicBezTo>
                  <a:cubicBezTo>
                    <a:pt x="33556" y="17296"/>
                    <a:pt x="33905" y="17069"/>
                    <a:pt x="34008" y="16701"/>
                  </a:cubicBezTo>
                  <a:cubicBezTo>
                    <a:pt x="34105" y="16346"/>
                    <a:pt x="33976" y="15930"/>
                    <a:pt x="33643" y="15741"/>
                  </a:cubicBezTo>
                  <a:cubicBezTo>
                    <a:pt x="33527" y="15675"/>
                    <a:pt x="33395" y="15633"/>
                    <a:pt x="33255" y="15598"/>
                  </a:cubicBezTo>
                  <a:lnTo>
                    <a:pt x="33255" y="15598"/>
                  </a:lnTo>
                  <a:cubicBezTo>
                    <a:pt x="33273" y="15598"/>
                    <a:pt x="33292" y="15598"/>
                    <a:pt x="33311" y="15598"/>
                  </a:cubicBezTo>
                  <a:cubicBezTo>
                    <a:pt x="33388" y="15598"/>
                    <a:pt x="33465" y="15596"/>
                    <a:pt x="33542" y="15585"/>
                  </a:cubicBezTo>
                  <a:cubicBezTo>
                    <a:pt x="33945" y="15532"/>
                    <a:pt x="34242" y="15171"/>
                    <a:pt x="34242" y="14767"/>
                  </a:cubicBezTo>
                  <a:cubicBezTo>
                    <a:pt x="34242" y="14406"/>
                    <a:pt x="33991" y="14046"/>
                    <a:pt x="33637" y="13951"/>
                  </a:cubicBezTo>
                  <a:cubicBezTo>
                    <a:pt x="33454" y="13900"/>
                    <a:pt x="33247" y="13893"/>
                    <a:pt x="33045" y="13890"/>
                  </a:cubicBezTo>
                  <a:cubicBezTo>
                    <a:pt x="33272" y="13836"/>
                    <a:pt x="33500" y="13785"/>
                    <a:pt x="33714" y="13700"/>
                  </a:cubicBezTo>
                  <a:cubicBezTo>
                    <a:pt x="34092" y="13548"/>
                    <a:pt x="34328" y="13127"/>
                    <a:pt x="34217" y="12723"/>
                  </a:cubicBezTo>
                  <a:cubicBezTo>
                    <a:pt x="34118" y="12357"/>
                    <a:pt x="33800" y="12090"/>
                    <a:pt x="33418" y="12080"/>
                  </a:cubicBezTo>
                  <a:cubicBezTo>
                    <a:pt x="33410" y="12080"/>
                    <a:pt x="33402" y="12080"/>
                    <a:pt x="33395" y="12080"/>
                  </a:cubicBezTo>
                  <a:cubicBezTo>
                    <a:pt x="33115" y="12080"/>
                    <a:pt x="32803" y="12206"/>
                    <a:pt x="32537" y="12277"/>
                  </a:cubicBezTo>
                  <a:cubicBezTo>
                    <a:pt x="32228" y="12356"/>
                    <a:pt x="31918" y="12437"/>
                    <a:pt x="31609" y="12516"/>
                  </a:cubicBezTo>
                  <a:cubicBezTo>
                    <a:pt x="31355" y="10823"/>
                    <a:pt x="30695" y="9239"/>
                    <a:pt x="29724" y="7838"/>
                  </a:cubicBezTo>
                  <a:lnTo>
                    <a:pt x="29724" y="7838"/>
                  </a:lnTo>
                  <a:cubicBezTo>
                    <a:pt x="29771" y="7867"/>
                    <a:pt x="29818" y="7896"/>
                    <a:pt x="29862" y="7927"/>
                  </a:cubicBezTo>
                  <a:cubicBezTo>
                    <a:pt x="29911" y="7962"/>
                    <a:pt x="29959" y="7998"/>
                    <a:pt x="30007" y="8033"/>
                  </a:cubicBezTo>
                  <a:cubicBezTo>
                    <a:pt x="29962" y="8001"/>
                    <a:pt x="29945" y="7989"/>
                    <a:pt x="29944" y="7989"/>
                  </a:cubicBezTo>
                  <a:lnTo>
                    <a:pt x="29944" y="7989"/>
                  </a:lnTo>
                  <a:cubicBezTo>
                    <a:pt x="29942" y="7989"/>
                    <a:pt x="30033" y="8055"/>
                    <a:pt x="30060" y="8077"/>
                  </a:cubicBezTo>
                  <a:cubicBezTo>
                    <a:pt x="30163" y="8163"/>
                    <a:pt x="30264" y="8252"/>
                    <a:pt x="30359" y="8344"/>
                  </a:cubicBezTo>
                  <a:cubicBezTo>
                    <a:pt x="30547" y="8525"/>
                    <a:pt x="30726" y="8717"/>
                    <a:pt x="30892" y="8916"/>
                  </a:cubicBezTo>
                  <a:lnTo>
                    <a:pt x="31010" y="9063"/>
                  </a:lnTo>
                  <a:cubicBezTo>
                    <a:pt x="31013" y="9065"/>
                    <a:pt x="31013" y="9066"/>
                    <a:pt x="31014" y="9069"/>
                  </a:cubicBezTo>
                  <a:cubicBezTo>
                    <a:pt x="31017" y="9073"/>
                    <a:pt x="31020" y="9075"/>
                    <a:pt x="31024" y="9084"/>
                  </a:cubicBezTo>
                  <a:cubicBezTo>
                    <a:pt x="31095" y="9179"/>
                    <a:pt x="31166" y="9274"/>
                    <a:pt x="31232" y="9372"/>
                  </a:cubicBezTo>
                  <a:cubicBezTo>
                    <a:pt x="31453" y="9691"/>
                    <a:pt x="31651" y="10025"/>
                    <a:pt x="31830" y="10370"/>
                  </a:cubicBezTo>
                  <a:cubicBezTo>
                    <a:pt x="31893" y="10492"/>
                    <a:pt x="31954" y="10617"/>
                    <a:pt x="32012" y="10744"/>
                  </a:cubicBezTo>
                  <a:cubicBezTo>
                    <a:pt x="32026" y="10777"/>
                    <a:pt x="32041" y="10811"/>
                    <a:pt x="32056" y="10846"/>
                  </a:cubicBezTo>
                  <a:cubicBezTo>
                    <a:pt x="32060" y="10853"/>
                    <a:pt x="32062" y="10856"/>
                    <a:pt x="32063" y="10856"/>
                  </a:cubicBezTo>
                  <a:cubicBezTo>
                    <a:pt x="32064" y="10856"/>
                    <a:pt x="32047" y="10813"/>
                    <a:pt x="32029" y="10772"/>
                  </a:cubicBezTo>
                  <a:lnTo>
                    <a:pt x="32029" y="10772"/>
                  </a:lnTo>
                  <a:cubicBezTo>
                    <a:pt x="32032" y="10777"/>
                    <a:pt x="32035" y="10783"/>
                    <a:pt x="32038" y="10788"/>
                  </a:cubicBezTo>
                  <a:cubicBezTo>
                    <a:pt x="32142" y="11045"/>
                    <a:pt x="32373" y="11251"/>
                    <a:pt x="32664" y="11251"/>
                  </a:cubicBezTo>
                  <a:cubicBezTo>
                    <a:pt x="32675" y="11251"/>
                    <a:pt x="32687" y="11251"/>
                    <a:pt x="32699" y="11250"/>
                  </a:cubicBezTo>
                  <a:cubicBezTo>
                    <a:pt x="32709" y="11250"/>
                    <a:pt x="32716" y="11249"/>
                    <a:pt x="32725" y="11249"/>
                  </a:cubicBezTo>
                  <a:cubicBezTo>
                    <a:pt x="32735" y="11249"/>
                    <a:pt x="32748" y="11246"/>
                    <a:pt x="32759" y="11246"/>
                  </a:cubicBezTo>
                  <a:cubicBezTo>
                    <a:pt x="34731" y="11138"/>
                    <a:pt x="36704" y="11029"/>
                    <a:pt x="38678" y="10920"/>
                  </a:cubicBezTo>
                  <a:cubicBezTo>
                    <a:pt x="38959" y="10904"/>
                    <a:pt x="39238" y="10889"/>
                    <a:pt x="39519" y="10872"/>
                  </a:cubicBezTo>
                  <a:cubicBezTo>
                    <a:pt x="39821" y="10856"/>
                    <a:pt x="40146" y="10661"/>
                    <a:pt x="40215" y="10344"/>
                  </a:cubicBezTo>
                  <a:cubicBezTo>
                    <a:pt x="40566" y="8658"/>
                    <a:pt x="40309" y="6718"/>
                    <a:pt x="39457" y="5222"/>
                  </a:cubicBezTo>
                  <a:cubicBezTo>
                    <a:pt x="38642" y="3790"/>
                    <a:pt x="37257" y="2836"/>
                    <a:pt x="35707" y="2347"/>
                  </a:cubicBezTo>
                  <a:cubicBezTo>
                    <a:pt x="34929" y="2100"/>
                    <a:pt x="34130" y="1977"/>
                    <a:pt x="33336" y="1977"/>
                  </a:cubicBezTo>
                  <a:cubicBezTo>
                    <a:pt x="32212" y="1977"/>
                    <a:pt x="31094" y="2224"/>
                    <a:pt x="30050" y="2715"/>
                  </a:cubicBezTo>
                  <a:cubicBezTo>
                    <a:pt x="29190" y="3119"/>
                    <a:pt x="28397" y="3692"/>
                    <a:pt x="27707" y="4359"/>
                  </a:cubicBezTo>
                  <a:cubicBezTo>
                    <a:pt x="27475" y="3295"/>
                    <a:pt x="27242" y="2230"/>
                    <a:pt x="27011" y="1166"/>
                  </a:cubicBezTo>
                  <a:cubicBezTo>
                    <a:pt x="26965" y="952"/>
                    <a:pt x="26919" y="739"/>
                    <a:pt x="26873" y="526"/>
                  </a:cubicBezTo>
                  <a:cubicBezTo>
                    <a:pt x="26801" y="196"/>
                    <a:pt x="26480" y="1"/>
                    <a:pt x="26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6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0"/>
            <p:cNvSpPr/>
            <p:nvPr/>
          </p:nvSpPr>
          <p:spPr>
            <a:xfrm>
              <a:off x="1934325" y="3143225"/>
              <a:ext cx="129500" cy="162200"/>
            </a:xfrm>
            <a:custGeom>
              <a:avLst/>
              <a:gdLst/>
              <a:ahLst/>
              <a:cxnLst/>
              <a:rect l="l" t="t" r="r" b="b"/>
              <a:pathLst>
                <a:path w="5180" h="6488" extrusionOk="0">
                  <a:moveTo>
                    <a:pt x="1412" y="1"/>
                  </a:moveTo>
                  <a:lnTo>
                    <a:pt x="1" y="6488"/>
                  </a:lnTo>
                  <a:lnTo>
                    <a:pt x="5180" y="4128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0"/>
            <p:cNvSpPr/>
            <p:nvPr/>
          </p:nvSpPr>
          <p:spPr>
            <a:xfrm>
              <a:off x="1959875" y="3182450"/>
              <a:ext cx="82200" cy="100025"/>
            </a:xfrm>
            <a:custGeom>
              <a:avLst/>
              <a:gdLst/>
              <a:ahLst/>
              <a:cxnLst/>
              <a:rect l="l" t="t" r="r" b="b"/>
              <a:pathLst>
                <a:path w="3288" h="4001" extrusionOk="0">
                  <a:moveTo>
                    <a:pt x="757" y="401"/>
                  </a:moveTo>
                  <a:cubicBezTo>
                    <a:pt x="1189" y="825"/>
                    <a:pt x="2522" y="2138"/>
                    <a:pt x="2934" y="2530"/>
                  </a:cubicBezTo>
                  <a:lnTo>
                    <a:pt x="245" y="3686"/>
                  </a:lnTo>
                  <a:lnTo>
                    <a:pt x="245" y="3686"/>
                  </a:lnTo>
                  <a:lnTo>
                    <a:pt x="757" y="401"/>
                  </a:lnTo>
                  <a:close/>
                  <a:moveTo>
                    <a:pt x="626" y="1"/>
                  </a:moveTo>
                  <a:lnTo>
                    <a:pt x="1" y="4001"/>
                  </a:lnTo>
                  <a:lnTo>
                    <a:pt x="3287" y="2587"/>
                  </a:lnTo>
                  <a:lnTo>
                    <a:pt x="3169" y="2486"/>
                  </a:lnTo>
                  <a:cubicBezTo>
                    <a:pt x="2996" y="2339"/>
                    <a:pt x="780" y="154"/>
                    <a:pt x="758" y="132"/>
                  </a:cubicBezTo>
                  <a:lnTo>
                    <a:pt x="6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0"/>
            <p:cNvSpPr/>
            <p:nvPr/>
          </p:nvSpPr>
          <p:spPr>
            <a:xfrm>
              <a:off x="2334175" y="3143225"/>
              <a:ext cx="129500" cy="162200"/>
            </a:xfrm>
            <a:custGeom>
              <a:avLst/>
              <a:gdLst/>
              <a:ahLst/>
              <a:cxnLst/>
              <a:rect l="l" t="t" r="r" b="b"/>
              <a:pathLst>
                <a:path w="5180" h="6488" extrusionOk="0">
                  <a:moveTo>
                    <a:pt x="3767" y="1"/>
                  </a:moveTo>
                  <a:lnTo>
                    <a:pt x="1" y="4128"/>
                  </a:lnTo>
                  <a:lnTo>
                    <a:pt x="5180" y="6488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0"/>
            <p:cNvSpPr/>
            <p:nvPr/>
          </p:nvSpPr>
          <p:spPr>
            <a:xfrm>
              <a:off x="2356000" y="3182450"/>
              <a:ext cx="82125" cy="100025"/>
            </a:xfrm>
            <a:custGeom>
              <a:avLst/>
              <a:gdLst/>
              <a:ahLst/>
              <a:cxnLst/>
              <a:rect l="l" t="t" r="r" b="b"/>
              <a:pathLst>
                <a:path w="3285" h="4001" extrusionOk="0">
                  <a:moveTo>
                    <a:pt x="2528" y="401"/>
                  </a:moveTo>
                  <a:lnTo>
                    <a:pt x="3041" y="3686"/>
                  </a:lnTo>
                  <a:lnTo>
                    <a:pt x="3041" y="3686"/>
                  </a:lnTo>
                  <a:lnTo>
                    <a:pt x="352" y="2530"/>
                  </a:lnTo>
                  <a:cubicBezTo>
                    <a:pt x="763" y="2138"/>
                    <a:pt x="2097" y="825"/>
                    <a:pt x="2528" y="401"/>
                  </a:cubicBezTo>
                  <a:close/>
                  <a:moveTo>
                    <a:pt x="2661" y="1"/>
                  </a:moveTo>
                  <a:lnTo>
                    <a:pt x="2528" y="132"/>
                  </a:lnTo>
                  <a:cubicBezTo>
                    <a:pt x="2507" y="154"/>
                    <a:pt x="291" y="2336"/>
                    <a:pt x="118" y="2486"/>
                  </a:cubicBezTo>
                  <a:lnTo>
                    <a:pt x="1" y="2587"/>
                  </a:lnTo>
                  <a:lnTo>
                    <a:pt x="3285" y="4001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0"/>
            <p:cNvSpPr/>
            <p:nvPr/>
          </p:nvSpPr>
          <p:spPr>
            <a:xfrm>
              <a:off x="1852325" y="3187400"/>
              <a:ext cx="696625" cy="575425"/>
            </a:xfrm>
            <a:custGeom>
              <a:avLst/>
              <a:gdLst/>
              <a:ahLst/>
              <a:cxnLst/>
              <a:rect l="l" t="t" r="r" b="b"/>
              <a:pathLst>
                <a:path w="27865" h="23017" extrusionOk="0">
                  <a:moveTo>
                    <a:pt x="13934" y="0"/>
                  </a:moveTo>
                  <a:cubicBezTo>
                    <a:pt x="10238" y="0"/>
                    <a:pt x="6694" y="1213"/>
                    <a:pt x="4082" y="3371"/>
                  </a:cubicBezTo>
                  <a:cubicBezTo>
                    <a:pt x="1469" y="5529"/>
                    <a:pt x="1" y="8456"/>
                    <a:pt x="1" y="11509"/>
                  </a:cubicBezTo>
                  <a:cubicBezTo>
                    <a:pt x="1" y="14561"/>
                    <a:pt x="1469" y="17488"/>
                    <a:pt x="4082" y="19646"/>
                  </a:cubicBezTo>
                  <a:cubicBezTo>
                    <a:pt x="6694" y="21804"/>
                    <a:pt x="10238" y="23017"/>
                    <a:pt x="13934" y="23017"/>
                  </a:cubicBezTo>
                  <a:cubicBezTo>
                    <a:pt x="17628" y="23017"/>
                    <a:pt x="21171" y="21804"/>
                    <a:pt x="23784" y="19646"/>
                  </a:cubicBezTo>
                  <a:cubicBezTo>
                    <a:pt x="26397" y="17488"/>
                    <a:pt x="27865" y="14561"/>
                    <a:pt x="27865" y="11509"/>
                  </a:cubicBezTo>
                  <a:cubicBezTo>
                    <a:pt x="27865" y="8456"/>
                    <a:pt x="26397" y="5529"/>
                    <a:pt x="23784" y="3371"/>
                  </a:cubicBezTo>
                  <a:cubicBezTo>
                    <a:pt x="21171" y="1213"/>
                    <a:pt x="17628" y="0"/>
                    <a:pt x="13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0"/>
            <p:cNvSpPr/>
            <p:nvPr/>
          </p:nvSpPr>
          <p:spPr>
            <a:xfrm>
              <a:off x="1857675" y="3322025"/>
              <a:ext cx="252275" cy="372625"/>
            </a:xfrm>
            <a:custGeom>
              <a:avLst/>
              <a:gdLst/>
              <a:ahLst/>
              <a:cxnLst/>
              <a:rect l="l" t="t" r="r" b="b"/>
              <a:pathLst>
                <a:path w="10091" h="14905" extrusionOk="0">
                  <a:moveTo>
                    <a:pt x="4736" y="1"/>
                  </a:moveTo>
                  <a:cubicBezTo>
                    <a:pt x="4181" y="1"/>
                    <a:pt x="3595" y="264"/>
                    <a:pt x="3185" y="809"/>
                  </a:cubicBezTo>
                  <a:cubicBezTo>
                    <a:pt x="1944" y="2462"/>
                    <a:pt x="1" y="6257"/>
                    <a:pt x="1876" y="10162"/>
                  </a:cubicBezTo>
                  <a:cubicBezTo>
                    <a:pt x="3298" y="13125"/>
                    <a:pt x="6442" y="14904"/>
                    <a:pt x="8199" y="14904"/>
                  </a:cubicBezTo>
                  <a:cubicBezTo>
                    <a:pt x="8757" y="14904"/>
                    <a:pt x="9175" y="14725"/>
                    <a:pt x="9353" y="14347"/>
                  </a:cubicBezTo>
                  <a:cubicBezTo>
                    <a:pt x="10091" y="12776"/>
                    <a:pt x="8561" y="12168"/>
                    <a:pt x="6605" y="9354"/>
                  </a:cubicBezTo>
                  <a:cubicBezTo>
                    <a:pt x="4647" y="6539"/>
                    <a:pt x="5984" y="3095"/>
                    <a:pt x="5984" y="3095"/>
                  </a:cubicBezTo>
                  <a:cubicBezTo>
                    <a:pt x="6854" y="1083"/>
                    <a:pt x="5860" y="1"/>
                    <a:pt x="4736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0"/>
            <p:cNvSpPr/>
            <p:nvPr/>
          </p:nvSpPr>
          <p:spPr>
            <a:xfrm>
              <a:off x="2094775" y="3655550"/>
              <a:ext cx="72400" cy="69475"/>
            </a:xfrm>
            <a:custGeom>
              <a:avLst/>
              <a:gdLst/>
              <a:ahLst/>
              <a:cxnLst/>
              <a:rect l="l" t="t" r="r" b="b"/>
              <a:pathLst>
                <a:path w="2896" h="2779" extrusionOk="0">
                  <a:moveTo>
                    <a:pt x="1652" y="1"/>
                  </a:moveTo>
                  <a:cubicBezTo>
                    <a:pt x="1430" y="1"/>
                    <a:pt x="1193" y="89"/>
                    <a:pt x="960" y="301"/>
                  </a:cubicBezTo>
                  <a:cubicBezTo>
                    <a:pt x="0" y="1177"/>
                    <a:pt x="78" y="1928"/>
                    <a:pt x="78" y="1928"/>
                  </a:cubicBezTo>
                  <a:cubicBezTo>
                    <a:pt x="338" y="2548"/>
                    <a:pt x="730" y="2779"/>
                    <a:pt x="1134" y="2779"/>
                  </a:cubicBezTo>
                  <a:cubicBezTo>
                    <a:pt x="1835" y="2779"/>
                    <a:pt x="2573" y="2086"/>
                    <a:pt x="2718" y="1531"/>
                  </a:cubicBezTo>
                  <a:cubicBezTo>
                    <a:pt x="2896" y="867"/>
                    <a:pt x="2346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0"/>
            <p:cNvSpPr/>
            <p:nvPr/>
          </p:nvSpPr>
          <p:spPr>
            <a:xfrm>
              <a:off x="1941300" y="3187425"/>
              <a:ext cx="540350" cy="118000"/>
            </a:xfrm>
            <a:custGeom>
              <a:avLst/>
              <a:gdLst/>
              <a:ahLst/>
              <a:cxnLst/>
              <a:rect l="l" t="t" r="r" b="b"/>
              <a:pathLst>
                <a:path w="21614" h="4720" extrusionOk="0">
                  <a:moveTo>
                    <a:pt x="10375" y="1"/>
                  </a:moveTo>
                  <a:cubicBezTo>
                    <a:pt x="6251" y="1"/>
                    <a:pt x="2548" y="1480"/>
                    <a:pt x="0" y="3830"/>
                  </a:cubicBezTo>
                  <a:cubicBezTo>
                    <a:pt x="1552" y="4222"/>
                    <a:pt x="2884" y="4385"/>
                    <a:pt x="4027" y="4385"/>
                  </a:cubicBezTo>
                  <a:cubicBezTo>
                    <a:pt x="9745" y="4385"/>
                    <a:pt x="10717" y="303"/>
                    <a:pt x="10717" y="303"/>
                  </a:cubicBezTo>
                  <a:cubicBezTo>
                    <a:pt x="12016" y="4103"/>
                    <a:pt x="17599" y="4720"/>
                    <a:pt x="20922" y="4720"/>
                  </a:cubicBezTo>
                  <a:cubicBezTo>
                    <a:pt x="21165" y="4720"/>
                    <a:pt x="21397" y="4717"/>
                    <a:pt x="21614" y="4711"/>
                  </a:cubicBezTo>
                  <a:cubicBezTo>
                    <a:pt x="19079" y="1856"/>
                    <a:pt x="14989" y="1"/>
                    <a:pt x="10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0"/>
            <p:cNvSpPr/>
            <p:nvPr/>
          </p:nvSpPr>
          <p:spPr>
            <a:xfrm>
              <a:off x="1972100" y="3205025"/>
              <a:ext cx="228625" cy="79775"/>
            </a:xfrm>
            <a:custGeom>
              <a:avLst/>
              <a:gdLst/>
              <a:ahLst/>
              <a:cxnLst/>
              <a:rect l="l" t="t" r="r" b="b"/>
              <a:pathLst>
                <a:path w="9145" h="3191" extrusionOk="0">
                  <a:moveTo>
                    <a:pt x="7551" y="1"/>
                  </a:moveTo>
                  <a:cubicBezTo>
                    <a:pt x="7349" y="1"/>
                    <a:pt x="7101" y="25"/>
                    <a:pt x="6798" y="79"/>
                  </a:cubicBezTo>
                  <a:cubicBezTo>
                    <a:pt x="4112" y="556"/>
                    <a:pt x="741" y="2464"/>
                    <a:pt x="741" y="2464"/>
                  </a:cubicBezTo>
                  <a:cubicBezTo>
                    <a:pt x="1" y="3004"/>
                    <a:pt x="1373" y="3190"/>
                    <a:pt x="2641" y="3190"/>
                  </a:cubicBezTo>
                  <a:cubicBezTo>
                    <a:pt x="3011" y="3190"/>
                    <a:pt x="3372" y="3174"/>
                    <a:pt x="3669" y="3147"/>
                  </a:cubicBezTo>
                  <a:cubicBezTo>
                    <a:pt x="4985" y="3020"/>
                    <a:pt x="6671" y="2520"/>
                    <a:pt x="7298" y="1988"/>
                  </a:cubicBezTo>
                  <a:cubicBezTo>
                    <a:pt x="7854" y="1515"/>
                    <a:pt x="9144" y="1"/>
                    <a:pt x="7551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0"/>
            <p:cNvSpPr/>
            <p:nvPr/>
          </p:nvSpPr>
          <p:spPr>
            <a:xfrm>
              <a:off x="2449175" y="3192425"/>
              <a:ext cx="342425" cy="196150"/>
            </a:xfrm>
            <a:custGeom>
              <a:avLst/>
              <a:gdLst/>
              <a:ahLst/>
              <a:cxnLst/>
              <a:rect l="l" t="t" r="r" b="b"/>
              <a:pathLst>
                <a:path w="13697" h="7846" extrusionOk="0">
                  <a:moveTo>
                    <a:pt x="6279" y="0"/>
                  </a:moveTo>
                  <a:cubicBezTo>
                    <a:pt x="2262" y="0"/>
                    <a:pt x="1" y="3603"/>
                    <a:pt x="1" y="3603"/>
                  </a:cubicBezTo>
                  <a:lnTo>
                    <a:pt x="1" y="4009"/>
                  </a:lnTo>
                  <a:cubicBezTo>
                    <a:pt x="343" y="3922"/>
                    <a:pt x="669" y="3882"/>
                    <a:pt x="980" y="3882"/>
                  </a:cubicBezTo>
                  <a:cubicBezTo>
                    <a:pt x="4099" y="3882"/>
                    <a:pt x="5687" y="7845"/>
                    <a:pt x="5687" y="7845"/>
                  </a:cubicBezTo>
                  <a:lnTo>
                    <a:pt x="12507" y="7470"/>
                  </a:lnTo>
                  <a:cubicBezTo>
                    <a:pt x="12507" y="7470"/>
                    <a:pt x="13697" y="1900"/>
                    <a:pt x="8378" y="318"/>
                  </a:cubicBezTo>
                  <a:cubicBezTo>
                    <a:pt x="7633" y="96"/>
                    <a:pt x="6933" y="0"/>
                    <a:pt x="6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0"/>
            <p:cNvSpPr/>
            <p:nvPr/>
          </p:nvSpPr>
          <p:spPr>
            <a:xfrm>
              <a:off x="2177775" y="3492100"/>
              <a:ext cx="43075" cy="18100"/>
            </a:xfrm>
            <a:custGeom>
              <a:avLst/>
              <a:gdLst/>
              <a:ahLst/>
              <a:cxnLst/>
              <a:rect l="l" t="t" r="r" b="b"/>
              <a:pathLst>
                <a:path w="1723" h="724" extrusionOk="0">
                  <a:moveTo>
                    <a:pt x="878" y="312"/>
                  </a:moveTo>
                  <a:cubicBezTo>
                    <a:pt x="877" y="312"/>
                    <a:pt x="877" y="312"/>
                    <a:pt x="877" y="312"/>
                  </a:cubicBezTo>
                  <a:cubicBezTo>
                    <a:pt x="877" y="312"/>
                    <a:pt x="877" y="312"/>
                    <a:pt x="878" y="312"/>
                  </a:cubicBezTo>
                  <a:close/>
                  <a:moveTo>
                    <a:pt x="228" y="1"/>
                  </a:moveTo>
                  <a:cubicBezTo>
                    <a:pt x="172" y="1"/>
                    <a:pt x="116" y="21"/>
                    <a:pt x="80" y="60"/>
                  </a:cubicBezTo>
                  <a:cubicBezTo>
                    <a:pt x="0" y="147"/>
                    <a:pt x="3" y="264"/>
                    <a:pt x="80" y="354"/>
                  </a:cubicBezTo>
                  <a:cubicBezTo>
                    <a:pt x="278" y="581"/>
                    <a:pt x="549" y="723"/>
                    <a:pt x="837" y="723"/>
                  </a:cubicBezTo>
                  <a:cubicBezTo>
                    <a:pt x="933" y="723"/>
                    <a:pt x="1030" y="707"/>
                    <a:pt x="1128" y="674"/>
                  </a:cubicBezTo>
                  <a:cubicBezTo>
                    <a:pt x="1315" y="609"/>
                    <a:pt x="1502" y="499"/>
                    <a:pt x="1640" y="354"/>
                  </a:cubicBezTo>
                  <a:cubicBezTo>
                    <a:pt x="1714" y="276"/>
                    <a:pt x="1723" y="138"/>
                    <a:pt x="1640" y="60"/>
                  </a:cubicBezTo>
                  <a:cubicBezTo>
                    <a:pt x="1599" y="24"/>
                    <a:pt x="1544" y="3"/>
                    <a:pt x="1490" y="3"/>
                  </a:cubicBezTo>
                  <a:cubicBezTo>
                    <a:pt x="1439" y="3"/>
                    <a:pt x="1387" y="22"/>
                    <a:pt x="1349" y="62"/>
                  </a:cubicBezTo>
                  <a:cubicBezTo>
                    <a:pt x="1321" y="91"/>
                    <a:pt x="1289" y="113"/>
                    <a:pt x="1260" y="139"/>
                  </a:cubicBezTo>
                  <a:lnTo>
                    <a:pt x="1260" y="139"/>
                  </a:lnTo>
                  <a:cubicBezTo>
                    <a:pt x="1267" y="132"/>
                    <a:pt x="1270" y="130"/>
                    <a:pt x="1270" y="130"/>
                  </a:cubicBezTo>
                  <a:lnTo>
                    <a:pt x="1270" y="130"/>
                  </a:lnTo>
                  <a:cubicBezTo>
                    <a:pt x="1269" y="130"/>
                    <a:pt x="1238" y="157"/>
                    <a:pt x="1226" y="166"/>
                  </a:cubicBezTo>
                  <a:cubicBezTo>
                    <a:pt x="1204" y="180"/>
                    <a:pt x="1183" y="195"/>
                    <a:pt x="1158" y="209"/>
                  </a:cubicBezTo>
                  <a:cubicBezTo>
                    <a:pt x="1134" y="224"/>
                    <a:pt x="1108" y="238"/>
                    <a:pt x="1083" y="250"/>
                  </a:cubicBezTo>
                  <a:cubicBezTo>
                    <a:pt x="1073" y="255"/>
                    <a:pt x="1062" y="260"/>
                    <a:pt x="1052" y="265"/>
                  </a:cubicBezTo>
                  <a:lnTo>
                    <a:pt x="1052" y="265"/>
                  </a:lnTo>
                  <a:cubicBezTo>
                    <a:pt x="1049" y="266"/>
                    <a:pt x="1046" y="267"/>
                    <a:pt x="1043" y="268"/>
                  </a:cubicBezTo>
                  <a:cubicBezTo>
                    <a:pt x="1017" y="277"/>
                    <a:pt x="988" y="289"/>
                    <a:pt x="959" y="296"/>
                  </a:cubicBezTo>
                  <a:cubicBezTo>
                    <a:pt x="942" y="299"/>
                    <a:pt x="927" y="303"/>
                    <a:pt x="911" y="306"/>
                  </a:cubicBezTo>
                  <a:cubicBezTo>
                    <a:pt x="909" y="306"/>
                    <a:pt x="906" y="307"/>
                    <a:pt x="903" y="308"/>
                  </a:cubicBezTo>
                  <a:lnTo>
                    <a:pt x="903" y="308"/>
                  </a:lnTo>
                  <a:cubicBezTo>
                    <a:pt x="904" y="308"/>
                    <a:pt x="904" y="307"/>
                    <a:pt x="904" y="307"/>
                  </a:cubicBezTo>
                  <a:lnTo>
                    <a:pt x="904" y="307"/>
                  </a:lnTo>
                  <a:cubicBezTo>
                    <a:pt x="889" y="310"/>
                    <a:pt x="880" y="312"/>
                    <a:pt x="878" y="312"/>
                  </a:cubicBezTo>
                  <a:lnTo>
                    <a:pt x="878" y="312"/>
                  </a:lnTo>
                  <a:cubicBezTo>
                    <a:pt x="879" y="312"/>
                    <a:pt x="884" y="311"/>
                    <a:pt x="891" y="310"/>
                  </a:cubicBezTo>
                  <a:cubicBezTo>
                    <a:pt x="895" y="310"/>
                    <a:pt x="899" y="309"/>
                    <a:pt x="903" y="308"/>
                  </a:cubicBezTo>
                  <a:lnTo>
                    <a:pt x="903" y="308"/>
                  </a:lnTo>
                  <a:cubicBezTo>
                    <a:pt x="895" y="314"/>
                    <a:pt x="877" y="315"/>
                    <a:pt x="857" y="315"/>
                  </a:cubicBezTo>
                  <a:cubicBezTo>
                    <a:pt x="835" y="315"/>
                    <a:pt x="812" y="313"/>
                    <a:pt x="803" y="313"/>
                  </a:cubicBezTo>
                  <a:cubicBezTo>
                    <a:pt x="789" y="313"/>
                    <a:pt x="773" y="312"/>
                    <a:pt x="758" y="310"/>
                  </a:cubicBezTo>
                  <a:lnTo>
                    <a:pt x="758" y="310"/>
                  </a:lnTo>
                  <a:cubicBezTo>
                    <a:pt x="755" y="309"/>
                    <a:pt x="751" y="308"/>
                    <a:pt x="744" y="306"/>
                  </a:cubicBezTo>
                  <a:cubicBezTo>
                    <a:pt x="709" y="297"/>
                    <a:pt x="676" y="289"/>
                    <a:pt x="643" y="277"/>
                  </a:cubicBezTo>
                  <a:cubicBezTo>
                    <a:pt x="637" y="275"/>
                    <a:pt x="633" y="273"/>
                    <a:pt x="630" y="272"/>
                  </a:cubicBezTo>
                  <a:lnTo>
                    <a:pt x="630" y="272"/>
                  </a:lnTo>
                  <a:cubicBezTo>
                    <a:pt x="624" y="269"/>
                    <a:pt x="619" y="266"/>
                    <a:pt x="614" y="263"/>
                  </a:cubicBezTo>
                  <a:cubicBezTo>
                    <a:pt x="598" y="254"/>
                    <a:pt x="581" y="245"/>
                    <a:pt x="566" y="235"/>
                  </a:cubicBezTo>
                  <a:cubicBezTo>
                    <a:pt x="550" y="226"/>
                    <a:pt x="535" y="216"/>
                    <a:pt x="520" y="205"/>
                  </a:cubicBezTo>
                  <a:cubicBezTo>
                    <a:pt x="509" y="197"/>
                    <a:pt x="504" y="193"/>
                    <a:pt x="504" y="193"/>
                  </a:cubicBezTo>
                  <a:lnTo>
                    <a:pt x="504" y="193"/>
                  </a:lnTo>
                  <a:cubicBezTo>
                    <a:pt x="504" y="193"/>
                    <a:pt x="504" y="193"/>
                    <a:pt x="504" y="193"/>
                  </a:cubicBezTo>
                  <a:lnTo>
                    <a:pt x="504" y="193"/>
                  </a:lnTo>
                  <a:lnTo>
                    <a:pt x="481" y="175"/>
                  </a:lnTo>
                  <a:cubicBezTo>
                    <a:pt x="442" y="140"/>
                    <a:pt x="406" y="101"/>
                    <a:pt x="371" y="60"/>
                  </a:cubicBezTo>
                  <a:cubicBezTo>
                    <a:pt x="336" y="20"/>
                    <a:pt x="282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0"/>
            <p:cNvSpPr/>
            <p:nvPr/>
          </p:nvSpPr>
          <p:spPr>
            <a:xfrm>
              <a:off x="2155575" y="3445450"/>
              <a:ext cx="93675" cy="38850"/>
            </a:xfrm>
            <a:custGeom>
              <a:avLst/>
              <a:gdLst/>
              <a:ahLst/>
              <a:cxnLst/>
              <a:rect l="l" t="t" r="r" b="b"/>
              <a:pathLst>
                <a:path w="3747" h="1554" extrusionOk="0">
                  <a:moveTo>
                    <a:pt x="1736" y="0"/>
                  </a:moveTo>
                  <a:cubicBezTo>
                    <a:pt x="1649" y="0"/>
                    <a:pt x="1564" y="47"/>
                    <a:pt x="1548" y="148"/>
                  </a:cubicBezTo>
                  <a:cubicBezTo>
                    <a:pt x="1512" y="379"/>
                    <a:pt x="1440" y="588"/>
                    <a:pt x="1327" y="772"/>
                  </a:cubicBezTo>
                  <a:cubicBezTo>
                    <a:pt x="1249" y="896"/>
                    <a:pt x="1157" y="994"/>
                    <a:pt x="1023" y="1023"/>
                  </a:cubicBezTo>
                  <a:cubicBezTo>
                    <a:pt x="1003" y="1027"/>
                    <a:pt x="983" y="1029"/>
                    <a:pt x="962" y="1029"/>
                  </a:cubicBezTo>
                  <a:cubicBezTo>
                    <a:pt x="796" y="1029"/>
                    <a:pt x="596" y="906"/>
                    <a:pt x="455" y="790"/>
                  </a:cubicBezTo>
                  <a:cubicBezTo>
                    <a:pt x="412" y="756"/>
                    <a:pt x="365" y="741"/>
                    <a:pt x="320" y="741"/>
                  </a:cubicBezTo>
                  <a:cubicBezTo>
                    <a:pt x="149" y="741"/>
                    <a:pt x="0" y="950"/>
                    <a:pt x="162" y="1082"/>
                  </a:cubicBezTo>
                  <a:cubicBezTo>
                    <a:pt x="386" y="1263"/>
                    <a:pt x="652" y="1440"/>
                    <a:pt x="948" y="1440"/>
                  </a:cubicBezTo>
                  <a:cubicBezTo>
                    <a:pt x="968" y="1440"/>
                    <a:pt x="988" y="1439"/>
                    <a:pt x="1008" y="1437"/>
                  </a:cubicBezTo>
                  <a:cubicBezTo>
                    <a:pt x="1249" y="1420"/>
                    <a:pt x="1449" y="1288"/>
                    <a:pt x="1593" y="1102"/>
                  </a:cubicBezTo>
                  <a:cubicBezTo>
                    <a:pt x="1654" y="1025"/>
                    <a:pt x="1707" y="939"/>
                    <a:pt x="1753" y="849"/>
                  </a:cubicBezTo>
                  <a:lnTo>
                    <a:pt x="1753" y="849"/>
                  </a:lnTo>
                  <a:cubicBezTo>
                    <a:pt x="1937" y="1230"/>
                    <a:pt x="2225" y="1554"/>
                    <a:pt x="2667" y="1554"/>
                  </a:cubicBezTo>
                  <a:cubicBezTo>
                    <a:pt x="2695" y="1554"/>
                    <a:pt x="2723" y="1552"/>
                    <a:pt x="2752" y="1550"/>
                  </a:cubicBezTo>
                  <a:cubicBezTo>
                    <a:pt x="3062" y="1522"/>
                    <a:pt x="3367" y="1362"/>
                    <a:pt x="3595" y="1148"/>
                  </a:cubicBezTo>
                  <a:cubicBezTo>
                    <a:pt x="3746" y="1008"/>
                    <a:pt x="3605" y="802"/>
                    <a:pt x="3443" y="802"/>
                  </a:cubicBezTo>
                  <a:cubicBezTo>
                    <a:pt x="3397" y="802"/>
                    <a:pt x="3348" y="819"/>
                    <a:pt x="3305" y="860"/>
                  </a:cubicBezTo>
                  <a:cubicBezTo>
                    <a:pt x="3290" y="874"/>
                    <a:pt x="3273" y="887"/>
                    <a:pt x="3257" y="900"/>
                  </a:cubicBezTo>
                  <a:cubicBezTo>
                    <a:pt x="3252" y="904"/>
                    <a:pt x="3249" y="908"/>
                    <a:pt x="3246" y="910"/>
                  </a:cubicBezTo>
                  <a:lnTo>
                    <a:pt x="3246" y="910"/>
                  </a:lnTo>
                  <a:cubicBezTo>
                    <a:pt x="3243" y="912"/>
                    <a:pt x="3237" y="916"/>
                    <a:pt x="3228" y="922"/>
                  </a:cubicBezTo>
                  <a:lnTo>
                    <a:pt x="3158" y="971"/>
                  </a:lnTo>
                  <a:cubicBezTo>
                    <a:pt x="3012" y="1066"/>
                    <a:pt x="2927" y="1111"/>
                    <a:pt x="2758" y="1138"/>
                  </a:cubicBezTo>
                  <a:cubicBezTo>
                    <a:pt x="2743" y="1141"/>
                    <a:pt x="2719" y="1142"/>
                    <a:pt x="2692" y="1142"/>
                  </a:cubicBezTo>
                  <a:cubicBezTo>
                    <a:pt x="2649" y="1142"/>
                    <a:pt x="2599" y="1139"/>
                    <a:pt x="2566" y="1130"/>
                  </a:cubicBezTo>
                  <a:cubicBezTo>
                    <a:pt x="2492" y="1109"/>
                    <a:pt x="2421" y="1073"/>
                    <a:pt x="2355" y="1014"/>
                  </a:cubicBezTo>
                  <a:cubicBezTo>
                    <a:pt x="2117" y="798"/>
                    <a:pt x="2017" y="451"/>
                    <a:pt x="1945" y="148"/>
                  </a:cubicBezTo>
                  <a:cubicBezTo>
                    <a:pt x="1922" y="52"/>
                    <a:pt x="1827" y="0"/>
                    <a:pt x="17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0"/>
            <p:cNvSpPr/>
            <p:nvPr/>
          </p:nvSpPr>
          <p:spPr>
            <a:xfrm>
              <a:off x="2167550" y="3420825"/>
              <a:ext cx="82100" cy="33925"/>
            </a:xfrm>
            <a:custGeom>
              <a:avLst/>
              <a:gdLst/>
              <a:ahLst/>
              <a:cxnLst/>
              <a:rect l="l" t="t" r="r" b="b"/>
              <a:pathLst>
                <a:path w="3284" h="1357" extrusionOk="0">
                  <a:moveTo>
                    <a:pt x="1286" y="1"/>
                  </a:moveTo>
                  <a:cubicBezTo>
                    <a:pt x="621" y="1"/>
                    <a:pt x="1" y="97"/>
                    <a:pt x="43" y="290"/>
                  </a:cubicBezTo>
                  <a:cubicBezTo>
                    <a:pt x="121" y="631"/>
                    <a:pt x="1226" y="1357"/>
                    <a:pt x="1226" y="1357"/>
                  </a:cubicBezTo>
                  <a:cubicBezTo>
                    <a:pt x="1226" y="1357"/>
                    <a:pt x="3283" y="442"/>
                    <a:pt x="2635" y="176"/>
                  </a:cubicBezTo>
                  <a:cubicBezTo>
                    <a:pt x="2352" y="59"/>
                    <a:pt x="180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0"/>
            <p:cNvSpPr/>
            <p:nvPr/>
          </p:nvSpPr>
          <p:spPr>
            <a:xfrm>
              <a:off x="1903000" y="3318075"/>
              <a:ext cx="225500" cy="205450"/>
            </a:xfrm>
            <a:custGeom>
              <a:avLst/>
              <a:gdLst/>
              <a:ahLst/>
              <a:cxnLst/>
              <a:rect l="l" t="t" r="r" b="b"/>
              <a:pathLst>
                <a:path w="9020" h="8218" extrusionOk="0">
                  <a:moveTo>
                    <a:pt x="4510" y="0"/>
                  </a:moveTo>
                  <a:cubicBezTo>
                    <a:pt x="3459" y="0"/>
                    <a:pt x="2407" y="402"/>
                    <a:pt x="1604" y="1204"/>
                  </a:cubicBezTo>
                  <a:cubicBezTo>
                    <a:pt x="1" y="2808"/>
                    <a:pt x="1" y="5409"/>
                    <a:pt x="1604" y="7014"/>
                  </a:cubicBezTo>
                  <a:cubicBezTo>
                    <a:pt x="2407" y="7816"/>
                    <a:pt x="3459" y="8217"/>
                    <a:pt x="4510" y="8217"/>
                  </a:cubicBezTo>
                  <a:cubicBezTo>
                    <a:pt x="5561" y="8217"/>
                    <a:pt x="6613" y="7816"/>
                    <a:pt x="7414" y="7014"/>
                  </a:cubicBezTo>
                  <a:cubicBezTo>
                    <a:pt x="9020" y="5409"/>
                    <a:pt x="9020" y="2808"/>
                    <a:pt x="7414" y="1204"/>
                  </a:cubicBezTo>
                  <a:cubicBezTo>
                    <a:pt x="6613" y="402"/>
                    <a:pt x="5561" y="0"/>
                    <a:pt x="4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0"/>
            <p:cNvSpPr/>
            <p:nvPr/>
          </p:nvSpPr>
          <p:spPr>
            <a:xfrm>
              <a:off x="1913075" y="3318150"/>
              <a:ext cx="109250" cy="205425"/>
            </a:xfrm>
            <a:custGeom>
              <a:avLst/>
              <a:gdLst/>
              <a:ahLst/>
              <a:cxnLst/>
              <a:rect l="l" t="t" r="r" b="b"/>
              <a:pathLst>
                <a:path w="4370" h="8217" extrusionOk="0">
                  <a:moveTo>
                    <a:pt x="4109" y="0"/>
                  </a:moveTo>
                  <a:cubicBezTo>
                    <a:pt x="1841" y="0"/>
                    <a:pt x="0" y="1838"/>
                    <a:pt x="0" y="4108"/>
                  </a:cubicBezTo>
                  <a:cubicBezTo>
                    <a:pt x="0" y="6376"/>
                    <a:pt x="1839" y="8217"/>
                    <a:pt x="4109" y="8217"/>
                  </a:cubicBezTo>
                  <a:cubicBezTo>
                    <a:pt x="4197" y="8217"/>
                    <a:pt x="4283" y="8209"/>
                    <a:pt x="4370" y="8204"/>
                  </a:cubicBezTo>
                  <a:lnTo>
                    <a:pt x="4370" y="12"/>
                  </a:lnTo>
                  <a:cubicBezTo>
                    <a:pt x="4283" y="7"/>
                    <a:pt x="4197" y="0"/>
                    <a:pt x="41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0"/>
            <p:cNvSpPr/>
            <p:nvPr/>
          </p:nvSpPr>
          <p:spPr>
            <a:xfrm>
              <a:off x="2256700" y="3318075"/>
              <a:ext cx="225500" cy="205450"/>
            </a:xfrm>
            <a:custGeom>
              <a:avLst/>
              <a:gdLst/>
              <a:ahLst/>
              <a:cxnLst/>
              <a:rect l="l" t="t" r="r" b="b"/>
              <a:pathLst>
                <a:path w="9020" h="8218" extrusionOk="0">
                  <a:moveTo>
                    <a:pt x="4510" y="0"/>
                  </a:moveTo>
                  <a:cubicBezTo>
                    <a:pt x="3458" y="0"/>
                    <a:pt x="2407" y="402"/>
                    <a:pt x="1604" y="1204"/>
                  </a:cubicBezTo>
                  <a:cubicBezTo>
                    <a:pt x="0" y="2808"/>
                    <a:pt x="0" y="5409"/>
                    <a:pt x="1604" y="7014"/>
                  </a:cubicBezTo>
                  <a:cubicBezTo>
                    <a:pt x="2407" y="7816"/>
                    <a:pt x="3458" y="8217"/>
                    <a:pt x="4510" y="8217"/>
                  </a:cubicBezTo>
                  <a:cubicBezTo>
                    <a:pt x="5561" y="8217"/>
                    <a:pt x="6613" y="7816"/>
                    <a:pt x="7416" y="7014"/>
                  </a:cubicBezTo>
                  <a:cubicBezTo>
                    <a:pt x="9019" y="5409"/>
                    <a:pt x="9019" y="2808"/>
                    <a:pt x="7416" y="1204"/>
                  </a:cubicBezTo>
                  <a:cubicBezTo>
                    <a:pt x="6613" y="402"/>
                    <a:pt x="5561" y="0"/>
                    <a:pt x="4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0"/>
            <p:cNvSpPr/>
            <p:nvPr/>
          </p:nvSpPr>
          <p:spPr>
            <a:xfrm>
              <a:off x="2266775" y="3318150"/>
              <a:ext cx="109250" cy="205425"/>
            </a:xfrm>
            <a:custGeom>
              <a:avLst/>
              <a:gdLst/>
              <a:ahLst/>
              <a:cxnLst/>
              <a:rect l="l" t="t" r="r" b="b"/>
              <a:pathLst>
                <a:path w="4370" h="8217" extrusionOk="0">
                  <a:moveTo>
                    <a:pt x="4108" y="0"/>
                  </a:moveTo>
                  <a:cubicBezTo>
                    <a:pt x="1841" y="0"/>
                    <a:pt x="0" y="1838"/>
                    <a:pt x="0" y="4108"/>
                  </a:cubicBezTo>
                  <a:cubicBezTo>
                    <a:pt x="0" y="6376"/>
                    <a:pt x="1839" y="8217"/>
                    <a:pt x="4108" y="8217"/>
                  </a:cubicBezTo>
                  <a:cubicBezTo>
                    <a:pt x="4196" y="8217"/>
                    <a:pt x="4283" y="8209"/>
                    <a:pt x="4370" y="8204"/>
                  </a:cubicBezTo>
                  <a:lnTo>
                    <a:pt x="4370" y="12"/>
                  </a:lnTo>
                  <a:cubicBezTo>
                    <a:pt x="4283" y="7"/>
                    <a:pt x="4196" y="0"/>
                    <a:pt x="4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0"/>
            <p:cNvSpPr/>
            <p:nvPr/>
          </p:nvSpPr>
          <p:spPr>
            <a:xfrm>
              <a:off x="1791900" y="3445325"/>
              <a:ext cx="109850" cy="32450"/>
            </a:xfrm>
            <a:custGeom>
              <a:avLst/>
              <a:gdLst/>
              <a:ahLst/>
              <a:cxnLst/>
              <a:rect l="l" t="t" r="r" b="b"/>
              <a:pathLst>
                <a:path w="4394" h="1298" extrusionOk="0">
                  <a:moveTo>
                    <a:pt x="175" y="0"/>
                  </a:moveTo>
                  <a:cubicBezTo>
                    <a:pt x="46" y="0"/>
                    <a:pt x="0" y="207"/>
                    <a:pt x="143" y="243"/>
                  </a:cubicBezTo>
                  <a:cubicBezTo>
                    <a:pt x="1325" y="550"/>
                    <a:pt x="2505" y="856"/>
                    <a:pt x="3687" y="1164"/>
                  </a:cubicBezTo>
                  <a:lnTo>
                    <a:pt x="4185" y="1293"/>
                  </a:lnTo>
                  <a:cubicBezTo>
                    <a:pt x="4196" y="1296"/>
                    <a:pt x="4207" y="1298"/>
                    <a:pt x="4218" y="1298"/>
                  </a:cubicBezTo>
                  <a:cubicBezTo>
                    <a:pt x="4347" y="1298"/>
                    <a:pt x="4394" y="1091"/>
                    <a:pt x="4250" y="1055"/>
                  </a:cubicBezTo>
                  <a:cubicBezTo>
                    <a:pt x="3068" y="748"/>
                    <a:pt x="1888" y="442"/>
                    <a:pt x="706" y="134"/>
                  </a:cubicBezTo>
                  <a:lnTo>
                    <a:pt x="208" y="4"/>
                  </a:lnTo>
                  <a:cubicBezTo>
                    <a:pt x="196" y="1"/>
                    <a:pt x="185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0"/>
            <p:cNvSpPr/>
            <p:nvPr/>
          </p:nvSpPr>
          <p:spPr>
            <a:xfrm>
              <a:off x="1792325" y="3486200"/>
              <a:ext cx="101500" cy="11250"/>
            </a:xfrm>
            <a:custGeom>
              <a:avLst/>
              <a:gdLst/>
              <a:ahLst/>
              <a:cxnLst/>
              <a:rect l="l" t="t" r="r" b="b"/>
              <a:pathLst>
                <a:path w="4060" h="450" extrusionOk="0">
                  <a:moveTo>
                    <a:pt x="3907" y="0"/>
                  </a:moveTo>
                  <a:cubicBezTo>
                    <a:pt x="3905" y="0"/>
                    <a:pt x="3902" y="0"/>
                    <a:pt x="3899" y="1"/>
                  </a:cubicBezTo>
                  <a:cubicBezTo>
                    <a:pt x="2810" y="60"/>
                    <a:pt x="1720" y="120"/>
                    <a:pt x="630" y="178"/>
                  </a:cubicBezTo>
                  <a:cubicBezTo>
                    <a:pt x="472" y="187"/>
                    <a:pt x="315" y="194"/>
                    <a:pt x="159" y="203"/>
                  </a:cubicBezTo>
                  <a:cubicBezTo>
                    <a:pt x="4" y="211"/>
                    <a:pt x="1" y="450"/>
                    <a:pt x="150" y="450"/>
                  </a:cubicBezTo>
                  <a:cubicBezTo>
                    <a:pt x="153" y="450"/>
                    <a:pt x="156" y="450"/>
                    <a:pt x="159" y="449"/>
                  </a:cubicBezTo>
                  <a:cubicBezTo>
                    <a:pt x="1249" y="390"/>
                    <a:pt x="2339" y="331"/>
                    <a:pt x="3429" y="273"/>
                  </a:cubicBezTo>
                  <a:cubicBezTo>
                    <a:pt x="3585" y="265"/>
                    <a:pt x="3742" y="258"/>
                    <a:pt x="3899" y="247"/>
                  </a:cubicBezTo>
                  <a:cubicBezTo>
                    <a:pt x="4055" y="239"/>
                    <a:pt x="4059" y="0"/>
                    <a:pt x="39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0"/>
            <p:cNvSpPr/>
            <p:nvPr/>
          </p:nvSpPr>
          <p:spPr>
            <a:xfrm>
              <a:off x="1796825" y="3509575"/>
              <a:ext cx="112625" cy="30475"/>
            </a:xfrm>
            <a:custGeom>
              <a:avLst/>
              <a:gdLst/>
              <a:ahLst/>
              <a:cxnLst/>
              <a:rect l="l" t="t" r="r" b="b"/>
              <a:pathLst>
                <a:path w="4505" h="1219" extrusionOk="0">
                  <a:moveTo>
                    <a:pt x="4207" y="0"/>
                  </a:moveTo>
                  <a:cubicBezTo>
                    <a:pt x="4189" y="0"/>
                    <a:pt x="4171" y="3"/>
                    <a:pt x="4154" y="8"/>
                  </a:cubicBezTo>
                  <a:cubicBezTo>
                    <a:pt x="3698" y="150"/>
                    <a:pt x="3217" y="239"/>
                    <a:pt x="2752" y="350"/>
                  </a:cubicBezTo>
                  <a:cubicBezTo>
                    <a:pt x="2048" y="521"/>
                    <a:pt x="1343" y="689"/>
                    <a:pt x="637" y="860"/>
                  </a:cubicBezTo>
                  <a:cubicBezTo>
                    <a:pt x="473" y="899"/>
                    <a:pt x="308" y="939"/>
                    <a:pt x="145" y="977"/>
                  </a:cubicBezTo>
                  <a:cubicBezTo>
                    <a:pt x="1" y="1012"/>
                    <a:pt x="47" y="1219"/>
                    <a:pt x="178" y="1219"/>
                  </a:cubicBezTo>
                  <a:cubicBezTo>
                    <a:pt x="188" y="1219"/>
                    <a:pt x="199" y="1218"/>
                    <a:pt x="210" y="1215"/>
                  </a:cubicBezTo>
                  <a:cubicBezTo>
                    <a:pt x="1365" y="939"/>
                    <a:pt x="2520" y="662"/>
                    <a:pt x="3672" y="381"/>
                  </a:cubicBezTo>
                  <a:cubicBezTo>
                    <a:pt x="3852" y="337"/>
                    <a:pt x="4190" y="255"/>
                    <a:pt x="4369" y="199"/>
                  </a:cubicBezTo>
                  <a:cubicBezTo>
                    <a:pt x="4505" y="155"/>
                    <a:pt x="4351" y="0"/>
                    <a:pt x="4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0"/>
            <p:cNvSpPr/>
            <p:nvPr/>
          </p:nvSpPr>
          <p:spPr>
            <a:xfrm>
              <a:off x="2503475" y="3445325"/>
              <a:ext cx="109825" cy="32450"/>
            </a:xfrm>
            <a:custGeom>
              <a:avLst/>
              <a:gdLst/>
              <a:ahLst/>
              <a:cxnLst/>
              <a:rect l="l" t="t" r="r" b="b"/>
              <a:pathLst>
                <a:path w="4393" h="1298" extrusionOk="0">
                  <a:moveTo>
                    <a:pt x="4219" y="0"/>
                  </a:moveTo>
                  <a:cubicBezTo>
                    <a:pt x="4209" y="0"/>
                    <a:pt x="4198" y="1"/>
                    <a:pt x="4186" y="4"/>
                  </a:cubicBezTo>
                  <a:cubicBezTo>
                    <a:pt x="3004" y="312"/>
                    <a:pt x="1825" y="618"/>
                    <a:pt x="642" y="925"/>
                  </a:cubicBezTo>
                  <a:lnTo>
                    <a:pt x="144" y="1055"/>
                  </a:lnTo>
                  <a:cubicBezTo>
                    <a:pt x="0" y="1091"/>
                    <a:pt x="45" y="1298"/>
                    <a:pt x="176" y="1298"/>
                  </a:cubicBezTo>
                  <a:cubicBezTo>
                    <a:pt x="186" y="1298"/>
                    <a:pt x="198" y="1296"/>
                    <a:pt x="209" y="1293"/>
                  </a:cubicBezTo>
                  <a:cubicBezTo>
                    <a:pt x="1392" y="986"/>
                    <a:pt x="2571" y="680"/>
                    <a:pt x="3753" y="373"/>
                  </a:cubicBezTo>
                  <a:lnTo>
                    <a:pt x="4251" y="243"/>
                  </a:lnTo>
                  <a:cubicBezTo>
                    <a:pt x="4393" y="207"/>
                    <a:pt x="4348" y="0"/>
                    <a:pt x="4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0"/>
            <p:cNvSpPr/>
            <p:nvPr/>
          </p:nvSpPr>
          <p:spPr>
            <a:xfrm>
              <a:off x="2511400" y="3486200"/>
              <a:ext cx="101475" cy="11250"/>
            </a:xfrm>
            <a:custGeom>
              <a:avLst/>
              <a:gdLst/>
              <a:ahLst/>
              <a:cxnLst/>
              <a:rect l="l" t="t" r="r" b="b"/>
              <a:pathLst>
                <a:path w="4059" h="450" extrusionOk="0">
                  <a:moveTo>
                    <a:pt x="151" y="0"/>
                  </a:moveTo>
                  <a:cubicBezTo>
                    <a:pt x="1" y="0"/>
                    <a:pt x="3" y="239"/>
                    <a:pt x="159" y="247"/>
                  </a:cubicBezTo>
                  <a:cubicBezTo>
                    <a:pt x="1249" y="308"/>
                    <a:pt x="2339" y="367"/>
                    <a:pt x="3429" y="425"/>
                  </a:cubicBezTo>
                  <a:cubicBezTo>
                    <a:pt x="3586" y="434"/>
                    <a:pt x="3742" y="441"/>
                    <a:pt x="3899" y="449"/>
                  </a:cubicBezTo>
                  <a:cubicBezTo>
                    <a:pt x="3903" y="450"/>
                    <a:pt x="3906" y="450"/>
                    <a:pt x="3909" y="450"/>
                  </a:cubicBezTo>
                  <a:cubicBezTo>
                    <a:pt x="4058" y="450"/>
                    <a:pt x="4055" y="211"/>
                    <a:pt x="3899" y="203"/>
                  </a:cubicBezTo>
                  <a:cubicBezTo>
                    <a:pt x="2810" y="143"/>
                    <a:pt x="1720" y="86"/>
                    <a:pt x="630" y="27"/>
                  </a:cubicBezTo>
                  <a:cubicBezTo>
                    <a:pt x="473" y="16"/>
                    <a:pt x="317" y="9"/>
                    <a:pt x="159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0"/>
            <p:cNvSpPr/>
            <p:nvPr/>
          </p:nvSpPr>
          <p:spPr>
            <a:xfrm>
              <a:off x="2499450" y="3509600"/>
              <a:ext cx="108925" cy="30450"/>
            </a:xfrm>
            <a:custGeom>
              <a:avLst/>
              <a:gdLst/>
              <a:ahLst/>
              <a:cxnLst/>
              <a:rect l="l" t="t" r="r" b="b"/>
              <a:pathLst>
                <a:path w="4357" h="1218" extrusionOk="0">
                  <a:moveTo>
                    <a:pt x="164" y="1"/>
                  </a:moveTo>
                  <a:cubicBezTo>
                    <a:pt x="41" y="1"/>
                    <a:pt x="0" y="202"/>
                    <a:pt x="138" y="245"/>
                  </a:cubicBezTo>
                  <a:cubicBezTo>
                    <a:pt x="594" y="387"/>
                    <a:pt x="1073" y="476"/>
                    <a:pt x="1540" y="587"/>
                  </a:cubicBezTo>
                  <a:cubicBezTo>
                    <a:pt x="2242" y="758"/>
                    <a:pt x="2948" y="927"/>
                    <a:pt x="3654" y="1097"/>
                  </a:cubicBezTo>
                  <a:cubicBezTo>
                    <a:pt x="3819" y="1136"/>
                    <a:pt x="3982" y="1175"/>
                    <a:pt x="4146" y="1214"/>
                  </a:cubicBezTo>
                  <a:cubicBezTo>
                    <a:pt x="4158" y="1217"/>
                    <a:pt x="4169" y="1218"/>
                    <a:pt x="4179" y="1218"/>
                  </a:cubicBezTo>
                  <a:cubicBezTo>
                    <a:pt x="4311" y="1218"/>
                    <a:pt x="4356" y="1009"/>
                    <a:pt x="4211" y="976"/>
                  </a:cubicBezTo>
                  <a:cubicBezTo>
                    <a:pt x="3057" y="700"/>
                    <a:pt x="1902" y="423"/>
                    <a:pt x="748" y="141"/>
                  </a:cubicBezTo>
                  <a:cubicBezTo>
                    <a:pt x="568" y="98"/>
                    <a:pt x="383" y="62"/>
                    <a:pt x="204" y="7"/>
                  </a:cubicBezTo>
                  <a:cubicBezTo>
                    <a:pt x="190" y="3"/>
                    <a:pt x="177" y="1"/>
                    <a:pt x="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1" name="Google Shape;3701;p50"/>
          <p:cNvGrpSpPr/>
          <p:nvPr/>
        </p:nvGrpSpPr>
        <p:grpSpPr>
          <a:xfrm rot="-527036">
            <a:off x="294050" y="1524246"/>
            <a:ext cx="1039777" cy="742472"/>
            <a:chOff x="582425" y="3116525"/>
            <a:chExt cx="1034975" cy="708950"/>
          </a:xfrm>
        </p:grpSpPr>
        <p:sp>
          <p:nvSpPr>
            <p:cNvPr id="3702" name="Google Shape;3702;p50"/>
            <p:cNvSpPr/>
            <p:nvPr/>
          </p:nvSpPr>
          <p:spPr>
            <a:xfrm>
              <a:off x="582425" y="3116525"/>
              <a:ext cx="1034975" cy="708950"/>
            </a:xfrm>
            <a:custGeom>
              <a:avLst/>
              <a:gdLst/>
              <a:ahLst/>
              <a:cxnLst/>
              <a:rect l="l" t="t" r="r" b="b"/>
              <a:pathLst>
                <a:path w="41399" h="28358" extrusionOk="0">
                  <a:moveTo>
                    <a:pt x="30282" y="1"/>
                  </a:moveTo>
                  <a:cubicBezTo>
                    <a:pt x="30075" y="1"/>
                    <a:pt x="29870" y="75"/>
                    <a:pt x="29722" y="237"/>
                  </a:cubicBezTo>
                  <a:cubicBezTo>
                    <a:pt x="28844" y="1201"/>
                    <a:pt x="27965" y="2163"/>
                    <a:pt x="27085" y="3126"/>
                  </a:cubicBezTo>
                  <a:cubicBezTo>
                    <a:pt x="25425" y="2508"/>
                    <a:pt x="23720" y="2105"/>
                    <a:pt x="21944" y="1968"/>
                  </a:cubicBezTo>
                  <a:cubicBezTo>
                    <a:pt x="21448" y="1929"/>
                    <a:pt x="20949" y="1909"/>
                    <a:pt x="20450" y="1909"/>
                  </a:cubicBezTo>
                  <a:cubicBezTo>
                    <a:pt x="19041" y="1909"/>
                    <a:pt x="17631" y="2066"/>
                    <a:pt x="16258" y="2382"/>
                  </a:cubicBezTo>
                  <a:cubicBezTo>
                    <a:pt x="15402" y="2580"/>
                    <a:pt x="14575" y="2850"/>
                    <a:pt x="13757" y="3166"/>
                  </a:cubicBezTo>
                  <a:cubicBezTo>
                    <a:pt x="12866" y="2190"/>
                    <a:pt x="11977" y="1216"/>
                    <a:pt x="11085" y="239"/>
                  </a:cubicBezTo>
                  <a:cubicBezTo>
                    <a:pt x="10938" y="78"/>
                    <a:pt x="10733" y="4"/>
                    <a:pt x="10526" y="4"/>
                  </a:cubicBezTo>
                  <a:cubicBezTo>
                    <a:pt x="10168" y="4"/>
                    <a:pt x="9804" y="225"/>
                    <a:pt x="9722" y="598"/>
                  </a:cubicBezTo>
                  <a:lnTo>
                    <a:pt x="9295" y="2563"/>
                  </a:lnTo>
                  <a:cubicBezTo>
                    <a:pt x="8741" y="1904"/>
                    <a:pt x="8025" y="1382"/>
                    <a:pt x="7201" y="1047"/>
                  </a:cubicBezTo>
                  <a:cubicBezTo>
                    <a:pt x="6609" y="807"/>
                    <a:pt x="5973" y="691"/>
                    <a:pt x="5335" y="691"/>
                  </a:cubicBezTo>
                  <a:cubicBezTo>
                    <a:pt x="4371" y="691"/>
                    <a:pt x="3404" y="958"/>
                    <a:pt x="2587" y="1470"/>
                  </a:cubicBezTo>
                  <a:cubicBezTo>
                    <a:pt x="1187" y="2346"/>
                    <a:pt x="314" y="3824"/>
                    <a:pt x="155" y="5461"/>
                  </a:cubicBezTo>
                  <a:cubicBezTo>
                    <a:pt x="0" y="7052"/>
                    <a:pt x="685" y="8732"/>
                    <a:pt x="1899" y="9771"/>
                  </a:cubicBezTo>
                  <a:cubicBezTo>
                    <a:pt x="2866" y="10598"/>
                    <a:pt x="4094" y="11051"/>
                    <a:pt x="5338" y="11051"/>
                  </a:cubicBezTo>
                  <a:cubicBezTo>
                    <a:pt x="5365" y="11051"/>
                    <a:pt x="5392" y="11051"/>
                    <a:pt x="5419" y="11050"/>
                  </a:cubicBezTo>
                  <a:lnTo>
                    <a:pt x="5419" y="11050"/>
                  </a:lnTo>
                  <a:cubicBezTo>
                    <a:pt x="4877" y="12477"/>
                    <a:pt x="4622" y="13976"/>
                    <a:pt x="4666" y="15504"/>
                  </a:cubicBezTo>
                  <a:cubicBezTo>
                    <a:pt x="4449" y="15449"/>
                    <a:pt x="4234" y="15392"/>
                    <a:pt x="4018" y="15336"/>
                  </a:cubicBezTo>
                  <a:cubicBezTo>
                    <a:pt x="3732" y="15262"/>
                    <a:pt x="3429" y="15150"/>
                    <a:pt x="3133" y="15140"/>
                  </a:cubicBezTo>
                  <a:cubicBezTo>
                    <a:pt x="3123" y="15139"/>
                    <a:pt x="3113" y="15139"/>
                    <a:pt x="3103" y="15139"/>
                  </a:cubicBezTo>
                  <a:cubicBezTo>
                    <a:pt x="2700" y="15139"/>
                    <a:pt x="2306" y="15447"/>
                    <a:pt x="2209" y="15840"/>
                  </a:cubicBezTo>
                  <a:cubicBezTo>
                    <a:pt x="2112" y="16238"/>
                    <a:pt x="2257" y="16692"/>
                    <a:pt x="2626" y="16904"/>
                  </a:cubicBezTo>
                  <a:cubicBezTo>
                    <a:pt x="2798" y="17003"/>
                    <a:pt x="3003" y="17058"/>
                    <a:pt x="3205" y="17104"/>
                  </a:cubicBezTo>
                  <a:cubicBezTo>
                    <a:pt x="3087" y="17113"/>
                    <a:pt x="2970" y="17127"/>
                    <a:pt x="2857" y="17156"/>
                  </a:cubicBezTo>
                  <a:cubicBezTo>
                    <a:pt x="2451" y="17265"/>
                    <a:pt x="2163" y="17683"/>
                    <a:pt x="2177" y="18097"/>
                  </a:cubicBezTo>
                  <a:cubicBezTo>
                    <a:pt x="2192" y="18548"/>
                    <a:pt x="2515" y="18942"/>
                    <a:pt x="2965" y="19003"/>
                  </a:cubicBezTo>
                  <a:cubicBezTo>
                    <a:pt x="2993" y="19007"/>
                    <a:pt x="3020" y="19007"/>
                    <a:pt x="3045" y="19008"/>
                  </a:cubicBezTo>
                  <a:cubicBezTo>
                    <a:pt x="2620" y="19167"/>
                    <a:pt x="2339" y="19553"/>
                    <a:pt x="2402" y="20025"/>
                  </a:cubicBezTo>
                  <a:cubicBezTo>
                    <a:pt x="2464" y="20486"/>
                    <a:pt x="2848" y="20843"/>
                    <a:pt x="3319" y="20857"/>
                  </a:cubicBezTo>
                  <a:cubicBezTo>
                    <a:pt x="3331" y="20858"/>
                    <a:pt x="3343" y="20858"/>
                    <a:pt x="3356" y="20858"/>
                  </a:cubicBezTo>
                  <a:cubicBezTo>
                    <a:pt x="3706" y="20858"/>
                    <a:pt x="4097" y="20703"/>
                    <a:pt x="4435" y="20624"/>
                  </a:cubicBezTo>
                  <a:cubicBezTo>
                    <a:pt x="4915" y="20508"/>
                    <a:pt x="5396" y="20393"/>
                    <a:pt x="5878" y="20274"/>
                  </a:cubicBezTo>
                  <a:cubicBezTo>
                    <a:pt x="7865" y="24250"/>
                    <a:pt x="11966" y="26900"/>
                    <a:pt x="16224" y="27877"/>
                  </a:cubicBezTo>
                  <a:cubicBezTo>
                    <a:pt x="17614" y="28196"/>
                    <a:pt x="19050" y="28358"/>
                    <a:pt x="20489" y="28358"/>
                  </a:cubicBezTo>
                  <a:cubicBezTo>
                    <a:pt x="24062" y="28358"/>
                    <a:pt x="27649" y="27363"/>
                    <a:pt x="30577" y="25316"/>
                  </a:cubicBezTo>
                  <a:cubicBezTo>
                    <a:pt x="32460" y="23999"/>
                    <a:pt x="34080" y="22269"/>
                    <a:pt x="35098" y="20201"/>
                  </a:cubicBezTo>
                  <a:cubicBezTo>
                    <a:pt x="35583" y="20316"/>
                    <a:pt x="36066" y="20433"/>
                    <a:pt x="36553" y="20549"/>
                  </a:cubicBezTo>
                  <a:cubicBezTo>
                    <a:pt x="36952" y="20645"/>
                    <a:pt x="37470" y="20834"/>
                    <a:pt x="37925" y="20834"/>
                  </a:cubicBezTo>
                  <a:cubicBezTo>
                    <a:pt x="38305" y="20834"/>
                    <a:pt x="38641" y="20702"/>
                    <a:pt x="38826" y="20273"/>
                  </a:cubicBezTo>
                  <a:cubicBezTo>
                    <a:pt x="39021" y="19820"/>
                    <a:pt x="38838" y="19306"/>
                    <a:pt x="38407" y="19069"/>
                  </a:cubicBezTo>
                  <a:cubicBezTo>
                    <a:pt x="38367" y="19047"/>
                    <a:pt x="38324" y="19029"/>
                    <a:pt x="38280" y="19010"/>
                  </a:cubicBezTo>
                  <a:cubicBezTo>
                    <a:pt x="38744" y="18956"/>
                    <a:pt x="39110" y="18577"/>
                    <a:pt x="39119" y="18097"/>
                  </a:cubicBezTo>
                  <a:cubicBezTo>
                    <a:pt x="39126" y="17680"/>
                    <a:pt x="38849" y="17267"/>
                    <a:pt x="38439" y="17156"/>
                  </a:cubicBezTo>
                  <a:cubicBezTo>
                    <a:pt x="38331" y="17127"/>
                    <a:pt x="38217" y="17112"/>
                    <a:pt x="38101" y="17101"/>
                  </a:cubicBezTo>
                  <a:cubicBezTo>
                    <a:pt x="38213" y="17073"/>
                    <a:pt x="38322" y="17044"/>
                    <a:pt x="38429" y="17008"/>
                  </a:cubicBezTo>
                  <a:cubicBezTo>
                    <a:pt x="38879" y="16859"/>
                    <a:pt x="39174" y="16448"/>
                    <a:pt x="39109" y="15970"/>
                  </a:cubicBezTo>
                  <a:cubicBezTo>
                    <a:pt x="39050" y="15522"/>
                    <a:pt x="38664" y="15135"/>
                    <a:pt x="38195" y="15135"/>
                  </a:cubicBezTo>
                  <a:cubicBezTo>
                    <a:pt x="38194" y="15135"/>
                    <a:pt x="38193" y="15135"/>
                    <a:pt x="38192" y="15135"/>
                  </a:cubicBezTo>
                  <a:cubicBezTo>
                    <a:pt x="37849" y="15138"/>
                    <a:pt x="37485" y="15283"/>
                    <a:pt x="37155" y="15369"/>
                  </a:cubicBezTo>
                  <a:lnTo>
                    <a:pt x="36278" y="15596"/>
                  </a:lnTo>
                  <a:cubicBezTo>
                    <a:pt x="36336" y="14028"/>
                    <a:pt x="36079" y="12485"/>
                    <a:pt x="35520" y="11026"/>
                  </a:cubicBezTo>
                  <a:lnTo>
                    <a:pt x="35520" y="11026"/>
                  </a:lnTo>
                  <a:cubicBezTo>
                    <a:pt x="35688" y="11042"/>
                    <a:pt x="35856" y="11050"/>
                    <a:pt x="36024" y="11050"/>
                  </a:cubicBezTo>
                  <a:cubicBezTo>
                    <a:pt x="36627" y="11050"/>
                    <a:pt x="37231" y="10945"/>
                    <a:pt x="37811" y="10723"/>
                  </a:cubicBezTo>
                  <a:cubicBezTo>
                    <a:pt x="39288" y="10119"/>
                    <a:pt x="40417" y="8979"/>
                    <a:pt x="40916" y="7453"/>
                  </a:cubicBezTo>
                  <a:cubicBezTo>
                    <a:pt x="41398" y="5997"/>
                    <a:pt x="41173" y="4321"/>
                    <a:pt x="40329" y="3045"/>
                  </a:cubicBezTo>
                  <a:cubicBezTo>
                    <a:pt x="39457" y="1725"/>
                    <a:pt x="38068" y="903"/>
                    <a:pt x="36505" y="719"/>
                  </a:cubicBezTo>
                  <a:cubicBezTo>
                    <a:pt x="36323" y="698"/>
                    <a:pt x="36140" y="688"/>
                    <a:pt x="35957" y="688"/>
                  </a:cubicBezTo>
                  <a:cubicBezTo>
                    <a:pt x="34593" y="688"/>
                    <a:pt x="33229" y="1269"/>
                    <a:pt x="32280" y="2244"/>
                  </a:cubicBezTo>
                  <a:cubicBezTo>
                    <a:pt x="32030" y="2501"/>
                    <a:pt x="31812" y="2779"/>
                    <a:pt x="31624" y="3075"/>
                  </a:cubicBezTo>
                  <a:cubicBezTo>
                    <a:pt x="31497" y="2495"/>
                    <a:pt x="31372" y="1913"/>
                    <a:pt x="31245" y="1331"/>
                  </a:cubicBezTo>
                  <a:cubicBezTo>
                    <a:pt x="31191" y="1086"/>
                    <a:pt x="31139" y="842"/>
                    <a:pt x="31085" y="597"/>
                  </a:cubicBezTo>
                  <a:cubicBezTo>
                    <a:pt x="31003" y="223"/>
                    <a:pt x="30640" y="1"/>
                    <a:pt x="302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6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0"/>
            <p:cNvSpPr/>
            <p:nvPr/>
          </p:nvSpPr>
          <p:spPr>
            <a:xfrm>
              <a:off x="807075" y="3136850"/>
              <a:ext cx="139750" cy="174900"/>
            </a:xfrm>
            <a:custGeom>
              <a:avLst/>
              <a:gdLst/>
              <a:ahLst/>
              <a:cxnLst/>
              <a:rect l="l" t="t" r="r" b="b"/>
              <a:pathLst>
                <a:path w="5590" h="6996" extrusionOk="0">
                  <a:moveTo>
                    <a:pt x="1523" y="0"/>
                  </a:moveTo>
                  <a:lnTo>
                    <a:pt x="0" y="6995"/>
                  </a:lnTo>
                  <a:lnTo>
                    <a:pt x="5589" y="4452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0"/>
            <p:cNvSpPr/>
            <p:nvPr/>
          </p:nvSpPr>
          <p:spPr>
            <a:xfrm>
              <a:off x="834500" y="3178850"/>
              <a:ext cx="88975" cy="108325"/>
            </a:xfrm>
            <a:custGeom>
              <a:avLst/>
              <a:gdLst/>
              <a:ahLst/>
              <a:cxnLst/>
              <a:rect l="l" t="t" r="r" b="b"/>
              <a:pathLst>
                <a:path w="3559" h="4333" extrusionOk="0">
                  <a:moveTo>
                    <a:pt x="826" y="452"/>
                  </a:moveTo>
                  <a:cubicBezTo>
                    <a:pt x="1296" y="917"/>
                    <a:pt x="2711" y="2310"/>
                    <a:pt x="3160" y="2737"/>
                  </a:cubicBezTo>
                  <a:lnTo>
                    <a:pt x="277" y="3979"/>
                  </a:lnTo>
                  <a:lnTo>
                    <a:pt x="277" y="3979"/>
                  </a:lnTo>
                  <a:lnTo>
                    <a:pt x="826" y="452"/>
                  </a:lnTo>
                  <a:close/>
                  <a:moveTo>
                    <a:pt x="676" y="0"/>
                  </a:moveTo>
                  <a:lnTo>
                    <a:pt x="0" y="4332"/>
                  </a:lnTo>
                  <a:lnTo>
                    <a:pt x="3558" y="2802"/>
                  </a:lnTo>
                  <a:lnTo>
                    <a:pt x="3427" y="2688"/>
                  </a:lnTo>
                  <a:cubicBezTo>
                    <a:pt x="3239" y="2528"/>
                    <a:pt x="850" y="171"/>
                    <a:pt x="827" y="148"/>
                  </a:cubicBezTo>
                  <a:lnTo>
                    <a:pt x="6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0"/>
            <p:cNvSpPr/>
            <p:nvPr/>
          </p:nvSpPr>
          <p:spPr>
            <a:xfrm>
              <a:off x="1238275" y="3136850"/>
              <a:ext cx="139725" cy="174900"/>
            </a:xfrm>
            <a:custGeom>
              <a:avLst/>
              <a:gdLst/>
              <a:ahLst/>
              <a:cxnLst/>
              <a:rect l="l" t="t" r="r" b="b"/>
              <a:pathLst>
                <a:path w="5589" h="6996" extrusionOk="0">
                  <a:moveTo>
                    <a:pt x="4065" y="0"/>
                  </a:moveTo>
                  <a:lnTo>
                    <a:pt x="0" y="4452"/>
                  </a:lnTo>
                  <a:lnTo>
                    <a:pt x="5588" y="6995"/>
                  </a:lnTo>
                  <a:lnTo>
                    <a:pt x="40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0"/>
            <p:cNvSpPr/>
            <p:nvPr/>
          </p:nvSpPr>
          <p:spPr>
            <a:xfrm>
              <a:off x="1261575" y="3178850"/>
              <a:ext cx="89000" cy="108325"/>
            </a:xfrm>
            <a:custGeom>
              <a:avLst/>
              <a:gdLst/>
              <a:ahLst/>
              <a:cxnLst/>
              <a:rect l="l" t="t" r="r" b="b"/>
              <a:pathLst>
                <a:path w="3560" h="4333" extrusionOk="0">
                  <a:moveTo>
                    <a:pt x="2735" y="452"/>
                  </a:moveTo>
                  <a:lnTo>
                    <a:pt x="3283" y="3979"/>
                  </a:lnTo>
                  <a:lnTo>
                    <a:pt x="401" y="2737"/>
                  </a:lnTo>
                  <a:cubicBezTo>
                    <a:pt x="848" y="2310"/>
                    <a:pt x="2261" y="917"/>
                    <a:pt x="2735" y="452"/>
                  </a:cubicBezTo>
                  <a:close/>
                  <a:moveTo>
                    <a:pt x="2885" y="0"/>
                  </a:moveTo>
                  <a:lnTo>
                    <a:pt x="2734" y="148"/>
                  </a:lnTo>
                  <a:cubicBezTo>
                    <a:pt x="2708" y="174"/>
                    <a:pt x="319" y="2528"/>
                    <a:pt x="134" y="2688"/>
                  </a:cubicBezTo>
                  <a:lnTo>
                    <a:pt x="1" y="2802"/>
                  </a:lnTo>
                  <a:lnTo>
                    <a:pt x="3559" y="4332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0"/>
            <p:cNvSpPr/>
            <p:nvPr/>
          </p:nvSpPr>
          <p:spPr>
            <a:xfrm>
              <a:off x="718725" y="3184475"/>
              <a:ext cx="751150" cy="620550"/>
            </a:xfrm>
            <a:custGeom>
              <a:avLst/>
              <a:gdLst/>
              <a:ahLst/>
              <a:cxnLst/>
              <a:rect l="l" t="t" r="r" b="b"/>
              <a:pathLst>
                <a:path w="30046" h="24822" extrusionOk="0">
                  <a:moveTo>
                    <a:pt x="15023" y="1"/>
                  </a:moveTo>
                  <a:cubicBezTo>
                    <a:pt x="11039" y="1"/>
                    <a:pt x="7218" y="1308"/>
                    <a:pt x="4400" y="3635"/>
                  </a:cubicBezTo>
                  <a:cubicBezTo>
                    <a:pt x="1583" y="5962"/>
                    <a:pt x="0" y="9119"/>
                    <a:pt x="0" y="12410"/>
                  </a:cubicBezTo>
                  <a:cubicBezTo>
                    <a:pt x="0" y="15701"/>
                    <a:pt x="1583" y="18858"/>
                    <a:pt x="4400" y="21187"/>
                  </a:cubicBezTo>
                  <a:cubicBezTo>
                    <a:pt x="7218" y="23514"/>
                    <a:pt x="11039" y="24821"/>
                    <a:pt x="15023" y="24821"/>
                  </a:cubicBezTo>
                  <a:cubicBezTo>
                    <a:pt x="19007" y="24821"/>
                    <a:pt x="22828" y="23514"/>
                    <a:pt x="25646" y="21187"/>
                  </a:cubicBezTo>
                  <a:cubicBezTo>
                    <a:pt x="28463" y="18858"/>
                    <a:pt x="30045" y="15701"/>
                    <a:pt x="30045" y="12410"/>
                  </a:cubicBezTo>
                  <a:cubicBezTo>
                    <a:pt x="30045" y="9119"/>
                    <a:pt x="28463" y="5962"/>
                    <a:pt x="25646" y="3635"/>
                  </a:cubicBezTo>
                  <a:cubicBezTo>
                    <a:pt x="22828" y="1308"/>
                    <a:pt x="19007" y="1"/>
                    <a:pt x="15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0"/>
            <p:cNvSpPr/>
            <p:nvPr/>
          </p:nvSpPr>
          <p:spPr>
            <a:xfrm>
              <a:off x="727300" y="3383175"/>
              <a:ext cx="366375" cy="378200"/>
            </a:xfrm>
            <a:custGeom>
              <a:avLst/>
              <a:gdLst/>
              <a:ahLst/>
              <a:cxnLst/>
              <a:rect l="l" t="t" r="r" b="b"/>
              <a:pathLst>
                <a:path w="14655" h="15128" extrusionOk="0">
                  <a:moveTo>
                    <a:pt x="3452" y="1"/>
                  </a:moveTo>
                  <a:cubicBezTo>
                    <a:pt x="1632" y="1"/>
                    <a:pt x="1" y="5322"/>
                    <a:pt x="2000" y="9582"/>
                  </a:cubicBezTo>
                  <a:cubicBezTo>
                    <a:pt x="4085" y="14021"/>
                    <a:pt x="8803" y="15031"/>
                    <a:pt x="11140" y="15125"/>
                  </a:cubicBezTo>
                  <a:cubicBezTo>
                    <a:pt x="11174" y="15127"/>
                    <a:pt x="11208" y="15127"/>
                    <a:pt x="11242" y="15127"/>
                  </a:cubicBezTo>
                  <a:cubicBezTo>
                    <a:pt x="13511" y="15127"/>
                    <a:pt x="14654" y="12029"/>
                    <a:pt x="11140" y="11034"/>
                  </a:cubicBezTo>
                  <a:cubicBezTo>
                    <a:pt x="11140" y="11034"/>
                    <a:pt x="7164" y="9741"/>
                    <a:pt x="6093" y="6011"/>
                  </a:cubicBezTo>
                  <a:cubicBezTo>
                    <a:pt x="5024" y="2281"/>
                    <a:pt x="5586" y="504"/>
                    <a:pt x="3680" y="29"/>
                  </a:cubicBezTo>
                  <a:cubicBezTo>
                    <a:pt x="3604" y="10"/>
                    <a:pt x="3528" y="1"/>
                    <a:pt x="345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0"/>
            <p:cNvSpPr/>
            <p:nvPr/>
          </p:nvSpPr>
          <p:spPr>
            <a:xfrm>
              <a:off x="783225" y="3308775"/>
              <a:ext cx="107475" cy="64950"/>
            </a:xfrm>
            <a:custGeom>
              <a:avLst/>
              <a:gdLst/>
              <a:ahLst/>
              <a:cxnLst/>
              <a:rect l="l" t="t" r="r" b="b"/>
              <a:pathLst>
                <a:path w="4299" h="2598" extrusionOk="0">
                  <a:moveTo>
                    <a:pt x="2344" y="0"/>
                  </a:moveTo>
                  <a:cubicBezTo>
                    <a:pt x="1311" y="0"/>
                    <a:pt x="1" y="690"/>
                    <a:pt x="787" y="2161"/>
                  </a:cubicBezTo>
                  <a:cubicBezTo>
                    <a:pt x="787" y="2161"/>
                    <a:pt x="1222" y="2597"/>
                    <a:pt x="2241" y="2597"/>
                  </a:cubicBezTo>
                  <a:cubicBezTo>
                    <a:pt x="2423" y="2597"/>
                    <a:pt x="2624" y="2583"/>
                    <a:pt x="2844" y="2551"/>
                  </a:cubicBezTo>
                  <a:cubicBezTo>
                    <a:pt x="4299" y="2334"/>
                    <a:pt x="3960" y="550"/>
                    <a:pt x="3026" y="127"/>
                  </a:cubicBezTo>
                  <a:cubicBezTo>
                    <a:pt x="2840" y="43"/>
                    <a:pt x="2600" y="0"/>
                    <a:pt x="234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0"/>
            <p:cNvSpPr/>
            <p:nvPr/>
          </p:nvSpPr>
          <p:spPr>
            <a:xfrm>
              <a:off x="814575" y="3184475"/>
              <a:ext cx="582725" cy="127250"/>
            </a:xfrm>
            <a:custGeom>
              <a:avLst/>
              <a:gdLst/>
              <a:ahLst/>
              <a:cxnLst/>
              <a:rect l="l" t="t" r="r" b="b"/>
              <a:pathLst>
                <a:path w="23309" h="5090" extrusionOk="0">
                  <a:moveTo>
                    <a:pt x="11189" y="1"/>
                  </a:moveTo>
                  <a:cubicBezTo>
                    <a:pt x="6743" y="1"/>
                    <a:pt x="2750" y="1597"/>
                    <a:pt x="0" y="4132"/>
                  </a:cubicBezTo>
                  <a:cubicBezTo>
                    <a:pt x="1674" y="4553"/>
                    <a:pt x="3110" y="4729"/>
                    <a:pt x="4342" y="4729"/>
                  </a:cubicBezTo>
                  <a:cubicBezTo>
                    <a:pt x="10509" y="4729"/>
                    <a:pt x="11557" y="327"/>
                    <a:pt x="11557" y="327"/>
                  </a:cubicBezTo>
                  <a:cubicBezTo>
                    <a:pt x="12958" y="4423"/>
                    <a:pt x="18976" y="5090"/>
                    <a:pt x="22559" y="5090"/>
                  </a:cubicBezTo>
                  <a:cubicBezTo>
                    <a:pt x="22823" y="5090"/>
                    <a:pt x="23074" y="5086"/>
                    <a:pt x="23309" y="5080"/>
                  </a:cubicBezTo>
                  <a:cubicBezTo>
                    <a:pt x="20575" y="2001"/>
                    <a:pt x="16166" y="1"/>
                    <a:pt x="11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0"/>
            <p:cNvSpPr/>
            <p:nvPr/>
          </p:nvSpPr>
          <p:spPr>
            <a:xfrm>
              <a:off x="866025" y="3209850"/>
              <a:ext cx="184375" cy="85450"/>
            </a:xfrm>
            <a:custGeom>
              <a:avLst/>
              <a:gdLst/>
              <a:ahLst/>
              <a:cxnLst/>
              <a:rect l="l" t="t" r="r" b="b"/>
              <a:pathLst>
                <a:path w="7375" h="3418" extrusionOk="0">
                  <a:moveTo>
                    <a:pt x="5981" y="1715"/>
                  </a:moveTo>
                  <a:lnTo>
                    <a:pt x="5981" y="1715"/>
                  </a:lnTo>
                  <a:cubicBezTo>
                    <a:pt x="6019" y="1718"/>
                    <a:pt x="6038" y="1719"/>
                    <a:pt x="6035" y="1719"/>
                  </a:cubicBezTo>
                  <a:cubicBezTo>
                    <a:pt x="6032" y="1719"/>
                    <a:pt x="6015" y="1718"/>
                    <a:pt x="5983" y="1717"/>
                  </a:cubicBezTo>
                  <a:cubicBezTo>
                    <a:pt x="5983" y="1717"/>
                    <a:pt x="5981" y="1717"/>
                    <a:pt x="5981" y="1715"/>
                  </a:cubicBezTo>
                  <a:close/>
                  <a:moveTo>
                    <a:pt x="5911" y="0"/>
                  </a:moveTo>
                  <a:cubicBezTo>
                    <a:pt x="5335" y="0"/>
                    <a:pt x="4724" y="204"/>
                    <a:pt x="4200" y="344"/>
                  </a:cubicBezTo>
                  <a:cubicBezTo>
                    <a:pt x="3520" y="526"/>
                    <a:pt x="2849" y="747"/>
                    <a:pt x="2192" y="999"/>
                  </a:cubicBezTo>
                  <a:cubicBezTo>
                    <a:pt x="1841" y="1135"/>
                    <a:pt x="1495" y="1279"/>
                    <a:pt x="1153" y="1428"/>
                  </a:cubicBezTo>
                  <a:cubicBezTo>
                    <a:pt x="786" y="1590"/>
                    <a:pt x="388" y="1731"/>
                    <a:pt x="188" y="2106"/>
                  </a:cubicBezTo>
                  <a:cubicBezTo>
                    <a:pt x="118" y="2239"/>
                    <a:pt x="89" y="2373"/>
                    <a:pt x="92" y="2502"/>
                  </a:cubicBezTo>
                  <a:cubicBezTo>
                    <a:pt x="30" y="2600"/>
                    <a:pt x="1" y="2720"/>
                    <a:pt x="17" y="2821"/>
                  </a:cubicBezTo>
                  <a:cubicBezTo>
                    <a:pt x="53" y="3058"/>
                    <a:pt x="232" y="3193"/>
                    <a:pt x="463" y="3215"/>
                  </a:cubicBezTo>
                  <a:cubicBezTo>
                    <a:pt x="637" y="3231"/>
                    <a:pt x="796" y="3294"/>
                    <a:pt x="972" y="3312"/>
                  </a:cubicBezTo>
                  <a:cubicBezTo>
                    <a:pt x="1141" y="3330"/>
                    <a:pt x="1312" y="3338"/>
                    <a:pt x="1480" y="3351"/>
                  </a:cubicBezTo>
                  <a:cubicBezTo>
                    <a:pt x="1850" y="3377"/>
                    <a:pt x="2221" y="3404"/>
                    <a:pt x="2590" y="3413"/>
                  </a:cubicBezTo>
                  <a:cubicBezTo>
                    <a:pt x="2706" y="3416"/>
                    <a:pt x="2823" y="3418"/>
                    <a:pt x="2940" y="3418"/>
                  </a:cubicBezTo>
                  <a:cubicBezTo>
                    <a:pt x="3559" y="3418"/>
                    <a:pt x="4201" y="3364"/>
                    <a:pt x="4777" y="3163"/>
                  </a:cubicBezTo>
                  <a:cubicBezTo>
                    <a:pt x="5449" y="2928"/>
                    <a:pt x="6072" y="2583"/>
                    <a:pt x="6661" y="2184"/>
                  </a:cubicBezTo>
                  <a:cubicBezTo>
                    <a:pt x="7036" y="1930"/>
                    <a:pt x="7374" y="1626"/>
                    <a:pt x="7374" y="1132"/>
                  </a:cubicBezTo>
                  <a:cubicBezTo>
                    <a:pt x="7374" y="581"/>
                    <a:pt x="6935" y="208"/>
                    <a:pt x="6437" y="68"/>
                  </a:cubicBezTo>
                  <a:cubicBezTo>
                    <a:pt x="6268" y="20"/>
                    <a:pt x="6091" y="0"/>
                    <a:pt x="5911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0"/>
            <p:cNvSpPr/>
            <p:nvPr/>
          </p:nvSpPr>
          <p:spPr>
            <a:xfrm>
              <a:off x="1049950" y="3436550"/>
              <a:ext cx="97200" cy="36175"/>
            </a:xfrm>
            <a:custGeom>
              <a:avLst/>
              <a:gdLst/>
              <a:ahLst/>
              <a:cxnLst/>
              <a:rect l="l" t="t" r="r" b="b"/>
              <a:pathLst>
                <a:path w="3888" h="1447" extrusionOk="0">
                  <a:moveTo>
                    <a:pt x="1729" y="1"/>
                  </a:moveTo>
                  <a:cubicBezTo>
                    <a:pt x="869" y="1"/>
                    <a:pt x="1" y="119"/>
                    <a:pt x="49" y="340"/>
                  </a:cubicBezTo>
                  <a:cubicBezTo>
                    <a:pt x="133" y="709"/>
                    <a:pt x="1670" y="1447"/>
                    <a:pt x="1670" y="1447"/>
                  </a:cubicBezTo>
                  <a:cubicBezTo>
                    <a:pt x="1670" y="1447"/>
                    <a:pt x="3887" y="462"/>
                    <a:pt x="3189" y="174"/>
                  </a:cubicBezTo>
                  <a:cubicBezTo>
                    <a:pt x="2904" y="57"/>
                    <a:pt x="2319" y="1"/>
                    <a:pt x="1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0"/>
            <p:cNvSpPr/>
            <p:nvPr/>
          </p:nvSpPr>
          <p:spPr>
            <a:xfrm>
              <a:off x="1087175" y="3447900"/>
              <a:ext cx="9475" cy="42575"/>
            </a:xfrm>
            <a:custGeom>
              <a:avLst/>
              <a:gdLst/>
              <a:ahLst/>
              <a:cxnLst/>
              <a:rect l="l" t="t" r="r" b="b"/>
              <a:pathLst>
                <a:path w="379" h="1703" extrusionOk="0">
                  <a:moveTo>
                    <a:pt x="187" y="1"/>
                  </a:moveTo>
                  <a:cubicBezTo>
                    <a:pt x="86" y="1"/>
                    <a:pt x="1" y="88"/>
                    <a:pt x="1" y="190"/>
                  </a:cubicBezTo>
                  <a:lnTo>
                    <a:pt x="1" y="1349"/>
                  </a:lnTo>
                  <a:lnTo>
                    <a:pt x="1" y="1512"/>
                  </a:lnTo>
                  <a:cubicBezTo>
                    <a:pt x="1" y="1616"/>
                    <a:pt x="87" y="1703"/>
                    <a:pt x="190" y="1703"/>
                  </a:cubicBezTo>
                  <a:cubicBezTo>
                    <a:pt x="292" y="1703"/>
                    <a:pt x="379" y="1616"/>
                    <a:pt x="379" y="1512"/>
                  </a:cubicBezTo>
                  <a:lnTo>
                    <a:pt x="379" y="355"/>
                  </a:lnTo>
                  <a:lnTo>
                    <a:pt x="379" y="190"/>
                  </a:lnTo>
                  <a:cubicBezTo>
                    <a:pt x="379" y="88"/>
                    <a:pt x="292" y="1"/>
                    <a:pt x="190" y="1"/>
                  </a:cubicBezTo>
                  <a:cubicBezTo>
                    <a:pt x="189" y="1"/>
                    <a:pt x="188" y="1"/>
                    <a:pt x="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0"/>
            <p:cNvSpPr/>
            <p:nvPr/>
          </p:nvSpPr>
          <p:spPr>
            <a:xfrm>
              <a:off x="1165600" y="3325425"/>
              <a:ext cx="221525" cy="221500"/>
            </a:xfrm>
            <a:custGeom>
              <a:avLst/>
              <a:gdLst/>
              <a:ahLst/>
              <a:cxnLst/>
              <a:rect l="l" t="t" r="r" b="b"/>
              <a:pathLst>
                <a:path w="8861" h="8860" extrusionOk="0">
                  <a:moveTo>
                    <a:pt x="4430" y="1"/>
                  </a:moveTo>
                  <a:cubicBezTo>
                    <a:pt x="1984" y="1"/>
                    <a:pt x="0" y="1984"/>
                    <a:pt x="0" y="4431"/>
                  </a:cubicBezTo>
                  <a:cubicBezTo>
                    <a:pt x="0" y="6878"/>
                    <a:pt x="1984" y="8860"/>
                    <a:pt x="4430" y="8860"/>
                  </a:cubicBezTo>
                  <a:cubicBezTo>
                    <a:pt x="6877" y="8860"/>
                    <a:pt x="8860" y="6878"/>
                    <a:pt x="8860" y="4431"/>
                  </a:cubicBezTo>
                  <a:cubicBezTo>
                    <a:pt x="8860" y="1984"/>
                    <a:pt x="6877" y="1"/>
                    <a:pt x="4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0"/>
            <p:cNvSpPr/>
            <p:nvPr/>
          </p:nvSpPr>
          <p:spPr>
            <a:xfrm>
              <a:off x="1193500" y="3362250"/>
              <a:ext cx="165700" cy="150950"/>
            </a:xfrm>
            <a:custGeom>
              <a:avLst/>
              <a:gdLst/>
              <a:ahLst/>
              <a:cxnLst/>
              <a:rect l="l" t="t" r="r" b="b"/>
              <a:pathLst>
                <a:path w="6628" h="6038" extrusionOk="0">
                  <a:moveTo>
                    <a:pt x="3313" y="1"/>
                  </a:moveTo>
                  <a:cubicBezTo>
                    <a:pt x="2541" y="1"/>
                    <a:pt x="1768" y="295"/>
                    <a:pt x="1179" y="885"/>
                  </a:cubicBezTo>
                  <a:cubicBezTo>
                    <a:pt x="0" y="2063"/>
                    <a:pt x="0" y="3974"/>
                    <a:pt x="1179" y="5153"/>
                  </a:cubicBezTo>
                  <a:cubicBezTo>
                    <a:pt x="1768" y="5743"/>
                    <a:pt x="2541" y="6038"/>
                    <a:pt x="3313" y="6038"/>
                  </a:cubicBezTo>
                  <a:cubicBezTo>
                    <a:pt x="4086" y="6038"/>
                    <a:pt x="4858" y="5743"/>
                    <a:pt x="5448" y="5153"/>
                  </a:cubicBezTo>
                  <a:cubicBezTo>
                    <a:pt x="6627" y="3974"/>
                    <a:pt x="6627" y="2063"/>
                    <a:pt x="5448" y="885"/>
                  </a:cubicBezTo>
                  <a:cubicBezTo>
                    <a:pt x="4858" y="295"/>
                    <a:pt x="4086" y="1"/>
                    <a:pt x="3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0"/>
            <p:cNvSpPr/>
            <p:nvPr/>
          </p:nvSpPr>
          <p:spPr>
            <a:xfrm>
              <a:off x="1208875" y="3359100"/>
              <a:ext cx="48125" cy="4810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961" y="1"/>
                  </a:moveTo>
                  <a:cubicBezTo>
                    <a:pt x="432" y="1"/>
                    <a:pt x="0" y="431"/>
                    <a:pt x="0" y="962"/>
                  </a:cubicBezTo>
                  <a:cubicBezTo>
                    <a:pt x="0" y="1492"/>
                    <a:pt x="432" y="1923"/>
                    <a:pt x="961" y="1923"/>
                  </a:cubicBezTo>
                  <a:cubicBezTo>
                    <a:pt x="1493" y="1923"/>
                    <a:pt x="1924" y="1492"/>
                    <a:pt x="1924" y="962"/>
                  </a:cubicBezTo>
                  <a:cubicBezTo>
                    <a:pt x="1924" y="431"/>
                    <a:pt x="1493" y="2"/>
                    <a:pt x="9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0"/>
            <p:cNvSpPr/>
            <p:nvPr/>
          </p:nvSpPr>
          <p:spPr>
            <a:xfrm>
              <a:off x="655625" y="3515150"/>
              <a:ext cx="118800" cy="35225"/>
            </a:xfrm>
            <a:custGeom>
              <a:avLst/>
              <a:gdLst/>
              <a:ahLst/>
              <a:cxnLst/>
              <a:rect l="l" t="t" r="r" b="b"/>
              <a:pathLst>
                <a:path w="4752" h="1409" extrusionOk="0">
                  <a:moveTo>
                    <a:pt x="194" y="1"/>
                  </a:moveTo>
                  <a:cubicBezTo>
                    <a:pt x="51" y="1"/>
                    <a:pt x="0" y="230"/>
                    <a:pt x="159" y="272"/>
                  </a:cubicBezTo>
                  <a:cubicBezTo>
                    <a:pt x="1432" y="602"/>
                    <a:pt x="2706" y="933"/>
                    <a:pt x="3980" y="1265"/>
                  </a:cubicBezTo>
                  <a:cubicBezTo>
                    <a:pt x="4159" y="1311"/>
                    <a:pt x="4338" y="1356"/>
                    <a:pt x="4518" y="1403"/>
                  </a:cubicBezTo>
                  <a:cubicBezTo>
                    <a:pt x="4531" y="1407"/>
                    <a:pt x="4544" y="1408"/>
                    <a:pt x="4556" y="1408"/>
                  </a:cubicBezTo>
                  <a:cubicBezTo>
                    <a:pt x="4701" y="1408"/>
                    <a:pt x="4751" y="1179"/>
                    <a:pt x="4592" y="1138"/>
                  </a:cubicBezTo>
                  <a:cubicBezTo>
                    <a:pt x="3318" y="807"/>
                    <a:pt x="2044" y="478"/>
                    <a:pt x="771" y="146"/>
                  </a:cubicBezTo>
                  <a:cubicBezTo>
                    <a:pt x="592" y="98"/>
                    <a:pt x="413" y="54"/>
                    <a:pt x="232" y="6"/>
                  </a:cubicBezTo>
                  <a:cubicBezTo>
                    <a:pt x="219" y="3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0"/>
            <p:cNvSpPr/>
            <p:nvPr/>
          </p:nvSpPr>
          <p:spPr>
            <a:xfrm>
              <a:off x="656150" y="3559275"/>
              <a:ext cx="109725" cy="12400"/>
            </a:xfrm>
            <a:custGeom>
              <a:avLst/>
              <a:gdLst/>
              <a:ahLst/>
              <a:cxnLst/>
              <a:rect l="l" t="t" r="r" b="b"/>
              <a:pathLst>
                <a:path w="4389" h="496" extrusionOk="0">
                  <a:moveTo>
                    <a:pt x="4219" y="0"/>
                  </a:moveTo>
                  <a:cubicBezTo>
                    <a:pt x="4216" y="0"/>
                    <a:pt x="4213" y="0"/>
                    <a:pt x="4210" y="1"/>
                  </a:cubicBezTo>
                  <a:cubicBezTo>
                    <a:pt x="3033" y="64"/>
                    <a:pt x="1858" y="129"/>
                    <a:pt x="685" y="193"/>
                  </a:cubicBezTo>
                  <a:cubicBezTo>
                    <a:pt x="514" y="201"/>
                    <a:pt x="345" y="210"/>
                    <a:pt x="177" y="219"/>
                  </a:cubicBezTo>
                  <a:cubicBezTo>
                    <a:pt x="3" y="229"/>
                    <a:pt x="0" y="496"/>
                    <a:pt x="169" y="496"/>
                  </a:cubicBezTo>
                  <a:cubicBezTo>
                    <a:pt x="171" y="496"/>
                    <a:pt x="174" y="496"/>
                    <a:pt x="177" y="496"/>
                  </a:cubicBezTo>
                  <a:cubicBezTo>
                    <a:pt x="1353" y="432"/>
                    <a:pt x="2528" y="367"/>
                    <a:pt x="3703" y="304"/>
                  </a:cubicBezTo>
                  <a:cubicBezTo>
                    <a:pt x="3872" y="295"/>
                    <a:pt x="4042" y="286"/>
                    <a:pt x="4210" y="276"/>
                  </a:cubicBezTo>
                  <a:cubicBezTo>
                    <a:pt x="4384" y="266"/>
                    <a:pt x="4389" y="0"/>
                    <a:pt x="4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0"/>
            <p:cNvSpPr/>
            <p:nvPr/>
          </p:nvSpPr>
          <p:spPr>
            <a:xfrm>
              <a:off x="661025" y="3584500"/>
              <a:ext cx="117775" cy="33125"/>
            </a:xfrm>
            <a:custGeom>
              <a:avLst/>
              <a:gdLst/>
              <a:ahLst/>
              <a:cxnLst/>
              <a:rect l="l" t="t" r="r" b="b"/>
              <a:pathLst>
                <a:path w="4711" h="1325" extrusionOk="0">
                  <a:moveTo>
                    <a:pt x="4529" y="0"/>
                  </a:moveTo>
                  <a:cubicBezTo>
                    <a:pt x="4515" y="0"/>
                    <a:pt x="4500" y="3"/>
                    <a:pt x="4484" y="8"/>
                  </a:cubicBezTo>
                  <a:cubicBezTo>
                    <a:pt x="3992" y="162"/>
                    <a:pt x="3473" y="256"/>
                    <a:pt x="2974" y="377"/>
                  </a:cubicBezTo>
                  <a:cubicBezTo>
                    <a:pt x="2215" y="562"/>
                    <a:pt x="1454" y="744"/>
                    <a:pt x="693" y="926"/>
                  </a:cubicBezTo>
                  <a:cubicBezTo>
                    <a:pt x="516" y="969"/>
                    <a:pt x="340" y="1011"/>
                    <a:pt x="161" y="1054"/>
                  </a:cubicBezTo>
                  <a:cubicBezTo>
                    <a:pt x="1" y="1093"/>
                    <a:pt x="52" y="1324"/>
                    <a:pt x="199" y="1324"/>
                  </a:cubicBezTo>
                  <a:cubicBezTo>
                    <a:pt x="210" y="1324"/>
                    <a:pt x="222" y="1323"/>
                    <a:pt x="234" y="1320"/>
                  </a:cubicBezTo>
                  <a:cubicBezTo>
                    <a:pt x="1480" y="1021"/>
                    <a:pt x="2724" y="724"/>
                    <a:pt x="3970" y="421"/>
                  </a:cubicBezTo>
                  <a:cubicBezTo>
                    <a:pt x="4165" y="375"/>
                    <a:pt x="4365" y="334"/>
                    <a:pt x="4557" y="275"/>
                  </a:cubicBezTo>
                  <a:cubicBezTo>
                    <a:pt x="4711" y="224"/>
                    <a:pt x="4665" y="0"/>
                    <a:pt x="45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0"/>
            <p:cNvSpPr/>
            <p:nvPr/>
          </p:nvSpPr>
          <p:spPr>
            <a:xfrm>
              <a:off x="1423050" y="3515225"/>
              <a:ext cx="118775" cy="35175"/>
            </a:xfrm>
            <a:custGeom>
              <a:avLst/>
              <a:gdLst/>
              <a:ahLst/>
              <a:cxnLst/>
              <a:rect l="l" t="t" r="r" b="b"/>
              <a:pathLst>
                <a:path w="4751" h="1407" extrusionOk="0">
                  <a:moveTo>
                    <a:pt x="4558" y="1"/>
                  </a:moveTo>
                  <a:cubicBezTo>
                    <a:pt x="4545" y="1"/>
                    <a:pt x="4532" y="2"/>
                    <a:pt x="4518" y="6"/>
                  </a:cubicBezTo>
                  <a:cubicBezTo>
                    <a:pt x="3245" y="335"/>
                    <a:pt x="1971" y="666"/>
                    <a:pt x="697" y="998"/>
                  </a:cubicBezTo>
                  <a:cubicBezTo>
                    <a:pt x="518" y="1045"/>
                    <a:pt x="339" y="1090"/>
                    <a:pt x="159" y="1136"/>
                  </a:cubicBezTo>
                  <a:cubicBezTo>
                    <a:pt x="0" y="1176"/>
                    <a:pt x="50" y="1407"/>
                    <a:pt x="195" y="1407"/>
                  </a:cubicBezTo>
                  <a:cubicBezTo>
                    <a:pt x="207" y="1407"/>
                    <a:pt x="220" y="1405"/>
                    <a:pt x="233" y="1402"/>
                  </a:cubicBezTo>
                  <a:cubicBezTo>
                    <a:pt x="1507" y="1071"/>
                    <a:pt x="2780" y="742"/>
                    <a:pt x="4055" y="410"/>
                  </a:cubicBezTo>
                  <a:cubicBezTo>
                    <a:pt x="4234" y="362"/>
                    <a:pt x="4411" y="316"/>
                    <a:pt x="4592" y="270"/>
                  </a:cubicBezTo>
                  <a:cubicBezTo>
                    <a:pt x="4750" y="229"/>
                    <a:pt x="4701" y="1"/>
                    <a:pt x="45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0"/>
            <p:cNvSpPr/>
            <p:nvPr/>
          </p:nvSpPr>
          <p:spPr>
            <a:xfrm>
              <a:off x="1431625" y="3559225"/>
              <a:ext cx="109650" cy="12400"/>
            </a:xfrm>
            <a:custGeom>
              <a:avLst/>
              <a:gdLst/>
              <a:ahLst/>
              <a:cxnLst/>
              <a:rect l="l" t="t" r="r" b="b"/>
              <a:pathLst>
                <a:path w="4386" h="496" extrusionOk="0">
                  <a:moveTo>
                    <a:pt x="169" y="1"/>
                  </a:moveTo>
                  <a:cubicBezTo>
                    <a:pt x="1" y="1"/>
                    <a:pt x="3" y="268"/>
                    <a:pt x="177" y="277"/>
                  </a:cubicBezTo>
                  <a:cubicBezTo>
                    <a:pt x="1353" y="340"/>
                    <a:pt x="2528" y="405"/>
                    <a:pt x="3703" y="469"/>
                  </a:cubicBezTo>
                  <a:cubicBezTo>
                    <a:pt x="3872" y="478"/>
                    <a:pt x="4043" y="486"/>
                    <a:pt x="4210" y="495"/>
                  </a:cubicBezTo>
                  <a:cubicBezTo>
                    <a:pt x="4213" y="495"/>
                    <a:pt x="4216" y="495"/>
                    <a:pt x="4219" y="495"/>
                  </a:cubicBezTo>
                  <a:cubicBezTo>
                    <a:pt x="4386" y="495"/>
                    <a:pt x="4383" y="231"/>
                    <a:pt x="4210" y="219"/>
                  </a:cubicBezTo>
                  <a:cubicBezTo>
                    <a:pt x="3035" y="156"/>
                    <a:pt x="1859" y="91"/>
                    <a:pt x="683" y="29"/>
                  </a:cubicBezTo>
                  <a:cubicBezTo>
                    <a:pt x="515" y="19"/>
                    <a:pt x="344" y="10"/>
                    <a:pt x="177" y="1"/>
                  </a:cubicBezTo>
                  <a:cubicBezTo>
                    <a:pt x="174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0"/>
            <p:cNvSpPr/>
            <p:nvPr/>
          </p:nvSpPr>
          <p:spPr>
            <a:xfrm>
              <a:off x="1418700" y="3584525"/>
              <a:ext cx="117750" cy="33100"/>
            </a:xfrm>
            <a:custGeom>
              <a:avLst/>
              <a:gdLst/>
              <a:ahLst/>
              <a:cxnLst/>
              <a:rect l="l" t="t" r="r" b="b"/>
              <a:pathLst>
                <a:path w="4710" h="1324" extrusionOk="0">
                  <a:moveTo>
                    <a:pt x="181" y="1"/>
                  </a:moveTo>
                  <a:cubicBezTo>
                    <a:pt x="46" y="1"/>
                    <a:pt x="1" y="223"/>
                    <a:pt x="153" y="272"/>
                  </a:cubicBezTo>
                  <a:cubicBezTo>
                    <a:pt x="645" y="427"/>
                    <a:pt x="1163" y="521"/>
                    <a:pt x="1662" y="642"/>
                  </a:cubicBezTo>
                  <a:cubicBezTo>
                    <a:pt x="2422" y="825"/>
                    <a:pt x="3182" y="1009"/>
                    <a:pt x="3943" y="1191"/>
                  </a:cubicBezTo>
                  <a:cubicBezTo>
                    <a:pt x="4121" y="1234"/>
                    <a:pt x="4297" y="1276"/>
                    <a:pt x="4476" y="1319"/>
                  </a:cubicBezTo>
                  <a:cubicBezTo>
                    <a:pt x="4488" y="1322"/>
                    <a:pt x="4500" y="1323"/>
                    <a:pt x="4511" y="1323"/>
                  </a:cubicBezTo>
                  <a:cubicBezTo>
                    <a:pt x="4657" y="1323"/>
                    <a:pt x="4709" y="1092"/>
                    <a:pt x="4549" y="1053"/>
                  </a:cubicBezTo>
                  <a:cubicBezTo>
                    <a:pt x="3305" y="756"/>
                    <a:pt x="2059" y="457"/>
                    <a:pt x="815" y="154"/>
                  </a:cubicBezTo>
                  <a:cubicBezTo>
                    <a:pt x="620" y="108"/>
                    <a:pt x="420" y="67"/>
                    <a:pt x="226" y="8"/>
                  </a:cubicBezTo>
                  <a:cubicBezTo>
                    <a:pt x="210" y="3"/>
                    <a:pt x="195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0"/>
            <p:cNvSpPr/>
            <p:nvPr/>
          </p:nvSpPr>
          <p:spPr>
            <a:xfrm>
              <a:off x="841775" y="3390900"/>
              <a:ext cx="125000" cy="90475"/>
            </a:xfrm>
            <a:custGeom>
              <a:avLst/>
              <a:gdLst/>
              <a:ahLst/>
              <a:cxnLst/>
              <a:rect l="l" t="t" r="r" b="b"/>
              <a:pathLst>
                <a:path w="5000" h="3619" extrusionOk="0">
                  <a:moveTo>
                    <a:pt x="2511" y="1"/>
                  </a:moveTo>
                  <a:cubicBezTo>
                    <a:pt x="2471" y="1"/>
                    <a:pt x="2431" y="2"/>
                    <a:pt x="2391" y="5"/>
                  </a:cubicBezTo>
                  <a:cubicBezTo>
                    <a:pt x="1785" y="46"/>
                    <a:pt x="1231" y="377"/>
                    <a:pt x="839" y="833"/>
                  </a:cubicBezTo>
                  <a:cubicBezTo>
                    <a:pt x="314" y="1445"/>
                    <a:pt x="69" y="2255"/>
                    <a:pt x="22" y="3049"/>
                  </a:cubicBezTo>
                  <a:cubicBezTo>
                    <a:pt x="8" y="3280"/>
                    <a:pt x="1" y="3560"/>
                    <a:pt x="285" y="3612"/>
                  </a:cubicBezTo>
                  <a:cubicBezTo>
                    <a:pt x="310" y="3617"/>
                    <a:pt x="334" y="3619"/>
                    <a:pt x="358" y="3619"/>
                  </a:cubicBezTo>
                  <a:cubicBezTo>
                    <a:pt x="544" y="3619"/>
                    <a:pt x="679" y="3477"/>
                    <a:pt x="697" y="3286"/>
                  </a:cubicBezTo>
                  <a:cubicBezTo>
                    <a:pt x="705" y="2668"/>
                    <a:pt x="839" y="2031"/>
                    <a:pt x="1177" y="1504"/>
                  </a:cubicBezTo>
                  <a:cubicBezTo>
                    <a:pt x="1472" y="1044"/>
                    <a:pt x="1955" y="683"/>
                    <a:pt x="2489" y="683"/>
                  </a:cubicBezTo>
                  <a:cubicBezTo>
                    <a:pt x="2628" y="683"/>
                    <a:pt x="2771" y="708"/>
                    <a:pt x="2914" y="761"/>
                  </a:cubicBezTo>
                  <a:cubicBezTo>
                    <a:pt x="3631" y="1028"/>
                    <a:pt x="4040" y="1776"/>
                    <a:pt x="4197" y="2483"/>
                  </a:cubicBezTo>
                  <a:cubicBezTo>
                    <a:pt x="4242" y="2681"/>
                    <a:pt x="4268" y="2883"/>
                    <a:pt x="4279" y="3085"/>
                  </a:cubicBezTo>
                  <a:cubicBezTo>
                    <a:pt x="4287" y="3209"/>
                    <a:pt x="4265" y="3354"/>
                    <a:pt x="4336" y="3465"/>
                  </a:cubicBezTo>
                  <a:cubicBezTo>
                    <a:pt x="4399" y="3565"/>
                    <a:pt x="4515" y="3617"/>
                    <a:pt x="4630" y="3617"/>
                  </a:cubicBezTo>
                  <a:cubicBezTo>
                    <a:pt x="4682" y="3617"/>
                    <a:pt x="4734" y="3607"/>
                    <a:pt x="4782" y="3584"/>
                  </a:cubicBezTo>
                  <a:cubicBezTo>
                    <a:pt x="5000" y="3485"/>
                    <a:pt x="4975" y="3250"/>
                    <a:pt x="4962" y="3048"/>
                  </a:cubicBezTo>
                  <a:cubicBezTo>
                    <a:pt x="4945" y="2750"/>
                    <a:pt x="4897" y="2450"/>
                    <a:pt x="4819" y="2161"/>
                  </a:cubicBezTo>
                  <a:cubicBezTo>
                    <a:pt x="4672" y="1605"/>
                    <a:pt x="4411" y="1063"/>
                    <a:pt x="3999" y="654"/>
                  </a:cubicBezTo>
                  <a:cubicBezTo>
                    <a:pt x="3604" y="262"/>
                    <a:pt x="3070" y="1"/>
                    <a:pt x="2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0"/>
            <p:cNvSpPr/>
            <p:nvPr/>
          </p:nvSpPr>
          <p:spPr>
            <a:xfrm>
              <a:off x="955525" y="3559250"/>
              <a:ext cx="263275" cy="114750"/>
            </a:xfrm>
            <a:custGeom>
              <a:avLst/>
              <a:gdLst/>
              <a:ahLst/>
              <a:cxnLst/>
              <a:rect l="l" t="t" r="r" b="b"/>
              <a:pathLst>
                <a:path w="10531" h="4590" extrusionOk="0">
                  <a:moveTo>
                    <a:pt x="50" y="0"/>
                  </a:moveTo>
                  <a:cubicBezTo>
                    <a:pt x="50" y="0"/>
                    <a:pt x="1" y="3882"/>
                    <a:pt x="4224" y="4507"/>
                  </a:cubicBezTo>
                  <a:cubicBezTo>
                    <a:pt x="4224" y="4507"/>
                    <a:pt x="4864" y="4589"/>
                    <a:pt x="5180" y="4589"/>
                  </a:cubicBezTo>
                  <a:cubicBezTo>
                    <a:pt x="5185" y="4589"/>
                    <a:pt x="5191" y="4589"/>
                    <a:pt x="5196" y="4589"/>
                  </a:cubicBezTo>
                  <a:lnTo>
                    <a:pt x="5336" y="4589"/>
                  </a:lnTo>
                  <a:cubicBezTo>
                    <a:pt x="5341" y="4589"/>
                    <a:pt x="5346" y="4589"/>
                    <a:pt x="5352" y="4589"/>
                  </a:cubicBezTo>
                  <a:cubicBezTo>
                    <a:pt x="5668" y="4589"/>
                    <a:pt x="6307" y="4507"/>
                    <a:pt x="6307" y="4507"/>
                  </a:cubicBezTo>
                  <a:cubicBezTo>
                    <a:pt x="10531" y="3882"/>
                    <a:pt x="10482" y="0"/>
                    <a:pt x="10482" y="0"/>
                  </a:cubicBezTo>
                  <a:lnTo>
                    <a:pt x="10482" y="0"/>
                  </a:lnTo>
                  <a:cubicBezTo>
                    <a:pt x="9708" y="88"/>
                    <a:pt x="5867" y="205"/>
                    <a:pt x="5267" y="224"/>
                  </a:cubicBezTo>
                  <a:cubicBezTo>
                    <a:pt x="4663" y="205"/>
                    <a:pt x="823" y="88"/>
                    <a:pt x="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0"/>
            <p:cNvSpPr/>
            <p:nvPr/>
          </p:nvSpPr>
          <p:spPr>
            <a:xfrm>
              <a:off x="1010200" y="3610975"/>
              <a:ext cx="196925" cy="115225"/>
            </a:xfrm>
            <a:custGeom>
              <a:avLst/>
              <a:gdLst/>
              <a:ahLst/>
              <a:cxnLst/>
              <a:rect l="l" t="t" r="r" b="b"/>
              <a:pathLst>
                <a:path w="7877" h="4609" extrusionOk="0">
                  <a:moveTo>
                    <a:pt x="2926" y="0"/>
                  </a:moveTo>
                  <a:cubicBezTo>
                    <a:pt x="605" y="0"/>
                    <a:pt x="1" y="1729"/>
                    <a:pt x="1" y="1729"/>
                  </a:cubicBezTo>
                  <a:cubicBezTo>
                    <a:pt x="1762" y="2716"/>
                    <a:pt x="1669" y="1944"/>
                    <a:pt x="2735" y="3770"/>
                  </a:cubicBezTo>
                  <a:cubicBezTo>
                    <a:pt x="3042" y="4301"/>
                    <a:pt x="4030" y="4608"/>
                    <a:pt x="4878" y="4608"/>
                  </a:cubicBezTo>
                  <a:cubicBezTo>
                    <a:pt x="5248" y="4608"/>
                    <a:pt x="5592" y="4550"/>
                    <a:pt x="5841" y="4425"/>
                  </a:cubicBezTo>
                  <a:cubicBezTo>
                    <a:pt x="6659" y="4016"/>
                    <a:pt x="7876" y="1062"/>
                    <a:pt x="4360" y="190"/>
                  </a:cubicBezTo>
                  <a:cubicBezTo>
                    <a:pt x="3821" y="57"/>
                    <a:pt x="3346" y="0"/>
                    <a:pt x="2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0"/>
            <p:cNvSpPr/>
            <p:nvPr/>
          </p:nvSpPr>
          <p:spPr>
            <a:xfrm>
              <a:off x="1109725" y="3645800"/>
              <a:ext cx="67900" cy="69325"/>
            </a:xfrm>
            <a:custGeom>
              <a:avLst/>
              <a:gdLst/>
              <a:ahLst/>
              <a:cxnLst/>
              <a:rect l="l" t="t" r="r" b="b"/>
              <a:pathLst>
                <a:path w="2716" h="2773" extrusionOk="0">
                  <a:moveTo>
                    <a:pt x="1624" y="1"/>
                  </a:moveTo>
                  <a:cubicBezTo>
                    <a:pt x="1400" y="1"/>
                    <a:pt x="1253" y="174"/>
                    <a:pt x="1388" y="579"/>
                  </a:cubicBezTo>
                  <a:cubicBezTo>
                    <a:pt x="1827" y="1894"/>
                    <a:pt x="948" y="1856"/>
                    <a:pt x="571" y="2032"/>
                  </a:cubicBezTo>
                  <a:cubicBezTo>
                    <a:pt x="1" y="2300"/>
                    <a:pt x="424" y="2772"/>
                    <a:pt x="1174" y="2772"/>
                  </a:cubicBezTo>
                  <a:cubicBezTo>
                    <a:pt x="1330" y="2772"/>
                    <a:pt x="1500" y="2752"/>
                    <a:pt x="1678" y="2705"/>
                  </a:cubicBezTo>
                  <a:cubicBezTo>
                    <a:pt x="2716" y="2433"/>
                    <a:pt x="2616" y="1541"/>
                    <a:pt x="2434" y="742"/>
                  </a:cubicBezTo>
                  <a:cubicBezTo>
                    <a:pt x="2332" y="290"/>
                    <a:pt x="1914" y="1"/>
                    <a:pt x="1624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0"/>
            <p:cNvSpPr/>
            <p:nvPr/>
          </p:nvSpPr>
          <p:spPr>
            <a:xfrm>
              <a:off x="1086150" y="3692050"/>
              <a:ext cx="28525" cy="20975"/>
            </a:xfrm>
            <a:custGeom>
              <a:avLst/>
              <a:gdLst/>
              <a:ahLst/>
              <a:cxnLst/>
              <a:rect l="l" t="t" r="r" b="b"/>
              <a:pathLst>
                <a:path w="1141" h="839" extrusionOk="0">
                  <a:moveTo>
                    <a:pt x="539" y="0"/>
                  </a:moveTo>
                  <a:cubicBezTo>
                    <a:pt x="355" y="0"/>
                    <a:pt x="178" y="81"/>
                    <a:pt x="122" y="256"/>
                  </a:cubicBezTo>
                  <a:cubicBezTo>
                    <a:pt x="0" y="640"/>
                    <a:pt x="381" y="839"/>
                    <a:pt x="734" y="839"/>
                  </a:cubicBezTo>
                  <a:cubicBezTo>
                    <a:pt x="749" y="839"/>
                    <a:pt x="763" y="838"/>
                    <a:pt x="778" y="837"/>
                  </a:cubicBezTo>
                  <a:cubicBezTo>
                    <a:pt x="1140" y="819"/>
                    <a:pt x="1049" y="383"/>
                    <a:pt x="1049" y="383"/>
                  </a:cubicBezTo>
                  <a:cubicBezTo>
                    <a:pt x="1029" y="136"/>
                    <a:pt x="777" y="0"/>
                    <a:pt x="539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0"/>
            <p:cNvSpPr/>
            <p:nvPr/>
          </p:nvSpPr>
          <p:spPr>
            <a:xfrm>
              <a:off x="591625" y="3154050"/>
              <a:ext cx="247700" cy="218600"/>
            </a:xfrm>
            <a:custGeom>
              <a:avLst/>
              <a:gdLst/>
              <a:ahLst/>
              <a:cxnLst/>
              <a:rect l="l" t="t" r="r" b="b"/>
              <a:pathLst>
                <a:path w="9908" h="8744" extrusionOk="0">
                  <a:moveTo>
                    <a:pt x="4953" y="1"/>
                  </a:moveTo>
                  <a:cubicBezTo>
                    <a:pt x="4416" y="1"/>
                    <a:pt x="3869" y="101"/>
                    <a:pt x="3339" y="311"/>
                  </a:cubicBezTo>
                  <a:cubicBezTo>
                    <a:pt x="1095" y="1205"/>
                    <a:pt x="0" y="3745"/>
                    <a:pt x="894" y="5988"/>
                  </a:cubicBezTo>
                  <a:cubicBezTo>
                    <a:pt x="1576" y="7702"/>
                    <a:pt x="3220" y="8744"/>
                    <a:pt x="4957" y="8744"/>
                  </a:cubicBezTo>
                  <a:cubicBezTo>
                    <a:pt x="5495" y="8744"/>
                    <a:pt x="6041" y="8644"/>
                    <a:pt x="6571" y="8434"/>
                  </a:cubicBezTo>
                  <a:cubicBezTo>
                    <a:pt x="8813" y="7540"/>
                    <a:pt x="9907" y="4999"/>
                    <a:pt x="9015" y="2756"/>
                  </a:cubicBezTo>
                  <a:cubicBezTo>
                    <a:pt x="8334" y="1043"/>
                    <a:pt x="6691" y="1"/>
                    <a:pt x="4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0"/>
            <p:cNvSpPr/>
            <p:nvPr/>
          </p:nvSpPr>
          <p:spPr>
            <a:xfrm>
              <a:off x="621025" y="3193275"/>
              <a:ext cx="99925" cy="152425"/>
            </a:xfrm>
            <a:custGeom>
              <a:avLst/>
              <a:gdLst/>
              <a:ahLst/>
              <a:cxnLst/>
              <a:rect l="l" t="t" r="r" b="b"/>
              <a:pathLst>
                <a:path w="3997" h="6097" extrusionOk="0">
                  <a:moveTo>
                    <a:pt x="2062" y="2810"/>
                  </a:moveTo>
                  <a:cubicBezTo>
                    <a:pt x="2061" y="2810"/>
                    <a:pt x="2061" y="2815"/>
                    <a:pt x="2061" y="2822"/>
                  </a:cubicBezTo>
                  <a:lnTo>
                    <a:pt x="2061" y="2822"/>
                  </a:lnTo>
                  <a:cubicBezTo>
                    <a:pt x="2060" y="2815"/>
                    <a:pt x="2061" y="2810"/>
                    <a:pt x="2062" y="2810"/>
                  </a:cubicBezTo>
                  <a:close/>
                  <a:moveTo>
                    <a:pt x="1713" y="0"/>
                  </a:moveTo>
                  <a:cubicBezTo>
                    <a:pt x="1534" y="0"/>
                    <a:pt x="1355" y="71"/>
                    <a:pt x="1209" y="239"/>
                  </a:cubicBezTo>
                  <a:cubicBezTo>
                    <a:pt x="368" y="1200"/>
                    <a:pt x="1" y="2534"/>
                    <a:pt x="431" y="3765"/>
                  </a:cubicBezTo>
                  <a:cubicBezTo>
                    <a:pt x="629" y="4338"/>
                    <a:pt x="949" y="4862"/>
                    <a:pt x="1382" y="5288"/>
                  </a:cubicBezTo>
                  <a:cubicBezTo>
                    <a:pt x="1787" y="5686"/>
                    <a:pt x="2332" y="6096"/>
                    <a:pt x="2912" y="6096"/>
                  </a:cubicBezTo>
                  <a:cubicBezTo>
                    <a:pt x="3038" y="6096"/>
                    <a:pt x="3165" y="6077"/>
                    <a:pt x="3292" y="6035"/>
                  </a:cubicBezTo>
                  <a:cubicBezTo>
                    <a:pt x="3732" y="5886"/>
                    <a:pt x="3997" y="5373"/>
                    <a:pt x="3735" y="4946"/>
                  </a:cubicBezTo>
                  <a:cubicBezTo>
                    <a:pt x="3568" y="4678"/>
                    <a:pt x="3366" y="4490"/>
                    <a:pt x="3096" y="4327"/>
                  </a:cubicBezTo>
                  <a:cubicBezTo>
                    <a:pt x="3011" y="4276"/>
                    <a:pt x="2928" y="4225"/>
                    <a:pt x="2847" y="4169"/>
                  </a:cubicBezTo>
                  <a:lnTo>
                    <a:pt x="2847" y="4169"/>
                  </a:lnTo>
                  <a:cubicBezTo>
                    <a:pt x="2845" y="4167"/>
                    <a:pt x="2843" y="4165"/>
                    <a:pt x="2840" y="4162"/>
                  </a:cubicBezTo>
                  <a:cubicBezTo>
                    <a:pt x="2800" y="4125"/>
                    <a:pt x="2755" y="4089"/>
                    <a:pt x="2713" y="4051"/>
                  </a:cubicBezTo>
                  <a:cubicBezTo>
                    <a:pt x="2640" y="3982"/>
                    <a:pt x="2569" y="3908"/>
                    <a:pt x="2504" y="3832"/>
                  </a:cubicBezTo>
                  <a:cubicBezTo>
                    <a:pt x="2484" y="3809"/>
                    <a:pt x="2469" y="3794"/>
                    <a:pt x="2459" y="3784"/>
                  </a:cubicBezTo>
                  <a:lnTo>
                    <a:pt x="2459" y="3784"/>
                  </a:lnTo>
                  <a:cubicBezTo>
                    <a:pt x="2438" y="3755"/>
                    <a:pt x="2421" y="3723"/>
                    <a:pt x="2403" y="3695"/>
                  </a:cubicBezTo>
                  <a:cubicBezTo>
                    <a:pt x="2347" y="3611"/>
                    <a:pt x="2296" y="3524"/>
                    <a:pt x="2250" y="3435"/>
                  </a:cubicBezTo>
                  <a:cubicBezTo>
                    <a:pt x="2247" y="3429"/>
                    <a:pt x="2240" y="3416"/>
                    <a:pt x="2232" y="3400"/>
                  </a:cubicBezTo>
                  <a:lnTo>
                    <a:pt x="2232" y="3400"/>
                  </a:lnTo>
                  <a:cubicBezTo>
                    <a:pt x="2228" y="3387"/>
                    <a:pt x="2185" y="3291"/>
                    <a:pt x="2181" y="3282"/>
                  </a:cubicBezTo>
                  <a:cubicBezTo>
                    <a:pt x="2147" y="3185"/>
                    <a:pt x="2119" y="3084"/>
                    <a:pt x="2095" y="2983"/>
                  </a:cubicBezTo>
                  <a:cubicBezTo>
                    <a:pt x="2093" y="2971"/>
                    <a:pt x="2081" y="2923"/>
                    <a:pt x="2071" y="2880"/>
                  </a:cubicBezTo>
                  <a:lnTo>
                    <a:pt x="2071" y="2880"/>
                  </a:lnTo>
                  <a:cubicBezTo>
                    <a:pt x="2071" y="2871"/>
                    <a:pt x="2070" y="2857"/>
                    <a:pt x="2069" y="2840"/>
                  </a:cubicBezTo>
                  <a:cubicBezTo>
                    <a:pt x="2055" y="2618"/>
                    <a:pt x="2048" y="2393"/>
                    <a:pt x="2064" y="2170"/>
                  </a:cubicBezTo>
                  <a:cubicBezTo>
                    <a:pt x="2066" y="2138"/>
                    <a:pt x="2067" y="2113"/>
                    <a:pt x="2066" y="2098"/>
                  </a:cubicBezTo>
                  <a:lnTo>
                    <a:pt x="2066" y="2098"/>
                  </a:lnTo>
                  <a:cubicBezTo>
                    <a:pt x="2073" y="2059"/>
                    <a:pt x="2084" y="2020"/>
                    <a:pt x="2093" y="1983"/>
                  </a:cubicBezTo>
                  <a:cubicBezTo>
                    <a:pt x="2114" y="1880"/>
                    <a:pt x="2142" y="1778"/>
                    <a:pt x="2175" y="1677"/>
                  </a:cubicBezTo>
                  <a:cubicBezTo>
                    <a:pt x="2177" y="1668"/>
                    <a:pt x="2190" y="1633"/>
                    <a:pt x="2201" y="1601"/>
                  </a:cubicBezTo>
                  <a:lnTo>
                    <a:pt x="2201" y="1601"/>
                  </a:lnTo>
                  <a:cubicBezTo>
                    <a:pt x="2210" y="1583"/>
                    <a:pt x="2253" y="1482"/>
                    <a:pt x="2253" y="1482"/>
                  </a:cubicBezTo>
                  <a:cubicBezTo>
                    <a:pt x="2305" y="1376"/>
                    <a:pt x="2367" y="1275"/>
                    <a:pt x="2430" y="1176"/>
                  </a:cubicBezTo>
                  <a:cubicBezTo>
                    <a:pt x="2784" y="631"/>
                    <a:pt x="2249" y="0"/>
                    <a:pt x="171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0"/>
            <p:cNvSpPr/>
            <p:nvPr/>
          </p:nvSpPr>
          <p:spPr>
            <a:xfrm>
              <a:off x="723825" y="3307125"/>
              <a:ext cx="48900" cy="37925"/>
            </a:xfrm>
            <a:custGeom>
              <a:avLst/>
              <a:gdLst/>
              <a:ahLst/>
              <a:cxnLst/>
              <a:rect l="l" t="t" r="r" b="b"/>
              <a:pathLst>
                <a:path w="1956" h="1517" extrusionOk="0">
                  <a:moveTo>
                    <a:pt x="977" y="1"/>
                  </a:moveTo>
                  <a:cubicBezTo>
                    <a:pt x="1" y="1"/>
                    <a:pt x="0" y="1517"/>
                    <a:pt x="977" y="1517"/>
                  </a:cubicBezTo>
                  <a:cubicBezTo>
                    <a:pt x="1954" y="1517"/>
                    <a:pt x="1956" y="1"/>
                    <a:pt x="977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0"/>
            <p:cNvSpPr/>
            <p:nvPr/>
          </p:nvSpPr>
          <p:spPr>
            <a:xfrm>
              <a:off x="1358125" y="3154050"/>
              <a:ext cx="247700" cy="218600"/>
            </a:xfrm>
            <a:custGeom>
              <a:avLst/>
              <a:gdLst/>
              <a:ahLst/>
              <a:cxnLst/>
              <a:rect l="l" t="t" r="r" b="b"/>
              <a:pathLst>
                <a:path w="9908" h="8744" extrusionOk="0">
                  <a:moveTo>
                    <a:pt x="4953" y="1"/>
                  </a:moveTo>
                  <a:cubicBezTo>
                    <a:pt x="4416" y="1"/>
                    <a:pt x="3869" y="101"/>
                    <a:pt x="3339" y="311"/>
                  </a:cubicBezTo>
                  <a:cubicBezTo>
                    <a:pt x="1096" y="1205"/>
                    <a:pt x="0" y="3745"/>
                    <a:pt x="894" y="5988"/>
                  </a:cubicBezTo>
                  <a:cubicBezTo>
                    <a:pt x="1576" y="7702"/>
                    <a:pt x="3219" y="8744"/>
                    <a:pt x="4957" y="8744"/>
                  </a:cubicBezTo>
                  <a:cubicBezTo>
                    <a:pt x="5495" y="8744"/>
                    <a:pt x="6041" y="8644"/>
                    <a:pt x="6571" y="8434"/>
                  </a:cubicBezTo>
                  <a:cubicBezTo>
                    <a:pt x="8813" y="7540"/>
                    <a:pt x="9907" y="4999"/>
                    <a:pt x="9015" y="2756"/>
                  </a:cubicBezTo>
                  <a:cubicBezTo>
                    <a:pt x="8334" y="1043"/>
                    <a:pt x="6691" y="1"/>
                    <a:pt x="4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0"/>
            <p:cNvSpPr/>
            <p:nvPr/>
          </p:nvSpPr>
          <p:spPr>
            <a:xfrm>
              <a:off x="1387525" y="3193275"/>
              <a:ext cx="99925" cy="152425"/>
            </a:xfrm>
            <a:custGeom>
              <a:avLst/>
              <a:gdLst/>
              <a:ahLst/>
              <a:cxnLst/>
              <a:rect l="l" t="t" r="r" b="b"/>
              <a:pathLst>
                <a:path w="3997" h="6097" extrusionOk="0">
                  <a:moveTo>
                    <a:pt x="2062" y="2810"/>
                  </a:moveTo>
                  <a:cubicBezTo>
                    <a:pt x="2061" y="2810"/>
                    <a:pt x="2061" y="2812"/>
                    <a:pt x="2061" y="2815"/>
                  </a:cubicBezTo>
                  <a:lnTo>
                    <a:pt x="2061" y="2815"/>
                  </a:lnTo>
                  <a:cubicBezTo>
                    <a:pt x="2061" y="2812"/>
                    <a:pt x="2061" y="2810"/>
                    <a:pt x="2062" y="2810"/>
                  </a:cubicBezTo>
                  <a:close/>
                  <a:moveTo>
                    <a:pt x="1714" y="0"/>
                  </a:moveTo>
                  <a:cubicBezTo>
                    <a:pt x="1534" y="0"/>
                    <a:pt x="1355" y="71"/>
                    <a:pt x="1209" y="239"/>
                  </a:cubicBezTo>
                  <a:cubicBezTo>
                    <a:pt x="367" y="1200"/>
                    <a:pt x="1" y="2534"/>
                    <a:pt x="431" y="3765"/>
                  </a:cubicBezTo>
                  <a:cubicBezTo>
                    <a:pt x="629" y="4338"/>
                    <a:pt x="949" y="4862"/>
                    <a:pt x="1382" y="5288"/>
                  </a:cubicBezTo>
                  <a:cubicBezTo>
                    <a:pt x="1787" y="5686"/>
                    <a:pt x="2332" y="6096"/>
                    <a:pt x="2912" y="6096"/>
                  </a:cubicBezTo>
                  <a:cubicBezTo>
                    <a:pt x="3038" y="6096"/>
                    <a:pt x="3164" y="6077"/>
                    <a:pt x="3292" y="6035"/>
                  </a:cubicBezTo>
                  <a:cubicBezTo>
                    <a:pt x="3732" y="5886"/>
                    <a:pt x="3996" y="5373"/>
                    <a:pt x="3735" y="4946"/>
                  </a:cubicBezTo>
                  <a:cubicBezTo>
                    <a:pt x="3569" y="4678"/>
                    <a:pt x="3367" y="4490"/>
                    <a:pt x="3096" y="4327"/>
                  </a:cubicBezTo>
                  <a:cubicBezTo>
                    <a:pt x="3011" y="4276"/>
                    <a:pt x="2927" y="4225"/>
                    <a:pt x="2847" y="4169"/>
                  </a:cubicBezTo>
                  <a:lnTo>
                    <a:pt x="2847" y="4169"/>
                  </a:lnTo>
                  <a:cubicBezTo>
                    <a:pt x="2845" y="4167"/>
                    <a:pt x="2843" y="4165"/>
                    <a:pt x="2840" y="4162"/>
                  </a:cubicBezTo>
                  <a:cubicBezTo>
                    <a:pt x="2800" y="4125"/>
                    <a:pt x="2755" y="4089"/>
                    <a:pt x="2713" y="4051"/>
                  </a:cubicBezTo>
                  <a:cubicBezTo>
                    <a:pt x="2639" y="3982"/>
                    <a:pt x="2570" y="3908"/>
                    <a:pt x="2504" y="3832"/>
                  </a:cubicBezTo>
                  <a:cubicBezTo>
                    <a:pt x="2484" y="3809"/>
                    <a:pt x="2469" y="3794"/>
                    <a:pt x="2458" y="3784"/>
                  </a:cubicBezTo>
                  <a:lnTo>
                    <a:pt x="2458" y="3784"/>
                  </a:lnTo>
                  <a:cubicBezTo>
                    <a:pt x="2438" y="3755"/>
                    <a:pt x="2421" y="3723"/>
                    <a:pt x="2403" y="3695"/>
                  </a:cubicBezTo>
                  <a:cubicBezTo>
                    <a:pt x="2346" y="3611"/>
                    <a:pt x="2296" y="3524"/>
                    <a:pt x="2250" y="3435"/>
                  </a:cubicBezTo>
                  <a:cubicBezTo>
                    <a:pt x="2247" y="3429"/>
                    <a:pt x="2240" y="3416"/>
                    <a:pt x="2232" y="3400"/>
                  </a:cubicBezTo>
                  <a:lnTo>
                    <a:pt x="2232" y="3400"/>
                  </a:lnTo>
                  <a:cubicBezTo>
                    <a:pt x="2228" y="3387"/>
                    <a:pt x="2185" y="3291"/>
                    <a:pt x="2180" y="3282"/>
                  </a:cubicBezTo>
                  <a:cubicBezTo>
                    <a:pt x="2147" y="3185"/>
                    <a:pt x="2118" y="3084"/>
                    <a:pt x="2097" y="2983"/>
                  </a:cubicBezTo>
                  <a:cubicBezTo>
                    <a:pt x="2094" y="2971"/>
                    <a:pt x="2080" y="2920"/>
                    <a:pt x="2071" y="2876"/>
                  </a:cubicBezTo>
                  <a:lnTo>
                    <a:pt x="2071" y="2876"/>
                  </a:lnTo>
                  <a:cubicBezTo>
                    <a:pt x="2071" y="2867"/>
                    <a:pt x="2070" y="2855"/>
                    <a:pt x="2069" y="2840"/>
                  </a:cubicBezTo>
                  <a:cubicBezTo>
                    <a:pt x="2055" y="2618"/>
                    <a:pt x="2048" y="2393"/>
                    <a:pt x="2064" y="2170"/>
                  </a:cubicBezTo>
                  <a:cubicBezTo>
                    <a:pt x="2066" y="2140"/>
                    <a:pt x="2066" y="2116"/>
                    <a:pt x="2066" y="2101"/>
                  </a:cubicBezTo>
                  <a:lnTo>
                    <a:pt x="2066" y="2101"/>
                  </a:lnTo>
                  <a:cubicBezTo>
                    <a:pt x="2073" y="2061"/>
                    <a:pt x="2084" y="2021"/>
                    <a:pt x="2092" y="1983"/>
                  </a:cubicBezTo>
                  <a:cubicBezTo>
                    <a:pt x="2114" y="1880"/>
                    <a:pt x="2141" y="1778"/>
                    <a:pt x="2176" y="1677"/>
                  </a:cubicBezTo>
                  <a:cubicBezTo>
                    <a:pt x="2178" y="1668"/>
                    <a:pt x="2190" y="1632"/>
                    <a:pt x="2201" y="1599"/>
                  </a:cubicBezTo>
                  <a:lnTo>
                    <a:pt x="2201" y="1599"/>
                  </a:lnTo>
                  <a:cubicBezTo>
                    <a:pt x="2213" y="1577"/>
                    <a:pt x="2253" y="1482"/>
                    <a:pt x="2253" y="1482"/>
                  </a:cubicBezTo>
                  <a:cubicBezTo>
                    <a:pt x="2306" y="1376"/>
                    <a:pt x="2367" y="1275"/>
                    <a:pt x="2430" y="1176"/>
                  </a:cubicBezTo>
                  <a:cubicBezTo>
                    <a:pt x="2786" y="631"/>
                    <a:pt x="2250" y="0"/>
                    <a:pt x="171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0"/>
            <p:cNvSpPr/>
            <p:nvPr/>
          </p:nvSpPr>
          <p:spPr>
            <a:xfrm>
              <a:off x="1490350" y="3307125"/>
              <a:ext cx="48875" cy="37925"/>
            </a:xfrm>
            <a:custGeom>
              <a:avLst/>
              <a:gdLst/>
              <a:ahLst/>
              <a:cxnLst/>
              <a:rect l="l" t="t" r="r" b="b"/>
              <a:pathLst>
                <a:path w="1955" h="1517" extrusionOk="0">
                  <a:moveTo>
                    <a:pt x="976" y="1"/>
                  </a:moveTo>
                  <a:cubicBezTo>
                    <a:pt x="2" y="1"/>
                    <a:pt x="0" y="1517"/>
                    <a:pt x="976" y="1517"/>
                  </a:cubicBezTo>
                  <a:cubicBezTo>
                    <a:pt x="1953" y="1517"/>
                    <a:pt x="1955" y="1"/>
                    <a:pt x="976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3605;p50">
            <a:extLst>
              <a:ext uri="{FF2B5EF4-FFF2-40B4-BE49-F238E27FC236}">
                <a16:creationId xmlns:a16="http://schemas.microsoft.com/office/drawing/2014/main" id="{BE826D0C-5C1B-4A87-AC4B-302D5CB3DA61}"/>
              </a:ext>
            </a:extLst>
          </p:cNvPr>
          <p:cNvSpPr txBox="1">
            <a:spLocks/>
          </p:cNvSpPr>
          <p:nvPr/>
        </p:nvSpPr>
        <p:spPr>
          <a:xfrm>
            <a:off x="2229732" y="2468136"/>
            <a:ext cx="5045100" cy="64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		</a:t>
            </a:r>
          </a:p>
          <a:p>
            <a:pPr marL="0" indent="0" algn="l">
              <a:spcAft>
                <a:spcPts val="1600"/>
              </a:spcAft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l">
              <a:spcAft>
                <a:spcPts val="160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3) Red cat		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5" name="Google Shape;3605;p50">
            <a:extLst>
              <a:ext uri="{FF2B5EF4-FFF2-40B4-BE49-F238E27FC236}">
                <a16:creationId xmlns:a16="http://schemas.microsoft.com/office/drawing/2014/main" id="{2FA4B512-81FF-4421-AC0B-28952DAD1057}"/>
              </a:ext>
            </a:extLst>
          </p:cNvPr>
          <p:cNvSpPr txBox="1">
            <a:spLocks/>
          </p:cNvSpPr>
          <p:nvPr/>
        </p:nvSpPr>
        <p:spPr>
          <a:xfrm>
            <a:off x="5057214" y="2473599"/>
            <a:ext cx="1111917" cy="65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2) Green bird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7" name="Google Shape;3605;p50">
            <a:extLst>
              <a:ext uri="{FF2B5EF4-FFF2-40B4-BE49-F238E27FC236}">
                <a16:creationId xmlns:a16="http://schemas.microsoft.com/office/drawing/2014/main" id="{2DADB847-198F-4BEC-8F7D-7B8A32D85A4E}"/>
              </a:ext>
            </a:extLst>
          </p:cNvPr>
          <p:cNvSpPr txBox="1">
            <a:spLocks/>
          </p:cNvSpPr>
          <p:nvPr/>
        </p:nvSpPr>
        <p:spPr>
          <a:xfrm>
            <a:off x="5549078" y="895814"/>
            <a:ext cx="3594922" cy="64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odchasan"/>
              <a:buNone/>
              <a:defRPr sz="1400" b="0" i="0" u="none" strike="noStrike" cap="none"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pPr marL="0" indent="0" algn="r">
              <a:spcAft>
                <a:spcPts val="1600"/>
              </a:spcAft>
            </a:pP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Esta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actividad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fue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realizada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revisada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en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clases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. Los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estudiantes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escuchan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luego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dibujan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colorean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según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corresponda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36"/>
          <p:cNvSpPr/>
          <p:nvPr/>
        </p:nvSpPr>
        <p:spPr>
          <a:xfrm>
            <a:off x="992030" y="1391797"/>
            <a:ext cx="7393687" cy="3432963"/>
          </a:xfrm>
          <a:custGeom>
            <a:avLst/>
            <a:gdLst/>
            <a:ahLst/>
            <a:cxnLst/>
            <a:rect l="l" t="t" r="r" b="b"/>
            <a:pathLst>
              <a:path w="83440" h="54129" extrusionOk="0">
                <a:moveTo>
                  <a:pt x="1" y="0"/>
                </a:moveTo>
                <a:lnTo>
                  <a:pt x="1" y="4837"/>
                </a:lnTo>
                <a:lnTo>
                  <a:pt x="2223" y="4837"/>
                </a:lnTo>
                <a:cubicBezTo>
                  <a:pt x="2644" y="4289"/>
                  <a:pt x="3229" y="3948"/>
                  <a:pt x="3876" y="3948"/>
                </a:cubicBezTo>
                <a:cubicBezTo>
                  <a:pt x="5159" y="3948"/>
                  <a:pt x="6199" y="5284"/>
                  <a:pt x="6199" y="6931"/>
                </a:cubicBezTo>
                <a:cubicBezTo>
                  <a:pt x="6199" y="8579"/>
                  <a:pt x="5158" y="9916"/>
                  <a:pt x="3876" y="9916"/>
                </a:cubicBezTo>
                <a:cubicBezTo>
                  <a:pt x="3229" y="9916"/>
                  <a:pt x="2644" y="9574"/>
                  <a:pt x="2223" y="9027"/>
                </a:cubicBezTo>
                <a:lnTo>
                  <a:pt x="1" y="9027"/>
                </a:lnTo>
                <a:lnTo>
                  <a:pt x="1" y="9189"/>
                </a:lnTo>
                <a:lnTo>
                  <a:pt x="1" y="14937"/>
                </a:lnTo>
                <a:lnTo>
                  <a:pt x="2223" y="15188"/>
                </a:lnTo>
                <a:cubicBezTo>
                  <a:pt x="2644" y="14640"/>
                  <a:pt x="3229" y="14300"/>
                  <a:pt x="3876" y="14300"/>
                </a:cubicBezTo>
                <a:cubicBezTo>
                  <a:pt x="5159" y="14300"/>
                  <a:pt x="6199" y="15636"/>
                  <a:pt x="6199" y="17283"/>
                </a:cubicBezTo>
                <a:cubicBezTo>
                  <a:pt x="6199" y="18931"/>
                  <a:pt x="5158" y="20267"/>
                  <a:pt x="3876" y="20267"/>
                </a:cubicBezTo>
                <a:cubicBezTo>
                  <a:pt x="3229" y="20267"/>
                  <a:pt x="2644" y="19926"/>
                  <a:pt x="2223" y="19379"/>
                </a:cubicBezTo>
                <a:lnTo>
                  <a:pt x="1" y="19379"/>
                </a:lnTo>
                <a:lnTo>
                  <a:pt x="1" y="19551"/>
                </a:lnTo>
                <a:lnTo>
                  <a:pt x="1" y="25538"/>
                </a:lnTo>
                <a:lnTo>
                  <a:pt x="2223" y="25538"/>
                </a:lnTo>
                <a:cubicBezTo>
                  <a:pt x="2644" y="24990"/>
                  <a:pt x="3229" y="24649"/>
                  <a:pt x="3876" y="24649"/>
                </a:cubicBezTo>
                <a:cubicBezTo>
                  <a:pt x="5159" y="24649"/>
                  <a:pt x="6199" y="25986"/>
                  <a:pt x="6199" y="27634"/>
                </a:cubicBezTo>
                <a:cubicBezTo>
                  <a:pt x="6199" y="29282"/>
                  <a:pt x="5158" y="30617"/>
                  <a:pt x="3876" y="30617"/>
                </a:cubicBezTo>
                <a:cubicBezTo>
                  <a:pt x="3229" y="30617"/>
                  <a:pt x="2644" y="30277"/>
                  <a:pt x="2223" y="29729"/>
                </a:cubicBezTo>
                <a:lnTo>
                  <a:pt x="1" y="29729"/>
                </a:lnTo>
                <a:lnTo>
                  <a:pt x="1" y="29913"/>
                </a:lnTo>
                <a:lnTo>
                  <a:pt x="1" y="35889"/>
                </a:lnTo>
                <a:lnTo>
                  <a:pt x="2223" y="35889"/>
                </a:lnTo>
                <a:cubicBezTo>
                  <a:pt x="2644" y="35341"/>
                  <a:pt x="3229" y="35000"/>
                  <a:pt x="3876" y="35000"/>
                </a:cubicBezTo>
                <a:cubicBezTo>
                  <a:pt x="5159" y="35000"/>
                  <a:pt x="6199" y="36336"/>
                  <a:pt x="6199" y="37983"/>
                </a:cubicBezTo>
                <a:cubicBezTo>
                  <a:pt x="6199" y="39631"/>
                  <a:pt x="5158" y="40967"/>
                  <a:pt x="3876" y="40967"/>
                </a:cubicBezTo>
                <a:cubicBezTo>
                  <a:pt x="3229" y="40967"/>
                  <a:pt x="2644" y="40626"/>
                  <a:pt x="2223" y="40079"/>
                </a:cubicBezTo>
                <a:lnTo>
                  <a:pt x="1" y="40079"/>
                </a:lnTo>
                <a:lnTo>
                  <a:pt x="1" y="40274"/>
                </a:lnTo>
                <a:lnTo>
                  <a:pt x="1" y="46238"/>
                </a:lnTo>
                <a:lnTo>
                  <a:pt x="2223" y="46238"/>
                </a:lnTo>
                <a:cubicBezTo>
                  <a:pt x="2644" y="45690"/>
                  <a:pt x="3229" y="45350"/>
                  <a:pt x="3876" y="45350"/>
                </a:cubicBezTo>
                <a:cubicBezTo>
                  <a:pt x="5159" y="45350"/>
                  <a:pt x="6199" y="46686"/>
                  <a:pt x="6199" y="48334"/>
                </a:cubicBezTo>
                <a:cubicBezTo>
                  <a:pt x="6199" y="49982"/>
                  <a:pt x="5158" y="51318"/>
                  <a:pt x="3876" y="51318"/>
                </a:cubicBezTo>
                <a:cubicBezTo>
                  <a:pt x="3229" y="51318"/>
                  <a:pt x="2644" y="50977"/>
                  <a:pt x="2223" y="50429"/>
                </a:cubicBezTo>
                <a:lnTo>
                  <a:pt x="1" y="50429"/>
                </a:lnTo>
                <a:lnTo>
                  <a:pt x="1" y="50635"/>
                </a:lnTo>
                <a:lnTo>
                  <a:pt x="1" y="54128"/>
                </a:lnTo>
                <a:lnTo>
                  <a:pt x="78625" y="54128"/>
                </a:lnTo>
                <a:cubicBezTo>
                  <a:pt x="81285" y="54128"/>
                  <a:pt x="83440" y="51972"/>
                  <a:pt x="83440" y="49313"/>
                </a:cubicBezTo>
                <a:lnTo>
                  <a:pt x="83440" y="4816"/>
                </a:lnTo>
                <a:cubicBezTo>
                  <a:pt x="83439" y="2156"/>
                  <a:pt x="81284" y="0"/>
                  <a:pt x="786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04775" dir="2220000" algn="bl" rotWithShape="0">
              <a:schemeClr val="dk2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FA10836-F628-4D8C-916A-2F28BE3D2B45}"/>
              </a:ext>
            </a:extLst>
          </p:cNvPr>
          <p:cNvGrpSpPr/>
          <p:nvPr/>
        </p:nvGrpSpPr>
        <p:grpSpPr>
          <a:xfrm rot="20952727">
            <a:off x="533287" y="1226041"/>
            <a:ext cx="1644918" cy="981901"/>
            <a:chOff x="35198" y="1597749"/>
            <a:chExt cx="2285140" cy="1338614"/>
          </a:xfrm>
        </p:grpSpPr>
        <p:sp>
          <p:nvSpPr>
            <p:cNvPr id="1757" name="Google Shape;1757;p36"/>
            <p:cNvSpPr/>
            <p:nvPr/>
          </p:nvSpPr>
          <p:spPr>
            <a:xfrm>
              <a:off x="35198" y="1597749"/>
              <a:ext cx="2285140" cy="1338614"/>
            </a:xfrm>
            <a:custGeom>
              <a:avLst/>
              <a:gdLst/>
              <a:ahLst/>
              <a:cxnLst/>
              <a:rect l="l" t="t" r="r" b="b"/>
              <a:pathLst>
                <a:path w="57611" h="33748" extrusionOk="0">
                  <a:moveTo>
                    <a:pt x="17174" y="0"/>
                  </a:moveTo>
                  <a:cubicBezTo>
                    <a:pt x="17018" y="0"/>
                    <a:pt x="16861" y="20"/>
                    <a:pt x="16706" y="61"/>
                  </a:cubicBezTo>
                  <a:cubicBezTo>
                    <a:pt x="16062" y="231"/>
                    <a:pt x="15565" y="737"/>
                    <a:pt x="15424" y="1376"/>
                  </a:cubicBezTo>
                  <a:lnTo>
                    <a:pt x="14326" y="6320"/>
                  </a:lnTo>
                  <a:cubicBezTo>
                    <a:pt x="13516" y="6068"/>
                    <a:pt x="12641" y="5942"/>
                    <a:pt x="11712" y="5942"/>
                  </a:cubicBezTo>
                  <a:cubicBezTo>
                    <a:pt x="11260" y="5942"/>
                    <a:pt x="10790" y="5972"/>
                    <a:pt x="10317" y="6034"/>
                  </a:cubicBezTo>
                  <a:cubicBezTo>
                    <a:pt x="8611" y="6249"/>
                    <a:pt x="7054" y="6878"/>
                    <a:pt x="5687" y="7902"/>
                  </a:cubicBezTo>
                  <a:cubicBezTo>
                    <a:pt x="4568" y="8740"/>
                    <a:pt x="3578" y="9845"/>
                    <a:pt x="2749" y="11186"/>
                  </a:cubicBezTo>
                  <a:cubicBezTo>
                    <a:pt x="1341" y="13459"/>
                    <a:pt x="629" y="16022"/>
                    <a:pt x="282" y="17771"/>
                  </a:cubicBezTo>
                  <a:lnTo>
                    <a:pt x="102" y="18662"/>
                  </a:lnTo>
                  <a:cubicBezTo>
                    <a:pt x="0" y="19174"/>
                    <a:pt x="137" y="19707"/>
                    <a:pt x="478" y="20110"/>
                  </a:cubicBezTo>
                  <a:cubicBezTo>
                    <a:pt x="817" y="20513"/>
                    <a:pt x="1322" y="20748"/>
                    <a:pt x="1860" y="20748"/>
                  </a:cubicBezTo>
                  <a:lnTo>
                    <a:pt x="7078" y="20748"/>
                  </a:lnTo>
                  <a:cubicBezTo>
                    <a:pt x="7024" y="20970"/>
                    <a:pt x="7001" y="21198"/>
                    <a:pt x="7009" y="21432"/>
                  </a:cubicBezTo>
                  <a:cubicBezTo>
                    <a:pt x="7020" y="21846"/>
                    <a:pt x="7127" y="22243"/>
                    <a:pt x="7319" y="22601"/>
                  </a:cubicBezTo>
                  <a:cubicBezTo>
                    <a:pt x="7236" y="22914"/>
                    <a:pt x="7214" y="23245"/>
                    <a:pt x="7255" y="23573"/>
                  </a:cubicBezTo>
                  <a:cubicBezTo>
                    <a:pt x="7417" y="24919"/>
                    <a:pt x="8579" y="25934"/>
                    <a:pt x="9957" y="25934"/>
                  </a:cubicBezTo>
                  <a:cubicBezTo>
                    <a:pt x="10174" y="25934"/>
                    <a:pt x="10389" y="25911"/>
                    <a:pt x="10601" y="25859"/>
                  </a:cubicBezTo>
                  <a:cubicBezTo>
                    <a:pt x="11040" y="25757"/>
                    <a:pt x="11445" y="25663"/>
                    <a:pt x="11837" y="25569"/>
                  </a:cubicBezTo>
                  <a:cubicBezTo>
                    <a:pt x="12737" y="26977"/>
                    <a:pt x="13895" y="28254"/>
                    <a:pt x="15283" y="29376"/>
                  </a:cubicBezTo>
                  <a:cubicBezTo>
                    <a:pt x="16989" y="30758"/>
                    <a:pt x="18971" y="31837"/>
                    <a:pt x="21169" y="32587"/>
                  </a:cubicBezTo>
                  <a:cubicBezTo>
                    <a:pt x="23419" y="33359"/>
                    <a:pt x="25805" y="33747"/>
                    <a:pt x="28257" y="33747"/>
                  </a:cubicBezTo>
                  <a:cubicBezTo>
                    <a:pt x="29388" y="33747"/>
                    <a:pt x="30520" y="33662"/>
                    <a:pt x="31620" y="33498"/>
                  </a:cubicBezTo>
                  <a:cubicBezTo>
                    <a:pt x="31686" y="33492"/>
                    <a:pt x="31755" y="33483"/>
                    <a:pt x="31821" y="33470"/>
                  </a:cubicBezTo>
                  <a:lnTo>
                    <a:pt x="31974" y="33440"/>
                  </a:lnTo>
                  <a:cubicBezTo>
                    <a:pt x="33124" y="33248"/>
                    <a:pt x="34256" y="32961"/>
                    <a:pt x="35344" y="32592"/>
                  </a:cubicBezTo>
                  <a:cubicBezTo>
                    <a:pt x="37540" y="31839"/>
                    <a:pt x="39521" y="30760"/>
                    <a:pt x="41227" y="29378"/>
                  </a:cubicBezTo>
                  <a:cubicBezTo>
                    <a:pt x="41922" y="28817"/>
                    <a:pt x="42569" y="28209"/>
                    <a:pt x="43144" y="27570"/>
                  </a:cubicBezTo>
                  <a:lnTo>
                    <a:pt x="43298" y="27405"/>
                  </a:lnTo>
                  <a:cubicBezTo>
                    <a:pt x="43360" y="27341"/>
                    <a:pt x="43413" y="27275"/>
                    <a:pt x="43462" y="27207"/>
                  </a:cubicBezTo>
                  <a:cubicBezTo>
                    <a:pt x="43925" y="26659"/>
                    <a:pt x="44347" y="26088"/>
                    <a:pt x="44722" y="25493"/>
                  </a:cubicBezTo>
                  <a:cubicBezTo>
                    <a:pt x="45066" y="25572"/>
                    <a:pt x="45396" y="25650"/>
                    <a:pt x="45705" y="25721"/>
                  </a:cubicBezTo>
                  <a:cubicBezTo>
                    <a:pt x="45716" y="25723"/>
                    <a:pt x="45727" y="25727"/>
                    <a:pt x="45735" y="25729"/>
                  </a:cubicBezTo>
                  <a:cubicBezTo>
                    <a:pt x="45835" y="25753"/>
                    <a:pt x="45940" y="25776"/>
                    <a:pt x="46042" y="25802"/>
                  </a:cubicBezTo>
                  <a:cubicBezTo>
                    <a:pt x="46123" y="25821"/>
                    <a:pt x="46209" y="25842"/>
                    <a:pt x="46290" y="25859"/>
                  </a:cubicBezTo>
                  <a:cubicBezTo>
                    <a:pt x="46501" y="25911"/>
                    <a:pt x="46716" y="25934"/>
                    <a:pt x="46929" y="25934"/>
                  </a:cubicBezTo>
                  <a:cubicBezTo>
                    <a:pt x="47601" y="25934"/>
                    <a:pt x="48245" y="25693"/>
                    <a:pt x="48744" y="25252"/>
                  </a:cubicBezTo>
                  <a:cubicBezTo>
                    <a:pt x="49237" y="24819"/>
                    <a:pt x="49552" y="24224"/>
                    <a:pt x="49631" y="23576"/>
                  </a:cubicBezTo>
                  <a:cubicBezTo>
                    <a:pt x="49672" y="23245"/>
                    <a:pt x="49648" y="22917"/>
                    <a:pt x="49567" y="22603"/>
                  </a:cubicBezTo>
                  <a:cubicBezTo>
                    <a:pt x="49759" y="22245"/>
                    <a:pt x="49866" y="21848"/>
                    <a:pt x="49877" y="21435"/>
                  </a:cubicBezTo>
                  <a:cubicBezTo>
                    <a:pt x="49883" y="21200"/>
                    <a:pt x="49857" y="20972"/>
                    <a:pt x="49808" y="20750"/>
                  </a:cubicBezTo>
                  <a:lnTo>
                    <a:pt x="55756" y="20750"/>
                  </a:lnTo>
                  <a:cubicBezTo>
                    <a:pt x="56289" y="20750"/>
                    <a:pt x="56794" y="20515"/>
                    <a:pt x="57135" y="20112"/>
                  </a:cubicBezTo>
                  <a:cubicBezTo>
                    <a:pt x="57472" y="19716"/>
                    <a:pt x="57611" y="19185"/>
                    <a:pt x="57507" y="18671"/>
                  </a:cubicBezTo>
                  <a:lnTo>
                    <a:pt x="57327" y="17777"/>
                  </a:lnTo>
                  <a:cubicBezTo>
                    <a:pt x="56978" y="16029"/>
                    <a:pt x="56265" y="13468"/>
                    <a:pt x="54860" y="11194"/>
                  </a:cubicBezTo>
                  <a:cubicBezTo>
                    <a:pt x="54028" y="9853"/>
                    <a:pt x="53041" y="8751"/>
                    <a:pt x="51922" y="7910"/>
                  </a:cubicBezTo>
                  <a:cubicBezTo>
                    <a:pt x="50555" y="6887"/>
                    <a:pt x="48996" y="6258"/>
                    <a:pt x="47290" y="6040"/>
                  </a:cubicBezTo>
                  <a:cubicBezTo>
                    <a:pt x="46814" y="5980"/>
                    <a:pt x="46345" y="5951"/>
                    <a:pt x="45895" y="5951"/>
                  </a:cubicBezTo>
                  <a:cubicBezTo>
                    <a:pt x="44353" y="5951"/>
                    <a:pt x="43112" y="6300"/>
                    <a:pt x="42123" y="6791"/>
                  </a:cubicBezTo>
                  <a:lnTo>
                    <a:pt x="40920" y="1385"/>
                  </a:lnTo>
                  <a:cubicBezTo>
                    <a:pt x="40779" y="745"/>
                    <a:pt x="40285" y="238"/>
                    <a:pt x="39638" y="67"/>
                  </a:cubicBezTo>
                  <a:cubicBezTo>
                    <a:pt x="39485" y="27"/>
                    <a:pt x="39330" y="7"/>
                    <a:pt x="39175" y="7"/>
                  </a:cubicBezTo>
                  <a:cubicBezTo>
                    <a:pt x="38680" y="7"/>
                    <a:pt x="38197" y="209"/>
                    <a:pt x="37854" y="577"/>
                  </a:cubicBezTo>
                  <a:lnTo>
                    <a:pt x="34830" y="3818"/>
                  </a:lnTo>
                  <a:cubicBezTo>
                    <a:pt x="32994" y="3242"/>
                    <a:pt x="31064" y="2914"/>
                    <a:pt x="29091" y="2839"/>
                  </a:cubicBezTo>
                  <a:lnTo>
                    <a:pt x="29068" y="2839"/>
                  </a:lnTo>
                  <a:lnTo>
                    <a:pt x="28835" y="2833"/>
                  </a:lnTo>
                  <a:cubicBezTo>
                    <a:pt x="28814" y="2833"/>
                    <a:pt x="28793" y="2833"/>
                    <a:pt x="28771" y="2829"/>
                  </a:cubicBezTo>
                  <a:cubicBezTo>
                    <a:pt x="28705" y="2827"/>
                    <a:pt x="28635" y="2827"/>
                    <a:pt x="28569" y="2827"/>
                  </a:cubicBezTo>
                  <a:lnTo>
                    <a:pt x="28503" y="2827"/>
                  </a:lnTo>
                  <a:cubicBezTo>
                    <a:pt x="28421" y="2825"/>
                    <a:pt x="28338" y="2825"/>
                    <a:pt x="28256" y="2825"/>
                  </a:cubicBezTo>
                  <a:cubicBezTo>
                    <a:pt x="28174" y="2825"/>
                    <a:pt x="28093" y="2825"/>
                    <a:pt x="28014" y="2827"/>
                  </a:cubicBezTo>
                  <a:lnTo>
                    <a:pt x="27876" y="2827"/>
                  </a:lnTo>
                  <a:cubicBezTo>
                    <a:pt x="27842" y="2827"/>
                    <a:pt x="27805" y="2827"/>
                    <a:pt x="27771" y="2829"/>
                  </a:cubicBezTo>
                  <a:lnTo>
                    <a:pt x="27769" y="2829"/>
                  </a:lnTo>
                  <a:cubicBezTo>
                    <a:pt x="27731" y="2829"/>
                    <a:pt x="27697" y="2833"/>
                    <a:pt x="27663" y="2833"/>
                  </a:cubicBezTo>
                  <a:lnTo>
                    <a:pt x="27631" y="2833"/>
                  </a:lnTo>
                  <a:cubicBezTo>
                    <a:pt x="27599" y="2833"/>
                    <a:pt x="27569" y="2835"/>
                    <a:pt x="27537" y="2835"/>
                  </a:cubicBezTo>
                  <a:cubicBezTo>
                    <a:pt x="27496" y="2835"/>
                    <a:pt x="27458" y="2837"/>
                    <a:pt x="27417" y="2839"/>
                  </a:cubicBezTo>
                  <a:lnTo>
                    <a:pt x="27390" y="2839"/>
                  </a:lnTo>
                  <a:cubicBezTo>
                    <a:pt x="27364" y="2839"/>
                    <a:pt x="27334" y="2844"/>
                    <a:pt x="27309" y="2844"/>
                  </a:cubicBezTo>
                  <a:cubicBezTo>
                    <a:pt x="27262" y="2846"/>
                    <a:pt x="27217" y="2846"/>
                    <a:pt x="27172" y="2848"/>
                  </a:cubicBezTo>
                  <a:lnTo>
                    <a:pt x="27080" y="2854"/>
                  </a:lnTo>
                  <a:lnTo>
                    <a:pt x="27078" y="2854"/>
                  </a:lnTo>
                  <a:cubicBezTo>
                    <a:pt x="27031" y="2856"/>
                    <a:pt x="26984" y="2859"/>
                    <a:pt x="26937" y="2861"/>
                  </a:cubicBezTo>
                  <a:cubicBezTo>
                    <a:pt x="26908" y="2865"/>
                    <a:pt x="26876" y="2865"/>
                    <a:pt x="26846" y="2867"/>
                  </a:cubicBezTo>
                  <a:cubicBezTo>
                    <a:pt x="26814" y="2869"/>
                    <a:pt x="26780" y="2871"/>
                    <a:pt x="26748" y="2871"/>
                  </a:cubicBezTo>
                  <a:lnTo>
                    <a:pt x="26705" y="2876"/>
                  </a:lnTo>
                  <a:lnTo>
                    <a:pt x="26686" y="2876"/>
                  </a:lnTo>
                  <a:lnTo>
                    <a:pt x="26622" y="2880"/>
                  </a:lnTo>
                  <a:cubicBezTo>
                    <a:pt x="26569" y="2882"/>
                    <a:pt x="26520" y="2888"/>
                    <a:pt x="26466" y="2890"/>
                  </a:cubicBezTo>
                  <a:cubicBezTo>
                    <a:pt x="26458" y="2890"/>
                    <a:pt x="26451" y="2890"/>
                    <a:pt x="26445" y="2893"/>
                  </a:cubicBezTo>
                  <a:cubicBezTo>
                    <a:pt x="26430" y="2893"/>
                    <a:pt x="26417" y="2897"/>
                    <a:pt x="26404" y="2897"/>
                  </a:cubicBezTo>
                  <a:lnTo>
                    <a:pt x="26387" y="2897"/>
                  </a:lnTo>
                  <a:lnTo>
                    <a:pt x="26340" y="2899"/>
                  </a:lnTo>
                  <a:cubicBezTo>
                    <a:pt x="26300" y="2901"/>
                    <a:pt x="26259" y="2908"/>
                    <a:pt x="26221" y="2910"/>
                  </a:cubicBezTo>
                  <a:lnTo>
                    <a:pt x="26210" y="2910"/>
                  </a:lnTo>
                  <a:lnTo>
                    <a:pt x="26191" y="2912"/>
                  </a:lnTo>
                  <a:cubicBezTo>
                    <a:pt x="26183" y="2912"/>
                    <a:pt x="26174" y="2912"/>
                    <a:pt x="26168" y="2914"/>
                  </a:cubicBezTo>
                  <a:cubicBezTo>
                    <a:pt x="26108" y="2920"/>
                    <a:pt x="26046" y="2925"/>
                    <a:pt x="25989" y="2931"/>
                  </a:cubicBezTo>
                  <a:cubicBezTo>
                    <a:pt x="25978" y="2931"/>
                    <a:pt x="25969" y="2933"/>
                    <a:pt x="25959" y="2933"/>
                  </a:cubicBezTo>
                  <a:lnTo>
                    <a:pt x="25948" y="2933"/>
                  </a:lnTo>
                  <a:cubicBezTo>
                    <a:pt x="25882" y="2942"/>
                    <a:pt x="25818" y="2946"/>
                    <a:pt x="25752" y="2954"/>
                  </a:cubicBezTo>
                  <a:lnTo>
                    <a:pt x="25737" y="2954"/>
                  </a:lnTo>
                  <a:cubicBezTo>
                    <a:pt x="25146" y="3021"/>
                    <a:pt x="24558" y="3112"/>
                    <a:pt x="23982" y="3223"/>
                  </a:cubicBezTo>
                  <a:cubicBezTo>
                    <a:pt x="23973" y="3227"/>
                    <a:pt x="23965" y="3227"/>
                    <a:pt x="23956" y="3230"/>
                  </a:cubicBezTo>
                  <a:cubicBezTo>
                    <a:pt x="23897" y="3242"/>
                    <a:pt x="23835" y="3253"/>
                    <a:pt x="23773" y="3266"/>
                  </a:cubicBezTo>
                  <a:lnTo>
                    <a:pt x="23739" y="3274"/>
                  </a:lnTo>
                  <a:cubicBezTo>
                    <a:pt x="23737" y="3274"/>
                    <a:pt x="23732" y="3274"/>
                    <a:pt x="23730" y="3276"/>
                  </a:cubicBezTo>
                  <a:cubicBezTo>
                    <a:pt x="23675" y="3287"/>
                    <a:pt x="23621" y="3302"/>
                    <a:pt x="23566" y="3313"/>
                  </a:cubicBezTo>
                  <a:lnTo>
                    <a:pt x="23555" y="3315"/>
                  </a:lnTo>
                  <a:cubicBezTo>
                    <a:pt x="23536" y="3319"/>
                    <a:pt x="23517" y="3323"/>
                    <a:pt x="23498" y="3328"/>
                  </a:cubicBezTo>
                  <a:cubicBezTo>
                    <a:pt x="23453" y="3338"/>
                    <a:pt x="23406" y="3349"/>
                    <a:pt x="23359" y="3360"/>
                  </a:cubicBezTo>
                  <a:cubicBezTo>
                    <a:pt x="23357" y="3360"/>
                    <a:pt x="23353" y="3362"/>
                    <a:pt x="23349" y="3362"/>
                  </a:cubicBezTo>
                  <a:lnTo>
                    <a:pt x="23274" y="3379"/>
                  </a:lnTo>
                  <a:lnTo>
                    <a:pt x="23270" y="3379"/>
                  </a:lnTo>
                  <a:lnTo>
                    <a:pt x="23248" y="3383"/>
                  </a:lnTo>
                  <a:cubicBezTo>
                    <a:pt x="23214" y="3392"/>
                    <a:pt x="23178" y="3400"/>
                    <a:pt x="23142" y="3409"/>
                  </a:cubicBezTo>
                  <a:lnTo>
                    <a:pt x="23037" y="3432"/>
                  </a:lnTo>
                  <a:cubicBezTo>
                    <a:pt x="23001" y="3441"/>
                    <a:pt x="22963" y="3451"/>
                    <a:pt x="22926" y="3458"/>
                  </a:cubicBezTo>
                  <a:cubicBezTo>
                    <a:pt x="22884" y="3468"/>
                    <a:pt x="22837" y="3479"/>
                    <a:pt x="22794" y="3490"/>
                  </a:cubicBezTo>
                  <a:cubicBezTo>
                    <a:pt x="22792" y="3490"/>
                    <a:pt x="22790" y="3494"/>
                    <a:pt x="22788" y="3494"/>
                  </a:cubicBezTo>
                  <a:lnTo>
                    <a:pt x="22715" y="3511"/>
                  </a:lnTo>
                  <a:cubicBezTo>
                    <a:pt x="22660" y="3526"/>
                    <a:pt x="22606" y="3541"/>
                    <a:pt x="22549" y="3554"/>
                  </a:cubicBezTo>
                  <a:cubicBezTo>
                    <a:pt x="22532" y="3560"/>
                    <a:pt x="22510" y="3564"/>
                    <a:pt x="22491" y="3571"/>
                  </a:cubicBezTo>
                  <a:cubicBezTo>
                    <a:pt x="22176" y="3656"/>
                    <a:pt x="21864" y="3746"/>
                    <a:pt x="21553" y="3848"/>
                  </a:cubicBezTo>
                  <a:lnTo>
                    <a:pt x="18493" y="568"/>
                  </a:lnTo>
                  <a:cubicBezTo>
                    <a:pt x="18150" y="201"/>
                    <a:pt x="17670" y="0"/>
                    <a:pt x="17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222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0" name="Google Shape;1760;p36"/>
            <p:cNvGrpSpPr/>
            <p:nvPr/>
          </p:nvGrpSpPr>
          <p:grpSpPr>
            <a:xfrm>
              <a:off x="108356" y="1680417"/>
              <a:ext cx="2138903" cy="1173283"/>
              <a:chOff x="108356" y="1680417"/>
              <a:chExt cx="2138903" cy="1173283"/>
            </a:xfrm>
          </p:grpSpPr>
          <p:sp>
            <p:nvSpPr>
              <p:cNvPr id="1761" name="Google Shape;1761;p36"/>
              <p:cNvSpPr/>
              <p:nvPr/>
            </p:nvSpPr>
            <p:spPr>
              <a:xfrm>
                <a:off x="650732" y="1680417"/>
                <a:ext cx="245314" cy="307144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799" extrusionOk="0">
                    <a:moveTo>
                      <a:pt x="1698" y="0"/>
                    </a:moveTo>
                    <a:lnTo>
                      <a:pt x="1" y="7798"/>
                    </a:lnTo>
                    <a:lnTo>
                      <a:pt x="6229" y="4961"/>
                    </a:lnTo>
                    <a:lnTo>
                      <a:pt x="1698" y="0"/>
                    </a:lnTo>
                    <a:close/>
                  </a:path>
                </a:pathLst>
              </a:custGeom>
              <a:solidFill>
                <a:srgbClr val="EF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6"/>
              <p:cNvSpPr/>
              <p:nvPr/>
            </p:nvSpPr>
            <p:spPr>
              <a:xfrm>
                <a:off x="693147" y="1744650"/>
                <a:ext cx="170408" cy="207152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5260" extrusionOk="0">
                    <a:moveTo>
                      <a:pt x="1145" y="987"/>
                    </a:moveTo>
                    <a:cubicBezTo>
                      <a:pt x="1726" y="1558"/>
                      <a:pt x="2918" y="2730"/>
                      <a:pt x="3462" y="3256"/>
                    </a:cubicBezTo>
                    <a:lnTo>
                      <a:pt x="600" y="4488"/>
                    </a:lnTo>
                    <a:lnTo>
                      <a:pt x="1145" y="987"/>
                    </a:lnTo>
                    <a:close/>
                    <a:moveTo>
                      <a:pt x="820" y="1"/>
                    </a:moveTo>
                    <a:lnTo>
                      <a:pt x="0" y="5260"/>
                    </a:lnTo>
                    <a:lnTo>
                      <a:pt x="4327" y="3398"/>
                    </a:lnTo>
                    <a:lnTo>
                      <a:pt x="4039" y="3151"/>
                    </a:lnTo>
                    <a:cubicBezTo>
                      <a:pt x="3869" y="3005"/>
                      <a:pt x="1895" y="1061"/>
                      <a:pt x="1148" y="325"/>
                    </a:cubicBez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6"/>
              <p:cNvSpPr/>
              <p:nvPr/>
            </p:nvSpPr>
            <p:spPr>
              <a:xfrm>
                <a:off x="1407861" y="1680417"/>
                <a:ext cx="245314" cy="307144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799" extrusionOk="0">
                    <a:moveTo>
                      <a:pt x="4531" y="0"/>
                    </a:moveTo>
                    <a:lnTo>
                      <a:pt x="1" y="4961"/>
                    </a:lnTo>
                    <a:lnTo>
                      <a:pt x="6229" y="7798"/>
                    </a:lnTo>
                    <a:lnTo>
                      <a:pt x="453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6"/>
              <p:cNvSpPr/>
              <p:nvPr/>
            </p:nvSpPr>
            <p:spPr>
              <a:xfrm>
                <a:off x="1440312" y="1744650"/>
                <a:ext cx="170447" cy="207152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60" extrusionOk="0">
                    <a:moveTo>
                      <a:pt x="3184" y="985"/>
                    </a:moveTo>
                    <a:lnTo>
                      <a:pt x="3729" y="4487"/>
                    </a:lnTo>
                    <a:lnTo>
                      <a:pt x="3729" y="4487"/>
                    </a:lnTo>
                    <a:lnTo>
                      <a:pt x="866" y="3255"/>
                    </a:lnTo>
                    <a:cubicBezTo>
                      <a:pt x="1411" y="2730"/>
                      <a:pt x="2603" y="1558"/>
                      <a:pt x="3184" y="985"/>
                    </a:cubicBezTo>
                    <a:close/>
                    <a:moveTo>
                      <a:pt x="3508" y="1"/>
                    </a:moveTo>
                    <a:lnTo>
                      <a:pt x="3179" y="325"/>
                    </a:lnTo>
                    <a:cubicBezTo>
                      <a:pt x="2432" y="1061"/>
                      <a:pt x="459" y="3004"/>
                      <a:pt x="288" y="3151"/>
                    </a:cubicBezTo>
                    <a:lnTo>
                      <a:pt x="0" y="3398"/>
                    </a:lnTo>
                    <a:lnTo>
                      <a:pt x="4327" y="5260"/>
                    </a:lnTo>
                    <a:lnTo>
                      <a:pt x="350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6"/>
              <p:cNvSpPr/>
              <p:nvPr/>
            </p:nvSpPr>
            <p:spPr>
              <a:xfrm>
                <a:off x="108356" y="1895406"/>
                <a:ext cx="592667" cy="412059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10463" extrusionOk="0">
                    <a:moveTo>
                      <a:pt x="9316" y="1"/>
                    </a:moveTo>
                    <a:cubicBezTo>
                      <a:pt x="8966" y="1"/>
                      <a:pt x="8596" y="25"/>
                      <a:pt x="8203" y="75"/>
                    </a:cubicBezTo>
                    <a:cubicBezTo>
                      <a:pt x="2598" y="801"/>
                      <a:pt x="642" y="7178"/>
                      <a:pt x="0" y="10462"/>
                    </a:cubicBezTo>
                    <a:lnTo>
                      <a:pt x="7975" y="10462"/>
                    </a:lnTo>
                    <a:cubicBezTo>
                      <a:pt x="8636" y="5095"/>
                      <a:pt x="10662" y="3867"/>
                      <a:pt x="12376" y="3867"/>
                    </a:cubicBezTo>
                    <a:cubicBezTo>
                      <a:pt x="13823" y="3867"/>
                      <a:pt x="15049" y="4741"/>
                      <a:pt x="15049" y="4741"/>
                    </a:cubicBezTo>
                    <a:cubicBezTo>
                      <a:pt x="15049" y="4741"/>
                      <a:pt x="14258" y="1"/>
                      <a:pt x="9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6"/>
              <p:cNvSpPr/>
              <p:nvPr/>
            </p:nvSpPr>
            <p:spPr>
              <a:xfrm>
                <a:off x="1654592" y="1895406"/>
                <a:ext cx="592667" cy="412059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10463" extrusionOk="0">
                    <a:moveTo>
                      <a:pt x="5733" y="1"/>
                    </a:moveTo>
                    <a:cubicBezTo>
                      <a:pt x="791" y="1"/>
                      <a:pt x="0" y="4741"/>
                      <a:pt x="0" y="4741"/>
                    </a:cubicBezTo>
                    <a:cubicBezTo>
                      <a:pt x="0" y="4741"/>
                      <a:pt x="1226" y="3867"/>
                      <a:pt x="2673" y="3867"/>
                    </a:cubicBezTo>
                    <a:cubicBezTo>
                      <a:pt x="4388" y="3867"/>
                      <a:pt x="6413" y="5095"/>
                      <a:pt x="7074" y="10462"/>
                    </a:cubicBezTo>
                    <a:lnTo>
                      <a:pt x="15049" y="10462"/>
                    </a:lnTo>
                    <a:cubicBezTo>
                      <a:pt x="14407" y="7178"/>
                      <a:pt x="12451" y="801"/>
                      <a:pt x="6846" y="75"/>
                    </a:cubicBezTo>
                    <a:cubicBezTo>
                      <a:pt x="6453" y="25"/>
                      <a:pt x="6083" y="1"/>
                      <a:pt x="5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6"/>
              <p:cNvSpPr/>
              <p:nvPr/>
            </p:nvSpPr>
            <p:spPr>
              <a:xfrm>
                <a:off x="495526" y="1764065"/>
                <a:ext cx="1319038" cy="1089635"/>
              </a:xfrm>
              <a:custGeom>
                <a:avLst/>
                <a:gdLst/>
                <a:ahLst/>
                <a:cxnLst/>
                <a:rect l="l" t="t" r="r" b="b"/>
                <a:pathLst>
                  <a:path w="33493" h="27668" extrusionOk="0">
                    <a:moveTo>
                      <a:pt x="16746" y="1"/>
                    </a:moveTo>
                    <a:cubicBezTo>
                      <a:pt x="12305" y="1"/>
                      <a:pt x="8045" y="1458"/>
                      <a:pt x="4905" y="4052"/>
                    </a:cubicBezTo>
                    <a:cubicBezTo>
                      <a:pt x="1764" y="6646"/>
                      <a:pt x="0" y="10165"/>
                      <a:pt x="0" y="13834"/>
                    </a:cubicBezTo>
                    <a:cubicBezTo>
                      <a:pt x="0" y="17503"/>
                      <a:pt x="1764" y="21022"/>
                      <a:pt x="4905" y="23616"/>
                    </a:cubicBezTo>
                    <a:cubicBezTo>
                      <a:pt x="8045" y="26210"/>
                      <a:pt x="12305" y="27667"/>
                      <a:pt x="16746" y="27667"/>
                    </a:cubicBezTo>
                    <a:cubicBezTo>
                      <a:pt x="21187" y="27667"/>
                      <a:pt x="25447" y="26210"/>
                      <a:pt x="28587" y="23616"/>
                    </a:cubicBezTo>
                    <a:cubicBezTo>
                      <a:pt x="31728" y="21022"/>
                      <a:pt x="33492" y="17503"/>
                      <a:pt x="33492" y="13834"/>
                    </a:cubicBezTo>
                    <a:cubicBezTo>
                      <a:pt x="33492" y="10165"/>
                      <a:pt x="31728" y="6646"/>
                      <a:pt x="28587" y="4052"/>
                    </a:cubicBezTo>
                    <a:cubicBezTo>
                      <a:pt x="25447" y="1458"/>
                      <a:pt x="21187" y="1"/>
                      <a:pt x="167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6"/>
              <p:cNvSpPr/>
              <p:nvPr/>
            </p:nvSpPr>
            <p:spPr>
              <a:xfrm>
                <a:off x="1292431" y="2548919"/>
                <a:ext cx="386618" cy="290013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7364" extrusionOk="0">
                    <a:moveTo>
                      <a:pt x="5400" y="1"/>
                    </a:moveTo>
                    <a:cubicBezTo>
                      <a:pt x="2419" y="1"/>
                      <a:pt x="1" y="2418"/>
                      <a:pt x="1" y="5400"/>
                    </a:cubicBezTo>
                    <a:cubicBezTo>
                      <a:pt x="1" y="6094"/>
                      <a:pt x="136" y="6755"/>
                      <a:pt x="374" y="7364"/>
                    </a:cubicBezTo>
                    <a:cubicBezTo>
                      <a:pt x="4195" y="6618"/>
                      <a:pt x="7507" y="4795"/>
                      <a:pt x="9817" y="2301"/>
                    </a:cubicBezTo>
                    <a:cubicBezTo>
                      <a:pt x="8840" y="912"/>
                      <a:pt x="7227" y="1"/>
                      <a:pt x="54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6"/>
              <p:cNvSpPr/>
              <p:nvPr/>
            </p:nvSpPr>
            <p:spPr>
              <a:xfrm>
                <a:off x="495526" y="1858977"/>
                <a:ext cx="556672" cy="607199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5418" extrusionOk="0">
                    <a:moveTo>
                      <a:pt x="7304" y="1"/>
                    </a:moveTo>
                    <a:cubicBezTo>
                      <a:pt x="2895" y="2492"/>
                      <a:pt x="0" y="6679"/>
                      <a:pt x="0" y="11425"/>
                    </a:cubicBezTo>
                    <a:cubicBezTo>
                      <a:pt x="0" y="11637"/>
                      <a:pt x="9" y="11848"/>
                      <a:pt x="20" y="12057"/>
                    </a:cubicBezTo>
                    <a:cubicBezTo>
                      <a:pt x="1415" y="14085"/>
                      <a:pt x="3749" y="15418"/>
                      <a:pt x="6397" y="15418"/>
                    </a:cubicBezTo>
                    <a:cubicBezTo>
                      <a:pt x="10670" y="15418"/>
                      <a:pt x="14134" y="11953"/>
                      <a:pt x="14134" y="7680"/>
                    </a:cubicBezTo>
                    <a:cubicBezTo>
                      <a:pt x="14134" y="3715"/>
                      <a:pt x="11149" y="451"/>
                      <a:pt x="7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6"/>
              <p:cNvSpPr/>
              <p:nvPr/>
            </p:nvSpPr>
            <p:spPr>
              <a:xfrm>
                <a:off x="663807" y="1764065"/>
                <a:ext cx="1023315" cy="276583"/>
              </a:xfrm>
              <a:custGeom>
                <a:avLst/>
                <a:gdLst/>
                <a:ahLst/>
                <a:cxnLst/>
                <a:rect l="l" t="t" r="r" b="b"/>
                <a:pathLst>
                  <a:path w="25984" h="7023" extrusionOk="0">
                    <a:moveTo>
                      <a:pt x="12473" y="1"/>
                    </a:moveTo>
                    <a:cubicBezTo>
                      <a:pt x="7518" y="1"/>
                      <a:pt x="3068" y="1780"/>
                      <a:pt x="0" y="4606"/>
                    </a:cubicBezTo>
                    <a:cubicBezTo>
                      <a:pt x="4310" y="6358"/>
                      <a:pt x="10099" y="7023"/>
                      <a:pt x="15219" y="7023"/>
                    </a:cubicBezTo>
                    <a:cubicBezTo>
                      <a:pt x="19931" y="7023"/>
                      <a:pt x="24077" y="6460"/>
                      <a:pt x="25983" y="5663"/>
                    </a:cubicBezTo>
                    <a:cubicBezTo>
                      <a:pt x="22936" y="2231"/>
                      <a:pt x="18020" y="1"/>
                      <a:pt x="12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6"/>
              <p:cNvSpPr/>
              <p:nvPr/>
            </p:nvSpPr>
            <p:spPr>
              <a:xfrm>
                <a:off x="819959" y="1907063"/>
                <a:ext cx="14020" cy="8959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275" extrusionOk="0">
                    <a:moveTo>
                      <a:pt x="177" y="0"/>
                    </a:moveTo>
                    <a:cubicBezTo>
                      <a:pt x="89" y="0"/>
                      <a:pt x="1" y="57"/>
                      <a:pt x="1" y="172"/>
                    </a:cubicBezTo>
                    <a:lnTo>
                      <a:pt x="1" y="1864"/>
                    </a:lnTo>
                    <a:lnTo>
                      <a:pt x="1" y="2104"/>
                    </a:lnTo>
                    <a:cubicBezTo>
                      <a:pt x="0" y="2217"/>
                      <a:pt x="89" y="2274"/>
                      <a:pt x="178" y="2274"/>
                    </a:cubicBezTo>
                    <a:cubicBezTo>
                      <a:pt x="267" y="2274"/>
                      <a:pt x="356" y="2217"/>
                      <a:pt x="356" y="2104"/>
                    </a:cubicBezTo>
                    <a:lnTo>
                      <a:pt x="356" y="411"/>
                    </a:lnTo>
                    <a:lnTo>
                      <a:pt x="356" y="172"/>
                    </a:lnTo>
                    <a:cubicBezTo>
                      <a:pt x="356" y="58"/>
                      <a:pt x="266" y="0"/>
                      <a:pt x="17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6"/>
              <p:cNvSpPr/>
              <p:nvPr/>
            </p:nvSpPr>
            <p:spPr>
              <a:xfrm>
                <a:off x="748086" y="1908048"/>
                <a:ext cx="13941" cy="70849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99" extrusionOk="0">
                    <a:moveTo>
                      <a:pt x="177" y="0"/>
                    </a:moveTo>
                    <a:cubicBezTo>
                      <a:pt x="88" y="0"/>
                      <a:pt x="0" y="57"/>
                      <a:pt x="0" y="172"/>
                    </a:cubicBezTo>
                    <a:lnTo>
                      <a:pt x="0" y="1447"/>
                    </a:lnTo>
                    <a:lnTo>
                      <a:pt x="0" y="1627"/>
                    </a:lnTo>
                    <a:cubicBezTo>
                      <a:pt x="0" y="1741"/>
                      <a:pt x="89" y="1799"/>
                      <a:pt x="177" y="1799"/>
                    </a:cubicBezTo>
                    <a:cubicBezTo>
                      <a:pt x="265" y="1799"/>
                      <a:pt x="354" y="1741"/>
                      <a:pt x="354" y="1627"/>
                    </a:cubicBezTo>
                    <a:lnTo>
                      <a:pt x="354" y="351"/>
                    </a:lnTo>
                    <a:lnTo>
                      <a:pt x="354" y="172"/>
                    </a:lnTo>
                    <a:cubicBezTo>
                      <a:pt x="354" y="57"/>
                      <a:pt x="265" y="0"/>
                      <a:pt x="17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6"/>
              <p:cNvSpPr/>
              <p:nvPr/>
            </p:nvSpPr>
            <p:spPr>
              <a:xfrm>
                <a:off x="907703" y="1898163"/>
                <a:ext cx="13981" cy="11657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960" extrusionOk="0">
                    <a:moveTo>
                      <a:pt x="177" y="1"/>
                    </a:moveTo>
                    <a:cubicBezTo>
                      <a:pt x="88" y="1"/>
                      <a:pt x="0" y="58"/>
                      <a:pt x="0" y="172"/>
                    </a:cubicBezTo>
                    <a:lnTo>
                      <a:pt x="0" y="2464"/>
                    </a:lnTo>
                    <a:lnTo>
                      <a:pt x="0" y="2788"/>
                    </a:lnTo>
                    <a:cubicBezTo>
                      <a:pt x="0" y="2903"/>
                      <a:pt x="89" y="2960"/>
                      <a:pt x="177" y="2960"/>
                    </a:cubicBezTo>
                    <a:cubicBezTo>
                      <a:pt x="266" y="2960"/>
                      <a:pt x="354" y="2903"/>
                      <a:pt x="354" y="2788"/>
                    </a:cubicBezTo>
                    <a:lnTo>
                      <a:pt x="354" y="496"/>
                    </a:lnTo>
                    <a:lnTo>
                      <a:pt x="354" y="172"/>
                    </a:lnTo>
                    <a:cubicBezTo>
                      <a:pt x="354" y="58"/>
                      <a:pt x="265" y="1"/>
                      <a:pt x="17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6"/>
              <p:cNvSpPr/>
              <p:nvPr/>
            </p:nvSpPr>
            <p:spPr>
              <a:xfrm>
                <a:off x="1006080" y="1912340"/>
                <a:ext cx="13941" cy="11653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59" extrusionOk="0">
                    <a:moveTo>
                      <a:pt x="177" y="1"/>
                    </a:moveTo>
                    <a:cubicBezTo>
                      <a:pt x="88" y="1"/>
                      <a:pt x="0" y="58"/>
                      <a:pt x="0" y="173"/>
                    </a:cubicBezTo>
                    <a:lnTo>
                      <a:pt x="0" y="2464"/>
                    </a:lnTo>
                    <a:lnTo>
                      <a:pt x="0" y="2788"/>
                    </a:lnTo>
                    <a:cubicBezTo>
                      <a:pt x="0" y="2902"/>
                      <a:pt x="89" y="2959"/>
                      <a:pt x="177" y="2959"/>
                    </a:cubicBezTo>
                    <a:cubicBezTo>
                      <a:pt x="266" y="2959"/>
                      <a:pt x="354" y="2902"/>
                      <a:pt x="354" y="2788"/>
                    </a:cubicBezTo>
                    <a:lnTo>
                      <a:pt x="354" y="497"/>
                    </a:lnTo>
                    <a:lnTo>
                      <a:pt x="354" y="173"/>
                    </a:lnTo>
                    <a:cubicBezTo>
                      <a:pt x="354" y="58"/>
                      <a:pt x="265" y="1"/>
                      <a:pt x="17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6"/>
              <p:cNvSpPr/>
              <p:nvPr/>
            </p:nvSpPr>
            <p:spPr>
              <a:xfrm>
                <a:off x="1093785" y="1920729"/>
                <a:ext cx="14020" cy="116572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960" extrusionOk="0">
                    <a:moveTo>
                      <a:pt x="178" y="1"/>
                    </a:moveTo>
                    <a:cubicBezTo>
                      <a:pt x="89" y="1"/>
                      <a:pt x="1" y="58"/>
                      <a:pt x="1" y="172"/>
                    </a:cubicBezTo>
                    <a:lnTo>
                      <a:pt x="1" y="2464"/>
                    </a:lnTo>
                    <a:lnTo>
                      <a:pt x="1" y="2788"/>
                    </a:lnTo>
                    <a:cubicBezTo>
                      <a:pt x="1" y="2902"/>
                      <a:pt x="90" y="2960"/>
                      <a:pt x="178" y="2960"/>
                    </a:cubicBezTo>
                    <a:cubicBezTo>
                      <a:pt x="267" y="2960"/>
                      <a:pt x="356" y="2902"/>
                      <a:pt x="356" y="2788"/>
                    </a:cubicBezTo>
                    <a:lnTo>
                      <a:pt x="356" y="496"/>
                    </a:lnTo>
                    <a:lnTo>
                      <a:pt x="356" y="172"/>
                    </a:lnTo>
                    <a:cubicBezTo>
                      <a:pt x="356" y="58"/>
                      <a:pt x="267" y="1"/>
                      <a:pt x="17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6"/>
              <p:cNvSpPr/>
              <p:nvPr/>
            </p:nvSpPr>
            <p:spPr>
              <a:xfrm>
                <a:off x="1187909" y="1925061"/>
                <a:ext cx="13981" cy="11657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960" extrusionOk="0">
                    <a:moveTo>
                      <a:pt x="177" y="1"/>
                    </a:moveTo>
                    <a:cubicBezTo>
                      <a:pt x="89" y="1"/>
                      <a:pt x="0" y="57"/>
                      <a:pt x="0" y="171"/>
                    </a:cubicBezTo>
                    <a:lnTo>
                      <a:pt x="0" y="2464"/>
                    </a:lnTo>
                    <a:lnTo>
                      <a:pt x="0" y="2788"/>
                    </a:lnTo>
                    <a:cubicBezTo>
                      <a:pt x="0" y="2902"/>
                      <a:pt x="89" y="2959"/>
                      <a:pt x="177" y="2959"/>
                    </a:cubicBezTo>
                    <a:cubicBezTo>
                      <a:pt x="266" y="2959"/>
                      <a:pt x="355" y="2902"/>
                      <a:pt x="355" y="2788"/>
                    </a:cubicBezTo>
                    <a:lnTo>
                      <a:pt x="355" y="496"/>
                    </a:lnTo>
                    <a:lnTo>
                      <a:pt x="355" y="171"/>
                    </a:lnTo>
                    <a:cubicBezTo>
                      <a:pt x="355" y="58"/>
                      <a:pt x="266" y="1"/>
                      <a:pt x="17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6"/>
              <p:cNvSpPr/>
              <p:nvPr/>
            </p:nvSpPr>
            <p:spPr>
              <a:xfrm>
                <a:off x="1257695" y="1926242"/>
                <a:ext cx="14020" cy="116572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960" extrusionOk="0">
                    <a:moveTo>
                      <a:pt x="178" y="0"/>
                    </a:moveTo>
                    <a:cubicBezTo>
                      <a:pt x="89" y="0"/>
                      <a:pt x="1" y="58"/>
                      <a:pt x="1" y="172"/>
                    </a:cubicBezTo>
                    <a:lnTo>
                      <a:pt x="1" y="2464"/>
                    </a:lnTo>
                    <a:lnTo>
                      <a:pt x="1" y="2788"/>
                    </a:lnTo>
                    <a:cubicBezTo>
                      <a:pt x="0" y="2902"/>
                      <a:pt x="89" y="2960"/>
                      <a:pt x="178" y="2960"/>
                    </a:cubicBezTo>
                    <a:cubicBezTo>
                      <a:pt x="267" y="2960"/>
                      <a:pt x="356" y="2902"/>
                      <a:pt x="356" y="2788"/>
                    </a:cubicBezTo>
                    <a:lnTo>
                      <a:pt x="356" y="496"/>
                    </a:lnTo>
                    <a:lnTo>
                      <a:pt x="356" y="172"/>
                    </a:lnTo>
                    <a:cubicBezTo>
                      <a:pt x="356" y="58"/>
                      <a:pt x="267" y="0"/>
                      <a:pt x="1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6"/>
              <p:cNvSpPr/>
              <p:nvPr/>
            </p:nvSpPr>
            <p:spPr>
              <a:xfrm>
                <a:off x="1341462" y="1924509"/>
                <a:ext cx="14020" cy="116572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960" extrusionOk="0">
                    <a:moveTo>
                      <a:pt x="178" y="1"/>
                    </a:moveTo>
                    <a:cubicBezTo>
                      <a:pt x="89" y="1"/>
                      <a:pt x="1" y="58"/>
                      <a:pt x="1" y="172"/>
                    </a:cubicBezTo>
                    <a:lnTo>
                      <a:pt x="1" y="2464"/>
                    </a:lnTo>
                    <a:lnTo>
                      <a:pt x="1" y="2788"/>
                    </a:lnTo>
                    <a:cubicBezTo>
                      <a:pt x="1" y="2903"/>
                      <a:pt x="89" y="2960"/>
                      <a:pt x="178" y="2960"/>
                    </a:cubicBezTo>
                    <a:cubicBezTo>
                      <a:pt x="267" y="2960"/>
                      <a:pt x="355" y="2903"/>
                      <a:pt x="355" y="2788"/>
                    </a:cubicBezTo>
                    <a:lnTo>
                      <a:pt x="355" y="496"/>
                    </a:lnTo>
                    <a:lnTo>
                      <a:pt x="355" y="172"/>
                    </a:lnTo>
                    <a:cubicBezTo>
                      <a:pt x="355" y="58"/>
                      <a:pt x="266" y="1"/>
                      <a:pt x="17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6"/>
              <p:cNvSpPr/>
              <p:nvPr/>
            </p:nvSpPr>
            <p:spPr>
              <a:xfrm>
                <a:off x="1411011" y="1920926"/>
                <a:ext cx="13981" cy="11657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960" extrusionOk="0">
                    <a:moveTo>
                      <a:pt x="177" y="1"/>
                    </a:moveTo>
                    <a:cubicBezTo>
                      <a:pt x="89" y="1"/>
                      <a:pt x="1" y="58"/>
                      <a:pt x="1" y="172"/>
                    </a:cubicBezTo>
                    <a:lnTo>
                      <a:pt x="1" y="2465"/>
                    </a:lnTo>
                    <a:lnTo>
                      <a:pt x="1" y="2789"/>
                    </a:lnTo>
                    <a:cubicBezTo>
                      <a:pt x="1" y="2902"/>
                      <a:pt x="89" y="2960"/>
                      <a:pt x="178" y="2960"/>
                    </a:cubicBezTo>
                    <a:cubicBezTo>
                      <a:pt x="266" y="2960"/>
                      <a:pt x="355" y="2903"/>
                      <a:pt x="355" y="2789"/>
                    </a:cubicBezTo>
                    <a:lnTo>
                      <a:pt x="355" y="496"/>
                    </a:lnTo>
                    <a:lnTo>
                      <a:pt x="355" y="172"/>
                    </a:lnTo>
                    <a:cubicBezTo>
                      <a:pt x="355" y="58"/>
                      <a:pt x="266" y="1"/>
                      <a:pt x="17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6"/>
              <p:cNvSpPr/>
              <p:nvPr/>
            </p:nvSpPr>
            <p:spPr>
              <a:xfrm>
                <a:off x="1483948" y="1930889"/>
                <a:ext cx="14020" cy="9979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534" extrusionOk="0">
                    <a:moveTo>
                      <a:pt x="178" y="1"/>
                    </a:moveTo>
                    <a:cubicBezTo>
                      <a:pt x="89" y="1"/>
                      <a:pt x="1" y="58"/>
                      <a:pt x="1" y="172"/>
                    </a:cubicBezTo>
                    <a:lnTo>
                      <a:pt x="1" y="2091"/>
                    </a:lnTo>
                    <a:lnTo>
                      <a:pt x="1" y="2362"/>
                    </a:lnTo>
                    <a:cubicBezTo>
                      <a:pt x="1" y="2476"/>
                      <a:pt x="90" y="2534"/>
                      <a:pt x="179" y="2534"/>
                    </a:cubicBezTo>
                    <a:cubicBezTo>
                      <a:pt x="267" y="2534"/>
                      <a:pt x="356" y="2477"/>
                      <a:pt x="356" y="2362"/>
                    </a:cubicBezTo>
                    <a:lnTo>
                      <a:pt x="356" y="444"/>
                    </a:lnTo>
                    <a:lnTo>
                      <a:pt x="356" y="172"/>
                    </a:lnTo>
                    <a:cubicBezTo>
                      <a:pt x="356" y="58"/>
                      <a:pt x="267" y="1"/>
                      <a:pt x="17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6"/>
              <p:cNvSpPr/>
              <p:nvPr/>
            </p:nvSpPr>
            <p:spPr>
              <a:xfrm>
                <a:off x="1559405" y="1932425"/>
                <a:ext cx="13981" cy="8774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8" extrusionOk="0">
                    <a:moveTo>
                      <a:pt x="177" y="0"/>
                    </a:moveTo>
                    <a:cubicBezTo>
                      <a:pt x="89" y="0"/>
                      <a:pt x="1" y="57"/>
                      <a:pt x="1" y="171"/>
                    </a:cubicBezTo>
                    <a:lnTo>
                      <a:pt x="1" y="1823"/>
                    </a:lnTo>
                    <a:lnTo>
                      <a:pt x="1" y="2057"/>
                    </a:lnTo>
                    <a:cubicBezTo>
                      <a:pt x="1" y="2171"/>
                      <a:pt x="89" y="2228"/>
                      <a:pt x="177" y="2228"/>
                    </a:cubicBezTo>
                    <a:cubicBezTo>
                      <a:pt x="266" y="2228"/>
                      <a:pt x="354" y="2171"/>
                      <a:pt x="354" y="2057"/>
                    </a:cubicBezTo>
                    <a:lnTo>
                      <a:pt x="354" y="405"/>
                    </a:lnTo>
                    <a:lnTo>
                      <a:pt x="354" y="171"/>
                    </a:lnTo>
                    <a:cubicBezTo>
                      <a:pt x="354" y="57"/>
                      <a:pt x="266" y="0"/>
                      <a:pt x="17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6"/>
              <p:cNvSpPr/>
              <p:nvPr/>
            </p:nvSpPr>
            <p:spPr>
              <a:xfrm>
                <a:off x="1109538" y="2339286"/>
                <a:ext cx="85736" cy="3796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964" extrusionOk="0">
                    <a:moveTo>
                      <a:pt x="327" y="0"/>
                    </a:moveTo>
                    <a:cubicBezTo>
                      <a:pt x="248" y="0"/>
                      <a:pt x="168" y="29"/>
                      <a:pt x="115" y="87"/>
                    </a:cubicBezTo>
                    <a:cubicBezTo>
                      <a:pt x="1" y="211"/>
                      <a:pt x="6" y="380"/>
                      <a:pt x="115" y="505"/>
                    </a:cubicBezTo>
                    <a:cubicBezTo>
                      <a:pt x="361" y="788"/>
                      <a:pt x="699" y="964"/>
                      <a:pt x="1058" y="964"/>
                    </a:cubicBezTo>
                    <a:cubicBezTo>
                      <a:pt x="1177" y="964"/>
                      <a:pt x="1299" y="944"/>
                      <a:pt x="1420" y="903"/>
                    </a:cubicBezTo>
                    <a:cubicBezTo>
                      <a:pt x="1654" y="823"/>
                      <a:pt x="1886" y="685"/>
                      <a:pt x="2057" y="505"/>
                    </a:cubicBezTo>
                    <a:cubicBezTo>
                      <a:pt x="2165" y="394"/>
                      <a:pt x="2177" y="196"/>
                      <a:pt x="2057" y="87"/>
                    </a:cubicBezTo>
                    <a:cubicBezTo>
                      <a:pt x="1999" y="31"/>
                      <a:pt x="1922" y="0"/>
                      <a:pt x="1844" y="0"/>
                    </a:cubicBezTo>
                    <a:cubicBezTo>
                      <a:pt x="1771" y="0"/>
                      <a:pt x="1698" y="27"/>
                      <a:pt x="1643" y="85"/>
                    </a:cubicBezTo>
                    <a:cubicBezTo>
                      <a:pt x="1617" y="112"/>
                      <a:pt x="1588" y="136"/>
                      <a:pt x="1559" y="161"/>
                    </a:cubicBezTo>
                    <a:lnTo>
                      <a:pt x="1559" y="161"/>
                    </a:lnTo>
                    <a:cubicBezTo>
                      <a:pt x="1549" y="168"/>
                      <a:pt x="1519" y="193"/>
                      <a:pt x="1506" y="202"/>
                    </a:cubicBezTo>
                    <a:cubicBezTo>
                      <a:pt x="1479" y="219"/>
                      <a:pt x="1453" y="236"/>
                      <a:pt x="1425" y="252"/>
                    </a:cubicBezTo>
                    <a:cubicBezTo>
                      <a:pt x="1396" y="270"/>
                      <a:pt x="1365" y="286"/>
                      <a:pt x="1335" y="302"/>
                    </a:cubicBezTo>
                    <a:cubicBezTo>
                      <a:pt x="1324" y="307"/>
                      <a:pt x="1314" y="312"/>
                      <a:pt x="1303" y="317"/>
                    </a:cubicBezTo>
                    <a:lnTo>
                      <a:pt x="1303" y="317"/>
                    </a:lnTo>
                    <a:cubicBezTo>
                      <a:pt x="1301" y="317"/>
                      <a:pt x="1300" y="318"/>
                      <a:pt x="1298" y="318"/>
                    </a:cubicBezTo>
                    <a:cubicBezTo>
                      <a:pt x="1265" y="329"/>
                      <a:pt x="1231" y="341"/>
                      <a:pt x="1197" y="351"/>
                    </a:cubicBezTo>
                    <a:cubicBezTo>
                      <a:pt x="1177" y="357"/>
                      <a:pt x="1159" y="361"/>
                      <a:pt x="1139" y="366"/>
                    </a:cubicBezTo>
                    <a:cubicBezTo>
                      <a:pt x="1138" y="366"/>
                      <a:pt x="1136" y="366"/>
                      <a:pt x="1135" y="366"/>
                    </a:cubicBezTo>
                    <a:lnTo>
                      <a:pt x="1135" y="366"/>
                    </a:lnTo>
                    <a:cubicBezTo>
                      <a:pt x="1123" y="366"/>
                      <a:pt x="1114" y="365"/>
                      <a:pt x="1108" y="365"/>
                    </a:cubicBezTo>
                    <a:cubicBezTo>
                      <a:pt x="1093" y="365"/>
                      <a:pt x="1095" y="367"/>
                      <a:pt x="1105" y="368"/>
                    </a:cubicBezTo>
                    <a:lnTo>
                      <a:pt x="1105" y="368"/>
                    </a:lnTo>
                    <a:cubicBezTo>
                      <a:pt x="1114" y="367"/>
                      <a:pt x="1124" y="367"/>
                      <a:pt x="1133" y="367"/>
                    </a:cubicBezTo>
                    <a:lnTo>
                      <a:pt x="1133" y="367"/>
                    </a:lnTo>
                    <a:cubicBezTo>
                      <a:pt x="1134" y="366"/>
                      <a:pt x="1134" y="366"/>
                      <a:pt x="1135" y="366"/>
                    </a:cubicBezTo>
                    <a:lnTo>
                      <a:pt x="1135" y="366"/>
                    </a:lnTo>
                    <a:cubicBezTo>
                      <a:pt x="1137" y="366"/>
                      <a:pt x="1140" y="367"/>
                      <a:pt x="1142" y="367"/>
                    </a:cubicBezTo>
                    <a:cubicBezTo>
                      <a:pt x="1139" y="367"/>
                      <a:pt x="1137" y="367"/>
                      <a:pt x="1134" y="367"/>
                    </a:cubicBezTo>
                    <a:cubicBezTo>
                      <a:pt x="1134" y="367"/>
                      <a:pt x="1134" y="367"/>
                      <a:pt x="1133" y="367"/>
                    </a:cubicBezTo>
                    <a:lnTo>
                      <a:pt x="1133" y="367"/>
                    </a:lnTo>
                    <a:cubicBezTo>
                      <a:pt x="1127" y="368"/>
                      <a:pt x="1120" y="368"/>
                      <a:pt x="1114" y="368"/>
                    </a:cubicBezTo>
                    <a:cubicBezTo>
                      <a:pt x="1110" y="368"/>
                      <a:pt x="1107" y="368"/>
                      <a:pt x="1105" y="368"/>
                    </a:cubicBezTo>
                    <a:lnTo>
                      <a:pt x="1105" y="368"/>
                    </a:lnTo>
                    <a:cubicBezTo>
                      <a:pt x="1079" y="369"/>
                      <a:pt x="1053" y="372"/>
                      <a:pt x="1027" y="372"/>
                    </a:cubicBezTo>
                    <a:cubicBezTo>
                      <a:pt x="1024" y="372"/>
                      <a:pt x="1022" y="372"/>
                      <a:pt x="1019" y="372"/>
                    </a:cubicBezTo>
                    <a:cubicBezTo>
                      <a:pt x="1001" y="372"/>
                      <a:pt x="984" y="369"/>
                      <a:pt x="966" y="369"/>
                    </a:cubicBezTo>
                    <a:cubicBezTo>
                      <a:pt x="966" y="369"/>
                      <a:pt x="966" y="369"/>
                      <a:pt x="966" y="369"/>
                    </a:cubicBezTo>
                    <a:lnTo>
                      <a:pt x="966" y="369"/>
                    </a:lnTo>
                    <a:cubicBezTo>
                      <a:pt x="965" y="368"/>
                      <a:pt x="963" y="368"/>
                      <a:pt x="962" y="368"/>
                    </a:cubicBezTo>
                    <a:cubicBezTo>
                      <a:pt x="920" y="357"/>
                      <a:pt x="881" y="346"/>
                      <a:pt x="841" y="334"/>
                    </a:cubicBezTo>
                    <a:cubicBezTo>
                      <a:pt x="840" y="333"/>
                      <a:pt x="839" y="333"/>
                      <a:pt x="839" y="333"/>
                    </a:cubicBezTo>
                    <a:lnTo>
                      <a:pt x="839" y="333"/>
                    </a:lnTo>
                    <a:cubicBezTo>
                      <a:pt x="831" y="329"/>
                      <a:pt x="824" y="325"/>
                      <a:pt x="816" y="322"/>
                    </a:cubicBezTo>
                    <a:cubicBezTo>
                      <a:pt x="797" y="312"/>
                      <a:pt x="777" y="301"/>
                      <a:pt x="760" y="290"/>
                    </a:cubicBezTo>
                    <a:lnTo>
                      <a:pt x="703" y="252"/>
                    </a:lnTo>
                    <a:cubicBezTo>
                      <a:pt x="701" y="251"/>
                      <a:pt x="699" y="250"/>
                      <a:pt x="697" y="249"/>
                    </a:cubicBezTo>
                    <a:lnTo>
                      <a:pt x="697" y="249"/>
                    </a:lnTo>
                    <a:cubicBezTo>
                      <a:pt x="687" y="240"/>
                      <a:pt x="676" y="232"/>
                      <a:pt x="666" y="223"/>
                    </a:cubicBezTo>
                    <a:cubicBezTo>
                      <a:pt x="618" y="180"/>
                      <a:pt x="576" y="134"/>
                      <a:pt x="533" y="87"/>
                    </a:cubicBezTo>
                    <a:cubicBezTo>
                      <a:pt x="483" y="28"/>
                      <a:pt x="405" y="0"/>
                      <a:pt x="3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6"/>
              <p:cNvSpPr/>
              <p:nvPr/>
            </p:nvSpPr>
            <p:spPr>
              <a:xfrm>
                <a:off x="1071337" y="2250872"/>
                <a:ext cx="178560" cy="77387"/>
              </a:xfrm>
              <a:custGeom>
                <a:avLst/>
                <a:gdLst/>
                <a:ahLst/>
                <a:cxnLst/>
                <a:rect l="l" t="t" r="r" b="b"/>
                <a:pathLst>
                  <a:path w="4534" h="1965" extrusionOk="0">
                    <a:moveTo>
                      <a:pt x="2044" y="1"/>
                    </a:moveTo>
                    <a:cubicBezTo>
                      <a:pt x="1919" y="1"/>
                      <a:pt x="1798" y="68"/>
                      <a:pt x="1775" y="213"/>
                    </a:cubicBezTo>
                    <a:cubicBezTo>
                      <a:pt x="1762" y="302"/>
                      <a:pt x="1739" y="392"/>
                      <a:pt x="1713" y="477"/>
                    </a:cubicBezTo>
                    <a:cubicBezTo>
                      <a:pt x="1690" y="562"/>
                      <a:pt x="1662" y="642"/>
                      <a:pt x="1631" y="723"/>
                    </a:cubicBezTo>
                    <a:cubicBezTo>
                      <a:pt x="1629" y="729"/>
                      <a:pt x="1627" y="733"/>
                      <a:pt x="1626" y="737"/>
                    </a:cubicBezTo>
                    <a:lnTo>
                      <a:pt x="1626" y="737"/>
                    </a:lnTo>
                    <a:cubicBezTo>
                      <a:pt x="1624" y="740"/>
                      <a:pt x="1622" y="745"/>
                      <a:pt x="1620" y="750"/>
                    </a:cubicBezTo>
                    <a:cubicBezTo>
                      <a:pt x="1609" y="774"/>
                      <a:pt x="1598" y="798"/>
                      <a:pt x="1586" y="822"/>
                    </a:cubicBezTo>
                    <a:cubicBezTo>
                      <a:pt x="1564" y="866"/>
                      <a:pt x="1539" y="910"/>
                      <a:pt x="1513" y="953"/>
                    </a:cubicBezTo>
                    <a:cubicBezTo>
                      <a:pt x="1502" y="969"/>
                      <a:pt x="1448" y="1045"/>
                      <a:pt x="1451" y="1045"/>
                    </a:cubicBezTo>
                    <a:cubicBezTo>
                      <a:pt x="1451" y="1045"/>
                      <a:pt x="1454" y="1042"/>
                      <a:pt x="1458" y="1036"/>
                    </a:cubicBezTo>
                    <a:lnTo>
                      <a:pt x="1458" y="1036"/>
                    </a:lnTo>
                    <a:cubicBezTo>
                      <a:pt x="1427" y="1075"/>
                      <a:pt x="1394" y="1109"/>
                      <a:pt x="1357" y="1142"/>
                    </a:cubicBezTo>
                    <a:cubicBezTo>
                      <a:pt x="1319" y="1179"/>
                      <a:pt x="1255" y="1213"/>
                      <a:pt x="1179" y="1233"/>
                    </a:cubicBezTo>
                    <a:cubicBezTo>
                      <a:pt x="1173" y="1235"/>
                      <a:pt x="1168" y="1236"/>
                      <a:pt x="1165" y="1237"/>
                    </a:cubicBezTo>
                    <a:lnTo>
                      <a:pt x="1165" y="1237"/>
                    </a:lnTo>
                    <a:cubicBezTo>
                      <a:pt x="1164" y="1237"/>
                      <a:pt x="1163" y="1237"/>
                      <a:pt x="1162" y="1237"/>
                    </a:cubicBezTo>
                    <a:cubicBezTo>
                      <a:pt x="1158" y="1237"/>
                      <a:pt x="1153" y="1237"/>
                      <a:pt x="1148" y="1238"/>
                    </a:cubicBezTo>
                    <a:cubicBezTo>
                      <a:pt x="1139" y="1238"/>
                      <a:pt x="1130" y="1238"/>
                      <a:pt x="1121" y="1238"/>
                    </a:cubicBezTo>
                    <a:cubicBezTo>
                      <a:pt x="1105" y="1238"/>
                      <a:pt x="1090" y="1237"/>
                      <a:pt x="1075" y="1235"/>
                    </a:cubicBezTo>
                    <a:cubicBezTo>
                      <a:pt x="1075" y="1235"/>
                      <a:pt x="995" y="1222"/>
                      <a:pt x="948" y="1206"/>
                    </a:cubicBezTo>
                    <a:cubicBezTo>
                      <a:pt x="800" y="1156"/>
                      <a:pt x="664" y="1063"/>
                      <a:pt x="545" y="965"/>
                    </a:cubicBezTo>
                    <a:cubicBezTo>
                      <a:pt x="480" y="913"/>
                      <a:pt x="402" y="882"/>
                      <a:pt x="324" y="882"/>
                    </a:cubicBezTo>
                    <a:cubicBezTo>
                      <a:pt x="254" y="882"/>
                      <a:pt x="184" y="908"/>
                      <a:pt x="126" y="965"/>
                    </a:cubicBezTo>
                    <a:cubicBezTo>
                      <a:pt x="22" y="1069"/>
                      <a:pt x="1" y="1283"/>
                      <a:pt x="126" y="1384"/>
                    </a:cubicBezTo>
                    <a:cubicBezTo>
                      <a:pt x="406" y="1611"/>
                      <a:pt x="738" y="1829"/>
                      <a:pt x="1109" y="1829"/>
                    </a:cubicBezTo>
                    <a:cubicBezTo>
                      <a:pt x="1131" y="1829"/>
                      <a:pt x="1154" y="1828"/>
                      <a:pt x="1176" y="1826"/>
                    </a:cubicBezTo>
                    <a:cubicBezTo>
                      <a:pt x="1480" y="1804"/>
                      <a:pt x="1733" y="1640"/>
                      <a:pt x="1917" y="1403"/>
                    </a:cubicBezTo>
                    <a:cubicBezTo>
                      <a:pt x="1973" y="1331"/>
                      <a:pt x="2024" y="1254"/>
                      <a:pt x="2070" y="1173"/>
                    </a:cubicBezTo>
                    <a:lnTo>
                      <a:pt x="2070" y="1173"/>
                    </a:lnTo>
                    <a:cubicBezTo>
                      <a:pt x="2300" y="1610"/>
                      <a:pt x="2649" y="1965"/>
                      <a:pt x="3169" y="1965"/>
                    </a:cubicBezTo>
                    <a:cubicBezTo>
                      <a:pt x="3203" y="1965"/>
                      <a:pt x="3238" y="1963"/>
                      <a:pt x="3273" y="1960"/>
                    </a:cubicBezTo>
                    <a:cubicBezTo>
                      <a:pt x="3659" y="1927"/>
                      <a:pt x="4038" y="1729"/>
                      <a:pt x="4320" y="1465"/>
                    </a:cubicBezTo>
                    <a:cubicBezTo>
                      <a:pt x="4533" y="1260"/>
                      <a:pt x="4328" y="962"/>
                      <a:pt x="4096" y="962"/>
                    </a:cubicBezTo>
                    <a:cubicBezTo>
                      <a:pt x="4029" y="962"/>
                      <a:pt x="3960" y="987"/>
                      <a:pt x="3898" y="1045"/>
                    </a:cubicBezTo>
                    <a:cubicBezTo>
                      <a:pt x="3881" y="1062"/>
                      <a:pt x="3860" y="1076"/>
                      <a:pt x="3842" y="1093"/>
                    </a:cubicBezTo>
                    <a:cubicBezTo>
                      <a:pt x="3837" y="1097"/>
                      <a:pt x="3833" y="1100"/>
                      <a:pt x="3831" y="1103"/>
                    </a:cubicBezTo>
                    <a:lnTo>
                      <a:pt x="3831" y="1103"/>
                    </a:lnTo>
                    <a:cubicBezTo>
                      <a:pt x="3827" y="1105"/>
                      <a:pt x="3822" y="1109"/>
                      <a:pt x="3817" y="1112"/>
                    </a:cubicBezTo>
                    <a:cubicBezTo>
                      <a:pt x="3788" y="1131"/>
                      <a:pt x="3761" y="1152"/>
                      <a:pt x="3733" y="1172"/>
                    </a:cubicBezTo>
                    <a:cubicBezTo>
                      <a:pt x="3659" y="1221"/>
                      <a:pt x="3581" y="1262"/>
                      <a:pt x="3499" y="1300"/>
                    </a:cubicBezTo>
                    <a:cubicBezTo>
                      <a:pt x="3496" y="1302"/>
                      <a:pt x="3493" y="1303"/>
                      <a:pt x="3490" y="1305"/>
                    </a:cubicBezTo>
                    <a:lnTo>
                      <a:pt x="3490" y="1305"/>
                    </a:lnTo>
                    <a:cubicBezTo>
                      <a:pt x="3489" y="1305"/>
                      <a:pt x="3488" y="1305"/>
                      <a:pt x="3487" y="1306"/>
                    </a:cubicBezTo>
                    <a:cubicBezTo>
                      <a:pt x="3463" y="1315"/>
                      <a:pt x="3437" y="1323"/>
                      <a:pt x="3412" y="1332"/>
                    </a:cubicBezTo>
                    <a:cubicBezTo>
                      <a:pt x="3362" y="1347"/>
                      <a:pt x="3315" y="1359"/>
                      <a:pt x="3263" y="1367"/>
                    </a:cubicBezTo>
                    <a:cubicBezTo>
                      <a:pt x="3259" y="1368"/>
                      <a:pt x="3256" y="1368"/>
                      <a:pt x="3253" y="1369"/>
                    </a:cubicBezTo>
                    <a:lnTo>
                      <a:pt x="3253" y="1369"/>
                    </a:lnTo>
                    <a:cubicBezTo>
                      <a:pt x="3251" y="1369"/>
                      <a:pt x="3249" y="1369"/>
                      <a:pt x="3247" y="1369"/>
                    </a:cubicBezTo>
                    <a:cubicBezTo>
                      <a:pt x="3223" y="1370"/>
                      <a:pt x="3200" y="1370"/>
                      <a:pt x="3174" y="1372"/>
                    </a:cubicBezTo>
                    <a:cubicBezTo>
                      <a:pt x="3169" y="1372"/>
                      <a:pt x="3131" y="1369"/>
                      <a:pt x="3114" y="1368"/>
                    </a:cubicBezTo>
                    <a:lnTo>
                      <a:pt x="3114" y="1368"/>
                    </a:lnTo>
                    <a:cubicBezTo>
                      <a:pt x="3095" y="1365"/>
                      <a:pt x="3063" y="1359"/>
                      <a:pt x="3058" y="1358"/>
                    </a:cubicBezTo>
                    <a:cubicBezTo>
                      <a:pt x="2981" y="1337"/>
                      <a:pt x="2892" y="1295"/>
                      <a:pt x="2826" y="1232"/>
                    </a:cubicBezTo>
                    <a:cubicBezTo>
                      <a:pt x="2551" y="969"/>
                      <a:pt x="2433" y="576"/>
                      <a:pt x="2345" y="213"/>
                    </a:cubicBezTo>
                    <a:cubicBezTo>
                      <a:pt x="2311" y="75"/>
                      <a:pt x="2175" y="1"/>
                      <a:pt x="20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6"/>
              <p:cNvSpPr/>
              <p:nvPr/>
            </p:nvSpPr>
            <p:spPr>
              <a:xfrm>
                <a:off x="1092407" y="2206016"/>
                <a:ext cx="155443" cy="64233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1631" extrusionOk="0">
                    <a:moveTo>
                      <a:pt x="1547" y="0"/>
                    </a:moveTo>
                    <a:cubicBezTo>
                      <a:pt x="746" y="0"/>
                      <a:pt x="1" y="116"/>
                      <a:pt x="51" y="348"/>
                    </a:cubicBezTo>
                    <a:cubicBezTo>
                      <a:pt x="144" y="760"/>
                      <a:pt x="1474" y="1631"/>
                      <a:pt x="1474" y="1631"/>
                    </a:cubicBezTo>
                    <a:cubicBezTo>
                      <a:pt x="1474" y="1631"/>
                      <a:pt x="3946" y="532"/>
                      <a:pt x="3169" y="210"/>
                    </a:cubicBezTo>
                    <a:cubicBezTo>
                      <a:pt x="2828" y="70"/>
                      <a:pt x="2171" y="0"/>
                      <a:pt x="15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6"/>
              <p:cNvSpPr/>
              <p:nvPr/>
            </p:nvSpPr>
            <p:spPr>
              <a:xfrm>
                <a:off x="383483" y="2343854"/>
                <a:ext cx="211208" cy="63682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617" extrusionOk="0">
                    <a:moveTo>
                      <a:pt x="252" y="0"/>
                    </a:moveTo>
                    <a:cubicBezTo>
                      <a:pt x="67" y="0"/>
                      <a:pt x="1" y="296"/>
                      <a:pt x="206" y="350"/>
                    </a:cubicBezTo>
                    <a:cubicBezTo>
                      <a:pt x="1625" y="718"/>
                      <a:pt x="3045" y="1087"/>
                      <a:pt x="4464" y="1455"/>
                    </a:cubicBezTo>
                    <a:cubicBezTo>
                      <a:pt x="4663" y="1507"/>
                      <a:pt x="4864" y="1558"/>
                      <a:pt x="5063" y="1609"/>
                    </a:cubicBezTo>
                    <a:cubicBezTo>
                      <a:pt x="5080" y="1614"/>
                      <a:pt x="5097" y="1616"/>
                      <a:pt x="5113" y="1616"/>
                    </a:cubicBezTo>
                    <a:cubicBezTo>
                      <a:pt x="5299" y="1616"/>
                      <a:pt x="5362" y="1320"/>
                      <a:pt x="5158" y="1268"/>
                    </a:cubicBezTo>
                    <a:cubicBezTo>
                      <a:pt x="3738" y="900"/>
                      <a:pt x="2318" y="531"/>
                      <a:pt x="899" y="163"/>
                    </a:cubicBezTo>
                    <a:cubicBezTo>
                      <a:pt x="700" y="110"/>
                      <a:pt x="499" y="60"/>
                      <a:pt x="300" y="7"/>
                    </a:cubicBezTo>
                    <a:cubicBezTo>
                      <a:pt x="283" y="2"/>
                      <a:pt x="267" y="0"/>
                      <a:pt x="2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6"/>
              <p:cNvSpPr/>
              <p:nvPr/>
            </p:nvSpPr>
            <p:spPr>
              <a:xfrm>
                <a:off x="384467" y="2421162"/>
                <a:ext cx="195101" cy="23629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600" extrusionOk="0">
                    <a:moveTo>
                      <a:pt x="4736" y="1"/>
                    </a:moveTo>
                    <a:cubicBezTo>
                      <a:pt x="4733" y="1"/>
                      <a:pt x="4729" y="1"/>
                      <a:pt x="4725" y="1"/>
                    </a:cubicBezTo>
                    <a:cubicBezTo>
                      <a:pt x="3416" y="73"/>
                      <a:pt x="2104" y="143"/>
                      <a:pt x="794" y="214"/>
                    </a:cubicBezTo>
                    <a:cubicBezTo>
                      <a:pt x="606" y="223"/>
                      <a:pt x="417" y="234"/>
                      <a:pt x="228" y="244"/>
                    </a:cubicBezTo>
                    <a:cubicBezTo>
                      <a:pt x="6" y="256"/>
                      <a:pt x="1" y="599"/>
                      <a:pt x="217" y="599"/>
                    </a:cubicBezTo>
                    <a:cubicBezTo>
                      <a:pt x="220" y="599"/>
                      <a:pt x="224" y="599"/>
                      <a:pt x="228" y="599"/>
                    </a:cubicBezTo>
                    <a:cubicBezTo>
                      <a:pt x="1538" y="527"/>
                      <a:pt x="2850" y="457"/>
                      <a:pt x="4159" y="386"/>
                    </a:cubicBezTo>
                    <a:cubicBezTo>
                      <a:pt x="4347" y="376"/>
                      <a:pt x="4537" y="365"/>
                      <a:pt x="4725" y="355"/>
                    </a:cubicBezTo>
                    <a:cubicBezTo>
                      <a:pt x="4948" y="344"/>
                      <a:pt x="4953" y="1"/>
                      <a:pt x="47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6"/>
              <p:cNvSpPr/>
              <p:nvPr/>
            </p:nvSpPr>
            <p:spPr>
              <a:xfrm>
                <a:off x="392934" y="2465467"/>
                <a:ext cx="209436" cy="59980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1523" extrusionOk="0">
                    <a:moveTo>
                      <a:pt x="5081" y="1"/>
                    </a:moveTo>
                    <a:cubicBezTo>
                      <a:pt x="5063" y="1"/>
                      <a:pt x="5045" y="4"/>
                      <a:pt x="5025" y="10"/>
                    </a:cubicBezTo>
                    <a:cubicBezTo>
                      <a:pt x="4477" y="182"/>
                      <a:pt x="3899" y="288"/>
                      <a:pt x="3340" y="422"/>
                    </a:cubicBezTo>
                    <a:cubicBezTo>
                      <a:pt x="2493" y="627"/>
                      <a:pt x="1646" y="829"/>
                      <a:pt x="798" y="1034"/>
                    </a:cubicBezTo>
                    <a:cubicBezTo>
                      <a:pt x="601" y="1080"/>
                      <a:pt x="403" y="1128"/>
                      <a:pt x="207" y="1174"/>
                    </a:cubicBezTo>
                    <a:cubicBezTo>
                      <a:pt x="0" y="1224"/>
                      <a:pt x="67" y="1522"/>
                      <a:pt x="256" y="1522"/>
                    </a:cubicBezTo>
                    <a:cubicBezTo>
                      <a:pt x="271" y="1522"/>
                      <a:pt x="286" y="1521"/>
                      <a:pt x="302" y="1517"/>
                    </a:cubicBezTo>
                    <a:cubicBezTo>
                      <a:pt x="1690" y="1184"/>
                      <a:pt x="3078" y="852"/>
                      <a:pt x="4465" y="514"/>
                    </a:cubicBezTo>
                    <a:cubicBezTo>
                      <a:pt x="4681" y="460"/>
                      <a:pt x="4906" y="418"/>
                      <a:pt x="5120" y="350"/>
                    </a:cubicBezTo>
                    <a:cubicBezTo>
                      <a:pt x="5318" y="289"/>
                      <a:pt x="5257" y="1"/>
                      <a:pt x="50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6"/>
              <p:cNvSpPr/>
              <p:nvPr/>
            </p:nvSpPr>
            <p:spPr>
              <a:xfrm>
                <a:off x="1730994" y="2343854"/>
                <a:ext cx="211169" cy="63682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1617" extrusionOk="0">
                    <a:moveTo>
                      <a:pt x="5111" y="0"/>
                    </a:moveTo>
                    <a:cubicBezTo>
                      <a:pt x="5096" y="0"/>
                      <a:pt x="5080" y="2"/>
                      <a:pt x="5063" y="7"/>
                    </a:cubicBezTo>
                    <a:cubicBezTo>
                      <a:pt x="3642" y="375"/>
                      <a:pt x="2223" y="745"/>
                      <a:pt x="803" y="1113"/>
                    </a:cubicBezTo>
                    <a:cubicBezTo>
                      <a:pt x="604" y="1165"/>
                      <a:pt x="404" y="1215"/>
                      <a:pt x="204" y="1268"/>
                    </a:cubicBezTo>
                    <a:cubicBezTo>
                      <a:pt x="1" y="1320"/>
                      <a:pt x="64" y="1616"/>
                      <a:pt x="250" y="1616"/>
                    </a:cubicBezTo>
                    <a:cubicBezTo>
                      <a:pt x="266" y="1616"/>
                      <a:pt x="283" y="1614"/>
                      <a:pt x="300" y="1609"/>
                    </a:cubicBezTo>
                    <a:cubicBezTo>
                      <a:pt x="1719" y="1241"/>
                      <a:pt x="3139" y="872"/>
                      <a:pt x="4559" y="504"/>
                    </a:cubicBezTo>
                    <a:cubicBezTo>
                      <a:pt x="4757" y="452"/>
                      <a:pt x="4958" y="401"/>
                      <a:pt x="5157" y="350"/>
                    </a:cubicBezTo>
                    <a:cubicBezTo>
                      <a:pt x="5361" y="296"/>
                      <a:pt x="5297" y="0"/>
                      <a:pt x="51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6"/>
              <p:cNvSpPr/>
              <p:nvPr/>
            </p:nvSpPr>
            <p:spPr>
              <a:xfrm>
                <a:off x="1746117" y="2421202"/>
                <a:ext cx="195140" cy="23629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600" extrusionOk="0">
                    <a:moveTo>
                      <a:pt x="218" y="1"/>
                    </a:moveTo>
                    <a:cubicBezTo>
                      <a:pt x="1" y="1"/>
                      <a:pt x="6" y="343"/>
                      <a:pt x="230" y="356"/>
                    </a:cubicBezTo>
                    <a:cubicBezTo>
                      <a:pt x="1539" y="428"/>
                      <a:pt x="2851" y="497"/>
                      <a:pt x="4161" y="568"/>
                    </a:cubicBezTo>
                    <a:cubicBezTo>
                      <a:pt x="4349" y="578"/>
                      <a:pt x="4538" y="589"/>
                      <a:pt x="4727" y="599"/>
                    </a:cubicBezTo>
                    <a:cubicBezTo>
                      <a:pt x="4731" y="599"/>
                      <a:pt x="4735" y="599"/>
                      <a:pt x="4738" y="599"/>
                    </a:cubicBezTo>
                    <a:cubicBezTo>
                      <a:pt x="4954" y="599"/>
                      <a:pt x="4951" y="257"/>
                      <a:pt x="4727" y="244"/>
                    </a:cubicBezTo>
                    <a:cubicBezTo>
                      <a:pt x="3417" y="173"/>
                      <a:pt x="2105" y="102"/>
                      <a:pt x="796" y="31"/>
                    </a:cubicBezTo>
                    <a:cubicBezTo>
                      <a:pt x="608" y="22"/>
                      <a:pt x="418" y="11"/>
                      <a:pt x="230" y="1"/>
                    </a:cubicBezTo>
                    <a:cubicBezTo>
                      <a:pt x="226" y="1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6"/>
              <p:cNvSpPr/>
              <p:nvPr/>
            </p:nvSpPr>
            <p:spPr>
              <a:xfrm>
                <a:off x="1723315" y="2465467"/>
                <a:ext cx="209476" cy="59980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1523" extrusionOk="0">
                    <a:moveTo>
                      <a:pt x="238" y="1"/>
                    </a:moveTo>
                    <a:cubicBezTo>
                      <a:pt x="60" y="1"/>
                      <a:pt x="0" y="290"/>
                      <a:pt x="199" y="353"/>
                    </a:cubicBezTo>
                    <a:cubicBezTo>
                      <a:pt x="747" y="524"/>
                      <a:pt x="1325" y="629"/>
                      <a:pt x="1884" y="764"/>
                    </a:cubicBezTo>
                    <a:cubicBezTo>
                      <a:pt x="2731" y="969"/>
                      <a:pt x="3578" y="1172"/>
                      <a:pt x="4425" y="1375"/>
                    </a:cubicBezTo>
                    <a:cubicBezTo>
                      <a:pt x="4623" y="1421"/>
                      <a:pt x="4821" y="1470"/>
                      <a:pt x="5017" y="1517"/>
                    </a:cubicBezTo>
                    <a:cubicBezTo>
                      <a:pt x="5033" y="1521"/>
                      <a:pt x="5048" y="1522"/>
                      <a:pt x="5063" y="1522"/>
                    </a:cubicBezTo>
                    <a:cubicBezTo>
                      <a:pt x="5251" y="1522"/>
                      <a:pt x="5319" y="1224"/>
                      <a:pt x="5112" y="1174"/>
                    </a:cubicBezTo>
                    <a:cubicBezTo>
                      <a:pt x="3724" y="842"/>
                      <a:pt x="2336" y="510"/>
                      <a:pt x="948" y="174"/>
                    </a:cubicBezTo>
                    <a:cubicBezTo>
                      <a:pt x="732" y="120"/>
                      <a:pt x="508" y="78"/>
                      <a:pt x="294" y="10"/>
                    </a:cubicBezTo>
                    <a:cubicBezTo>
                      <a:pt x="274" y="4"/>
                      <a:pt x="255" y="1"/>
                      <a:pt x="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6"/>
              <p:cNvSpPr/>
              <p:nvPr/>
            </p:nvSpPr>
            <p:spPr>
              <a:xfrm>
                <a:off x="682396" y="2197194"/>
                <a:ext cx="130159" cy="130159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305" extrusionOk="0">
                    <a:moveTo>
                      <a:pt x="1653" y="0"/>
                    </a:moveTo>
                    <a:cubicBezTo>
                      <a:pt x="741" y="0"/>
                      <a:pt x="1" y="741"/>
                      <a:pt x="1" y="1653"/>
                    </a:cubicBezTo>
                    <a:cubicBezTo>
                      <a:pt x="1" y="2564"/>
                      <a:pt x="741" y="3305"/>
                      <a:pt x="1653" y="3305"/>
                    </a:cubicBezTo>
                    <a:cubicBezTo>
                      <a:pt x="2564" y="3305"/>
                      <a:pt x="3305" y="2564"/>
                      <a:pt x="3305" y="1653"/>
                    </a:cubicBezTo>
                    <a:cubicBezTo>
                      <a:pt x="3305" y="741"/>
                      <a:pt x="2564" y="0"/>
                      <a:pt x="1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6"/>
              <p:cNvSpPr/>
              <p:nvPr/>
            </p:nvSpPr>
            <p:spPr>
              <a:xfrm>
                <a:off x="755883" y="2152731"/>
                <a:ext cx="113303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5" extrusionOk="0">
                    <a:moveTo>
                      <a:pt x="1439" y="0"/>
                    </a:moveTo>
                    <a:cubicBezTo>
                      <a:pt x="645" y="0"/>
                      <a:pt x="1" y="644"/>
                      <a:pt x="1" y="1437"/>
                    </a:cubicBezTo>
                    <a:cubicBezTo>
                      <a:pt x="1" y="2231"/>
                      <a:pt x="645" y="2875"/>
                      <a:pt x="1439" y="2875"/>
                    </a:cubicBezTo>
                    <a:cubicBezTo>
                      <a:pt x="2232" y="2875"/>
                      <a:pt x="2877" y="2231"/>
                      <a:pt x="2877" y="1437"/>
                    </a:cubicBezTo>
                    <a:cubicBezTo>
                      <a:pt x="2877" y="644"/>
                      <a:pt x="2232" y="0"/>
                      <a:pt x="1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6"/>
              <p:cNvSpPr/>
              <p:nvPr/>
            </p:nvSpPr>
            <p:spPr>
              <a:xfrm>
                <a:off x="1467092" y="2197194"/>
                <a:ext cx="130159" cy="130159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305" extrusionOk="0">
                    <a:moveTo>
                      <a:pt x="1652" y="0"/>
                    </a:moveTo>
                    <a:cubicBezTo>
                      <a:pt x="740" y="0"/>
                      <a:pt x="0" y="741"/>
                      <a:pt x="0" y="1653"/>
                    </a:cubicBezTo>
                    <a:cubicBezTo>
                      <a:pt x="0" y="2564"/>
                      <a:pt x="741" y="3305"/>
                      <a:pt x="1652" y="3305"/>
                    </a:cubicBezTo>
                    <a:cubicBezTo>
                      <a:pt x="2564" y="3305"/>
                      <a:pt x="3305" y="2564"/>
                      <a:pt x="3305" y="1653"/>
                    </a:cubicBezTo>
                    <a:cubicBezTo>
                      <a:pt x="3305" y="741"/>
                      <a:pt x="2564" y="0"/>
                      <a:pt x="16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6"/>
              <p:cNvSpPr/>
              <p:nvPr/>
            </p:nvSpPr>
            <p:spPr>
              <a:xfrm>
                <a:off x="1410460" y="2152692"/>
                <a:ext cx="113303" cy="11326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6" extrusionOk="0">
                    <a:moveTo>
                      <a:pt x="1438" y="0"/>
                    </a:moveTo>
                    <a:cubicBezTo>
                      <a:pt x="644" y="0"/>
                      <a:pt x="1" y="644"/>
                      <a:pt x="1" y="1438"/>
                    </a:cubicBezTo>
                    <a:cubicBezTo>
                      <a:pt x="1" y="2232"/>
                      <a:pt x="644" y="2876"/>
                      <a:pt x="1438" y="2876"/>
                    </a:cubicBezTo>
                    <a:cubicBezTo>
                      <a:pt x="2233" y="2876"/>
                      <a:pt x="2876" y="2232"/>
                      <a:pt x="2876" y="1438"/>
                    </a:cubicBezTo>
                    <a:cubicBezTo>
                      <a:pt x="2876" y="644"/>
                      <a:pt x="2233" y="0"/>
                      <a:pt x="14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5" name="Google Shape;1795;p36"/>
          <p:cNvSpPr txBox="1">
            <a:spLocks noGrp="1"/>
          </p:cNvSpPr>
          <p:nvPr>
            <p:ph type="title"/>
          </p:nvPr>
        </p:nvSpPr>
        <p:spPr>
          <a:xfrm>
            <a:off x="1054536" y="394010"/>
            <a:ext cx="3703318" cy="7548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Key Question:</a:t>
            </a:r>
            <a:endParaRPr sz="3600" dirty="0"/>
          </a:p>
        </p:txBody>
      </p:sp>
      <p:sp>
        <p:nvSpPr>
          <p:cNvPr id="1797" name="Google Shape;1797;p36"/>
          <p:cNvSpPr txBox="1">
            <a:spLocks noGrp="1"/>
          </p:cNvSpPr>
          <p:nvPr>
            <p:ph type="subTitle" idx="1"/>
          </p:nvPr>
        </p:nvSpPr>
        <p:spPr>
          <a:xfrm>
            <a:off x="2292115" y="1586368"/>
            <a:ext cx="3729543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1. What color is your pet?</a:t>
            </a:r>
            <a:endParaRPr dirty="0"/>
          </a:p>
        </p:txBody>
      </p:sp>
      <p:grpSp>
        <p:nvGrpSpPr>
          <p:cNvPr id="1854" name="Google Shape;1854;p36"/>
          <p:cNvGrpSpPr/>
          <p:nvPr/>
        </p:nvGrpSpPr>
        <p:grpSpPr>
          <a:xfrm>
            <a:off x="7652096" y="738005"/>
            <a:ext cx="840800" cy="734775"/>
            <a:chOff x="3347725" y="3741400"/>
            <a:chExt cx="840800" cy="734775"/>
          </a:xfrm>
        </p:grpSpPr>
        <p:sp>
          <p:nvSpPr>
            <p:cNvPr id="1855" name="Google Shape;1855;p36"/>
            <p:cNvSpPr/>
            <p:nvPr/>
          </p:nvSpPr>
          <p:spPr>
            <a:xfrm>
              <a:off x="3347725" y="3741400"/>
              <a:ext cx="840800" cy="734775"/>
            </a:xfrm>
            <a:custGeom>
              <a:avLst/>
              <a:gdLst/>
              <a:ahLst/>
              <a:cxnLst/>
              <a:rect l="l" t="t" r="r" b="b"/>
              <a:pathLst>
                <a:path w="33632" h="29391" extrusionOk="0">
                  <a:moveTo>
                    <a:pt x="31710" y="0"/>
                  </a:moveTo>
                  <a:cubicBezTo>
                    <a:pt x="31516" y="0"/>
                    <a:pt x="31322" y="32"/>
                    <a:pt x="31135" y="94"/>
                  </a:cubicBezTo>
                  <a:lnTo>
                    <a:pt x="31090" y="111"/>
                  </a:lnTo>
                  <a:lnTo>
                    <a:pt x="31041" y="126"/>
                  </a:lnTo>
                  <a:lnTo>
                    <a:pt x="22293" y="2992"/>
                  </a:lnTo>
                  <a:cubicBezTo>
                    <a:pt x="21965" y="3099"/>
                    <a:pt x="21683" y="3325"/>
                    <a:pt x="21504" y="3621"/>
                  </a:cubicBezTo>
                  <a:lnTo>
                    <a:pt x="14712" y="9552"/>
                  </a:lnTo>
                  <a:cubicBezTo>
                    <a:pt x="14663" y="9437"/>
                    <a:pt x="14608" y="9326"/>
                    <a:pt x="14544" y="9217"/>
                  </a:cubicBezTo>
                  <a:cubicBezTo>
                    <a:pt x="14149" y="8545"/>
                    <a:pt x="13437" y="7741"/>
                    <a:pt x="12290" y="7741"/>
                  </a:cubicBezTo>
                  <a:cubicBezTo>
                    <a:pt x="11885" y="7741"/>
                    <a:pt x="11514" y="7846"/>
                    <a:pt x="11183" y="7991"/>
                  </a:cubicBezTo>
                  <a:cubicBezTo>
                    <a:pt x="11209" y="7281"/>
                    <a:pt x="11207" y="6521"/>
                    <a:pt x="11027" y="5809"/>
                  </a:cubicBezTo>
                  <a:cubicBezTo>
                    <a:pt x="10853" y="5112"/>
                    <a:pt x="10526" y="4515"/>
                    <a:pt x="10081" y="4086"/>
                  </a:cubicBezTo>
                  <a:cubicBezTo>
                    <a:pt x="9573" y="3589"/>
                    <a:pt x="8940" y="3329"/>
                    <a:pt x="8257" y="3329"/>
                  </a:cubicBezTo>
                  <a:cubicBezTo>
                    <a:pt x="7366" y="3329"/>
                    <a:pt x="6504" y="3785"/>
                    <a:pt x="5831" y="4621"/>
                  </a:cubicBezTo>
                  <a:cubicBezTo>
                    <a:pt x="5204" y="5393"/>
                    <a:pt x="5086" y="6393"/>
                    <a:pt x="5108" y="7287"/>
                  </a:cubicBezTo>
                  <a:cubicBezTo>
                    <a:pt x="4754" y="7063"/>
                    <a:pt x="4336" y="6901"/>
                    <a:pt x="3839" y="6901"/>
                  </a:cubicBezTo>
                  <a:cubicBezTo>
                    <a:pt x="3167" y="6901"/>
                    <a:pt x="2538" y="7204"/>
                    <a:pt x="1975" y="7801"/>
                  </a:cubicBezTo>
                  <a:cubicBezTo>
                    <a:pt x="1534" y="8272"/>
                    <a:pt x="1297" y="8874"/>
                    <a:pt x="1291" y="9537"/>
                  </a:cubicBezTo>
                  <a:cubicBezTo>
                    <a:pt x="1288" y="10010"/>
                    <a:pt x="1399" y="10509"/>
                    <a:pt x="1634" y="11055"/>
                  </a:cubicBezTo>
                  <a:cubicBezTo>
                    <a:pt x="1873" y="11607"/>
                    <a:pt x="2199" y="12140"/>
                    <a:pt x="2540" y="12639"/>
                  </a:cubicBezTo>
                  <a:cubicBezTo>
                    <a:pt x="2493" y="12637"/>
                    <a:pt x="2444" y="12637"/>
                    <a:pt x="2395" y="12637"/>
                  </a:cubicBezTo>
                  <a:cubicBezTo>
                    <a:pt x="1853" y="12637"/>
                    <a:pt x="1389" y="12812"/>
                    <a:pt x="1052" y="13145"/>
                  </a:cubicBezTo>
                  <a:cubicBezTo>
                    <a:pt x="523" y="13665"/>
                    <a:pt x="0" y="14569"/>
                    <a:pt x="514" y="15915"/>
                  </a:cubicBezTo>
                  <a:cubicBezTo>
                    <a:pt x="866" y="16834"/>
                    <a:pt x="1613" y="17730"/>
                    <a:pt x="2225" y="18408"/>
                  </a:cubicBezTo>
                  <a:cubicBezTo>
                    <a:pt x="2483" y="18696"/>
                    <a:pt x="2764" y="18981"/>
                    <a:pt x="3063" y="19261"/>
                  </a:cubicBezTo>
                  <a:cubicBezTo>
                    <a:pt x="2864" y="19506"/>
                    <a:pt x="2711" y="19785"/>
                    <a:pt x="2611" y="20090"/>
                  </a:cubicBezTo>
                  <a:lnTo>
                    <a:pt x="1244" y="21278"/>
                  </a:lnTo>
                  <a:cubicBezTo>
                    <a:pt x="764" y="21696"/>
                    <a:pt x="474" y="22276"/>
                    <a:pt x="435" y="22910"/>
                  </a:cubicBezTo>
                  <a:cubicBezTo>
                    <a:pt x="395" y="23545"/>
                    <a:pt x="604" y="24155"/>
                    <a:pt x="1024" y="24626"/>
                  </a:cubicBezTo>
                  <a:lnTo>
                    <a:pt x="4534" y="28595"/>
                  </a:lnTo>
                  <a:cubicBezTo>
                    <a:pt x="4982" y="29100"/>
                    <a:pt x="5628" y="29390"/>
                    <a:pt x="6302" y="29390"/>
                  </a:cubicBezTo>
                  <a:cubicBezTo>
                    <a:pt x="6850" y="29390"/>
                    <a:pt x="7387" y="29198"/>
                    <a:pt x="7809" y="28846"/>
                  </a:cubicBezTo>
                  <a:lnTo>
                    <a:pt x="8503" y="28273"/>
                  </a:lnTo>
                  <a:lnTo>
                    <a:pt x="8520" y="28292"/>
                  </a:lnTo>
                  <a:lnTo>
                    <a:pt x="9008" y="27876"/>
                  </a:lnTo>
                  <a:lnTo>
                    <a:pt x="9023" y="27876"/>
                  </a:lnTo>
                  <a:cubicBezTo>
                    <a:pt x="9669" y="27876"/>
                    <a:pt x="10287" y="27639"/>
                    <a:pt x="10763" y="27206"/>
                  </a:cubicBezTo>
                  <a:cubicBezTo>
                    <a:pt x="11215" y="26803"/>
                    <a:pt x="11503" y="26266"/>
                    <a:pt x="11595" y="25677"/>
                  </a:cubicBezTo>
                  <a:lnTo>
                    <a:pt x="29156" y="10757"/>
                  </a:lnTo>
                  <a:lnTo>
                    <a:pt x="29102" y="10690"/>
                  </a:lnTo>
                  <a:cubicBezTo>
                    <a:pt x="29109" y="10680"/>
                    <a:pt x="29113" y="10669"/>
                    <a:pt x="29121" y="10658"/>
                  </a:cubicBezTo>
                  <a:lnTo>
                    <a:pt x="29128" y="10648"/>
                  </a:lnTo>
                  <a:lnTo>
                    <a:pt x="33276" y="2781"/>
                  </a:lnTo>
                  <a:cubicBezTo>
                    <a:pt x="33280" y="2770"/>
                    <a:pt x="33286" y="2760"/>
                    <a:pt x="33290" y="2747"/>
                  </a:cubicBezTo>
                  <a:lnTo>
                    <a:pt x="33320" y="2691"/>
                  </a:lnTo>
                  <a:cubicBezTo>
                    <a:pt x="33632" y="2118"/>
                    <a:pt x="33615" y="1446"/>
                    <a:pt x="33278" y="892"/>
                  </a:cubicBezTo>
                  <a:cubicBezTo>
                    <a:pt x="32947" y="344"/>
                    <a:pt x="32348" y="0"/>
                    <a:pt x="31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5280000" algn="bl" rotWithShape="0">
                <a:schemeClr val="dk2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6"/>
            <p:cNvSpPr/>
            <p:nvPr/>
          </p:nvSpPr>
          <p:spPr>
            <a:xfrm>
              <a:off x="3379225" y="3858050"/>
              <a:ext cx="336275" cy="404350"/>
            </a:xfrm>
            <a:custGeom>
              <a:avLst/>
              <a:gdLst/>
              <a:ahLst/>
              <a:cxnLst/>
              <a:rect l="l" t="t" r="r" b="b"/>
              <a:pathLst>
                <a:path w="13451" h="16174" extrusionOk="0">
                  <a:moveTo>
                    <a:pt x="7001" y="1"/>
                  </a:moveTo>
                  <a:cubicBezTo>
                    <a:pt x="6542" y="1"/>
                    <a:pt x="6047" y="256"/>
                    <a:pt x="5607" y="800"/>
                  </a:cubicBezTo>
                  <a:cubicBezTo>
                    <a:pt x="4538" y="2120"/>
                    <a:pt x="5916" y="5119"/>
                    <a:pt x="4972" y="5119"/>
                  </a:cubicBezTo>
                  <a:cubicBezTo>
                    <a:pt x="4956" y="5119"/>
                    <a:pt x="4938" y="5118"/>
                    <a:pt x="4920" y="5116"/>
                  </a:cubicBezTo>
                  <a:cubicBezTo>
                    <a:pt x="4119" y="5029"/>
                    <a:pt x="3472" y="3571"/>
                    <a:pt x="2578" y="3571"/>
                  </a:cubicBezTo>
                  <a:cubicBezTo>
                    <a:pt x="2307" y="3571"/>
                    <a:pt x="2013" y="3706"/>
                    <a:pt x="1685" y="4054"/>
                  </a:cubicBezTo>
                  <a:cubicBezTo>
                    <a:pt x="250" y="5579"/>
                    <a:pt x="4123" y="8869"/>
                    <a:pt x="3658" y="9485"/>
                  </a:cubicBezTo>
                  <a:cubicBezTo>
                    <a:pt x="3556" y="9621"/>
                    <a:pt x="3382" y="9671"/>
                    <a:pt x="3167" y="9671"/>
                  </a:cubicBezTo>
                  <a:cubicBezTo>
                    <a:pt x="2584" y="9671"/>
                    <a:pt x="1700" y="9305"/>
                    <a:pt x="1140" y="9305"/>
                  </a:cubicBezTo>
                  <a:cubicBezTo>
                    <a:pt x="967" y="9305"/>
                    <a:pt x="825" y="9340"/>
                    <a:pt x="732" y="9432"/>
                  </a:cubicBezTo>
                  <a:cubicBezTo>
                    <a:pt x="229" y="9925"/>
                    <a:pt x="1" y="10673"/>
                    <a:pt x="1960" y="12850"/>
                  </a:cubicBezTo>
                  <a:cubicBezTo>
                    <a:pt x="3918" y="15030"/>
                    <a:pt x="6513" y="16162"/>
                    <a:pt x="6513" y="16162"/>
                  </a:cubicBezTo>
                  <a:cubicBezTo>
                    <a:pt x="6556" y="16169"/>
                    <a:pt x="6603" y="16173"/>
                    <a:pt x="6654" y="16173"/>
                  </a:cubicBezTo>
                  <a:cubicBezTo>
                    <a:pt x="8252" y="16173"/>
                    <a:pt x="13450" y="12633"/>
                    <a:pt x="12098" y="11014"/>
                  </a:cubicBezTo>
                  <a:cubicBezTo>
                    <a:pt x="11763" y="10613"/>
                    <a:pt x="11457" y="10472"/>
                    <a:pt x="11173" y="10472"/>
                  </a:cubicBezTo>
                  <a:cubicBezTo>
                    <a:pt x="10511" y="10472"/>
                    <a:pt x="9967" y="11233"/>
                    <a:pt x="9447" y="11233"/>
                  </a:cubicBezTo>
                  <a:cubicBezTo>
                    <a:pt x="9258" y="11233"/>
                    <a:pt x="9073" y="11133"/>
                    <a:pt x="8887" y="10861"/>
                  </a:cubicBezTo>
                  <a:cubicBezTo>
                    <a:pt x="7963" y="9511"/>
                    <a:pt x="13329" y="7259"/>
                    <a:pt x="12139" y="5233"/>
                  </a:cubicBezTo>
                  <a:cubicBezTo>
                    <a:pt x="11780" y="4625"/>
                    <a:pt x="11405" y="4417"/>
                    <a:pt x="11029" y="4417"/>
                  </a:cubicBezTo>
                  <a:cubicBezTo>
                    <a:pt x="10336" y="4417"/>
                    <a:pt x="9639" y="5124"/>
                    <a:pt x="9032" y="5331"/>
                  </a:cubicBezTo>
                  <a:cubicBezTo>
                    <a:pt x="8978" y="5350"/>
                    <a:pt x="8930" y="5359"/>
                    <a:pt x="8886" y="5359"/>
                  </a:cubicBezTo>
                  <a:cubicBezTo>
                    <a:pt x="8184" y="5359"/>
                    <a:pt x="8857" y="2999"/>
                    <a:pt x="8475" y="1474"/>
                  </a:cubicBezTo>
                  <a:cubicBezTo>
                    <a:pt x="8237" y="523"/>
                    <a:pt x="7656" y="1"/>
                    <a:pt x="7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536300" y="3966825"/>
              <a:ext cx="14875" cy="379750"/>
            </a:xfrm>
            <a:custGeom>
              <a:avLst/>
              <a:gdLst/>
              <a:ahLst/>
              <a:cxnLst/>
              <a:rect l="l" t="t" r="r" b="b"/>
              <a:pathLst>
                <a:path w="595" h="15190" extrusionOk="0">
                  <a:moveTo>
                    <a:pt x="418" y="0"/>
                  </a:moveTo>
                  <a:cubicBezTo>
                    <a:pt x="329" y="0"/>
                    <a:pt x="240" y="57"/>
                    <a:pt x="239" y="170"/>
                  </a:cubicBezTo>
                  <a:cubicBezTo>
                    <a:pt x="168" y="4495"/>
                    <a:pt x="102" y="8817"/>
                    <a:pt x="32" y="13144"/>
                  </a:cubicBezTo>
                  <a:cubicBezTo>
                    <a:pt x="21" y="13767"/>
                    <a:pt x="15" y="14394"/>
                    <a:pt x="4" y="15018"/>
                  </a:cubicBezTo>
                  <a:cubicBezTo>
                    <a:pt x="1" y="15133"/>
                    <a:pt x="88" y="15190"/>
                    <a:pt x="177" y="15190"/>
                  </a:cubicBezTo>
                  <a:cubicBezTo>
                    <a:pt x="266" y="15190"/>
                    <a:pt x="356" y="15133"/>
                    <a:pt x="358" y="15018"/>
                  </a:cubicBezTo>
                  <a:cubicBezTo>
                    <a:pt x="429" y="10694"/>
                    <a:pt x="495" y="6371"/>
                    <a:pt x="563" y="2044"/>
                  </a:cubicBezTo>
                  <a:cubicBezTo>
                    <a:pt x="574" y="1420"/>
                    <a:pt x="582" y="795"/>
                    <a:pt x="593" y="170"/>
                  </a:cubicBezTo>
                  <a:cubicBezTo>
                    <a:pt x="595" y="57"/>
                    <a:pt x="507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3434225" y="4133875"/>
              <a:ext cx="186400" cy="89150"/>
            </a:xfrm>
            <a:custGeom>
              <a:avLst/>
              <a:gdLst/>
              <a:ahLst/>
              <a:cxnLst/>
              <a:rect l="l" t="t" r="r" b="b"/>
              <a:pathLst>
                <a:path w="7456" h="3566" extrusionOk="0">
                  <a:moveTo>
                    <a:pt x="280" y="0"/>
                  </a:moveTo>
                  <a:cubicBezTo>
                    <a:pt x="130" y="0"/>
                    <a:pt x="0" y="179"/>
                    <a:pt x="142" y="293"/>
                  </a:cubicBezTo>
                  <a:cubicBezTo>
                    <a:pt x="1498" y="1368"/>
                    <a:pt x="2855" y="2440"/>
                    <a:pt x="4213" y="3513"/>
                  </a:cubicBezTo>
                  <a:cubicBezTo>
                    <a:pt x="4251" y="3544"/>
                    <a:pt x="4298" y="3565"/>
                    <a:pt x="4345" y="3565"/>
                  </a:cubicBezTo>
                  <a:cubicBezTo>
                    <a:pt x="4373" y="3565"/>
                    <a:pt x="4402" y="3558"/>
                    <a:pt x="4428" y="3541"/>
                  </a:cubicBezTo>
                  <a:cubicBezTo>
                    <a:pt x="5382" y="2924"/>
                    <a:pt x="6339" y="2312"/>
                    <a:pt x="7294" y="1696"/>
                  </a:cubicBezTo>
                  <a:cubicBezTo>
                    <a:pt x="7455" y="1592"/>
                    <a:pt x="7355" y="1361"/>
                    <a:pt x="7206" y="1361"/>
                  </a:cubicBezTo>
                  <a:cubicBezTo>
                    <a:pt x="7177" y="1361"/>
                    <a:pt x="7146" y="1369"/>
                    <a:pt x="7115" y="1389"/>
                  </a:cubicBezTo>
                  <a:cubicBezTo>
                    <a:pt x="6193" y="1984"/>
                    <a:pt x="5271" y="2575"/>
                    <a:pt x="4349" y="3169"/>
                  </a:cubicBezTo>
                  <a:lnTo>
                    <a:pt x="4349" y="3169"/>
                  </a:lnTo>
                  <a:cubicBezTo>
                    <a:pt x="3031" y="2125"/>
                    <a:pt x="1713" y="1083"/>
                    <a:pt x="396" y="41"/>
                  </a:cubicBezTo>
                  <a:cubicBezTo>
                    <a:pt x="359" y="12"/>
                    <a:pt x="319" y="0"/>
                    <a:pt x="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6"/>
            <p:cNvSpPr/>
            <p:nvPr/>
          </p:nvSpPr>
          <p:spPr>
            <a:xfrm>
              <a:off x="3466500" y="4036850"/>
              <a:ext cx="166375" cy="74475"/>
            </a:xfrm>
            <a:custGeom>
              <a:avLst/>
              <a:gdLst/>
              <a:ahLst/>
              <a:cxnLst/>
              <a:rect l="l" t="t" r="r" b="b"/>
              <a:pathLst>
                <a:path w="6655" h="2979" extrusionOk="0">
                  <a:moveTo>
                    <a:pt x="268" y="1"/>
                  </a:moveTo>
                  <a:cubicBezTo>
                    <a:pt x="126" y="1"/>
                    <a:pt x="0" y="181"/>
                    <a:pt x="131" y="301"/>
                  </a:cubicBezTo>
                  <a:cubicBezTo>
                    <a:pt x="1082" y="1175"/>
                    <a:pt x="2037" y="2052"/>
                    <a:pt x="2990" y="2926"/>
                  </a:cubicBezTo>
                  <a:cubicBezTo>
                    <a:pt x="3024" y="2957"/>
                    <a:pt x="3075" y="2979"/>
                    <a:pt x="3125" y="2979"/>
                  </a:cubicBezTo>
                  <a:cubicBezTo>
                    <a:pt x="3154" y="2979"/>
                    <a:pt x="3182" y="2971"/>
                    <a:pt x="3206" y="2954"/>
                  </a:cubicBezTo>
                  <a:cubicBezTo>
                    <a:pt x="4308" y="2110"/>
                    <a:pt x="5408" y="1267"/>
                    <a:pt x="6507" y="421"/>
                  </a:cubicBezTo>
                  <a:cubicBezTo>
                    <a:pt x="6654" y="310"/>
                    <a:pt x="6560" y="81"/>
                    <a:pt x="6421" y="81"/>
                  </a:cubicBezTo>
                  <a:cubicBezTo>
                    <a:pt x="6391" y="81"/>
                    <a:pt x="6360" y="91"/>
                    <a:pt x="6328" y="116"/>
                  </a:cubicBezTo>
                  <a:cubicBezTo>
                    <a:pt x="5261" y="934"/>
                    <a:pt x="4194" y="1751"/>
                    <a:pt x="3130" y="2569"/>
                  </a:cubicBezTo>
                  <a:lnTo>
                    <a:pt x="3130" y="2569"/>
                  </a:lnTo>
                  <a:cubicBezTo>
                    <a:pt x="2216" y="1730"/>
                    <a:pt x="1299" y="887"/>
                    <a:pt x="384" y="47"/>
                  </a:cubicBezTo>
                  <a:cubicBezTo>
                    <a:pt x="348" y="15"/>
                    <a:pt x="307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6"/>
            <p:cNvSpPr/>
            <p:nvPr/>
          </p:nvSpPr>
          <p:spPr>
            <a:xfrm>
              <a:off x="3441600" y="3848400"/>
              <a:ext cx="604575" cy="553775"/>
            </a:xfrm>
            <a:custGeom>
              <a:avLst/>
              <a:gdLst/>
              <a:ahLst/>
              <a:cxnLst/>
              <a:rect l="l" t="t" r="r" b="b"/>
              <a:pathLst>
                <a:path w="24183" h="22151" extrusionOk="0">
                  <a:moveTo>
                    <a:pt x="18894" y="0"/>
                  </a:moveTo>
                  <a:lnTo>
                    <a:pt x="18583" y="271"/>
                  </a:lnTo>
                  <a:lnTo>
                    <a:pt x="1" y="16610"/>
                  </a:lnTo>
                  <a:lnTo>
                    <a:pt x="4905" y="22150"/>
                  </a:lnTo>
                  <a:lnTo>
                    <a:pt x="24183" y="5781"/>
                  </a:lnTo>
                  <a:lnTo>
                    <a:pt x="188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>
              <a:off x="3892300" y="3775500"/>
              <a:ext cx="263075" cy="228275"/>
            </a:xfrm>
            <a:custGeom>
              <a:avLst/>
              <a:gdLst/>
              <a:ahLst/>
              <a:cxnLst/>
              <a:rect l="l" t="t" r="r" b="b"/>
              <a:pathLst>
                <a:path w="10523" h="9131" extrusionOk="0">
                  <a:moveTo>
                    <a:pt x="9849" y="0"/>
                  </a:moveTo>
                  <a:cubicBezTo>
                    <a:pt x="9792" y="0"/>
                    <a:pt x="9733" y="9"/>
                    <a:pt x="9674" y="29"/>
                  </a:cubicBezTo>
                  <a:lnTo>
                    <a:pt x="920" y="2897"/>
                  </a:lnTo>
                  <a:cubicBezTo>
                    <a:pt x="888" y="2908"/>
                    <a:pt x="864" y="2931"/>
                    <a:pt x="856" y="2965"/>
                  </a:cubicBezTo>
                  <a:lnTo>
                    <a:pt x="18" y="6294"/>
                  </a:lnTo>
                  <a:cubicBezTo>
                    <a:pt x="1" y="6349"/>
                    <a:pt x="39" y="6405"/>
                    <a:pt x="94" y="6413"/>
                  </a:cubicBezTo>
                  <a:lnTo>
                    <a:pt x="2952" y="6863"/>
                  </a:lnTo>
                  <a:cubicBezTo>
                    <a:pt x="3007" y="6872"/>
                    <a:pt x="3042" y="6925"/>
                    <a:pt x="3031" y="6981"/>
                  </a:cubicBezTo>
                  <a:lnTo>
                    <a:pt x="2577" y="9013"/>
                  </a:lnTo>
                  <a:cubicBezTo>
                    <a:pt x="2560" y="9074"/>
                    <a:pt x="2610" y="9131"/>
                    <a:pt x="2673" y="9131"/>
                  </a:cubicBezTo>
                  <a:cubicBezTo>
                    <a:pt x="2677" y="9131"/>
                    <a:pt x="2680" y="9131"/>
                    <a:pt x="2683" y="9130"/>
                  </a:cubicBezTo>
                  <a:lnTo>
                    <a:pt x="6108" y="8704"/>
                  </a:lnTo>
                  <a:cubicBezTo>
                    <a:pt x="6140" y="8697"/>
                    <a:pt x="6166" y="8678"/>
                    <a:pt x="6183" y="8653"/>
                  </a:cubicBezTo>
                  <a:lnTo>
                    <a:pt x="10324" y="797"/>
                  </a:lnTo>
                  <a:cubicBezTo>
                    <a:pt x="10523" y="421"/>
                    <a:pt x="10234" y="0"/>
                    <a:pt x="98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>
              <a:off x="4030375" y="3774750"/>
              <a:ext cx="125750" cy="116200"/>
            </a:xfrm>
            <a:custGeom>
              <a:avLst/>
              <a:gdLst/>
              <a:ahLst/>
              <a:cxnLst/>
              <a:rect l="l" t="t" r="r" b="b"/>
              <a:pathLst>
                <a:path w="5030" h="4648" extrusionOk="0">
                  <a:moveTo>
                    <a:pt x="4408" y="1"/>
                  </a:moveTo>
                  <a:cubicBezTo>
                    <a:pt x="4356" y="1"/>
                    <a:pt x="4301" y="9"/>
                    <a:pt x="4246" y="27"/>
                  </a:cubicBezTo>
                  <a:lnTo>
                    <a:pt x="1" y="1419"/>
                  </a:lnTo>
                  <a:lnTo>
                    <a:pt x="2784" y="4648"/>
                  </a:lnTo>
                  <a:lnTo>
                    <a:pt x="4846" y="739"/>
                  </a:lnTo>
                  <a:cubicBezTo>
                    <a:pt x="5030" y="389"/>
                    <a:pt x="4764" y="1"/>
                    <a:pt x="4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>
              <a:off x="3388925" y="4257400"/>
              <a:ext cx="186950" cy="185425"/>
            </a:xfrm>
            <a:custGeom>
              <a:avLst/>
              <a:gdLst/>
              <a:ahLst/>
              <a:cxnLst/>
              <a:rect l="l" t="t" r="r" b="b"/>
              <a:pathLst>
                <a:path w="7478" h="7417" extrusionOk="0">
                  <a:moveTo>
                    <a:pt x="2751" y="0"/>
                  </a:moveTo>
                  <a:cubicBezTo>
                    <a:pt x="2512" y="0"/>
                    <a:pt x="2271" y="83"/>
                    <a:pt x="2076" y="252"/>
                  </a:cubicBezTo>
                  <a:lnTo>
                    <a:pt x="476" y="1640"/>
                  </a:lnTo>
                  <a:cubicBezTo>
                    <a:pt x="46" y="2016"/>
                    <a:pt x="1" y="2673"/>
                    <a:pt x="380" y="3101"/>
                  </a:cubicBezTo>
                  <a:lnTo>
                    <a:pt x="3888" y="7068"/>
                  </a:lnTo>
                  <a:cubicBezTo>
                    <a:pt x="4093" y="7298"/>
                    <a:pt x="4378" y="7417"/>
                    <a:pt x="4664" y="7417"/>
                  </a:cubicBezTo>
                  <a:cubicBezTo>
                    <a:pt x="4895" y="7417"/>
                    <a:pt x="5128" y="7339"/>
                    <a:pt x="5321" y="7181"/>
                  </a:cubicBezTo>
                  <a:lnTo>
                    <a:pt x="6976" y="5809"/>
                  </a:lnTo>
                  <a:cubicBezTo>
                    <a:pt x="7426" y="5436"/>
                    <a:pt x="7477" y="4765"/>
                    <a:pt x="7087" y="4329"/>
                  </a:cubicBezTo>
                  <a:lnTo>
                    <a:pt x="3521" y="346"/>
                  </a:lnTo>
                  <a:cubicBezTo>
                    <a:pt x="3318" y="117"/>
                    <a:pt x="3035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>
              <a:off x="3503825" y="3930925"/>
              <a:ext cx="392275" cy="338775"/>
            </a:xfrm>
            <a:custGeom>
              <a:avLst/>
              <a:gdLst/>
              <a:ahLst/>
              <a:cxnLst/>
              <a:rect l="l" t="t" r="r" b="b"/>
              <a:pathLst>
                <a:path w="15691" h="13551" extrusionOk="0">
                  <a:moveTo>
                    <a:pt x="15382" y="0"/>
                  </a:moveTo>
                  <a:lnTo>
                    <a:pt x="0" y="13190"/>
                  </a:lnTo>
                  <a:lnTo>
                    <a:pt x="309" y="13550"/>
                  </a:lnTo>
                  <a:lnTo>
                    <a:pt x="15691" y="361"/>
                  </a:lnTo>
                  <a:lnTo>
                    <a:pt x="153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>
              <a:off x="3566525" y="3999800"/>
              <a:ext cx="392875" cy="334650"/>
            </a:xfrm>
            <a:custGeom>
              <a:avLst/>
              <a:gdLst/>
              <a:ahLst/>
              <a:cxnLst/>
              <a:rect l="l" t="t" r="r" b="b"/>
              <a:pathLst>
                <a:path w="15715" h="13386" extrusionOk="0">
                  <a:moveTo>
                    <a:pt x="15409" y="0"/>
                  </a:moveTo>
                  <a:lnTo>
                    <a:pt x="0" y="13026"/>
                  </a:lnTo>
                  <a:lnTo>
                    <a:pt x="305" y="13386"/>
                  </a:lnTo>
                  <a:lnTo>
                    <a:pt x="15714" y="361"/>
                  </a:lnTo>
                  <a:lnTo>
                    <a:pt x="154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>
              <a:off x="3439575" y="4232100"/>
              <a:ext cx="169350" cy="172875"/>
            </a:xfrm>
            <a:custGeom>
              <a:avLst/>
              <a:gdLst/>
              <a:ahLst/>
              <a:cxnLst/>
              <a:rect l="l" t="t" r="r" b="b"/>
              <a:pathLst>
                <a:path w="6774" h="6915" extrusionOk="0">
                  <a:moveTo>
                    <a:pt x="1416" y="1"/>
                  </a:moveTo>
                  <a:cubicBezTo>
                    <a:pt x="1113" y="1"/>
                    <a:pt x="809" y="109"/>
                    <a:pt x="566" y="328"/>
                  </a:cubicBezTo>
                  <a:cubicBezTo>
                    <a:pt x="43" y="799"/>
                    <a:pt x="1" y="1603"/>
                    <a:pt x="472" y="2126"/>
                  </a:cubicBezTo>
                  <a:lnTo>
                    <a:pt x="4411" y="6493"/>
                  </a:lnTo>
                  <a:cubicBezTo>
                    <a:pt x="4664" y="6772"/>
                    <a:pt x="5010" y="6914"/>
                    <a:pt x="5358" y="6914"/>
                  </a:cubicBezTo>
                  <a:cubicBezTo>
                    <a:pt x="5661" y="6914"/>
                    <a:pt x="5965" y="6806"/>
                    <a:pt x="6208" y="6587"/>
                  </a:cubicBezTo>
                  <a:cubicBezTo>
                    <a:pt x="6733" y="6118"/>
                    <a:pt x="6773" y="5314"/>
                    <a:pt x="6302" y="4791"/>
                  </a:cubicBezTo>
                  <a:lnTo>
                    <a:pt x="2361" y="422"/>
                  </a:lnTo>
                  <a:cubicBezTo>
                    <a:pt x="2109" y="143"/>
                    <a:pt x="1763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ubtítulo 4">
            <a:extLst>
              <a:ext uri="{FF2B5EF4-FFF2-40B4-BE49-F238E27FC236}">
                <a16:creationId xmlns:a16="http://schemas.microsoft.com/office/drawing/2014/main" id="{95589F96-7BFF-48CA-9471-D28CDFDBDB1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49300" y="2048920"/>
            <a:ext cx="2907600" cy="713400"/>
          </a:xfrm>
        </p:spPr>
        <p:txBody>
          <a:bodyPr/>
          <a:lstStyle/>
          <a:p>
            <a:r>
              <a:rPr lang="es-419" dirty="0"/>
              <a:t>¿De qué color es tu mascota?</a:t>
            </a:r>
          </a:p>
        </p:txBody>
      </p:sp>
      <p:pic>
        <p:nvPicPr>
          <p:cNvPr id="165" name="Gráfico 164">
            <a:extLst>
              <a:ext uri="{FF2B5EF4-FFF2-40B4-BE49-F238E27FC236}">
                <a16:creationId xmlns:a16="http://schemas.microsoft.com/office/drawing/2014/main" id="{ED9B39AA-373E-47D9-9BDD-C28ED3EE8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3746" y="2581215"/>
            <a:ext cx="2376614" cy="2252924"/>
          </a:xfrm>
          <a:prstGeom prst="rect">
            <a:avLst/>
          </a:prstGeom>
        </p:spPr>
      </p:pic>
      <p:sp>
        <p:nvSpPr>
          <p:cNvPr id="217" name="Google Shape;1797;p36">
            <a:extLst>
              <a:ext uri="{FF2B5EF4-FFF2-40B4-BE49-F238E27FC236}">
                <a16:creationId xmlns:a16="http://schemas.microsoft.com/office/drawing/2014/main" id="{98EDDCFB-64CC-47C3-B8EE-727EF9F2270A}"/>
              </a:ext>
            </a:extLst>
          </p:cNvPr>
          <p:cNvSpPr txBox="1">
            <a:spLocks/>
          </p:cNvSpPr>
          <p:nvPr/>
        </p:nvSpPr>
        <p:spPr>
          <a:xfrm>
            <a:off x="4860614" y="3998749"/>
            <a:ext cx="29076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Yellow and orange!</a:t>
            </a:r>
          </a:p>
        </p:txBody>
      </p:sp>
      <p:pic>
        <p:nvPicPr>
          <p:cNvPr id="1026" name="Picture 2" descr="Yellow Cat Pictures | Download Free Images on Unsplash">
            <a:extLst>
              <a:ext uri="{FF2B5EF4-FFF2-40B4-BE49-F238E27FC236}">
                <a16:creationId xmlns:a16="http://schemas.microsoft.com/office/drawing/2014/main" id="{5599987C-29D2-42F0-B8A6-F5E6826EB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5"/>
          <a:stretch/>
        </p:blipFill>
        <p:spPr bwMode="auto">
          <a:xfrm>
            <a:off x="5382439" y="1949480"/>
            <a:ext cx="1776644" cy="21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93B88CD-95C7-4641-A02F-4FB1738704B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000364" y="4047079"/>
            <a:ext cx="2907600" cy="483000"/>
          </a:xfrm>
        </p:spPr>
        <p:txBody>
          <a:bodyPr/>
          <a:lstStyle/>
          <a:p>
            <a:r>
              <a:rPr lang="es-419" dirty="0">
                <a:solidFill>
                  <a:schemeClr val="tx1"/>
                </a:solidFill>
              </a:rPr>
              <a:t>________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932B8C1-C08F-4B86-8DE7-BDD39112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04000" cy="564300"/>
          </a:xfrm>
        </p:spPr>
        <p:txBody>
          <a:bodyPr/>
          <a:lstStyle/>
          <a:p>
            <a:r>
              <a:rPr lang="es-419" sz="1600" dirty="0"/>
              <a:t>Responde en tu cuaderno. Fíjate en el ejemplo de la derecha:</a:t>
            </a:r>
            <a:br>
              <a:rPr lang="es-419" sz="1600" dirty="0"/>
            </a:br>
            <a:r>
              <a:rPr lang="es-419" sz="1600" dirty="0"/>
              <a:t>Si no tienes mascota, puedes pensar en una que te gustaría tener</a:t>
            </a:r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20807EEB-C9CE-4F64-9555-3C57A84E3360}"/>
              </a:ext>
            </a:extLst>
          </p:cNvPr>
          <p:cNvSpPr txBox="1">
            <a:spLocks/>
          </p:cNvSpPr>
          <p:nvPr/>
        </p:nvSpPr>
        <p:spPr>
          <a:xfrm>
            <a:off x="473560" y="658947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orditas"/>
              <a:buNone/>
              <a:defRPr sz="2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br>
              <a:rPr lang="es-419" dirty="0"/>
            </a:br>
            <a:r>
              <a:rPr lang="es-419" dirty="0"/>
              <a:t>What color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your</a:t>
            </a:r>
            <a:r>
              <a:rPr lang="es-419" dirty="0"/>
              <a:t> </a:t>
            </a:r>
            <a:r>
              <a:rPr lang="es-419" dirty="0" err="1"/>
              <a:t>pet</a:t>
            </a:r>
            <a:r>
              <a:rPr lang="es-419" dirty="0"/>
              <a:t>?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A86C84E-1235-4A26-91ED-F438711EF47E}"/>
              </a:ext>
            </a:extLst>
          </p:cNvPr>
          <p:cNvSpPr/>
          <p:nvPr/>
        </p:nvSpPr>
        <p:spPr>
          <a:xfrm rot="10800000">
            <a:off x="966437" y="1531433"/>
            <a:ext cx="3018264" cy="2549912"/>
          </a:xfrm>
          <a:custGeom>
            <a:avLst/>
            <a:gdLst>
              <a:gd name="connsiteX0" fmla="*/ 0 w 3018264"/>
              <a:gd name="connsiteY0" fmla="*/ 1274956 h 2549912"/>
              <a:gd name="connsiteX1" fmla="*/ 1509132 w 3018264"/>
              <a:gd name="connsiteY1" fmla="*/ 0 h 2549912"/>
              <a:gd name="connsiteX2" fmla="*/ 3018264 w 3018264"/>
              <a:gd name="connsiteY2" fmla="*/ 1274956 h 2549912"/>
              <a:gd name="connsiteX3" fmla="*/ 1509132 w 3018264"/>
              <a:gd name="connsiteY3" fmla="*/ 2549912 h 2549912"/>
              <a:gd name="connsiteX4" fmla="*/ 0 w 3018264"/>
              <a:gd name="connsiteY4" fmla="*/ 1274956 h 25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264" h="2549912" extrusionOk="0">
                <a:moveTo>
                  <a:pt x="0" y="1274956"/>
                </a:moveTo>
                <a:cubicBezTo>
                  <a:pt x="-71463" y="573874"/>
                  <a:pt x="744960" y="68132"/>
                  <a:pt x="1509132" y="0"/>
                </a:cubicBezTo>
                <a:cubicBezTo>
                  <a:pt x="2388717" y="94643"/>
                  <a:pt x="3020687" y="644751"/>
                  <a:pt x="3018264" y="1274956"/>
                </a:cubicBezTo>
                <a:cubicBezTo>
                  <a:pt x="2963162" y="1895963"/>
                  <a:pt x="2373081" y="2586763"/>
                  <a:pt x="1509132" y="2549912"/>
                </a:cubicBezTo>
                <a:cubicBezTo>
                  <a:pt x="702880" y="2448669"/>
                  <a:pt x="68746" y="2107268"/>
                  <a:pt x="0" y="1274956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C693789-B6F7-4489-8EC0-DDA3CFB1E7B7}"/>
              </a:ext>
            </a:extLst>
          </p:cNvPr>
          <p:cNvSpPr/>
          <p:nvPr/>
        </p:nvSpPr>
        <p:spPr>
          <a:xfrm rot="10800000">
            <a:off x="5623930" y="1654096"/>
            <a:ext cx="3018264" cy="2549912"/>
          </a:xfrm>
          <a:custGeom>
            <a:avLst/>
            <a:gdLst>
              <a:gd name="connsiteX0" fmla="*/ 0 w 3018264"/>
              <a:gd name="connsiteY0" fmla="*/ 1274956 h 2549912"/>
              <a:gd name="connsiteX1" fmla="*/ 1509132 w 3018264"/>
              <a:gd name="connsiteY1" fmla="*/ 0 h 2549912"/>
              <a:gd name="connsiteX2" fmla="*/ 3018264 w 3018264"/>
              <a:gd name="connsiteY2" fmla="*/ 1274956 h 2549912"/>
              <a:gd name="connsiteX3" fmla="*/ 1509132 w 3018264"/>
              <a:gd name="connsiteY3" fmla="*/ 2549912 h 2549912"/>
              <a:gd name="connsiteX4" fmla="*/ 0 w 3018264"/>
              <a:gd name="connsiteY4" fmla="*/ 1274956 h 25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264" h="2549912" extrusionOk="0">
                <a:moveTo>
                  <a:pt x="0" y="1274956"/>
                </a:moveTo>
                <a:cubicBezTo>
                  <a:pt x="-71463" y="573874"/>
                  <a:pt x="744960" y="68132"/>
                  <a:pt x="1509132" y="0"/>
                </a:cubicBezTo>
                <a:cubicBezTo>
                  <a:pt x="2388717" y="94643"/>
                  <a:pt x="3020687" y="644751"/>
                  <a:pt x="3018264" y="1274956"/>
                </a:cubicBezTo>
                <a:cubicBezTo>
                  <a:pt x="2963162" y="1895963"/>
                  <a:pt x="2373081" y="2586763"/>
                  <a:pt x="1509132" y="2549912"/>
                </a:cubicBezTo>
                <a:cubicBezTo>
                  <a:pt x="702880" y="2448669"/>
                  <a:pt x="68746" y="2107268"/>
                  <a:pt x="0" y="1274956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9D69B91B-53F7-497D-A329-79029A547169}"/>
              </a:ext>
            </a:extLst>
          </p:cNvPr>
          <p:cNvSpPr txBox="1">
            <a:spLocks/>
          </p:cNvSpPr>
          <p:nvPr/>
        </p:nvSpPr>
        <p:spPr>
          <a:xfrm>
            <a:off x="5702461" y="4244084"/>
            <a:ext cx="29076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>
                <a:solidFill>
                  <a:schemeClr val="tx1"/>
                </a:solidFill>
              </a:rPr>
              <a:t>________</a:t>
            </a:r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0E56DB9C-C065-42F7-82ED-DDA27902A3F5}"/>
              </a:ext>
            </a:extLst>
          </p:cNvPr>
          <p:cNvSpPr txBox="1">
            <a:spLocks/>
          </p:cNvSpPr>
          <p:nvPr/>
        </p:nvSpPr>
        <p:spPr>
          <a:xfrm>
            <a:off x="5587231" y="1162630"/>
            <a:ext cx="29076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dirty="0" err="1">
                <a:solidFill>
                  <a:schemeClr val="tx1"/>
                </a:solidFill>
              </a:rPr>
              <a:t>Example</a:t>
            </a:r>
            <a:r>
              <a:rPr lang="es-419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8C62D222-3F38-4CA3-945D-3088E28B42D8}"/>
                  </a:ext>
                </a:extLst>
              </p14:cNvPr>
              <p14:cNvContentPartPr/>
              <p14:nvPr/>
            </p14:nvContentPartPr>
            <p14:xfrm>
              <a:off x="6033960" y="2190600"/>
              <a:ext cx="2129400" cy="294840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8C62D222-3F38-4CA3-945D-3088E28B42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4600" y="2181240"/>
                <a:ext cx="2148120" cy="29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38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0" name="Google Shape;4970;p57"/>
          <p:cNvSpPr txBox="1">
            <a:spLocks noGrp="1"/>
          </p:cNvSpPr>
          <p:nvPr>
            <p:ph type="title"/>
          </p:nvPr>
        </p:nvSpPr>
        <p:spPr>
          <a:xfrm rot="172305">
            <a:off x="1156854" y="2213344"/>
            <a:ext cx="667096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See you next class! </a:t>
            </a:r>
            <a:endParaRPr dirty="0"/>
          </a:p>
        </p:txBody>
      </p:sp>
      <p:sp>
        <p:nvSpPr>
          <p:cNvPr id="4971" name="Google Shape;4971;p57"/>
          <p:cNvSpPr txBox="1">
            <a:spLocks noGrp="1"/>
          </p:cNvSpPr>
          <p:nvPr>
            <p:ph type="title" idx="2"/>
          </p:nvPr>
        </p:nvSpPr>
        <p:spPr>
          <a:xfrm rot="171681">
            <a:off x="1281545" y="991625"/>
            <a:ext cx="6532418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Excellent job!</a:t>
            </a:r>
            <a:endParaRPr sz="6000" dirty="0"/>
          </a:p>
        </p:txBody>
      </p:sp>
      <p:sp>
        <p:nvSpPr>
          <p:cNvPr id="4972" name="Google Shape;4972;p57"/>
          <p:cNvSpPr txBox="1">
            <a:spLocks noGrp="1"/>
          </p:cNvSpPr>
          <p:nvPr>
            <p:ph type="subTitle" idx="1"/>
          </p:nvPr>
        </p:nvSpPr>
        <p:spPr>
          <a:xfrm rot="156156">
            <a:off x="1756663" y="3218972"/>
            <a:ext cx="5723284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Cualquier duda, pueden escribir a mi correo: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hlinkClick r:id="rId3"/>
              </a:rPr>
              <a:t>f.olivares@colegionumancia.cl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4973" name="Google Shape;4973;p57"/>
          <p:cNvGrpSpPr/>
          <p:nvPr/>
        </p:nvGrpSpPr>
        <p:grpSpPr>
          <a:xfrm>
            <a:off x="114790" y="2745578"/>
            <a:ext cx="1075586" cy="1981909"/>
            <a:chOff x="2530750" y="2504325"/>
            <a:chExt cx="1290600" cy="2378100"/>
          </a:xfrm>
        </p:grpSpPr>
        <p:sp>
          <p:nvSpPr>
            <p:cNvPr id="4974" name="Google Shape;4974;p57"/>
            <p:cNvSpPr/>
            <p:nvPr/>
          </p:nvSpPr>
          <p:spPr>
            <a:xfrm>
              <a:off x="2530750" y="2504325"/>
              <a:ext cx="1290600" cy="2378100"/>
            </a:xfrm>
            <a:custGeom>
              <a:avLst/>
              <a:gdLst/>
              <a:ahLst/>
              <a:cxnLst/>
              <a:rect l="l" t="t" r="r" b="b"/>
              <a:pathLst>
                <a:path w="51624" h="95124" extrusionOk="0">
                  <a:moveTo>
                    <a:pt x="38241" y="0"/>
                  </a:moveTo>
                  <a:cubicBezTo>
                    <a:pt x="37566" y="0"/>
                    <a:pt x="36932" y="117"/>
                    <a:pt x="36344" y="343"/>
                  </a:cubicBezTo>
                  <a:cubicBezTo>
                    <a:pt x="35861" y="209"/>
                    <a:pt x="35350" y="145"/>
                    <a:pt x="34829" y="145"/>
                  </a:cubicBezTo>
                  <a:cubicBezTo>
                    <a:pt x="34207" y="145"/>
                    <a:pt x="33562" y="237"/>
                    <a:pt x="32912" y="424"/>
                  </a:cubicBezTo>
                  <a:cubicBezTo>
                    <a:pt x="31414" y="851"/>
                    <a:pt x="30206" y="1811"/>
                    <a:pt x="29520" y="3125"/>
                  </a:cubicBezTo>
                  <a:cubicBezTo>
                    <a:pt x="29341" y="3465"/>
                    <a:pt x="29210" y="3805"/>
                    <a:pt x="29112" y="4148"/>
                  </a:cubicBezTo>
                  <a:cubicBezTo>
                    <a:pt x="27665" y="4235"/>
                    <a:pt x="26462" y="4539"/>
                    <a:pt x="25667" y="4793"/>
                  </a:cubicBezTo>
                  <a:cubicBezTo>
                    <a:pt x="24426" y="4670"/>
                    <a:pt x="23460" y="4614"/>
                    <a:pt x="22604" y="4614"/>
                  </a:cubicBezTo>
                  <a:cubicBezTo>
                    <a:pt x="22280" y="4402"/>
                    <a:pt x="21945" y="4227"/>
                    <a:pt x="21597" y="4087"/>
                  </a:cubicBezTo>
                  <a:cubicBezTo>
                    <a:pt x="21092" y="3284"/>
                    <a:pt x="20241" y="2450"/>
                    <a:pt x="18804" y="1861"/>
                  </a:cubicBezTo>
                  <a:cubicBezTo>
                    <a:pt x="17552" y="1348"/>
                    <a:pt x="15945" y="1055"/>
                    <a:pt x="14394" y="1055"/>
                  </a:cubicBezTo>
                  <a:cubicBezTo>
                    <a:pt x="12248" y="1055"/>
                    <a:pt x="10463" y="1604"/>
                    <a:pt x="9179" y="2656"/>
                  </a:cubicBezTo>
                  <a:cubicBezTo>
                    <a:pt x="8231" y="2734"/>
                    <a:pt x="7299" y="3111"/>
                    <a:pt x="6409" y="3777"/>
                  </a:cubicBezTo>
                  <a:cubicBezTo>
                    <a:pt x="5594" y="4386"/>
                    <a:pt x="4970" y="5114"/>
                    <a:pt x="4554" y="5937"/>
                  </a:cubicBezTo>
                  <a:cubicBezTo>
                    <a:pt x="4202" y="6118"/>
                    <a:pt x="3843" y="6355"/>
                    <a:pt x="3485" y="6662"/>
                  </a:cubicBezTo>
                  <a:cubicBezTo>
                    <a:pt x="2690" y="7337"/>
                    <a:pt x="1993" y="8269"/>
                    <a:pt x="1354" y="9510"/>
                  </a:cubicBezTo>
                  <a:cubicBezTo>
                    <a:pt x="1" y="12141"/>
                    <a:pt x="433" y="14158"/>
                    <a:pt x="1036" y="15386"/>
                  </a:cubicBezTo>
                  <a:cubicBezTo>
                    <a:pt x="1254" y="15827"/>
                    <a:pt x="1510" y="16214"/>
                    <a:pt x="1798" y="16552"/>
                  </a:cubicBezTo>
                  <a:cubicBezTo>
                    <a:pt x="1767" y="17182"/>
                    <a:pt x="1845" y="17902"/>
                    <a:pt x="2104" y="18703"/>
                  </a:cubicBezTo>
                  <a:cubicBezTo>
                    <a:pt x="3000" y="21507"/>
                    <a:pt x="4621" y="23161"/>
                    <a:pt x="6169" y="24070"/>
                  </a:cubicBezTo>
                  <a:cubicBezTo>
                    <a:pt x="5765" y="23973"/>
                    <a:pt x="5374" y="23922"/>
                    <a:pt x="4986" y="23922"/>
                  </a:cubicBezTo>
                  <a:cubicBezTo>
                    <a:pt x="4267" y="23922"/>
                    <a:pt x="3586" y="24090"/>
                    <a:pt x="2972" y="24422"/>
                  </a:cubicBezTo>
                  <a:cubicBezTo>
                    <a:pt x="2230" y="24821"/>
                    <a:pt x="1248" y="25649"/>
                    <a:pt x="779" y="27318"/>
                  </a:cubicBezTo>
                  <a:cubicBezTo>
                    <a:pt x="598" y="27973"/>
                    <a:pt x="495" y="28732"/>
                    <a:pt x="478" y="29633"/>
                  </a:cubicBezTo>
                  <a:cubicBezTo>
                    <a:pt x="425" y="32208"/>
                    <a:pt x="1053" y="35609"/>
                    <a:pt x="1435" y="37408"/>
                  </a:cubicBezTo>
                  <a:cubicBezTo>
                    <a:pt x="1686" y="38591"/>
                    <a:pt x="1965" y="39735"/>
                    <a:pt x="2222" y="40630"/>
                  </a:cubicBezTo>
                  <a:cubicBezTo>
                    <a:pt x="2364" y="41116"/>
                    <a:pt x="2489" y="41509"/>
                    <a:pt x="2612" y="41830"/>
                  </a:cubicBezTo>
                  <a:cubicBezTo>
                    <a:pt x="2721" y="42112"/>
                    <a:pt x="2919" y="42639"/>
                    <a:pt x="3338" y="43155"/>
                  </a:cubicBezTo>
                  <a:cubicBezTo>
                    <a:pt x="3982" y="44505"/>
                    <a:pt x="5109" y="46740"/>
                    <a:pt x="7129" y="50543"/>
                  </a:cubicBezTo>
                  <a:cubicBezTo>
                    <a:pt x="6897" y="51059"/>
                    <a:pt x="6738" y="51580"/>
                    <a:pt x="6641" y="52119"/>
                  </a:cubicBezTo>
                  <a:cubicBezTo>
                    <a:pt x="6409" y="53391"/>
                    <a:pt x="6574" y="54674"/>
                    <a:pt x="7115" y="55829"/>
                  </a:cubicBezTo>
                  <a:cubicBezTo>
                    <a:pt x="8010" y="57740"/>
                    <a:pt x="9877" y="59116"/>
                    <a:pt x="11952" y="59473"/>
                  </a:cubicBezTo>
                  <a:cubicBezTo>
                    <a:pt x="12084" y="59713"/>
                    <a:pt x="12212" y="59950"/>
                    <a:pt x="12343" y="60184"/>
                  </a:cubicBezTo>
                  <a:cubicBezTo>
                    <a:pt x="11743" y="61537"/>
                    <a:pt x="11143" y="62974"/>
                    <a:pt x="10705" y="64291"/>
                  </a:cubicBezTo>
                  <a:cubicBezTo>
                    <a:pt x="10284" y="65571"/>
                    <a:pt x="10047" y="66640"/>
                    <a:pt x="9986" y="67552"/>
                  </a:cubicBezTo>
                  <a:cubicBezTo>
                    <a:pt x="9807" y="70160"/>
                    <a:pt x="11079" y="71480"/>
                    <a:pt x="11855" y="72032"/>
                  </a:cubicBezTo>
                  <a:cubicBezTo>
                    <a:pt x="12650" y="72601"/>
                    <a:pt x="13688" y="72981"/>
                    <a:pt x="16517" y="73240"/>
                  </a:cubicBezTo>
                  <a:cubicBezTo>
                    <a:pt x="16583" y="73756"/>
                    <a:pt x="16634" y="74122"/>
                    <a:pt x="16639" y="74147"/>
                  </a:cubicBezTo>
                  <a:lnTo>
                    <a:pt x="17091" y="77310"/>
                  </a:lnTo>
                  <a:lnTo>
                    <a:pt x="17189" y="77302"/>
                  </a:lnTo>
                  <a:cubicBezTo>
                    <a:pt x="17426" y="78792"/>
                    <a:pt x="17660" y="80078"/>
                    <a:pt x="17884" y="81152"/>
                  </a:cubicBezTo>
                  <a:cubicBezTo>
                    <a:pt x="18068" y="82034"/>
                    <a:pt x="18249" y="82773"/>
                    <a:pt x="18433" y="83409"/>
                  </a:cubicBezTo>
                  <a:cubicBezTo>
                    <a:pt x="18405" y="83652"/>
                    <a:pt x="18386" y="83908"/>
                    <a:pt x="18375" y="84176"/>
                  </a:cubicBezTo>
                  <a:cubicBezTo>
                    <a:pt x="18372" y="84257"/>
                    <a:pt x="18369" y="84343"/>
                    <a:pt x="18369" y="84441"/>
                  </a:cubicBezTo>
                  <a:cubicBezTo>
                    <a:pt x="17825" y="84801"/>
                    <a:pt x="17245" y="85208"/>
                    <a:pt x="16695" y="85627"/>
                  </a:cubicBezTo>
                  <a:cubicBezTo>
                    <a:pt x="15875" y="86252"/>
                    <a:pt x="15203" y="86840"/>
                    <a:pt x="14695" y="87376"/>
                  </a:cubicBezTo>
                  <a:cubicBezTo>
                    <a:pt x="14274" y="87822"/>
                    <a:pt x="12993" y="89181"/>
                    <a:pt x="13102" y="91084"/>
                  </a:cubicBezTo>
                  <a:cubicBezTo>
                    <a:pt x="13194" y="92663"/>
                    <a:pt x="14204" y="93996"/>
                    <a:pt x="15738" y="94557"/>
                  </a:cubicBezTo>
                  <a:cubicBezTo>
                    <a:pt x="16123" y="94696"/>
                    <a:pt x="17284" y="95123"/>
                    <a:pt x="20163" y="95123"/>
                  </a:cubicBezTo>
                  <a:cubicBezTo>
                    <a:pt x="21474" y="95123"/>
                    <a:pt x="22891" y="95031"/>
                    <a:pt x="24158" y="94867"/>
                  </a:cubicBezTo>
                  <a:cubicBezTo>
                    <a:pt x="25728" y="94663"/>
                    <a:pt x="26934" y="94370"/>
                    <a:pt x="27832" y="93971"/>
                  </a:cubicBezTo>
                  <a:cubicBezTo>
                    <a:pt x="28649" y="93608"/>
                    <a:pt x="29355" y="93050"/>
                    <a:pt x="29913" y="92342"/>
                  </a:cubicBezTo>
                  <a:cubicBezTo>
                    <a:pt x="30471" y="93050"/>
                    <a:pt x="31180" y="93608"/>
                    <a:pt x="32000" y="93971"/>
                  </a:cubicBezTo>
                  <a:cubicBezTo>
                    <a:pt x="32895" y="94370"/>
                    <a:pt x="34101" y="94663"/>
                    <a:pt x="35671" y="94867"/>
                  </a:cubicBezTo>
                  <a:cubicBezTo>
                    <a:pt x="36938" y="95031"/>
                    <a:pt x="38358" y="95123"/>
                    <a:pt x="39666" y="95123"/>
                  </a:cubicBezTo>
                  <a:cubicBezTo>
                    <a:pt x="40380" y="95123"/>
                    <a:pt x="42548" y="95123"/>
                    <a:pt x="44091" y="94557"/>
                  </a:cubicBezTo>
                  <a:cubicBezTo>
                    <a:pt x="45628" y="93996"/>
                    <a:pt x="46635" y="92663"/>
                    <a:pt x="46727" y="91084"/>
                  </a:cubicBezTo>
                  <a:cubicBezTo>
                    <a:pt x="46836" y="89184"/>
                    <a:pt x="45555" y="87822"/>
                    <a:pt x="45134" y="87376"/>
                  </a:cubicBezTo>
                  <a:cubicBezTo>
                    <a:pt x="44626" y="86840"/>
                    <a:pt x="43954" y="86252"/>
                    <a:pt x="43134" y="85627"/>
                  </a:cubicBezTo>
                  <a:cubicBezTo>
                    <a:pt x="42668" y="85267"/>
                    <a:pt x="42177" y="84918"/>
                    <a:pt x="41706" y="84600"/>
                  </a:cubicBezTo>
                  <a:cubicBezTo>
                    <a:pt x="41706" y="84391"/>
                    <a:pt x="41697" y="84179"/>
                    <a:pt x="41694" y="83964"/>
                  </a:cubicBezTo>
                  <a:cubicBezTo>
                    <a:pt x="41692" y="83744"/>
                    <a:pt x="41686" y="83518"/>
                    <a:pt x="41683" y="83300"/>
                  </a:cubicBezTo>
                  <a:cubicBezTo>
                    <a:pt x="41890" y="82614"/>
                    <a:pt x="42077" y="81794"/>
                    <a:pt x="42272" y="80798"/>
                  </a:cubicBezTo>
                  <a:cubicBezTo>
                    <a:pt x="42593" y="79146"/>
                    <a:pt x="42919" y="76978"/>
                    <a:pt x="43240" y="74359"/>
                  </a:cubicBezTo>
                  <a:cubicBezTo>
                    <a:pt x="43312" y="73770"/>
                    <a:pt x="43382" y="73187"/>
                    <a:pt x="43444" y="72615"/>
                  </a:cubicBezTo>
                  <a:cubicBezTo>
                    <a:pt x="45310" y="72289"/>
                    <a:pt x="46744" y="71820"/>
                    <a:pt x="47667" y="70618"/>
                  </a:cubicBezTo>
                  <a:cubicBezTo>
                    <a:pt x="48122" y="70029"/>
                    <a:pt x="48658" y="69011"/>
                    <a:pt x="48638" y="67510"/>
                  </a:cubicBezTo>
                  <a:cubicBezTo>
                    <a:pt x="48630" y="66815"/>
                    <a:pt x="48504" y="66076"/>
                    <a:pt x="48264" y="65247"/>
                  </a:cubicBezTo>
                  <a:cubicBezTo>
                    <a:pt x="47935" y="64129"/>
                    <a:pt x="47397" y="62851"/>
                    <a:pt x="46604" y="61342"/>
                  </a:cubicBezTo>
                  <a:cubicBezTo>
                    <a:pt x="46259" y="60683"/>
                    <a:pt x="45896" y="60033"/>
                    <a:pt x="45539" y="59422"/>
                  </a:cubicBezTo>
                  <a:cubicBezTo>
                    <a:pt x="47620" y="58530"/>
                    <a:pt x="48861" y="57182"/>
                    <a:pt x="49539" y="56086"/>
                  </a:cubicBezTo>
                  <a:cubicBezTo>
                    <a:pt x="51623" y="52861"/>
                    <a:pt x="50993" y="49139"/>
                    <a:pt x="50806" y="48286"/>
                  </a:cubicBezTo>
                  <a:cubicBezTo>
                    <a:pt x="50747" y="47948"/>
                    <a:pt x="50661" y="47622"/>
                    <a:pt x="50552" y="47309"/>
                  </a:cubicBezTo>
                  <a:cubicBezTo>
                    <a:pt x="50466" y="46380"/>
                    <a:pt x="50189" y="45362"/>
                    <a:pt x="49718" y="44260"/>
                  </a:cubicBezTo>
                  <a:cubicBezTo>
                    <a:pt x="48803" y="42106"/>
                    <a:pt x="47243" y="39777"/>
                    <a:pt x="45444" y="37871"/>
                  </a:cubicBezTo>
                  <a:cubicBezTo>
                    <a:pt x="44428" y="36803"/>
                    <a:pt x="43382" y="35910"/>
                    <a:pt x="42328" y="35221"/>
                  </a:cubicBezTo>
                  <a:cubicBezTo>
                    <a:pt x="41795" y="34872"/>
                    <a:pt x="41262" y="34579"/>
                    <a:pt x="40732" y="34339"/>
                  </a:cubicBezTo>
                  <a:cubicBezTo>
                    <a:pt x="40590" y="34086"/>
                    <a:pt x="40439" y="33837"/>
                    <a:pt x="40283" y="33600"/>
                  </a:cubicBezTo>
                  <a:cubicBezTo>
                    <a:pt x="40743" y="32925"/>
                    <a:pt x="41114" y="32102"/>
                    <a:pt x="41413" y="31112"/>
                  </a:cubicBezTo>
                  <a:cubicBezTo>
                    <a:pt x="41764" y="29932"/>
                    <a:pt x="42004" y="28517"/>
                    <a:pt x="42102" y="27014"/>
                  </a:cubicBezTo>
                  <a:cubicBezTo>
                    <a:pt x="42132" y="26545"/>
                    <a:pt x="42152" y="26079"/>
                    <a:pt x="42155" y="25610"/>
                  </a:cubicBezTo>
                  <a:cubicBezTo>
                    <a:pt x="42241" y="25437"/>
                    <a:pt x="42322" y="25259"/>
                    <a:pt x="42403" y="25080"/>
                  </a:cubicBezTo>
                  <a:cubicBezTo>
                    <a:pt x="42562" y="24723"/>
                    <a:pt x="42704" y="24355"/>
                    <a:pt x="42838" y="23987"/>
                  </a:cubicBezTo>
                  <a:cubicBezTo>
                    <a:pt x="42978" y="23900"/>
                    <a:pt x="43114" y="23805"/>
                    <a:pt x="43248" y="23708"/>
                  </a:cubicBezTo>
                  <a:cubicBezTo>
                    <a:pt x="43932" y="23219"/>
                    <a:pt x="44428" y="22689"/>
                    <a:pt x="44780" y="22165"/>
                  </a:cubicBezTo>
                  <a:cubicBezTo>
                    <a:pt x="45653" y="21961"/>
                    <a:pt x="46448" y="21562"/>
                    <a:pt x="47132" y="20988"/>
                  </a:cubicBezTo>
                  <a:cubicBezTo>
                    <a:pt x="48292" y="20003"/>
                    <a:pt x="49034" y="18591"/>
                    <a:pt x="49336" y="16789"/>
                  </a:cubicBezTo>
                  <a:cubicBezTo>
                    <a:pt x="49531" y="15631"/>
                    <a:pt x="49559" y="14630"/>
                    <a:pt x="49425" y="13734"/>
                  </a:cubicBezTo>
                  <a:cubicBezTo>
                    <a:pt x="49330" y="13104"/>
                    <a:pt x="49157" y="12526"/>
                    <a:pt x="48906" y="12007"/>
                  </a:cubicBezTo>
                  <a:cubicBezTo>
                    <a:pt x="49062" y="11098"/>
                    <a:pt x="48998" y="10147"/>
                    <a:pt x="48708" y="9170"/>
                  </a:cubicBezTo>
                  <a:cubicBezTo>
                    <a:pt x="48395" y="8124"/>
                    <a:pt x="47885" y="7273"/>
                    <a:pt x="47190" y="6640"/>
                  </a:cubicBezTo>
                  <a:cubicBezTo>
                    <a:pt x="47179" y="6631"/>
                    <a:pt x="47168" y="6623"/>
                    <a:pt x="47160" y="6612"/>
                  </a:cubicBezTo>
                  <a:cubicBezTo>
                    <a:pt x="47129" y="6484"/>
                    <a:pt x="47090" y="6352"/>
                    <a:pt x="47048" y="6221"/>
                  </a:cubicBezTo>
                  <a:cubicBezTo>
                    <a:pt x="46437" y="4338"/>
                    <a:pt x="44961" y="2963"/>
                    <a:pt x="43831" y="2140"/>
                  </a:cubicBezTo>
                  <a:cubicBezTo>
                    <a:pt x="42612" y="1247"/>
                    <a:pt x="41181" y="552"/>
                    <a:pt x="39912" y="223"/>
                  </a:cubicBezTo>
                  <a:cubicBezTo>
                    <a:pt x="39340" y="78"/>
                    <a:pt x="38776" y="0"/>
                    <a:pt x="38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85725" dir="342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7"/>
            <p:cNvSpPr/>
            <p:nvPr/>
          </p:nvSpPr>
          <p:spPr>
            <a:xfrm>
              <a:off x="3010675" y="4136600"/>
              <a:ext cx="238075" cy="487875"/>
            </a:xfrm>
            <a:custGeom>
              <a:avLst/>
              <a:gdLst/>
              <a:ahLst/>
              <a:cxnLst/>
              <a:rect l="l" t="t" r="r" b="b"/>
              <a:pathLst>
                <a:path w="9523" h="19515" extrusionOk="0">
                  <a:moveTo>
                    <a:pt x="2293" y="1"/>
                  </a:moveTo>
                  <a:cubicBezTo>
                    <a:pt x="995" y="1"/>
                    <a:pt x="1" y="79"/>
                    <a:pt x="1" y="79"/>
                  </a:cubicBezTo>
                  <a:cubicBezTo>
                    <a:pt x="1" y="79"/>
                    <a:pt x="1739" y="17211"/>
                    <a:pt x="3279" y="18665"/>
                  </a:cubicBezTo>
                  <a:cubicBezTo>
                    <a:pt x="3910" y="19260"/>
                    <a:pt x="4736" y="19515"/>
                    <a:pt x="5530" y="19515"/>
                  </a:cubicBezTo>
                  <a:cubicBezTo>
                    <a:pt x="6674" y="19515"/>
                    <a:pt x="7752" y="18985"/>
                    <a:pt x="8088" y="18185"/>
                  </a:cubicBezTo>
                  <a:cubicBezTo>
                    <a:pt x="8660" y="16826"/>
                    <a:pt x="9522" y="2269"/>
                    <a:pt x="7692" y="938"/>
                  </a:cubicBezTo>
                  <a:cubicBezTo>
                    <a:pt x="6617" y="161"/>
                    <a:pt x="4147" y="1"/>
                    <a:pt x="2293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7"/>
            <p:cNvSpPr/>
            <p:nvPr/>
          </p:nvSpPr>
          <p:spPr>
            <a:xfrm>
              <a:off x="3309175" y="4136600"/>
              <a:ext cx="238000" cy="491725"/>
            </a:xfrm>
            <a:custGeom>
              <a:avLst/>
              <a:gdLst/>
              <a:ahLst/>
              <a:cxnLst/>
              <a:rect l="l" t="t" r="r" b="b"/>
              <a:pathLst>
                <a:path w="9520" h="19669" extrusionOk="0">
                  <a:moveTo>
                    <a:pt x="7227" y="1"/>
                  </a:moveTo>
                  <a:cubicBezTo>
                    <a:pt x="5374" y="1"/>
                    <a:pt x="2903" y="161"/>
                    <a:pt x="1828" y="938"/>
                  </a:cubicBezTo>
                  <a:cubicBezTo>
                    <a:pt x="1" y="2264"/>
                    <a:pt x="1027" y="17504"/>
                    <a:pt x="1594" y="18860"/>
                  </a:cubicBezTo>
                  <a:cubicBezTo>
                    <a:pt x="1828" y="19418"/>
                    <a:pt x="2459" y="19669"/>
                    <a:pt x="3228" y="19669"/>
                  </a:cubicBezTo>
                  <a:cubicBezTo>
                    <a:pt x="4326" y="19669"/>
                    <a:pt x="5707" y="19157"/>
                    <a:pt x="6613" y="18302"/>
                  </a:cubicBezTo>
                  <a:cubicBezTo>
                    <a:pt x="8153" y="16849"/>
                    <a:pt x="9520" y="79"/>
                    <a:pt x="9520" y="79"/>
                  </a:cubicBezTo>
                  <a:cubicBezTo>
                    <a:pt x="9520" y="79"/>
                    <a:pt x="8525" y="1"/>
                    <a:pt x="7227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7"/>
            <p:cNvSpPr/>
            <p:nvPr/>
          </p:nvSpPr>
          <p:spPr>
            <a:xfrm>
              <a:off x="3018975" y="4231750"/>
              <a:ext cx="218875" cy="113850"/>
            </a:xfrm>
            <a:custGeom>
              <a:avLst/>
              <a:gdLst/>
              <a:ahLst/>
              <a:cxnLst/>
              <a:rect l="l" t="t" r="r" b="b"/>
              <a:pathLst>
                <a:path w="8755" h="4554" extrusionOk="0">
                  <a:moveTo>
                    <a:pt x="6057" y="1"/>
                  </a:moveTo>
                  <a:cubicBezTo>
                    <a:pt x="3673" y="1"/>
                    <a:pt x="360" y="111"/>
                    <a:pt x="221" y="254"/>
                  </a:cubicBezTo>
                  <a:cubicBezTo>
                    <a:pt x="1" y="472"/>
                    <a:pt x="584" y="4553"/>
                    <a:pt x="584" y="4553"/>
                  </a:cubicBezTo>
                  <a:cubicBezTo>
                    <a:pt x="584" y="4553"/>
                    <a:pt x="8534" y="4115"/>
                    <a:pt x="8534" y="3898"/>
                  </a:cubicBezTo>
                  <a:cubicBezTo>
                    <a:pt x="8534" y="3680"/>
                    <a:pt x="8755" y="324"/>
                    <a:pt x="8462" y="109"/>
                  </a:cubicBezTo>
                  <a:cubicBezTo>
                    <a:pt x="8359" y="33"/>
                    <a:pt x="7343" y="1"/>
                    <a:pt x="605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7"/>
            <p:cNvSpPr/>
            <p:nvPr/>
          </p:nvSpPr>
          <p:spPr>
            <a:xfrm>
              <a:off x="3325225" y="4191525"/>
              <a:ext cx="217075" cy="134125"/>
            </a:xfrm>
            <a:custGeom>
              <a:avLst/>
              <a:gdLst/>
              <a:ahLst/>
              <a:cxnLst/>
              <a:rect l="l" t="t" r="r" b="b"/>
              <a:pathLst>
                <a:path w="8683" h="5365" extrusionOk="0">
                  <a:moveTo>
                    <a:pt x="6933" y="0"/>
                  </a:moveTo>
                  <a:cubicBezTo>
                    <a:pt x="4612" y="0"/>
                    <a:pt x="351" y="444"/>
                    <a:pt x="299" y="767"/>
                  </a:cubicBezTo>
                  <a:cubicBezTo>
                    <a:pt x="221" y="1208"/>
                    <a:pt x="0" y="5364"/>
                    <a:pt x="0" y="5364"/>
                  </a:cubicBezTo>
                  <a:cubicBezTo>
                    <a:pt x="0" y="5364"/>
                    <a:pt x="7586" y="5144"/>
                    <a:pt x="8027" y="4924"/>
                  </a:cubicBezTo>
                  <a:cubicBezTo>
                    <a:pt x="8465" y="4706"/>
                    <a:pt x="8682" y="694"/>
                    <a:pt x="8392" y="187"/>
                  </a:cubicBezTo>
                  <a:cubicBezTo>
                    <a:pt x="8316" y="54"/>
                    <a:pt x="7743" y="0"/>
                    <a:pt x="693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7"/>
            <p:cNvSpPr/>
            <p:nvPr/>
          </p:nvSpPr>
          <p:spPr>
            <a:xfrm>
              <a:off x="2915325" y="3302250"/>
              <a:ext cx="697475" cy="605250"/>
            </a:xfrm>
            <a:custGeom>
              <a:avLst/>
              <a:gdLst/>
              <a:ahLst/>
              <a:cxnLst/>
              <a:rect l="l" t="t" r="r" b="b"/>
              <a:pathLst>
                <a:path w="27899" h="24210" extrusionOk="0">
                  <a:moveTo>
                    <a:pt x="14822" y="0"/>
                  </a:moveTo>
                  <a:cubicBezTo>
                    <a:pt x="12948" y="0"/>
                    <a:pt x="10785" y="350"/>
                    <a:pt x="8298" y="927"/>
                  </a:cubicBezTo>
                  <a:cubicBezTo>
                    <a:pt x="1" y="2852"/>
                    <a:pt x="2043" y="9227"/>
                    <a:pt x="2043" y="9227"/>
                  </a:cubicBezTo>
                  <a:cubicBezTo>
                    <a:pt x="2388" y="21599"/>
                    <a:pt x="8072" y="24210"/>
                    <a:pt x="13922" y="24210"/>
                  </a:cubicBezTo>
                  <a:cubicBezTo>
                    <a:pt x="16260" y="24210"/>
                    <a:pt x="18624" y="23793"/>
                    <a:pt x="20684" y="23416"/>
                  </a:cubicBezTo>
                  <a:cubicBezTo>
                    <a:pt x="27899" y="22093"/>
                    <a:pt x="26097" y="14999"/>
                    <a:pt x="23689" y="7302"/>
                  </a:cubicBezTo>
                  <a:cubicBezTo>
                    <a:pt x="22005" y="1911"/>
                    <a:pt x="19201" y="0"/>
                    <a:pt x="14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57"/>
            <p:cNvSpPr/>
            <p:nvPr/>
          </p:nvSpPr>
          <p:spPr>
            <a:xfrm>
              <a:off x="3389475" y="3426150"/>
              <a:ext cx="349225" cy="330900"/>
            </a:xfrm>
            <a:custGeom>
              <a:avLst/>
              <a:gdLst/>
              <a:ahLst/>
              <a:cxnLst/>
              <a:rect l="l" t="t" r="r" b="b"/>
              <a:pathLst>
                <a:path w="13969" h="13236" extrusionOk="0">
                  <a:moveTo>
                    <a:pt x="1665" y="0"/>
                  </a:moveTo>
                  <a:cubicBezTo>
                    <a:pt x="1" y="0"/>
                    <a:pt x="2522" y="1035"/>
                    <a:pt x="2522" y="1035"/>
                  </a:cubicBezTo>
                  <a:cubicBezTo>
                    <a:pt x="2522" y="1035"/>
                    <a:pt x="3791" y="11887"/>
                    <a:pt x="6893" y="12590"/>
                  </a:cubicBezTo>
                  <a:cubicBezTo>
                    <a:pt x="8392" y="12931"/>
                    <a:pt x="9437" y="13235"/>
                    <a:pt x="10276" y="13235"/>
                  </a:cubicBezTo>
                  <a:cubicBezTo>
                    <a:pt x="11171" y="13235"/>
                    <a:pt x="11832" y="12889"/>
                    <a:pt x="12560" y="11870"/>
                  </a:cubicBezTo>
                  <a:cubicBezTo>
                    <a:pt x="13968" y="9895"/>
                    <a:pt x="8311" y="887"/>
                    <a:pt x="3521" y="184"/>
                  </a:cubicBezTo>
                  <a:cubicBezTo>
                    <a:pt x="2635" y="53"/>
                    <a:pt x="2042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57"/>
            <p:cNvSpPr/>
            <p:nvPr/>
          </p:nvSpPr>
          <p:spPr>
            <a:xfrm>
              <a:off x="2787625" y="3432575"/>
              <a:ext cx="315025" cy="323000"/>
            </a:xfrm>
            <a:custGeom>
              <a:avLst/>
              <a:gdLst/>
              <a:ahLst/>
              <a:cxnLst/>
              <a:rect l="l" t="t" r="r" b="b"/>
              <a:pathLst>
                <a:path w="12601" h="12920" extrusionOk="0">
                  <a:moveTo>
                    <a:pt x="12238" y="1"/>
                  </a:moveTo>
                  <a:cubicBezTo>
                    <a:pt x="12012" y="1"/>
                    <a:pt x="11281" y="88"/>
                    <a:pt x="9503" y="370"/>
                  </a:cubicBezTo>
                  <a:cubicBezTo>
                    <a:pt x="4888" y="1104"/>
                    <a:pt x="1" y="9356"/>
                    <a:pt x="1357" y="11421"/>
                  </a:cubicBezTo>
                  <a:cubicBezTo>
                    <a:pt x="2090" y="12537"/>
                    <a:pt x="2943" y="12920"/>
                    <a:pt x="4044" y="12920"/>
                  </a:cubicBezTo>
                  <a:cubicBezTo>
                    <a:pt x="4979" y="12920"/>
                    <a:pt x="6094" y="12643"/>
                    <a:pt x="7466" y="12305"/>
                  </a:cubicBezTo>
                  <a:cubicBezTo>
                    <a:pt x="10451" y="11568"/>
                    <a:pt x="11676" y="222"/>
                    <a:pt x="11676" y="222"/>
                  </a:cubicBezTo>
                  <a:cubicBezTo>
                    <a:pt x="11676" y="222"/>
                    <a:pt x="12600" y="1"/>
                    <a:pt x="12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7"/>
            <p:cNvSpPr/>
            <p:nvPr/>
          </p:nvSpPr>
          <p:spPr>
            <a:xfrm>
              <a:off x="2596750" y="2617600"/>
              <a:ext cx="508600" cy="424875"/>
            </a:xfrm>
            <a:custGeom>
              <a:avLst/>
              <a:gdLst/>
              <a:ahLst/>
              <a:cxnLst/>
              <a:rect l="l" t="t" r="r" b="b"/>
              <a:pathLst>
                <a:path w="20344" h="16995" extrusionOk="0">
                  <a:moveTo>
                    <a:pt x="11776" y="0"/>
                  </a:moveTo>
                  <a:cubicBezTo>
                    <a:pt x="9821" y="0"/>
                    <a:pt x="7918" y="657"/>
                    <a:pt x="8018" y="2608"/>
                  </a:cubicBezTo>
                  <a:cubicBezTo>
                    <a:pt x="8018" y="2608"/>
                    <a:pt x="7781" y="1587"/>
                    <a:pt x="6957" y="1587"/>
                  </a:cubicBezTo>
                  <a:cubicBezTo>
                    <a:pt x="6673" y="1587"/>
                    <a:pt x="6319" y="1709"/>
                    <a:pt x="5881" y="2036"/>
                  </a:cubicBezTo>
                  <a:cubicBezTo>
                    <a:pt x="4171" y="3308"/>
                    <a:pt x="5100" y="4767"/>
                    <a:pt x="5100" y="4767"/>
                  </a:cubicBezTo>
                  <a:cubicBezTo>
                    <a:pt x="5100" y="4767"/>
                    <a:pt x="4749" y="4333"/>
                    <a:pt x="4170" y="4333"/>
                  </a:cubicBezTo>
                  <a:cubicBezTo>
                    <a:pt x="3583" y="4333"/>
                    <a:pt x="2764" y="4779"/>
                    <a:pt x="1839" y="6572"/>
                  </a:cubicBezTo>
                  <a:cubicBezTo>
                    <a:pt x="0" y="10141"/>
                    <a:pt x="3786" y="10846"/>
                    <a:pt x="3786" y="10846"/>
                  </a:cubicBezTo>
                  <a:cubicBezTo>
                    <a:pt x="3786" y="10846"/>
                    <a:pt x="2182" y="11153"/>
                    <a:pt x="2804" y="13106"/>
                  </a:cubicBezTo>
                  <a:cubicBezTo>
                    <a:pt x="3429" y="15059"/>
                    <a:pt x="4561" y="16225"/>
                    <a:pt x="6152" y="16741"/>
                  </a:cubicBezTo>
                  <a:cubicBezTo>
                    <a:pt x="6325" y="16798"/>
                    <a:pt x="6498" y="16823"/>
                    <a:pt x="6669" y="16823"/>
                  </a:cubicBezTo>
                  <a:cubicBezTo>
                    <a:pt x="7647" y="16823"/>
                    <a:pt x="8553" y="15993"/>
                    <a:pt x="9007" y="15497"/>
                  </a:cubicBezTo>
                  <a:lnTo>
                    <a:pt x="9007" y="15497"/>
                  </a:lnTo>
                  <a:cubicBezTo>
                    <a:pt x="8959" y="15763"/>
                    <a:pt x="9173" y="16177"/>
                    <a:pt x="10289" y="16738"/>
                  </a:cubicBezTo>
                  <a:cubicBezTo>
                    <a:pt x="10638" y="16914"/>
                    <a:pt x="11087" y="16995"/>
                    <a:pt x="11583" y="16995"/>
                  </a:cubicBezTo>
                  <a:cubicBezTo>
                    <a:pt x="14111" y="16995"/>
                    <a:pt x="17848" y="14908"/>
                    <a:pt x="15623" y="12716"/>
                  </a:cubicBezTo>
                  <a:lnTo>
                    <a:pt x="15623" y="12716"/>
                  </a:lnTo>
                  <a:cubicBezTo>
                    <a:pt x="15623" y="12716"/>
                    <a:pt x="15639" y="12716"/>
                    <a:pt x="15669" y="12716"/>
                  </a:cubicBezTo>
                  <a:cubicBezTo>
                    <a:pt x="16095" y="12716"/>
                    <a:pt x="19362" y="12626"/>
                    <a:pt x="19646" y="9873"/>
                  </a:cubicBezTo>
                  <a:cubicBezTo>
                    <a:pt x="19813" y="8230"/>
                    <a:pt x="17980" y="7261"/>
                    <a:pt x="17980" y="7261"/>
                  </a:cubicBezTo>
                  <a:cubicBezTo>
                    <a:pt x="17980" y="7261"/>
                    <a:pt x="20343" y="5646"/>
                    <a:pt x="18920" y="3783"/>
                  </a:cubicBezTo>
                  <a:cubicBezTo>
                    <a:pt x="18227" y="2876"/>
                    <a:pt x="17514" y="2644"/>
                    <a:pt x="16965" y="2644"/>
                  </a:cubicBezTo>
                  <a:cubicBezTo>
                    <a:pt x="16387" y="2644"/>
                    <a:pt x="15991" y="2901"/>
                    <a:pt x="15991" y="2901"/>
                  </a:cubicBezTo>
                  <a:cubicBezTo>
                    <a:pt x="15991" y="2901"/>
                    <a:pt x="17004" y="1420"/>
                    <a:pt x="14870" y="546"/>
                  </a:cubicBezTo>
                  <a:cubicBezTo>
                    <a:pt x="14082" y="225"/>
                    <a:pt x="12920" y="0"/>
                    <a:pt x="11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7"/>
            <p:cNvSpPr/>
            <p:nvPr/>
          </p:nvSpPr>
          <p:spPr>
            <a:xfrm>
              <a:off x="3218375" y="2591225"/>
              <a:ext cx="473525" cy="464175"/>
            </a:xfrm>
            <a:custGeom>
              <a:avLst/>
              <a:gdLst/>
              <a:ahLst/>
              <a:cxnLst/>
              <a:rect l="l" t="t" r="r" b="b"/>
              <a:pathLst>
                <a:path w="18941" h="18567" extrusionOk="0">
                  <a:moveTo>
                    <a:pt x="10767" y="0"/>
                  </a:moveTo>
                  <a:cubicBezTo>
                    <a:pt x="9324" y="0"/>
                    <a:pt x="9268" y="1334"/>
                    <a:pt x="9268" y="1334"/>
                  </a:cubicBezTo>
                  <a:cubicBezTo>
                    <a:pt x="9268" y="1334"/>
                    <a:pt x="8829" y="145"/>
                    <a:pt x="7352" y="145"/>
                  </a:cubicBezTo>
                  <a:cubicBezTo>
                    <a:pt x="7071" y="145"/>
                    <a:pt x="6752" y="188"/>
                    <a:pt x="6392" y="290"/>
                  </a:cubicBezTo>
                  <a:cubicBezTo>
                    <a:pt x="4141" y="932"/>
                    <a:pt x="5067" y="3638"/>
                    <a:pt x="5067" y="3638"/>
                  </a:cubicBezTo>
                  <a:cubicBezTo>
                    <a:pt x="5067" y="3638"/>
                    <a:pt x="4868" y="3607"/>
                    <a:pt x="4570" y="3607"/>
                  </a:cubicBezTo>
                  <a:cubicBezTo>
                    <a:pt x="3909" y="3607"/>
                    <a:pt x="2757" y="3759"/>
                    <a:pt x="2177" y="4737"/>
                  </a:cubicBezTo>
                  <a:cubicBezTo>
                    <a:pt x="656" y="7279"/>
                    <a:pt x="3700" y="9418"/>
                    <a:pt x="3700" y="9418"/>
                  </a:cubicBezTo>
                  <a:cubicBezTo>
                    <a:pt x="1" y="9937"/>
                    <a:pt x="3223" y="15416"/>
                    <a:pt x="5580" y="15829"/>
                  </a:cubicBezTo>
                  <a:cubicBezTo>
                    <a:pt x="5947" y="15894"/>
                    <a:pt x="6242" y="15921"/>
                    <a:pt x="6478" y="15921"/>
                  </a:cubicBezTo>
                  <a:cubicBezTo>
                    <a:pt x="7035" y="15921"/>
                    <a:pt x="7267" y="15770"/>
                    <a:pt x="7352" y="15599"/>
                  </a:cubicBezTo>
                  <a:lnTo>
                    <a:pt x="7352" y="15599"/>
                  </a:lnTo>
                  <a:cubicBezTo>
                    <a:pt x="7431" y="16384"/>
                    <a:pt x="7735" y="17911"/>
                    <a:pt x="8897" y="18304"/>
                  </a:cubicBezTo>
                  <a:cubicBezTo>
                    <a:pt x="9412" y="18477"/>
                    <a:pt x="9930" y="18566"/>
                    <a:pt x="10451" y="18566"/>
                  </a:cubicBezTo>
                  <a:cubicBezTo>
                    <a:pt x="11532" y="18566"/>
                    <a:pt x="12629" y="18185"/>
                    <a:pt x="13754" y="17383"/>
                  </a:cubicBezTo>
                  <a:cubicBezTo>
                    <a:pt x="15420" y="16192"/>
                    <a:pt x="14318" y="14987"/>
                    <a:pt x="14318" y="14987"/>
                  </a:cubicBezTo>
                  <a:lnTo>
                    <a:pt x="14318" y="14987"/>
                  </a:lnTo>
                  <a:cubicBezTo>
                    <a:pt x="14318" y="14987"/>
                    <a:pt x="15055" y="15349"/>
                    <a:pt x="15913" y="15349"/>
                  </a:cubicBezTo>
                  <a:cubicBezTo>
                    <a:pt x="16913" y="15349"/>
                    <a:pt x="18077" y="14857"/>
                    <a:pt x="18430" y="12727"/>
                  </a:cubicBezTo>
                  <a:cubicBezTo>
                    <a:pt x="18940" y="9648"/>
                    <a:pt x="17725" y="9307"/>
                    <a:pt x="17161" y="9307"/>
                  </a:cubicBezTo>
                  <a:cubicBezTo>
                    <a:pt x="17001" y="9307"/>
                    <a:pt x="16893" y="9335"/>
                    <a:pt x="16893" y="9335"/>
                  </a:cubicBezTo>
                  <a:cubicBezTo>
                    <a:pt x="16893" y="9335"/>
                    <a:pt x="18508" y="8721"/>
                    <a:pt x="17897" y="6676"/>
                  </a:cubicBezTo>
                  <a:cubicBezTo>
                    <a:pt x="17620" y="5749"/>
                    <a:pt x="17170" y="5496"/>
                    <a:pt x="16761" y="5496"/>
                  </a:cubicBezTo>
                  <a:cubicBezTo>
                    <a:pt x="16270" y="5496"/>
                    <a:pt x="15838" y="5861"/>
                    <a:pt x="15838" y="5861"/>
                  </a:cubicBezTo>
                  <a:cubicBezTo>
                    <a:pt x="17816" y="3476"/>
                    <a:pt x="13807" y="686"/>
                    <a:pt x="11575" y="115"/>
                  </a:cubicBezTo>
                  <a:cubicBezTo>
                    <a:pt x="11266" y="35"/>
                    <a:pt x="10999" y="0"/>
                    <a:pt x="10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7"/>
            <p:cNvSpPr/>
            <p:nvPr/>
          </p:nvSpPr>
          <p:spPr>
            <a:xfrm>
              <a:off x="2749550" y="2694275"/>
              <a:ext cx="861525" cy="593300"/>
            </a:xfrm>
            <a:custGeom>
              <a:avLst/>
              <a:gdLst/>
              <a:ahLst/>
              <a:cxnLst/>
              <a:rect l="l" t="t" r="r" b="b"/>
              <a:pathLst>
                <a:path w="34461" h="23732" extrusionOk="0">
                  <a:moveTo>
                    <a:pt x="21205" y="0"/>
                  </a:moveTo>
                  <a:cubicBezTo>
                    <a:pt x="18982" y="0"/>
                    <a:pt x="17384" y="735"/>
                    <a:pt x="17384" y="735"/>
                  </a:cubicBezTo>
                  <a:cubicBezTo>
                    <a:pt x="15975" y="581"/>
                    <a:pt x="14830" y="494"/>
                    <a:pt x="13875" y="494"/>
                  </a:cubicBezTo>
                  <a:cubicBezTo>
                    <a:pt x="9144" y="494"/>
                    <a:pt x="9076" y="2629"/>
                    <a:pt x="4793" y="9314"/>
                  </a:cubicBezTo>
                  <a:cubicBezTo>
                    <a:pt x="0" y="16797"/>
                    <a:pt x="7932" y="23731"/>
                    <a:pt x="17587" y="23731"/>
                  </a:cubicBezTo>
                  <a:cubicBezTo>
                    <a:pt x="18295" y="23731"/>
                    <a:pt x="19011" y="23694"/>
                    <a:pt x="19733" y="23617"/>
                  </a:cubicBezTo>
                  <a:cubicBezTo>
                    <a:pt x="30303" y="22490"/>
                    <a:pt x="34460" y="11356"/>
                    <a:pt x="29385" y="4451"/>
                  </a:cubicBezTo>
                  <a:cubicBezTo>
                    <a:pt x="26750" y="862"/>
                    <a:pt x="23612" y="0"/>
                    <a:pt x="21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7"/>
            <p:cNvSpPr/>
            <p:nvPr/>
          </p:nvSpPr>
          <p:spPr>
            <a:xfrm>
              <a:off x="2909900" y="4654775"/>
              <a:ext cx="329425" cy="140525"/>
            </a:xfrm>
            <a:custGeom>
              <a:avLst/>
              <a:gdLst/>
              <a:ahLst/>
              <a:cxnLst/>
              <a:rect l="l" t="t" r="r" b="b"/>
              <a:pathLst>
                <a:path w="13177" h="5621" extrusionOk="0">
                  <a:moveTo>
                    <a:pt x="9202" y="1"/>
                  </a:moveTo>
                  <a:cubicBezTo>
                    <a:pt x="8261" y="1"/>
                    <a:pt x="7302" y="79"/>
                    <a:pt x="6771" y="345"/>
                  </a:cubicBezTo>
                  <a:cubicBezTo>
                    <a:pt x="5488" y="984"/>
                    <a:pt x="0" y="4611"/>
                    <a:pt x="1786" y="5266"/>
                  </a:cubicBezTo>
                  <a:cubicBezTo>
                    <a:pt x="2447" y="5510"/>
                    <a:pt x="3655" y="5621"/>
                    <a:pt x="5012" y="5621"/>
                  </a:cubicBezTo>
                  <a:cubicBezTo>
                    <a:pt x="7321" y="5621"/>
                    <a:pt x="10060" y="5300"/>
                    <a:pt x="11265" y="4770"/>
                  </a:cubicBezTo>
                  <a:cubicBezTo>
                    <a:pt x="13176" y="3922"/>
                    <a:pt x="12900" y="281"/>
                    <a:pt x="11815" y="156"/>
                  </a:cubicBezTo>
                  <a:cubicBezTo>
                    <a:pt x="11815" y="156"/>
                    <a:pt x="10527" y="1"/>
                    <a:pt x="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7"/>
            <p:cNvSpPr/>
            <p:nvPr/>
          </p:nvSpPr>
          <p:spPr>
            <a:xfrm>
              <a:off x="3061525" y="4670025"/>
              <a:ext cx="46750" cy="41175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78" y="0"/>
                  </a:moveTo>
                  <a:lnTo>
                    <a:pt x="0" y="413"/>
                  </a:lnTo>
                  <a:cubicBezTo>
                    <a:pt x="1072" y="608"/>
                    <a:pt x="1454" y="1604"/>
                    <a:pt x="1473" y="1646"/>
                  </a:cubicBezTo>
                  <a:lnTo>
                    <a:pt x="1869" y="1498"/>
                  </a:lnTo>
                  <a:cubicBezTo>
                    <a:pt x="1850" y="1445"/>
                    <a:pt x="1390" y="24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7"/>
            <p:cNvSpPr/>
            <p:nvPr/>
          </p:nvSpPr>
          <p:spPr>
            <a:xfrm>
              <a:off x="3026575" y="4688375"/>
              <a:ext cx="44675" cy="3475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0"/>
                  </a:moveTo>
                  <a:lnTo>
                    <a:pt x="1786" y="1389"/>
                  </a:lnTo>
                  <a:cubicBezTo>
                    <a:pt x="1786" y="1389"/>
                    <a:pt x="598" y="20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7"/>
            <p:cNvSpPr/>
            <p:nvPr/>
          </p:nvSpPr>
          <p:spPr>
            <a:xfrm>
              <a:off x="3024775" y="4683475"/>
              <a:ext cx="50100" cy="43400"/>
            </a:xfrm>
            <a:custGeom>
              <a:avLst/>
              <a:gdLst/>
              <a:ahLst/>
              <a:cxnLst/>
              <a:rect l="l" t="t" r="r" b="b"/>
              <a:pathLst>
                <a:path w="2004" h="1736" extrusionOk="0">
                  <a:moveTo>
                    <a:pt x="140" y="1"/>
                  </a:moveTo>
                  <a:lnTo>
                    <a:pt x="0" y="400"/>
                  </a:lnTo>
                  <a:cubicBezTo>
                    <a:pt x="452" y="556"/>
                    <a:pt x="1387" y="1418"/>
                    <a:pt x="1707" y="1736"/>
                  </a:cubicBezTo>
                  <a:lnTo>
                    <a:pt x="2003" y="1435"/>
                  </a:lnTo>
                  <a:cubicBezTo>
                    <a:pt x="1878" y="1312"/>
                    <a:pt x="759" y="218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7"/>
            <p:cNvSpPr/>
            <p:nvPr/>
          </p:nvSpPr>
          <p:spPr>
            <a:xfrm>
              <a:off x="2996575" y="4713400"/>
              <a:ext cx="44675" cy="3475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1"/>
                  </a:moveTo>
                  <a:lnTo>
                    <a:pt x="1786" y="1390"/>
                  </a:lnTo>
                  <a:cubicBezTo>
                    <a:pt x="1786" y="1390"/>
                    <a:pt x="598" y="210"/>
                    <a:pt x="1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7"/>
            <p:cNvSpPr/>
            <p:nvPr/>
          </p:nvSpPr>
          <p:spPr>
            <a:xfrm>
              <a:off x="2994850" y="4708450"/>
              <a:ext cx="50175" cy="43400"/>
            </a:xfrm>
            <a:custGeom>
              <a:avLst/>
              <a:gdLst/>
              <a:ahLst/>
              <a:cxnLst/>
              <a:rect l="l" t="t" r="r" b="b"/>
              <a:pathLst>
                <a:path w="2007" h="1736" extrusionOk="0">
                  <a:moveTo>
                    <a:pt x="140" y="0"/>
                  </a:moveTo>
                  <a:lnTo>
                    <a:pt x="0" y="402"/>
                  </a:lnTo>
                  <a:cubicBezTo>
                    <a:pt x="452" y="558"/>
                    <a:pt x="1387" y="1420"/>
                    <a:pt x="1708" y="1736"/>
                  </a:cubicBezTo>
                  <a:lnTo>
                    <a:pt x="2006" y="1434"/>
                  </a:lnTo>
                  <a:cubicBezTo>
                    <a:pt x="1881" y="1312"/>
                    <a:pt x="765" y="215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7"/>
            <p:cNvSpPr/>
            <p:nvPr/>
          </p:nvSpPr>
          <p:spPr>
            <a:xfrm>
              <a:off x="3074150" y="4573000"/>
              <a:ext cx="159025" cy="93225"/>
            </a:xfrm>
            <a:custGeom>
              <a:avLst/>
              <a:gdLst/>
              <a:ahLst/>
              <a:cxnLst/>
              <a:rect l="l" t="t" r="r" b="b"/>
              <a:pathLst>
                <a:path w="6361" h="3729" extrusionOk="0">
                  <a:moveTo>
                    <a:pt x="2307" y="0"/>
                  </a:moveTo>
                  <a:cubicBezTo>
                    <a:pt x="1372" y="0"/>
                    <a:pt x="571" y="68"/>
                    <a:pt x="405" y="288"/>
                  </a:cubicBezTo>
                  <a:cubicBezTo>
                    <a:pt x="0" y="827"/>
                    <a:pt x="62" y="3226"/>
                    <a:pt x="500" y="3371"/>
                  </a:cubicBezTo>
                  <a:cubicBezTo>
                    <a:pt x="810" y="3478"/>
                    <a:pt x="3181" y="3728"/>
                    <a:pt x="4581" y="3728"/>
                  </a:cubicBezTo>
                  <a:cubicBezTo>
                    <a:pt x="5142" y="3728"/>
                    <a:pt x="5547" y="3688"/>
                    <a:pt x="5602" y="3583"/>
                  </a:cubicBezTo>
                  <a:cubicBezTo>
                    <a:pt x="5602" y="3583"/>
                    <a:pt x="6361" y="213"/>
                    <a:pt x="5669" y="165"/>
                  </a:cubicBezTo>
                  <a:cubicBezTo>
                    <a:pt x="5260" y="139"/>
                    <a:pt x="3647" y="0"/>
                    <a:pt x="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7"/>
            <p:cNvSpPr/>
            <p:nvPr/>
          </p:nvSpPr>
          <p:spPr>
            <a:xfrm>
              <a:off x="3318450" y="4654775"/>
              <a:ext cx="329375" cy="140525"/>
            </a:xfrm>
            <a:custGeom>
              <a:avLst/>
              <a:gdLst/>
              <a:ahLst/>
              <a:cxnLst/>
              <a:rect l="l" t="t" r="r" b="b"/>
              <a:pathLst>
                <a:path w="13175" h="5621" extrusionOk="0">
                  <a:moveTo>
                    <a:pt x="3973" y="1"/>
                  </a:moveTo>
                  <a:cubicBezTo>
                    <a:pt x="2648" y="1"/>
                    <a:pt x="1360" y="156"/>
                    <a:pt x="1360" y="156"/>
                  </a:cubicBezTo>
                  <a:cubicBezTo>
                    <a:pt x="283" y="281"/>
                    <a:pt x="1" y="3922"/>
                    <a:pt x="1912" y="4770"/>
                  </a:cubicBezTo>
                  <a:cubicBezTo>
                    <a:pt x="3117" y="5300"/>
                    <a:pt x="5855" y="5621"/>
                    <a:pt x="8163" y="5621"/>
                  </a:cubicBezTo>
                  <a:cubicBezTo>
                    <a:pt x="9520" y="5621"/>
                    <a:pt x="10728" y="5510"/>
                    <a:pt x="11389" y="5266"/>
                  </a:cubicBezTo>
                  <a:cubicBezTo>
                    <a:pt x="13174" y="4611"/>
                    <a:pt x="7690" y="984"/>
                    <a:pt x="6406" y="345"/>
                  </a:cubicBezTo>
                  <a:cubicBezTo>
                    <a:pt x="5875" y="79"/>
                    <a:pt x="4915" y="1"/>
                    <a:pt x="3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7"/>
            <p:cNvSpPr/>
            <p:nvPr/>
          </p:nvSpPr>
          <p:spPr>
            <a:xfrm>
              <a:off x="3449650" y="4670025"/>
              <a:ext cx="46750" cy="41175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1794" y="0"/>
                  </a:moveTo>
                  <a:cubicBezTo>
                    <a:pt x="478" y="240"/>
                    <a:pt x="20" y="1445"/>
                    <a:pt x="0" y="1498"/>
                  </a:cubicBezTo>
                  <a:lnTo>
                    <a:pt x="399" y="1646"/>
                  </a:lnTo>
                  <a:cubicBezTo>
                    <a:pt x="413" y="1604"/>
                    <a:pt x="796" y="614"/>
                    <a:pt x="1870" y="413"/>
                  </a:cubicBezTo>
                  <a:lnTo>
                    <a:pt x="1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7"/>
            <p:cNvSpPr/>
            <p:nvPr/>
          </p:nvSpPr>
          <p:spPr>
            <a:xfrm>
              <a:off x="3486625" y="4688375"/>
              <a:ext cx="44650" cy="34750"/>
            </a:xfrm>
            <a:custGeom>
              <a:avLst/>
              <a:gdLst/>
              <a:ahLst/>
              <a:cxnLst/>
              <a:rect l="l" t="t" r="r" b="b"/>
              <a:pathLst>
                <a:path w="1786" h="1390" extrusionOk="0">
                  <a:moveTo>
                    <a:pt x="1786" y="0"/>
                  </a:moveTo>
                  <a:lnTo>
                    <a:pt x="1786" y="0"/>
                  </a:lnTo>
                  <a:cubicBezTo>
                    <a:pt x="1189" y="209"/>
                    <a:pt x="0" y="1389"/>
                    <a:pt x="0" y="1389"/>
                  </a:cubicBezTo>
                  <a:lnTo>
                    <a:pt x="1786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7"/>
            <p:cNvSpPr/>
            <p:nvPr/>
          </p:nvSpPr>
          <p:spPr>
            <a:xfrm>
              <a:off x="3482975" y="4683475"/>
              <a:ext cx="50125" cy="43400"/>
            </a:xfrm>
            <a:custGeom>
              <a:avLst/>
              <a:gdLst/>
              <a:ahLst/>
              <a:cxnLst/>
              <a:rect l="l" t="t" r="r" b="b"/>
              <a:pathLst>
                <a:path w="2005" h="1736" extrusionOk="0">
                  <a:moveTo>
                    <a:pt x="1865" y="1"/>
                  </a:moveTo>
                  <a:cubicBezTo>
                    <a:pt x="1242" y="213"/>
                    <a:pt x="127" y="1309"/>
                    <a:pt x="1" y="1435"/>
                  </a:cubicBezTo>
                  <a:lnTo>
                    <a:pt x="297" y="1736"/>
                  </a:lnTo>
                  <a:cubicBezTo>
                    <a:pt x="620" y="1418"/>
                    <a:pt x="1552" y="556"/>
                    <a:pt x="2004" y="400"/>
                  </a:cubicBezTo>
                  <a:lnTo>
                    <a:pt x="1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7"/>
            <p:cNvSpPr/>
            <p:nvPr/>
          </p:nvSpPr>
          <p:spPr>
            <a:xfrm>
              <a:off x="3516600" y="4713400"/>
              <a:ext cx="44675" cy="3475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786" y="1"/>
                  </a:moveTo>
                  <a:lnTo>
                    <a:pt x="1786" y="1"/>
                  </a:lnTo>
                  <a:cubicBezTo>
                    <a:pt x="1189" y="210"/>
                    <a:pt x="1" y="1390"/>
                    <a:pt x="1" y="1390"/>
                  </a:cubicBezTo>
                  <a:lnTo>
                    <a:pt x="1786" y="1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7"/>
            <p:cNvSpPr/>
            <p:nvPr/>
          </p:nvSpPr>
          <p:spPr>
            <a:xfrm>
              <a:off x="3512975" y="4708525"/>
              <a:ext cx="50100" cy="43325"/>
            </a:xfrm>
            <a:custGeom>
              <a:avLst/>
              <a:gdLst/>
              <a:ahLst/>
              <a:cxnLst/>
              <a:rect l="l" t="t" r="r" b="b"/>
              <a:pathLst>
                <a:path w="2004" h="1733" extrusionOk="0">
                  <a:moveTo>
                    <a:pt x="1864" y="0"/>
                  </a:moveTo>
                  <a:cubicBezTo>
                    <a:pt x="1242" y="212"/>
                    <a:pt x="126" y="1309"/>
                    <a:pt x="1" y="1434"/>
                  </a:cubicBezTo>
                  <a:lnTo>
                    <a:pt x="296" y="1733"/>
                  </a:lnTo>
                  <a:cubicBezTo>
                    <a:pt x="617" y="1417"/>
                    <a:pt x="1552" y="555"/>
                    <a:pt x="2004" y="402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7"/>
            <p:cNvSpPr/>
            <p:nvPr/>
          </p:nvSpPr>
          <p:spPr>
            <a:xfrm>
              <a:off x="3334425" y="4570425"/>
              <a:ext cx="155075" cy="97525"/>
            </a:xfrm>
            <a:custGeom>
              <a:avLst/>
              <a:gdLst/>
              <a:ahLst/>
              <a:cxnLst/>
              <a:rect l="l" t="t" r="r" b="b"/>
              <a:pathLst>
                <a:path w="6203" h="3901" extrusionOk="0">
                  <a:moveTo>
                    <a:pt x="3758" y="1"/>
                  </a:moveTo>
                  <a:cubicBezTo>
                    <a:pt x="2471" y="1"/>
                    <a:pt x="1052" y="103"/>
                    <a:pt x="693" y="126"/>
                  </a:cubicBezTo>
                  <a:cubicBezTo>
                    <a:pt x="1" y="168"/>
                    <a:pt x="369" y="3686"/>
                    <a:pt x="369" y="3686"/>
                  </a:cubicBezTo>
                  <a:cubicBezTo>
                    <a:pt x="453" y="3845"/>
                    <a:pt x="1388" y="3900"/>
                    <a:pt x="2459" y="3900"/>
                  </a:cubicBezTo>
                  <a:cubicBezTo>
                    <a:pt x="3871" y="3900"/>
                    <a:pt x="5521" y="3803"/>
                    <a:pt x="5767" y="3719"/>
                  </a:cubicBezTo>
                  <a:cubicBezTo>
                    <a:pt x="6202" y="3571"/>
                    <a:pt x="6049" y="1945"/>
                    <a:pt x="6049" y="416"/>
                  </a:cubicBezTo>
                  <a:cubicBezTo>
                    <a:pt x="6049" y="90"/>
                    <a:pt x="4961" y="1"/>
                    <a:pt x="3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7"/>
            <p:cNvSpPr/>
            <p:nvPr/>
          </p:nvSpPr>
          <p:spPr>
            <a:xfrm>
              <a:off x="2829000" y="3397575"/>
              <a:ext cx="859625" cy="858975"/>
            </a:xfrm>
            <a:custGeom>
              <a:avLst/>
              <a:gdLst/>
              <a:ahLst/>
              <a:cxnLst/>
              <a:rect l="l" t="t" r="r" b="b"/>
              <a:pathLst>
                <a:path w="34385" h="34359" extrusionOk="0">
                  <a:moveTo>
                    <a:pt x="17218" y="0"/>
                  </a:moveTo>
                  <a:cubicBezTo>
                    <a:pt x="13294" y="0"/>
                    <a:pt x="9272" y="773"/>
                    <a:pt x="7301" y="2892"/>
                  </a:cubicBezTo>
                  <a:cubicBezTo>
                    <a:pt x="5075" y="5285"/>
                    <a:pt x="5635" y="10212"/>
                    <a:pt x="5635" y="10212"/>
                  </a:cubicBezTo>
                  <a:cubicBezTo>
                    <a:pt x="5635" y="10212"/>
                    <a:pt x="6341" y="18526"/>
                    <a:pt x="5923" y="20501"/>
                  </a:cubicBezTo>
                  <a:cubicBezTo>
                    <a:pt x="5496" y="22476"/>
                    <a:pt x="0" y="32059"/>
                    <a:pt x="1975" y="33468"/>
                  </a:cubicBezTo>
                  <a:cubicBezTo>
                    <a:pt x="2811" y="34065"/>
                    <a:pt x="8263" y="34359"/>
                    <a:pt x="14372" y="34359"/>
                  </a:cubicBezTo>
                  <a:cubicBezTo>
                    <a:pt x="22664" y="34359"/>
                    <a:pt x="32164" y="33818"/>
                    <a:pt x="32975" y="32765"/>
                  </a:cubicBezTo>
                  <a:cubicBezTo>
                    <a:pt x="34384" y="30929"/>
                    <a:pt x="29312" y="23316"/>
                    <a:pt x="28607" y="22334"/>
                  </a:cubicBezTo>
                  <a:cubicBezTo>
                    <a:pt x="27901" y="21349"/>
                    <a:pt x="28607" y="4580"/>
                    <a:pt x="27198" y="2323"/>
                  </a:cubicBezTo>
                  <a:cubicBezTo>
                    <a:pt x="26430" y="1097"/>
                    <a:pt x="21893" y="0"/>
                    <a:pt x="17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7"/>
            <p:cNvSpPr/>
            <p:nvPr/>
          </p:nvSpPr>
          <p:spPr>
            <a:xfrm>
              <a:off x="3230575" y="2774700"/>
              <a:ext cx="301325" cy="213075"/>
            </a:xfrm>
            <a:custGeom>
              <a:avLst/>
              <a:gdLst/>
              <a:ahLst/>
              <a:cxnLst/>
              <a:rect l="l" t="t" r="r" b="b"/>
              <a:pathLst>
                <a:path w="12053" h="8523" extrusionOk="0">
                  <a:moveTo>
                    <a:pt x="2968" y="0"/>
                  </a:moveTo>
                  <a:cubicBezTo>
                    <a:pt x="615" y="0"/>
                    <a:pt x="1" y="1516"/>
                    <a:pt x="1" y="1516"/>
                  </a:cubicBezTo>
                  <a:cubicBezTo>
                    <a:pt x="1" y="1516"/>
                    <a:pt x="78" y="1504"/>
                    <a:pt x="215" y="1504"/>
                  </a:cubicBezTo>
                  <a:cubicBezTo>
                    <a:pt x="748" y="1504"/>
                    <a:pt x="2193" y="1682"/>
                    <a:pt x="3597" y="3421"/>
                  </a:cubicBezTo>
                  <a:cubicBezTo>
                    <a:pt x="5268" y="5493"/>
                    <a:pt x="8464" y="8522"/>
                    <a:pt x="10172" y="8522"/>
                  </a:cubicBezTo>
                  <a:cubicBezTo>
                    <a:pt x="10263" y="8522"/>
                    <a:pt x="10350" y="8514"/>
                    <a:pt x="10432" y="8496"/>
                  </a:cubicBezTo>
                  <a:cubicBezTo>
                    <a:pt x="12053" y="8142"/>
                    <a:pt x="10362" y="2152"/>
                    <a:pt x="5709" y="534"/>
                  </a:cubicBezTo>
                  <a:cubicBezTo>
                    <a:pt x="4603" y="147"/>
                    <a:pt x="3701" y="0"/>
                    <a:pt x="2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7"/>
            <p:cNvSpPr/>
            <p:nvPr/>
          </p:nvSpPr>
          <p:spPr>
            <a:xfrm>
              <a:off x="3402300" y="3411875"/>
              <a:ext cx="170050" cy="512925"/>
            </a:xfrm>
            <a:custGeom>
              <a:avLst/>
              <a:gdLst/>
              <a:ahLst/>
              <a:cxnLst/>
              <a:rect l="l" t="t" r="r" b="b"/>
              <a:pathLst>
                <a:path w="6802" h="20517" extrusionOk="0">
                  <a:moveTo>
                    <a:pt x="582" y="1"/>
                  </a:moveTo>
                  <a:cubicBezTo>
                    <a:pt x="235" y="1"/>
                    <a:pt x="0" y="32"/>
                    <a:pt x="0" y="32"/>
                  </a:cubicBezTo>
                  <a:cubicBezTo>
                    <a:pt x="0" y="32"/>
                    <a:pt x="739" y="18517"/>
                    <a:pt x="5393" y="20350"/>
                  </a:cubicBezTo>
                  <a:cubicBezTo>
                    <a:pt x="5393" y="20350"/>
                    <a:pt x="5615" y="20516"/>
                    <a:pt x="5874" y="20516"/>
                  </a:cubicBezTo>
                  <a:cubicBezTo>
                    <a:pt x="6199" y="20516"/>
                    <a:pt x="6583" y="20255"/>
                    <a:pt x="6662" y="19081"/>
                  </a:cubicBezTo>
                  <a:cubicBezTo>
                    <a:pt x="6802" y="16966"/>
                    <a:pt x="4213" y="6284"/>
                    <a:pt x="3418" y="1745"/>
                  </a:cubicBezTo>
                  <a:cubicBezTo>
                    <a:pt x="3152" y="213"/>
                    <a:pt x="1486" y="1"/>
                    <a:pt x="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7"/>
            <p:cNvSpPr/>
            <p:nvPr/>
          </p:nvSpPr>
          <p:spPr>
            <a:xfrm>
              <a:off x="2913600" y="3421675"/>
              <a:ext cx="176125" cy="503175"/>
            </a:xfrm>
            <a:custGeom>
              <a:avLst/>
              <a:gdLst/>
              <a:ahLst/>
              <a:cxnLst/>
              <a:rect l="l" t="t" r="r" b="b"/>
              <a:pathLst>
                <a:path w="7045" h="20127" extrusionOk="0">
                  <a:moveTo>
                    <a:pt x="6857" y="0"/>
                  </a:moveTo>
                  <a:cubicBezTo>
                    <a:pt x="6146" y="0"/>
                    <a:pt x="3633" y="91"/>
                    <a:pt x="3381" y="1356"/>
                  </a:cubicBezTo>
                  <a:cubicBezTo>
                    <a:pt x="2960" y="3473"/>
                    <a:pt x="0" y="16577"/>
                    <a:pt x="140" y="18692"/>
                  </a:cubicBezTo>
                  <a:cubicBezTo>
                    <a:pt x="219" y="19866"/>
                    <a:pt x="603" y="20127"/>
                    <a:pt x="928" y="20127"/>
                  </a:cubicBezTo>
                  <a:cubicBezTo>
                    <a:pt x="1187" y="20127"/>
                    <a:pt x="1409" y="19961"/>
                    <a:pt x="1409" y="19961"/>
                  </a:cubicBezTo>
                  <a:cubicBezTo>
                    <a:pt x="6060" y="18125"/>
                    <a:pt x="7044" y="3"/>
                    <a:pt x="7044" y="3"/>
                  </a:cubicBezTo>
                  <a:cubicBezTo>
                    <a:pt x="7044" y="3"/>
                    <a:pt x="6976" y="0"/>
                    <a:pt x="6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7"/>
            <p:cNvSpPr/>
            <p:nvPr/>
          </p:nvSpPr>
          <p:spPr>
            <a:xfrm>
              <a:off x="2852700" y="3043475"/>
              <a:ext cx="192550" cy="205400"/>
            </a:xfrm>
            <a:custGeom>
              <a:avLst/>
              <a:gdLst/>
              <a:ahLst/>
              <a:cxnLst/>
              <a:rect l="l" t="t" r="r" b="b"/>
              <a:pathLst>
                <a:path w="7702" h="8216" extrusionOk="0">
                  <a:moveTo>
                    <a:pt x="4196" y="0"/>
                  </a:moveTo>
                  <a:cubicBezTo>
                    <a:pt x="4091" y="0"/>
                    <a:pt x="3983" y="4"/>
                    <a:pt x="3870" y="13"/>
                  </a:cubicBezTo>
                  <a:cubicBezTo>
                    <a:pt x="1" y="317"/>
                    <a:pt x="56" y="7007"/>
                    <a:pt x="3248" y="8053"/>
                  </a:cubicBezTo>
                  <a:cubicBezTo>
                    <a:pt x="3590" y="8165"/>
                    <a:pt x="3904" y="8215"/>
                    <a:pt x="4191" y="8215"/>
                  </a:cubicBezTo>
                  <a:cubicBezTo>
                    <a:pt x="6580" y="8215"/>
                    <a:pt x="7120" y="4742"/>
                    <a:pt x="7120" y="4742"/>
                  </a:cubicBezTo>
                  <a:cubicBezTo>
                    <a:pt x="7120" y="4742"/>
                    <a:pt x="7701" y="0"/>
                    <a:pt x="4196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7"/>
            <p:cNvSpPr/>
            <p:nvPr/>
          </p:nvSpPr>
          <p:spPr>
            <a:xfrm>
              <a:off x="2945950" y="2858050"/>
              <a:ext cx="577175" cy="660600"/>
            </a:xfrm>
            <a:custGeom>
              <a:avLst/>
              <a:gdLst/>
              <a:ahLst/>
              <a:cxnLst/>
              <a:rect l="l" t="t" r="r" b="b"/>
              <a:pathLst>
                <a:path w="23087" h="26424" extrusionOk="0">
                  <a:moveTo>
                    <a:pt x="11063" y="0"/>
                  </a:moveTo>
                  <a:cubicBezTo>
                    <a:pt x="7465" y="0"/>
                    <a:pt x="4216" y="603"/>
                    <a:pt x="4216" y="603"/>
                  </a:cubicBezTo>
                  <a:cubicBezTo>
                    <a:pt x="628" y="1067"/>
                    <a:pt x="1" y="6214"/>
                    <a:pt x="299" y="13230"/>
                  </a:cubicBezTo>
                  <a:cubicBezTo>
                    <a:pt x="603" y="20249"/>
                    <a:pt x="4506" y="20411"/>
                    <a:pt x="6063" y="20567"/>
                  </a:cubicBezTo>
                  <a:cubicBezTo>
                    <a:pt x="7625" y="20729"/>
                    <a:pt x="7262" y="20372"/>
                    <a:pt x="7368" y="23337"/>
                  </a:cubicBezTo>
                  <a:cubicBezTo>
                    <a:pt x="7413" y="24583"/>
                    <a:pt x="9256" y="26423"/>
                    <a:pt x="11786" y="26423"/>
                  </a:cubicBezTo>
                  <a:cubicBezTo>
                    <a:pt x="12776" y="26423"/>
                    <a:pt x="13871" y="26142"/>
                    <a:pt x="15004" y="25432"/>
                  </a:cubicBezTo>
                  <a:cubicBezTo>
                    <a:pt x="16929" y="24233"/>
                    <a:pt x="14343" y="24788"/>
                    <a:pt x="15113" y="20425"/>
                  </a:cubicBezTo>
                  <a:cubicBezTo>
                    <a:pt x="15400" y="18821"/>
                    <a:pt x="17417" y="20444"/>
                    <a:pt x="20422" y="17934"/>
                  </a:cubicBezTo>
                  <a:cubicBezTo>
                    <a:pt x="22514" y="16184"/>
                    <a:pt x="23086" y="6236"/>
                    <a:pt x="19501" y="2333"/>
                  </a:cubicBezTo>
                  <a:cubicBezTo>
                    <a:pt x="17807" y="487"/>
                    <a:pt x="14294" y="0"/>
                    <a:pt x="11063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7"/>
            <p:cNvSpPr/>
            <p:nvPr/>
          </p:nvSpPr>
          <p:spPr>
            <a:xfrm>
              <a:off x="3151179" y="3072628"/>
              <a:ext cx="60489" cy="60506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1716" y="0"/>
                  </a:moveTo>
                  <a:cubicBezTo>
                    <a:pt x="767" y="0"/>
                    <a:pt x="0" y="767"/>
                    <a:pt x="0" y="1716"/>
                  </a:cubicBezTo>
                  <a:cubicBezTo>
                    <a:pt x="0" y="2662"/>
                    <a:pt x="767" y="3432"/>
                    <a:pt x="1716" y="3432"/>
                  </a:cubicBezTo>
                  <a:cubicBezTo>
                    <a:pt x="2662" y="3432"/>
                    <a:pt x="3432" y="2662"/>
                    <a:pt x="3432" y="1716"/>
                  </a:cubicBezTo>
                  <a:cubicBezTo>
                    <a:pt x="3432" y="767"/>
                    <a:pt x="2662" y="0"/>
                    <a:pt x="1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7"/>
            <p:cNvSpPr/>
            <p:nvPr/>
          </p:nvSpPr>
          <p:spPr>
            <a:xfrm>
              <a:off x="3346284" y="3060086"/>
              <a:ext cx="50183" cy="50148"/>
            </a:xfrm>
            <a:custGeom>
              <a:avLst/>
              <a:gdLst/>
              <a:ahLst/>
              <a:cxnLst/>
              <a:rect l="l" t="t" r="r" b="b"/>
              <a:pathLst>
                <a:path w="3436" h="3433" extrusionOk="0">
                  <a:moveTo>
                    <a:pt x="1719" y="1"/>
                  </a:moveTo>
                  <a:cubicBezTo>
                    <a:pt x="771" y="1"/>
                    <a:pt x="1" y="768"/>
                    <a:pt x="1" y="1716"/>
                  </a:cubicBezTo>
                  <a:cubicBezTo>
                    <a:pt x="1" y="2662"/>
                    <a:pt x="771" y="3432"/>
                    <a:pt x="1719" y="3432"/>
                  </a:cubicBezTo>
                  <a:cubicBezTo>
                    <a:pt x="2665" y="3432"/>
                    <a:pt x="3435" y="2662"/>
                    <a:pt x="3435" y="1716"/>
                  </a:cubicBezTo>
                  <a:cubicBezTo>
                    <a:pt x="3435" y="768"/>
                    <a:pt x="2665" y="1"/>
                    <a:pt x="17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7"/>
            <p:cNvSpPr/>
            <p:nvPr/>
          </p:nvSpPr>
          <p:spPr>
            <a:xfrm>
              <a:off x="3033350" y="3143800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4" y="1"/>
                  </a:moveTo>
                  <a:cubicBezTo>
                    <a:pt x="1010" y="1"/>
                    <a:pt x="0" y="1010"/>
                    <a:pt x="0" y="2252"/>
                  </a:cubicBezTo>
                  <a:cubicBezTo>
                    <a:pt x="0" y="3496"/>
                    <a:pt x="1010" y="4506"/>
                    <a:pt x="2254" y="4506"/>
                  </a:cubicBezTo>
                  <a:cubicBezTo>
                    <a:pt x="3499" y="4506"/>
                    <a:pt x="4506" y="3496"/>
                    <a:pt x="4506" y="2252"/>
                  </a:cubicBezTo>
                  <a:cubicBezTo>
                    <a:pt x="4506" y="1010"/>
                    <a:pt x="3499" y="1"/>
                    <a:pt x="2254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7"/>
            <p:cNvSpPr/>
            <p:nvPr/>
          </p:nvSpPr>
          <p:spPr>
            <a:xfrm>
              <a:off x="3361425" y="3148325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2" y="1"/>
                  </a:moveTo>
                  <a:cubicBezTo>
                    <a:pt x="1010" y="1"/>
                    <a:pt x="0" y="1011"/>
                    <a:pt x="0" y="2252"/>
                  </a:cubicBezTo>
                  <a:cubicBezTo>
                    <a:pt x="0" y="3497"/>
                    <a:pt x="1010" y="4506"/>
                    <a:pt x="2252" y="4506"/>
                  </a:cubicBezTo>
                  <a:cubicBezTo>
                    <a:pt x="3496" y="4506"/>
                    <a:pt x="4506" y="3497"/>
                    <a:pt x="4506" y="2252"/>
                  </a:cubicBezTo>
                  <a:cubicBezTo>
                    <a:pt x="4506" y="1011"/>
                    <a:pt x="3496" y="1"/>
                    <a:pt x="2252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7"/>
            <p:cNvSpPr/>
            <p:nvPr/>
          </p:nvSpPr>
          <p:spPr>
            <a:xfrm>
              <a:off x="3164400" y="3350525"/>
              <a:ext cx="164825" cy="99925"/>
            </a:xfrm>
            <a:custGeom>
              <a:avLst/>
              <a:gdLst/>
              <a:ahLst/>
              <a:cxnLst/>
              <a:rect l="l" t="t" r="r" b="b"/>
              <a:pathLst>
                <a:path w="6593" h="3997" extrusionOk="0">
                  <a:moveTo>
                    <a:pt x="6573" y="0"/>
                  </a:moveTo>
                  <a:cubicBezTo>
                    <a:pt x="6573" y="1"/>
                    <a:pt x="2728" y="732"/>
                    <a:pt x="1251" y="732"/>
                  </a:cubicBezTo>
                  <a:cubicBezTo>
                    <a:pt x="1068" y="732"/>
                    <a:pt x="922" y="720"/>
                    <a:pt x="823" y="695"/>
                  </a:cubicBezTo>
                  <a:cubicBezTo>
                    <a:pt x="798" y="689"/>
                    <a:pt x="774" y="686"/>
                    <a:pt x="751" y="686"/>
                  </a:cubicBezTo>
                  <a:cubicBezTo>
                    <a:pt x="1" y="686"/>
                    <a:pt x="286" y="3997"/>
                    <a:pt x="5432" y="3997"/>
                  </a:cubicBezTo>
                  <a:cubicBezTo>
                    <a:pt x="5794" y="3997"/>
                    <a:pt x="6181" y="3980"/>
                    <a:pt x="6593" y="3945"/>
                  </a:cubicBezTo>
                  <a:cubicBezTo>
                    <a:pt x="6587" y="3940"/>
                    <a:pt x="6071" y="882"/>
                    <a:pt x="657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7"/>
            <p:cNvSpPr/>
            <p:nvPr/>
          </p:nvSpPr>
          <p:spPr>
            <a:xfrm>
              <a:off x="3262675" y="3058650"/>
              <a:ext cx="72675" cy="131625"/>
            </a:xfrm>
            <a:custGeom>
              <a:avLst/>
              <a:gdLst/>
              <a:ahLst/>
              <a:cxnLst/>
              <a:rect l="l" t="t" r="r" b="b"/>
              <a:pathLst>
                <a:path w="2907" h="5265" extrusionOk="0">
                  <a:moveTo>
                    <a:pt x="407" y="0"/>
                  </a:moveTo>
                  <a:lnTo>
                    <a:pt x="0" y="115"/>
                  </a:lnTo>
                  <a:lnTo>
                    <a:pt x="954" y="3560"/>
                  </a:lnTo>
                  <a:lnTo>
                    <a:pt x="1177" y="3462"/>
                  </a:lnTo>
                  <a:cubicBezTo>
                    <a:pt x="1656" y="3258"/>
                    <a:pt x="2177" y="3107"/>
                    <a:pt x="2402" y="3107"/>
                  </a:cubicBezTo>
                  <a:cubicBezTo>
                    <a:pt x="2429" y="3107"/>
                    <a:pt x="2451" y="3109"/>
                    <a:pt x="2469" y="3114"/>
                  </a:cubicBezTo>
                  <a:cubicBezTo>
                    <a:pt x="2475" y="3476"/>
                    <a:pt x="2377" y="4157"/>
                    <a:pt x="1967" y="4539"/>
                  </a:cubicBezTo>
                  <a:cubicBezTo>
                    <a:pt x="1750" y="4742"/>
                    <a:pt x="1466" y="4844"/>
                    <a:pt x="1118" y="4844"/>
                  </a:cubicBezTo>
                  <a:cubicBezTo>
                    <a:pt x="1050" y="4844"/>
                    <a:pt x="980" y="4840"/>
                    <a:pt x="907" y="4832"/>
                  </a:cubicBezTo>
                  <a:lnTo>
                    <a:pt x="862" y="5251"/>
                  </a:lnTo>
                  <a:cubicBezTo>
                    <a:pt x="949" y="5259"/>
                    <a:pt x="1035" y="5265"/>
                    <a:pt x="1116" y="5265"/>
                  </a:cubicBezTo>
                  <a:cubicBezTo>
                    <a:pt x="1576" y="5265"/>
                    <a:pt x="1956" y="5122"/>
                    <a:pt x="2251" y="4843"/>
                  </a:cubicBezTo>
                  <a:cubicBezTo>
                    <a:pt x="2907" y="4230"/>
                    <a:pt x="2890" y="3183"/>
                    <a:pt x="2887" y="3066"/>
                  </a:cubicBezTo>
                  <a:cubicBezTo>
                    <a:pt x="2879" y="2935"/>
                    <a:pt x="2821" y="2824"/>
                    <a:pt x="2712" y="2757"/>
                  </a:cubicBezTo>
                  <a:cubicBezTo>
                    <a:pt x="2629" y="2706"/>
                    <a:pt x="2518" y="2685"/>
                    <a:pt x="2391" y="2685"/>
                  </a:cubicBezTo>
                  <a:cubicBezTo>
                    <a:pt x="2039" y="2685"/>
                    <a:pt x="1564" y="2844"/>
                    <a:pt x="1230" y="2977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57"/>
            <p:cNvSpPr/>
            <p:nvPr/>
          </p:nvSpPr>
          <p:spPr>
            <a:xfrm>
              <a:off x="3224225" y="3195125"/>
              <a:ext cx="97125" cy="65525"/>
            </a:xfrm>
            <a:custGeom>
              <a:avLst/>
              <a:gdLst/>
              <a:ahLst/>
              <a:cxnLst/>
              <a:rect l="l" t="t" r="r" b="b"/>
              <a:pathLst>
                <a:path w="3885" h="2621" extrusionOk="0">
                  <a:moveTo>
                    <a:pt x="408" y="1"/>
                  </a:moveTo>
                  <a:lnTo>
                    <a:pt x="1" y="112"/>
                  </a:lnTo>
                  <a:cubicBezTo>
                    <a:pt x="65" y="361"/>
                    <a:pt x="687" y="2506"/>
                    <a:pt x="1859" y="2615"/>
                  </a:cubicBezTo>
                  <a:cubicBezTo>
                    <a:pt x="1890" y="2618"/>
                    <a:pt x="1920" y="2620"/>
                    <a:pt x="1954" y="2620"/>
                  </a:cubicBezTo>
                  <a:cubicBezTo>
                    <a:pt x="2615" y="2620"/>
                    <a:pt x="3245" y="1976"/>
                    <a:pt x="3884" y="643"/>
                  </a:cubicBezTo>
                  <a:lnTo>
                    <a:pt x="3505" y="458"/>
                  </a:lnTo>
                  <a:cubicBezTo>
                    <a:pt x="2956" y="1602"/>
                    <a:pt x="2415" y="2193"/>
                    <a:pt x="1940" y="2193"/>
                  </a:cubicBezTo>
                  <a:cubicBezTo>
                    <a:pt x="1925" y="2193"/>
                    <a:pt x="1910" y="2192"/>
                    <a:pt x="1895" y="2191"/>
                  </a:cubicBezTo>
                  <a:cubicBezTo>
                    <a:pt x="1150" y="2121"/>
                    <a:pt x="567" y="587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57"/>
            <p:cNvSpPr/>
            <p:nvPr/>
          </p:nvSpPr>
          <p:spPr>
            <a:xfrm>
              <a:off x="3113200" y="2994675"/>
              <a:ext cx="61600" cy="34000"/>
            </a:xfrm>
            <a:custGeom>
              <a:avLst/>
              <a:gdLst/>
              <a:ahLst/>
              <a:cxnLst/>
              <a:rect l="l" t="t" r="r" b="b"/>
              <a:pathLst>
                <a:path w="2464" h="1360" extrusionOk="0">
                  <a:moveTo>
                    <a:pt x="1574" y="0"/>
                  </a:moveTo>
                  <a:cubicBezTo>
                    <a:pt x="1409" y="0"/>
                    <a:pt x="1249" y="28"/>
                    <a:pt x="1094" y="82"/>
                  </a:cubicBezTo>
                  <a:cubicBezTo>
                    <a:pt x="349" y="347"/>
                    <a:pt x="14" y="1167"/>
                    <a:pt x="1" y="1203"/>
                  </a:cubicBezTo>
                  <a:lnTo>
                    <a:pt x="397" y="1360"/>
                  </a:lnTo>
                  <a:cubicBezTo>
                    <a:pt x="397" y="1351"/>
                    <a:pt x="670" y="687"/>
                    <a:pt x="1236" y="481"/>
                  </a:cubicBezTo>
                  <a:cubicBezTo>
                    <a:pt x="1342" y="443"/>
                    <a:pt x="1453" y="425"/>
                    <a:pt x="1568" y="425"/>
                  </a:cubicBezTo>
                  <a:cubicBezTo>
                    <a:pt x="1785" y="425"/>
                    <a:pt x="2017" y="492"/>
                    <a:pt x="2260" y="623"/>
                  </a:cubicBezTo>
                  <a:lnTo>
                    <a:pt x="2464" y="249"/>
                  </a:lnTo>
                  <a:cubicBezTo>
                    <a:pt x="2155" y="82"/>
                    <a:pt x="1858" y="0"/>
                    <a:pt x="1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57"/>
            <p:cNvSpPr/>
            <p:nvPr/>
          </p:nvSpPr>
          <p:spPr>
            <a:xfrm>
              <a:off x="3334500" y="2968125"/>
              <a:ext cx="65225" cy="26650"/>
            </a:xfrm>
            <a:custGeom>
              <a:avLst/>
              <a:gdLst/>
              <a:ahLst/>
              <a:cxnLst/>
              <a:rect l="l" t="t" r="r" b="b"/>
              <a:pathLst>
                <a:path w="2609" h="1066" extrusionOk="0">
                  <a:moveTo>
                    <a:pt x="1248" y="0"/>
                  </a:moveTo>
                  <a:cubicBezTo>
                    <a:pt x="579" y="0"/>
                    <a:pt x="25" y="433"/>
                    <a:pt x="1" y="455"/>
                  </a:cubicBezTo>
                  <a:lnTo>
                    <a:pt x="266" y="787"/>
                  </a:lnTo>
                  <a:cubicBezTo>
                    <a:pt x="271" y="779"/>
                    <a:pt x="728" y="422"/>
                    <a:pt x="1248" y="422"/>
                  </a:cubicBezTo>
                  <a:cubicBezTo>
                    <a:pt x="1309" y="422"/>
                    <a:pt x="1372" y="427"/>
                    <a:pt x="1434" y="438"/>
                  </a:cubicBezTo>
                  <a:cubicBezTo>
                    <a:pt x="1750" y="494"/>
                    <a:pt x="2026" y="703"/>
                    <a:pt x="2249" y="1066"/>
                  </a:cubicBezTo>
                  <a:lnTo>
                    <a:pt x="2609" y="845"/>
                  </a:lnTo>
                  <a:cubicBezTo>
                    <a:pt x="2319" y="377"/>
                    <a:pt x="1945" y="98"/>
                    <a:pt x="1504" y="22"/>
                  </a:cubicBezTo>
                  <a:cubicBezTo>
                    <a:pt x="1418" y="7"/>
                    <a:pt x="1332" y="0"/>
                    <a:pt x="1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57"/>
            <p:cNvSpPr/>
            <p:nvPr/>
          </p:nvSpPr>
          <p:spPr>
            <a:xfrm>
              <a:off x="2920925" y="2812850"/>
              <a:ext cx="383475" cy="288775"/>
            </a:xfrm>
            <a:custGeom>
              <a:avLst/>
              <a:gdLst/>
              <a:ahLst/>
              <a:cxnLst/>
              <a:rect l="l" t="t" r="r" b="b"/>
              <a:pathLst>
                <a:path w="15339" h="11551" extrusionOk="0">
                  <a:moveTo>
                    <a:pt x="6754" y="1"/>
                  </a:moveTo>
                  <a:cubicBezTo>
                    <a:pt x="5854" y="1"/>
                    <a:pt x="4980" y="89"/>
                    <a:pt x="4238" y="302"/>
                  </a:cubicBezTo>
                  <a:cubicBezTo>
                    <a:pt x="173" y="1477"/>
                    <a:pt x="0" y="8144"/>
                    <a:pt x="0" y="8144"/>
                  </a:cubicBezTo>
                  <a:cubicBezTo>
                    <a:pt x="0" y="8144"/>
                    <a:pt x="1160" y="11551"/>
                    <a:pt x="3514" y="11551"/>
                  </a:cubicBezTo>
                  <a:cubicBezTo>
                    <a:pt x="3721" y="11551"/>
                    <a:pt x="3937" y="11524"/>
                    <a:pt x="4162" y="11467"/>
                  </a:cubicBezTo>
                  <a:cubicBezTo>
                    <a:pt x="6916" y="10770"/>
                    <a:pt x="5878" y="2202"/>
                    <a:pt x="10864" y="1859"/>
                  </a:cubicBezTo>
                  <a:cubicBezTo>
                    <a:pt x="10928" y="1853"/>
                    <a:pt x="11003" y="1853"/>
                    <a:pt x="11073" y="1851"/>
                  </a:cubicBezTo>
                  <a:cubicBezTo>
                    <a:pt x="15338" y="1755"/>
                    <a:pt x="10780" y="1"/>
                    <a:pt x="6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57"/>
            <p:cNvSpPr/>
            <p:nvPr/>
          </p:nvSpPr>
          <p:spPr>
            <a:xfrm>
              <a:off x="2917225" y="3093500"/>
              <a:ext cx="60475" cy="106825"/>
            </a:xfrm>
            <a:custGeom>
              <a:avLst/>
              <a:gdLst/>
              <a:ahLst/>
              <a:cxnLst/>
              <a:rect l="l" t="t" r="r" b="b"/>
              <a:pathLst>
                <a:path w="2419" h="4273" extrusionOk="0">
                  <a:moveTo>
                    <a:pt x="357" y="1"/>
                  </a:moveTo>
                  <a:cubicBezTo>
                    <a:pt x="216" y="1"/>
                    <a:pt x="93" y="23"/>
                    <a:pt x="0" y="54"/>
                  </a:cubicBezTo>
                  <a:lnTo>
                    <a:pt x="134" y="453"/>
                  </a:lnTo>
                  <a:cubicBezTo>
                    <a:pt x="143" y="451"/>
                    <a:pt x="228" y="426"/>
                    <a:pt x="354" y="426"/>
                  </a:cubicBezTo>
                  <a:cubicBezTo>
                    <a:pt x="607" y="426"/>
                    <a:pt x="1027" y="526"/>
                    <a:pt x="1350" y="1106"/>
                  </a:cubicBezTo>
                  <a:cubicBezTo>
                    <a:pt x="1797" y="1904"/>
                    <a:pt x="1936" y="3310"/>
                    <a:pt x="1615" y="3745"/>
                  </a:cubicBezTo>
                  <a:cubicBezTo>
                    <a:pt x="1562" y="3818"/>
                    <a:pt x="1501" y="3853"/>
                    <a:pt x="1422" y="3853"/>
                  </a:cubicBezTo>
                  <a:cubicBezTo>
                    <a:pt x="1398" y="3853"/>
                    <a:pt x="1372" y="3849"/>
                    <a:pt x="1345" y="3843"/>
                  </a:cubicBezTo>
                  <a:lnTo>
                    <a:pt x="1253" y="4256"/>
                  </a:lnTo>
                  <a:cubicBezTo>
                    <a:pt x="1309" y="4267"/>
                    <a:pt x="1364" y="4272"/>
                    <a:pt x="1417" y="4272"/>
                  </a:cubicBezTo>
                  <a:cubicBezTo>
                    <a:pt x="1629" y="4272"/>
                    <a:pt x="1814" y="4175"/>
                    <a:pt x="1959" y="3993"/>
                  </a:cubicBezTo>
                  <a:cubicBezTo>
                    <a:pt x="2419" y="3377"/>
                    <a:pt x="2213" y="1773"/>
                    <a:pt x="1724" y="897"/>
                  </a:cubicBezTo>
                  <a:cubicBezTo>
                    <a:pt x="1329" y="190"/>
                    <a:pt x="767" y="1"/>
                    <a:pt x="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57"/>
            <p:cNvSpPr/>
            <p:nvPr/>
          </p:nvSpPr>
          <p:spPr>
            <a:xfrm>
              <a:off x="2914925" y="4158650"/>
              <a:ext cx="695150" cy="42150"/>
            </a:xfrm>
            <a:custGeom>
              <a:avLst/>
              <a:gdLst/>
              <a:ahLst/>
              <a:cxnLst/>
              <a:rect l="l" t="t" r="r" b="b"/>
              <a:pathLst>
                <a:path w="27806" h="1686" extrusionOk="0">
                  <a:moveTo>
                    <a:pt x="27625" y="1"/>
                  </a:moveTo>
                  <a:cubicBezTo>
                    <a:pt x="25958" y="793"/>
                    <a:pt x="21426" y="1270"/>
                    <a:pt x="17169" y="1270"/>
                  </a:cubicBezTo>
                  <a:cubicBezTo>
                    <a:pt x="14903" y="1270"/>
                    <a:pt x="12716" y="1135"/>
                    <a:pt x="11078" y="840"/>
                  </a:cubicBezTo>
                  <a:cubicBezTo>
                    <a:pt x="8023" y="291"/>
                    <a:pt x="4341" y="192"/>
                    <a:pt x="2086" y="192"/>
                  </a:cubicBezTo>
                  <a:cubicBezTo>
                    <a:pt x="834" y="192"/>
                    <a:pt x="22" y="223"/>
                    <a:pt x="0" y="224"/>
                  </a:cubicBezTo>
                  <a:lnTo>
                    <a:pt x="17" y="648"/>
                  </a:lnTo>
                  <a:cubicBezTo>
                    <a:pt x="39" y="646"/>
                    <a:pt x="845" y="615"/>
                    <a:pt x="2088" y="615"/>
                  </a:cubicBezTo>
                  <a:cubicBezTo>
                    <a:pt x="4326" y="615"/>
                    <a:pt x="7979" y="714"/>
                    <a:pt x="11006" y="1256"/>
                  </a:cubicBezTo>
                  <a:cubicBezTo>
                    <a:pt x="12643" y="1549"/>
                    <a:pt x="14836" y="1686"/>
                    <a:pt x="17116" y="1686"/>
                  </a:cubicBezTo>
                  <a:cubicBezTo>
                    <a:pt x="21454" y="1686"/>
                    <a:pt x="26093" y="1197"/>
                    <a:pt x="27806" y="380"/>
                  </a:cubicBezTo>
                  <a:lnTo>
                    <a:pt x="27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57"/>
            <p:cNvSpPr/>
            <p:nvPr/>
          </p:nvSpPr>
          <p:spPr>
            <a:xfrm>
              <a:off x="2626950" y="3238150"/>
              <a:ext cx="631275" cy="940075"/>
            </a:xfrm>
            <a:custGeom>
              <a:avLst/>
              <a:gdLst/>
              <a:ahLst/>
              <a:cxnLst/>
              <a:rect l="l" t="t" r="r" b="b"/>
              <a:pathLst>
                <a:path w="25251" h="37603" extrusionOk="0">
                  <a:moveTo>
                    <a:pt x="1847" y="1"/>
                  </a:moveTo>
                  <a:cubicBezTo>
                    <a:pt x="1633" y="1"/>
                    <a:pt x="1454" y="45"/>
                    <a:pt x="1320" y="141"/>
                  </a:cubicBezTo>
                  <a:cubicBezTo>
                    <a:pt x="0" y="1081"/>
                    <a:pt x="720" y="7090"/>
                    <a:pt x="1906" y="10563"/>
                  </a:cubicBezTo>
                  <a:cubicBezTo>
                    <a:pt x="3071" y="13969"/>
                    <a:pt x="16228" y="37602"/>
                    <a:pt x="16248" y="37602"/>
                  </a:cubicBezTo>
                  <a:cubicBezTo>
                    <a:pt x="16249" y="37602"/>
                    <a:pt x="16244" y="37593"/>
                    <a:pt x="16234" y="37574"/>
                  </a:cubicBezTo>
                  <a:cubicBezTo>
                    <a:pt x="16234" y="37574"/>
                    <a:pt x="25250" y="35228"/>
                    <a:pt x="25184" y="32982"/>
                  </a:cubicBezTo>
                  <a:cubicBezTo>
                    <a:pt x="25114" y="30733"/>
                    <a:pt x="12155" y="7101"/>
                    <a:pt x="10208" y="5179"/>
                  </a:cubicBezTo>
                  <a:cubicBezTo>
                    <a:pt x="8456" y="3452"/>
                    <a:pt x="3746" y="1"/>
                    <a:pt x="1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57"/>
            <p:cNvSpPr/>
            <p:nvPr/>
          </p:nvSpPr>
          <p:spPr>
            <a:xfrm>
              <a:off x="2598475" y="3189375"/>
              <a:ext cx="318475" cy="339750"/>
            </a:xfrm>
            <a:custGeom>
              <a:avLst/>
              <a:gdLst/>
              <a:ahLst/>
              <a:cxnLst/>
              <a:rect l="l" t="t" r="r" b="b"/>
              <a:pathLst>
                <a:path w="12739" h="13590" extrusionOk="0">
                  <a:moveTo>
                    <a:pt x="2311" y="1"/>
                  </a:moveTo>
                  <a:cubicBezTo>
                    <a:pt x="2173" y="1"/>
                    <a:pt x="2051" y="27"/>
                    <a:pt x="1948" y="83"/>
                  </a:cubicBezTo>
                  <a:cubicBezTo>
                    <a:pt x="1" y="1132"/>
                    <a:pt x="2891" y="13284"/>
                    <a:pt x="3393" y="13583"/>
                  </a:cubicBezTo>
                  <a:cubicBezTo>
                    <a:pt x="3400" y="13587"/>
                    <a:pt x="3408" y="13589"/>
                    <a:pt x="3415" y="13589"/>
                  </a:cubicBezTo>
                  <a:cubicBezTo>
                    <a:pt x="3597" y="13589"/>
                    <a:pt x="3867" y="12365"/>
                    <a:pt x="3859" y="11451"/>
                  </a:cubicBezTo>
                  <a:cubicBezTo>
                    <a:pt x="3859" y="11427"/>
                    <a:pt x="3865" y="11416"/>
                    <a:pt x="3876" y="11416"/>
                  </a:cubicBezTo>
                  <a:cubicBezTo>
                    <a:pt x="3994" y="11416"/>
                    <a:pt x="4737" y="12740"/>
                    <a:pt x="5421" y="13340"/>
                  </a:cubicBezTo>
                  <a:cubicBezTo>
                    <a:pt x="5483" y="13394"/>
                    <a:pt x="5537" y="13419"/>
                    <a:pt x="5584" y="13419"/>
                  </a:cubicBezTo>
                  <a:cubicBezTo>
                    <a:pt x="6097" y="13419"/>
                    <a:pt x="5781" y="10464"/>
                    <a:pt x="5781" y="10464"/>
                  </a:cubicBezTo>
                  <a:lnTo>
                    <a:pt x="5781" y="10464"/>
                  </a:lnTo>
                  <a:cubicBezTo>
                    <a:pt x="5781" y="10464"/>
                    <a:pt x="7164" y="12027"/>
                    <a:pt x="7888" y="12027"/>
                  </a:cubicBezTo>
                  <a:cubicBezTo>
                    <a:pt x="7938" y="12027"/>
                    <a:pt x="7984" y="12020"/>
                    <a:pt x="8027" y="12004"/>
                  </a:cubicBezTo>
                  <a:cubicBezTo>
                    <a:pt x="8691" y="11761"/>
                    <a:pt x="7572" y="9019"/>
                    <a:pt x="7888" y="8963"/>
                  </a:cubicBezTo>
                  <a:cubicBezTo>
                    <a:pt x="7888" y="8963"/>
                    <a:pt x="7889" y="8963"/>
                    <a:pt x="7889" y="8963"/>
                  </a:cubicBezTo>
                  <a:cubicBezTo>
                    <a:pt x="8004" y="8963"/>
                    <a:pt x="9687" y="10391"/>
                    <a:pt x="10471" y="10391"/>
                  </a:cubicBezTo>
                  <a:cubicBezTo>
                    <a:pt x="10967" y="10391"/>
                    <a:pt x="11104" y="9821"/>
                    <a:pt x="10259" y="7959"/>
                  </a:cubicBezTo>
                  <a:cubicBezTo>
                    <a:pt x="10199" y="7827"/>
                    <a:pt x="10226" y="7774"/>
                    <a:pt x="10311" y="7774"/>
                  </a:cubicBezTo>
                  <a:cubicBezTo>
                    <a:pt x="10695" y="7774"/>
                    <a:pt x="12269" y="8852"/>
                    <a:pt x="12625" y="8852"/>
                  </a:cubicBezTo>
                  <a:cubicBezTo>
                    <a:pt x="12739" y="8852"/>
                    <a:pt x="12727" y="8740"/>
                    <a:pt x="12507" y="8444"/>
                  </a:cubicBezTo>
                  <a:cubicBezTo>
                    <a:pt x="12507" y="8444"/>
                    <a:pt x="4780" y="1"/>
                    <a:pt x="2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57"/>
            <p:cNvSpPr/>
            <p:nvPr/>
          </p:nvSpPr>
          <p:spPr>
            <a:xfrm>
              <a:off x="2622750" y="3164675"/>
              <a:ext cx="137625" cy="164400"/>
            </a:xfrm>
            <a:custGeom>
              <a:avLst/>
              <a:gdLst/>
              <a:ahLst/>
              <a:cxnLst/>
              <a:rect l="l" t="t" r="r" b="b"/>
              <a:pathLst>
                <a:path w="5505" h="6576" extrusionOk="0">
                  <a:moveTo>
                    <a:pt x="659" y="0"/>
                  </a:moveTo>
                  <a:cubicBezTo>
                    <a:pt x="648" y="0"/>
                    <a:pt x="638" y="1"/>
                    <a:pt x="628" y="3"/>
                  </a:cubicBezTo>
                  <a:cubicBezTo>
                    <a:pt x="1" y="111"/>
                    <a:pt x="514" y="6575"/>
                    <a:pt x="514" y="6575"/>
                  </a:cubicBezTo>
                  <a:lnTo>
                    <a:pt x="5505" y="3543"/>
                  </a:lnTo>
                  <a:cubicBezTo>
                    <a:pt x="5505" y="3543"/>
                    <a:pt x="1383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57"/>
            <p:cNvSpPr/>
            <p:nvPr/>
          </p:nvSpPr>
          <p:spPr>
            <a:xfrm>
              <a:off x="2997975" y="3993700"/>
              <a:ext cx="306150" cy="262275"/>
            </a:xfrm>
            <a:custGeom>
              <a:avLst/>
              <a:gdLst/>
              <a:ahLst/>
              <a:cxnLst/>
              <a:rect l="l" t="t" r="r" b="b"/>
              <a:pathLst>
                <a:path w="12246" h="10491" extrusionOk="0">
                  <a:moveTo>
                    <a:pt x="9310" y="1"/>
                  </a:moveTo>
                  <a:cubicBezTo>
                    <a:pt x="9310" y="1"/>
                    <a:pt x="1" y="4559"/>
                    <a:pt x="57" y="4875"/>
                  </a:cubicBezTo>
                  <a:cubicBezTo>
                    <a:pt x="112" y="5185"/>
                    <a:pt x="2854" y="10491"/>
                    <a:pt x="3193" y="10491"/>
                  </a:cubicBezTo>
                  <a:cubicBezTo>
                    <a:pt x="3195" y="10491"/>
                    <a:pt x="3196" y="10491"/>
                    <a:pt x="3198" y="10490"/>
                  </a:cubicBezTo>
                  <a:cubicBezTo>
                    <a:pt x="3510" y="10435"/>
                    <a:pt x="12245" y="6077"/>
                    <a:pt x="12181" y="5536"/>
                  </a:cubicBezTo>
                  <a:cubicBezTo>
                    <a:pt x="12120" y="5003"/>
                    <a:pt x="9310" y="1"/>
                    <a:pt x="9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57"/>
            <p:cNvSpPr/>
            <p:nvPr/>
          </p:nvSpPr>
          <p:spPr>
            <a:xfrm>
              <a:off x="2993575" y="3983600"/>
              <a:ext cx="252175" cy="160450"/>
            </a:xfrm>
            <a:custGeom>
              <a:avLst/>
              <a:gdLst/>
              <a:ahLst/>
              <a:cxnLst/>
              <a:rect l="l" t="t" r="r" b="b"/>
              <a:pathLst>
                <a:path w="10087" h="6418" extrusionOk="0">
                  <a:moveTo>
                    <a:pt x="9272" y="0"/>
                  </a:moveTo>
                  <a:cubicBezTo>
                    <a:pt x="9272" y="0"/>
                    <a:pt x="99" y="4821"/>
                    <a:pt x="48" y="4938"/>
                  </a:cubicBezTo>
                  <a:cubicBezTo>
                    <a:pt x="0" y="5054"/>
                    <a:pt x="625" y="6418"/>
                    <a:pt x="921" y="6418"/>
                  </a:cubicBezTo>
                  <a:cubicBezTo>
                    <a:pt x="933" y="6418"/>
                    <a:pt x="944" y="6416"/>
                    <a:pt x="955" y="6411"/>
                  </a:cubicBezTo>
                  <a:cubicBezTo>
                    <a:pt x="1234" y="6291"/>
                    <a:pt x="9860" y="1733"/>
                    <a:pt x="9972" y="1521"/>
                  </a:cubicBezTo>
                  <a:cubicBezTo>
                    <a:pt x="10086" y="1309"/>
                    <a:pt x="9272" y="0"/>
                    <a:pt x="9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57"/>
            <p:cNvSpPr/>
            <p:nvPr/>
          </p:nvSpPr>
          <p:spPr>
            <a:xfrm>
              <a:off x="2794250" y="3486600"/>
              <a:ext cx="321775" cy="563075"/>
            </a:xfrm>
            <a:custGeom>
              <a:avLst/>
              <a:gdLst/>
              <a:ahLst/>
              <a:cxnLst/>
              <a:rect l="l" t="t" r="r" b="b"/>
              <a:pathLst>
                <a:path w="12871" h="22523" extrusionOk="0">
                  <a:moveTo>
                    <a:pt x="397" y="0"/>
                  </a:moveTo>
                  <a:lnTo>
                    <a:pt x="1" y="224"/>
                  </a:lnTo>
                  <a:lnTo>
                    <a:pt x="12474" y="22522"/>
                  </a:lnTo>
                  <a:lnTo>
                    <a:pt x="12870" y="2230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57"/>
            <p:cNvSpPr/>
            <p:nvPr/>
          </p:nvSpPr>
          <p:spPr>
            <a:xfrm>
              <a:off x="2860300" y="3446975"/>
              <a:ext cx="324000" cy="560000"/>
            </a:xfrm>
            <a:custGeom>
              <a:avLst/>
              <a:gdLst/>
              <a:ahLst/>
              <a:cxnLst/>
              <a:rect l="l" t="t" r="r" b="b"/>
              <a:pathLst>
                <a:path w="12960" h="22400" extrusionOk="0">
                  <a:moveTo>
                    <a:pt x="394" y="1"/>
                  </a:moveTo>
                  <a:lnTo>
                    <a:pt x="1" y="227"/>
                  </a:lnTo>
                  <a:cubicBezTo>
                    <a:pt x="123" y="436"/>
                    <a:pt x="11949" y="21264"/>
                    <a:pt x="12563" y="22400"/>
                  </a:cubicBezTo>
                  <a:lnTo>
                    <a:pt x="12959" y="22188"/>
                  </a:lnTo>
                  <a:cubicBezTo>
                    <a:pt x="12346" y="21047"/>
                    <a:pt x="514" y="210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57"/>
            <p:cNvSpPr/>
            <p:nvPr/>
          </p:nvSpPr>
          <p:spPr>
            <a:xfrm>
              <a:off x="2732750" y="3526625"/>
              <a:ext cx="295250" cy="555950"/>
            </a:xfrm>
            <a:custGeom>
              <a:avLst/>
              <a:gdLst/>
              <a:ahLst/>
              <a:cxnLst/>
              <a:rect l="l" t="t" r="r" b="b"/>
              <a:pathLst>
                <a:path w="11810" h="22238" extrusionOk="0">
                  <a:moveTo>
                    <a:pt x="430" y="1"/>
                  </a:moveTo>
                  <a:lnTo>
                    <a:pt x="0" y="146"/>
                  </a:lnTo>
                  <a:cubicBezTo>
                    <a:pt x="394" y="1312"/>
                    <a:pt x="10959" y="21384"/>
                    <a:pt x="11408" y="22238"/>
                  </a:cubicBezTo>
                  <a:lnTo>
                    <a:pt x="11809" y="22026"/>
                  </a:lnTo>
                  <a:cubicBezTo>
                    <a:pt x="11701" y="21817"/>
                    <a:pt x="815" y="113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57"/>
            <p:cNvSpPr/>
            <p:nvPr/>
          </p:nvSpPr>
          <p:spPr>
            <a:xfrm>
              <a:off x="3049675" y="3658575"/>
              <a:ext cx="706175" cy="268950"/>
            </a:xfrm>
            <a:custGeom>
              <a:avLst/>
              <a:gdLst/>
              <a:ahLst/>
              <a:cxnLst/>
              <a:rect l="l" t="t" r="r" b="b"/>
              <a:pathLst>
                <a:path w="28247" h="10758" extrusionOk="0">
                  <a:moveTo>
                    <a:pt x="21574" y="0"/>
                  </a:moveTo>
                  <a:cubicBezTo>
                    <a:pt x="16177" y="0"/>
                    <a:pt x="8171" y="2794"/>
                    <a:pt x="5967" y="2794"/>
                  </a:cubicBezTo>
                  <a:cubicBezTo>
                    <a:pt x="5923" y="2794"/>
                    <a:pt x="5881" y="2793"/>
                    <a:pt x="5842" y="2791"/>
                  </a:cubicBezTo>
                  <a:cubicBezTo>
                    <a:pt x="5489" y="2770"/>
                    <a:pt x="5151" y="2759"/>
                    <a:pt x="4829" y="2759"/>
                  </a:cubicBezTo>
                  <a:cubicBezTo>
                    <a:pt x="2402" y="2759"/>
                    <a:pt x="818" y="3391"/>
                    <a:pt x="193" y="5260"/>
                  </a:cubicBezTo>
                  <a:cubicBezTo>
                    <a:pt x="0" y="5837"/>
                    <a:pt x="214" y="6047"/>
                    <a:pt x="627" y="6047"/>
                  </a:cubicBezTo>
                  <a:cubicBezTo>
                    <a:pt x="1143" y="6047"/>
                    <a:pt x="1970" y="5719"/>
                    <a:pt x="2703" y="5371"/>
                  </a:cubicBezTo>
                  <a:lnTo>
                    <a:pt x="2703" y="5371"/>
                  </a:lnTo>
                  <a:cubicBezTo>
                    <a:pt x="1910" y="5879"/>
                    <a:pt x="1072" y="6584"/>
                    <a:pt x="896" y="7377"/>
                  </a:cubicBezTo>
                  <a:cubicBezTo>
                    <a:pt x="814" y="7743"/>
                    <a:pt x="959" y="7884"/>
                    <a:pt x="1228" y="7884"/>
                  </a:cubicBezTo>
                  <a:cubicBezTo>
                    <a:pt x="2128" y="7884"/>
                    <a:pt x="4424" y="6318"/>
                    <a:pt x="4425" y="6317"/>
                  </a:cubicBezTo>
                  <a:lnTo>
                    <a:pt x="4425" y="6317"/>
                  </a:lnTo>
                  <a:cubicBezTo>
                    <a:pt x="4424" y="6317"/>
                    <a:pt x="3091" y="7277"/>
                    <a:pt x="2648" y="8100"/>
                  </a:cubicBezTo>
                  <a:cubicBezTo>
                    <a:pt x="2052" y="9207"/>
                    <a:pt x="2046" y="9579"/>
                    <a:pt x="2350" y="9579"/>
                  </a:cubicBezTo>
                  <a:cubicBezTo>
                    <a:pt x="2804" y="9579"/>
                    <a:pt x="3949" y="8747"/>
                    <a:pt x="4849" y="8298"/>
                  </a:cubicBezTo>
                  <a:cubicBezTo>
                    <a:pt x="5139" y="8153"/>
                    <a:pt x="5503" y="8090"/>
                    <a:pt x="5932" y="8090"/>
                  </a:cubicBezTo>
                  <a:cubicBezTo>
                    <a:pt x="8720" y="8090"/>
                    <a:pt x="14206" y="10757"/>
                    <a:pt x="19372" y="10757"/>
                  </a:cubicBezTo>
                  <a:cubicBezTo>
                    <a:pt x="20165" y="10757"/>
                    <a:pt x="20951" y="10694"/>
                    <a:pt x="21719" y="10549"/>
                  </a:cubicBezTo>
                  <a:cubicBezTo>
                    <a:pt x="28247" y="9316"/>
                    <a:pt x="26659" y="2785"/>
                    <a:pt x="26659" y="2785"/>
                  </a:cubicBezTo>
                  <a:cubicBezTo>
                    <a:pt x="26313" y="697"/>
                    <a:pt x="24269" y="0"/>
                    <a:pt x="2157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57"/>
            <p:cNvSpPr/>
            <p:nvPr/>
          </p:nvSpPr>
          <p:spPr>
            <a:xfrm>
              <a:off x="2747300" y="3718650"/>
              <a:ext cx="250725" cy="187550"/>
            </a:xfrm>
            <a:custGeom>
              <a:avLst/>
              <a:gdLst/>
              <a:ahLst/>
              <a:cxnLst/>
              <a:rect l="l" t="t" r="r" b="b"/>
              <a:pathLst>
                <a:path w="10029" h="7502" extrusionOk="0">
                  <a:moveTo>
                    <a:pt x="5664" y="0"/>
                  </a:moveTo>
                  <a:cubicBezTo>
                    <a:pt x="4361" y="0"/>
                    <a:pt x="2412" y="2229"/>
                    <a:pt x="2412" y="2229"/>
                  </a:cubicBezTo>
                  <a:cubicBezTo>
                    <a:pt x="0" y="5126"/>
                    <a:pt x="2341" y="7502"/>
                    <a:pt x="4373" y="7502"/>
                  </a:cubicBezTo>
                  <a:cubicBezTo>
                    <a:pt x="4572" y="7502"/>
                    <a:pt x="4768" y="7479"/>
                    <a:pt x="4956" y="7432"/>
                  </a:cubicBezTo>
                  <a:cubicBezTo>
                    <a:pt x="7076" y="6902"/>
                    <a:pt x="9291" y="6467"/>
                    <a:pt x="9821" y="4879"/>
                  </a:cubicBezTo>
                  <a:cubicBezTo>
                    <a:pt x="10029" y="4258"/>
                    <a:pt x="9453" y="4069"/>
                    <a:pt x="8675" y="4069"/>
                  </a:cubicBezTo>
                  <a:cubicBezTo>
                    <a:pt x="7464" y="4069"/>
                    <a:pt x="5762" y="4528"/>
                    <a:pt x="5762" y="4528"/>
                  </a:cubicBezTo>
                  <a:cubicBezTo>
                    <a:pt x="5762" y="4528"/>
                    <a:pt x="8588" y="3292"/>
                    <a:pt x="8058" y="1880"/>
                  </a:cubicBezTo>
                  <a:cubicBezTo>
                    <a:pt x="7958" y="1611"/>
                    <a:pt x="7754" y="1501"/>
                    <a:pt x="7491" y="1501"/>
                  </a:cubicBezTo>
                  <a:cubicBezTo>
                    <a:pt x="6574" y="1501"/>
                    <a:pt x="4928" y="2826"/>
                    <a:pt x="4368" y="3301"/>
                  </a:cubicBezTo>
                  <a:lnTo>
                    <a:pt x="4368" y="3301"/>
                  </a:lnTo>
                  <a:cubicBezTo>
                    <a:pt x="5038" y="2709"/>
                    <a:pt x="7165" y="713"/>
                    <a:pt x="6119" y="114"/>
                  </a:cubicBezTo>
                  <a:cubicBezTo>
                    <a:pt x="5981" y="35"/>
                    <a:pt x="5828" y="0"/>
                    <a:pt x="566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57"/>
            <p:cNvSpPr/>
            <p:nvPr/>
          </p:nvSpPr>
          <p:spPr>
            <a:xfrm>
              <a:off x="2987800" y="2819825"/>
              <a:ext cx="241700" cy="196300"/>
            </a:xfrm>
            <a:custGeom>
              <a:avLst/>
              <a:gdLst/>
              <a:ahLst/>
              <a:cxnLst/>
              <a:rect l="l" t="t" r="r" b="b"/>
              <a:pathLst>
                <a:path w="9668" h="7852" extrusionOk="0">
                  <a:moveTo>
                    <a:pt x="7325" y="1"/>
                  </a:moveTo>
                  <a:cubicBezTo>
                    <a:pt x="6729" y="1"/>
                    <a:pt x="6032" y="99"/>
                    <a:pt x="5248" y="375"/>
                  </a:cubicBezTo>
                  <a:cubicBezTo>
                    <a:pt x="3920" y="838"/>
                    <a:pt x="3239" y="2576"/>
                    <a:pt x="2584" y="4253"/>
                  </a:cubicBezTo>
                  <a:cubicBezTo>
                    <a:pt x="1943" y="5886"/>
                    <a:pt x="1334" y="7426"/>
                    <a:pt x="256" y="7426"/>
                  </a:cubicBezTo>
                  <a:cubicBezTo>
                    <a:pt x="193" y="7426"/>
                    <a:pt x="130" y="7421"/>
                    <a:pt x="65" y="7411"/>
                  </a:cubicBezTo>
                  <a:lnTo>
                    <a:pt x="0" y="7826"/>
                  </a:lnTo>
                  <a:cubicBezTo>
                    <a:pt x="98" y="7843"/>
                    <a:pt x="190" y="7851"/>
                    <a:pt x="282" y="7851"/>
                  </a:cubicBezTo>
                  <a:cubicBezTo>
                    <a:pt x="1627" y="7851"/>
                    <a:pt x="2283" y="6175"/>
                    <a:pt x="2977" y="4409"/>
                  </a:cubicBezTo>
                  <a:cubicBezTo>
                    <a:pt x="3602" y="2819"/>
                    <a:pt x="4244" y="1176"/>
                    <a:pt x="5388" y="777"/>
                  </a:cubicBezTo>
                  <a:cubicBezTo>
                    <a:pt x="6112" y="521"/>
                    <a:pt x="6758" y="430"/>
                    <a:pt x="7310" y="430"/>
                  </a:cubicBezTo>
                  <a:cubicBezTo>
                    <a:pt x="8634" y="430"/>
                    <a:pt x="9413" y="953"/>
                    <a:pt x="9424" y="961"/>
                  </a:cubicBezTo>
                  <a:lnTo>
                    <a:pt x="9667" y="612"/>
                  </a:lnTo>
                  <a:cubicBezTo>
                    <a:pt x="9618" y="576"/>
                    <a:pt x="8767" y="1"/>
                    <a:pt x="732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57"/>
            <p:cNvSpPr/>
            <p:nvPr/>
          </p:nvSpPr>
          <p:spPr>
            <a:xfrm>
              <a:off x="3282550" y="2810275"/>
              <a:ext cx="233025" cy="163800"/>
            </a:xfrm>
            <a:custGeom>
              <a:avLst/>
              <a:gdLst/>
              <a:ahLst/>
              <a:cxnLst/>
              <a:rect l="l" t="t" r="r" b="b"/>
              <a:pathLst>
                <a:path w="9321" h="6552" extrusionOk="0">
                  <a:moveTo>
                    <a:pt x="2954" y="1"/>
                  </a:moveTo>
                  <a:cubicBezTo>
                    <a:pt x="859" y="1"/>
                    <a:pt x="40" y="835"/>
                    <a:pt x="0" y="880"/>
                  </a:cubicBezTo>
                  <a:lnTo>
                    <a:pt x="307" y="1173"/>
                  </a:lnTo>
                  <a:cubicBezTo>
                    <a:pt x="316" y="1164"/>
                    <a:pt x="1058" y="429"/>
                    <a:pt x="2970" y="429"/>
                  </a:cubicBezTo>
                  <a:cubicBezTo>
                    <a:pt x="3464" y="429"/>
                    <a:pt x="4036" y="478"/>
                    <a:pt x="4693" y="601"/>
                  </a:cubicBezTo>
                  <a:cubicBezTo>
                    <a:pt x="7873" y="1195"/>
                    <a:pt x="8886" y="5539"/>
                    <a:pt x="8749" y="6493"/>
                  </a:cubicBezTo>
                  <a:lnTo>
                    <a:pt x="9167" y="6551"/>
                  </a:lnTo>
                  <a:cubicBezTo>
                    <a:pt x="9321" y="5483"/>
                    <a:pt x="8277" y="841"/>
                    <a:pt x="4771" y="182"/>
                  </a:cubicBezTo>
                  <a:cubicBezTo>
                    <a:pt x="4081" y="53"/>
                    <a:pt x="3478" y="1"/>
                    <a:pt x="2954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57"/>
            <p:cNvSpPr/>
            <p:nvPr/>
          </p:nvSpPr>
          <p:spPr>
            <a:xfrm>
              <a:off x="2885825" y="2761575"/>
              <a:ext cx="302875" cy="190875"/>
            </a:xfrm>
            <a:custGeom>
              <a:avLst/>
              <a:gdLst/>
              <a:ahLst/>
              <a:cxnLst/>
              <a:rect l="l" t="t" r="r" b="b"/>
              <a:pathLst>
                <a:path w="12115" h="7635" extrusionOk="0">
                  <a:moveTo>
                    <a:pt x="9215" y="1"/>
                  </a:moveTo>
                  <a:cubicBezTo>
                    <a:pt x="8657" y="1"/>
                    <a:pt x="8050" y="84"/>
                    <a:pt x="7422" y="306"/>
                  </a:cubicBezTo>
                  <a:cubicBezTo>
                    <a:pt x="6356" y="680"/>
                    <a:pt x="5366" y="2139"/>
                    <a:pt x="4319" y="3687"/>
                  </a:cubicBezTo>
                  <a:cubicBezTo>
                    <a:pt x="3145" y="5419"/>
                    <a:pt x="1940" y="7203"/>
                    <a:pt x="728" y="7203"/>
                  </a:cubicBezTo>
                  <a:cubicBezTo>
                    <a:pt x="546" y="7203"/>
                    <a:pt x="364" y="7163"/>
                    <a:pt x="182" y="7076"/>
                  </a:cubicBezTo>
                  <a:lnTo>
                    <a:pt x="1" y="7461"/>
                  </a:lnTo>
                  <a:cubicBezTo>
                    <a:pt x="252" y="7579"/>
                    <a:pt x="500" y="7634"/>
                    <a:pt x="740" y="7634"/>
                  </a:cubicBezTo>
                  <a:cubicBezTo>
                    <a:pt x="2160" y="7634"/>
                    <a:pt x="3432" y="5757"/>
                    <a:pt x="4674" y="3930"/>
                  </a:cubicBezTo>
                  <a:cubicBezTo>
                    <a:pt x="5633" y="2507"/>
                    <a:pt x="6632" y="1037"/>
                    <a:pt x="7567" y="707"/>
                  </a:cubicBezTo>
                  <a:cubicBezTo>
                    <a:pt x="8137" y="505"/>
                    <a:pt x="8693" y="430"/>
                    <a:pt x="9206" y="430"/>
                  </a:cubicBezTo>
                  <a:cubicBezTo>
                    <a:pt x="10734" y="430"/>
                    <a:pt x="11882" y="1101"/>
                    <a:pt x="11896" y="1112"/>
                  </a:cubicBezTo>
                  <a:lnTo>
                    <a:pt x="12114" y="749"/>
                  </a:lnTo>
                  <a:cubicBezTo>
                    <a:pt x="12043" y="708"/>
                    <a:pt x="10840" y="1"/>
                    <a:pt x="921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57"/>
            <p:cNvSpPr/>
            <p:nvPr/>
          </p:nvSpPr>
          <p:spPr>
            <a:xfrm>
              <a:off x="3249825" y="2731575"/>
              <a:ext cx="197125" cy="53350"/>
            </a:xfrm>
            <a:custGeom>
              <a:avLst/>
              <a:gdLst/>
              <a:ahLst/>
              <a:cxnLst/>
              <a:rect l="l" t="t" r="r" b="b"/>
              <a:pathLst>
                <a:path w="7885" h="2134" extrusionOk="0">
                  <a:moveTo>
                    <a:pt x="3828" y="0"/>
                  </a:moveTo>
                  <a:cubicBezTo>
                    <a:pt x="3402" y="0"/>
                    <a:pt x="3003" y="47"/>
                    <a:pt x="2645" y="116"/>
                  </a:cubicBezTo>
                  <a:cubicBezTo>
                    <a:pt x="1131" y="415"/>
                    <a:pt x="45" y="1149"/>
                    <a:pt x="1" y="1182"/>
                  </a:cubicBezTo>
                  <a:lnTo>
                    <a:pt x="241" y="1531"/>
                  </a:lnTo>
                  <a:cubicBezTo>
                    <a:pt x="267" y="1513"/>
                    <a:pt x="1872" y="432"/>
                    <a:pt x="3840" y="432"/>
                  </a:cubicBezTo>
                  <a:cubicBezTo>
                    <a:pt x="5043" y="432"/>
                    <a:pt x="6380" y="836"/>
                    <a:pt x="7575" y="2133"/>
                  </a:cubicBezTo>
                  <a:lnTo>
                    <a:pt x="7885" y="1846"/>
                  </a:lnTo>
                  <a:cubicBezTo>
                    <a:pt x="6560" y="407"/>
                    <a:pt x="5080" y="0"/>
                    <a:pt x="382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57"/>
            <p:cNvSpPr/>
            <p:nvPr/>
          </p:nvSpPr>
          <p:spPr>
            <a:xfrm>
              <a:off x="3418750" y="2643350"/>
              <a:ext cx="201950" cy="247300"/>
            </a:xfrm>
            <a:custGeom>
              <a:avLst/>
              <a:gdLst/>
              <a:ahLst/>
              <a:cxnLst/>
              <a:rect l="l" t="t" r="r" b="b"/>
              <a:pathLst>
                <a:path w="8078" h="9892" extrusionOk="0">
                  <a:moveTo>
                    <a:pt x="2542" y="1511"/>
                  </a:moveTo>
                  <a:lnTo>
                    <a:pt x="2542" y="1511"/>
                  </a:lnTo>
                  <a:cubicBezTo>
                    <a:pt x="3008" y="1796"/>
                    <a:pt x="3273" y="2306"/>
                    <a:pt x="3332" y="2758"/>
                  </a:cubicBezTo>
                  <a:cubicBezTo>
                    <a:pt x="3373" y="3068"/>
                    <a:pt x="3312" y="3344"/>
                    <a:pt x="3184" y="3422"/>
                  </a:cubicBezTo>
                  <a:cubicBezTo>
                    <a:pt x="3152" y="3442"/>
                    <a:pt x="3116" y="3450"/>
                    <a:pt x="3077" y="3450"/>
                  </a:cubicBezTo>
                  <a:cubicBezTo>
                    <a:pt x="2951" y="3450"/>
                    <a:pt x="2802" y="3362"/>
                    <a:pt x="2712" y="3302"/>
                  </a:cubicBezTo>
                  <a:cubicBezTo>
                    <a:pt x="2202" y="2953"/>
                    <a:pt x="2227" y="2158"/>
                    <a:pt x="2542" y="1511"/>
                  </a:cubicBezTo>
                  <a:close/>
                  <a:moveTo>
                    <a:pt x="5722" y="3224"/>
                  </a:moveTo>
                  <a:cubicBezTo>
                    <a:pt x="5865" y="3224"/>
                    <a:pt x="6018" y="3255"/>
                    <a:pt x="6183" y="3322"/>
                  </a:cubicBezTo>
                  <a:cubicBezTo>
                    <a:pt x="6289" y="3364"/>
                    <a:pt x="6392" y="3417"/>
                    <a:pt x="6484" y="3475"/>
                  </a:cubicBezTo>
                  <a:cubicBezTo>
                    <a:pt x="6498" y="3696"/>
                    <a:pt x="6484" y="3908"/>
                    <a:pt x="6442" y="4097"/>
                  </a:cubicBezTo>
                  <a:cubicBezTo>
                    <a:pt x="6367" y="4452"/>
                    <a:pt x="6158" y="4887"/>
                    <a:pt x="5600" y="4957"/>
                  </a:cubicBezTo>
                  <a:cubicBezTo>
                    <a:pt x="5551" y="4963"/>
                    <a:pt x="5504" y="4966"/>
                    <a:pt x="5459" y="4966"/>
                  </a:cubicBezTo>
                  <a:cubicBezTo>
                    <a:pt x="5193" y="4966"/>
                    <a:pt x="4996" y="4860"/>
                    <a:pt x="4888" y="4655"/>
                  </a:cubicBezTo>
                  <a:cubicBezTo>
                    <a:pt x="4713" y="4326"/>
                    <a:pt x="4796" y="3824"/>
                    <a:pt x="5072" y="3514"/>
                  </a:cubicBezTo>
                  <a:cubicBezTo>
                    <a:pt x="5243" y="3322"/>
                    <a:pt x="5463" y="3224"/>
                    <a:pt x="5722" y="3224"/>
                  </a:cubicBezTo>
                  <a:close/>
                  <a:moveTo>
                    <a:pt x="5337" y="6402"/>
                  </a:moveTo>
                  <a:cubicBezTo>
                    <a:pt x="5460" y="6402"/>
                    <a:pt x="5602" y="6432"/>
                    <a:pt x="5759" y="6491"/>
                  </a:cubicBezTo>
                  <a:cubicBezTo>
                    <a:pt x="6239" y="6669"/>
                    <a:pt x="6590" y="7015"/>
                    <a:pt x="6802" y="7398"/>
                  </a:cubicBezTo>
                  <a:cubicBezTo>
                    <a:pt x="6674" y="7473"/>
                    <a:pt x="6526" y="7532"/>
                    <a:pt x="6356" y="7565"/>
                  </a:cubicBezTo>
                  <a:cubicBezTo>
                    <a:pt x="6217" y="7594"/>
                    <a:pt x="6083" y="7608"/>
                    <a:pt x="5957" y="7608"/>
                  </a:cubicBezTo>
                  <a:cubicBezTo>
                    <a:pt x="5534" y="7608"/>
                    <a:pt x="5195" y="7449"/>
                    <a:pt x="5017" y="7152"/>
                  </a:cubicBezTo>
                  <a:cubicBezTo>
                    <a:pt x="4886" y="6932"/>
                    <a:pt x="4877" y="6678"/>
                    <a:pt x="5000" y="6533"/>
                  </a:cubicBezTo>
                  <a:cubicBezTo>
                    <a:pt x="5072" y="6446"/>
                    <a:pt x="5187" y="6402"/>
                    <a:pt x="5337" y="6402"/>
                  </a:cubicBezTo>
                  <a:close/>
                  <a:moveTo>
                    <a:pt x="4005" y="0"/>
                  </a:moveTo>
                  <a:cubicBezTo>
                    <a:pt x="3309" y="0"/>
                    <a:pt x="2735" y="440"/>
                    <a:pt x="2380" y="953"/>
                  </a:cubicBezTo>
                  <a:cubicBezTo>
                    <a:pt x="2358" y="942"/>
                    <a:pt x="2336" y="936"/>
                    <a:pt x="2311" y="928"/>
                  </a:cubicBezTo>
                  <a:cubicBezTo>
                    <a:pt x="2063" y="857"/>
                    <a:pt x="1830" y="822"/>
                    <a:pt x="1612" y="822"/>
                  </a:cubicBezTo>
                  <a:cubicBezTo>
                    <a:pt x="1302" y="822"/>
                    <a:pt x="1022" y="893"/>
                    <a:pt x="776" y="1034"/>
                  </a:cubicBezTo>
                  <a:cubicBezTo>
                    <a:pt x="171" y="1386"/>
                    <a:pt x="9" y="2044"/>
                    <a:pt x="1" y="2072"/>
                  </a:cubicBezTo>
                  <a:lnTo>
                    <a:pt x="413" y="2170"/>
                  </a:lnTo>
                  <a:cubicBezTo>
                    <a:pt x="416" y="2164"/>
                    <a:pt x="539" y="1662"/>
                    <a:pt x="988" y="1400"/>
                  </a:cubicBezTo>
                  <a:cubicBezTo>
                    <a:pt x="1164" y="1297"/>
                    <a:pt x="1371" y="1246"/>
                    <a:pt x="1604" y="1246"/>
                  </a:cubicBezTo>
                  <a:cubicBezTo>
                    <a:pt x="1776" y="1246"/>
                    <a:pt x="1963" y="1274"/>
                    <a:pt x="2163" y="1330"/>
                  </a:cubicBezTo>
                  <a:cubicBezTo>
                    <a:pt x="1772" y="2150"/>
                    <a:pt x="1778" y="3152"/>
                    <a:pt x="2484" y="3634"/>
                  </a:cubicBezTo>
                  <a:cubicBezTo>
                    <a:pt x="2726" y="3801"/>
                    <a:pt x="2927" y="3858"/>
                    <a:pt x="3088" y="3858"/>
                  </a:cubicBezTo>
                  <a:cubicBezTo>
                    <a:pt x="3223" y="3858"/>
                    <a:pt x="3331" y="3818"/>
                    <a:pt x="3413" y="3768"/>
                  </a:cubicBezTo>
                  <a:cubicBezTo>
                    <a:pt x="3697" y="3592"/>
                    <a:pt x="3828" y="3188"/>
                    <a:pt x="3761" y="2686"/>
                  </a:cubicBezTo>
                  <a:cubicBezTo>
                    <a:pt x="3689" y="2164"/>
                    <a:pt x="3387" y="1508"/>
                    <a:pt x="2771" y="1135"/>
                  </a:cubicBezTo>
                  <a:cubicBezTo>
                    <a:pt x="3062" y="740"/>
                    <a:pt x="3491" y="430"/>
                    <a:pt x="4002" y="430"/>
                  </a:cubicBezTo>
                  <a:cubicBezTo>
                    <a:pt x="4254" y="430"/>
                    <a:pt x="4527" y="505"/>
                    <a:pt x="4813" y="683"/>
                  </a:cubicBezTo>
                  <a:cubicBezTo>
                    <a:pt x="5678" y="1218"/>
                    <a:pt x="6216" y="2108"/>
                    <a:pt x="6412" y="2942"/>
                  </a:cubicBezTo>
                  <a:lnTo>
                    <a:pt x="6339" y="2909"/>
                  </a:lnTo>
                  <a:cubicBezTo>
                    <a:pt x="6127" y="2827"/>
                    <a:pt x="5920" y="2787"/>
                    <a:pt x="5723" y="2787"/>
                  </a:cubicBezTo>
                  <a:cubicBezTo>
                    <a:pt x="5349" y="2787"/>
                    <a:pt x="5013" y="2932"/>
                    <a:pt x="4763" y="3216"/>
                  </a:cubicBezTo>
                  <a:cubicBezTo>
                    <a:pt x="4367" y="3659"/>
                    <a:pt x="4266" y="4354"/>
                    <a:pt x="4517" y="4834"/>
                  </a:cubicBezTo>
                  <a:cubicBezTo>
                    <a:pt x="4699" y="5181"/>
                    <a:pt x="5038" y="5374"/>
                    <a:pt x="5461" y="5374"/>
                  </a:cubicBezTo>
                  <a:cubicBezTo>
                    <a:pt x="5524" y="5374"/>
                    <a:pt x="5589" y="5370"/>
                    <a:pt x="5656" y="5361"/>
                  </a:cubicBezTo>
                  <a:cubicBezTo>
                    <a:pt x="6275" y="5289"/>
                    <a:pt x="6710" y="4853"/>
                    <a:pt x="6861" y="4173"/>
                  </a:cubicBezTo>
                  <a:cubicBezTo>
                    <a:pt x="6886" y="4061"/>
                    <a:pt x="6900" y="3947"/>
                    <a:pt x="6911" y="3827"/>
                  </a:cubicBezTo>
                  <a:cubicBezTo>
                    <a:pt x="7399" y="4396"/>
                    <a:pt x="7631" y="5247"/>
                    <a:pt x="7572" y="5964"/>
                  </a:cubicBezTo>
                  <a:cubicBezTo>
                    <a:pt x="7550" y="6231"/>
                    <a:pt x="7461" y="6731"/>
                    <a:pt x="7137" y="7107"/>
                  </a:cubicBezTo>
                  <a:cubicBezTo>
                    <a:pt x="6875" y="6669"/>
                    <a:pt x="6465" y="6290"/>
                    <a:pt x="5912" y="6084"/>
                  </a:cubicBezTo>
                  <a:cubicBezTo>
                    <a:pt x="5690" y="6000"/>
                    <a:pt x="5502" y="5967"/>
                    <a:pt x="5344" y="5967"/>
                  </a:cubicBezTo>
                  <a:cubicBezTo>
                    <a:pt x="4967" y="5967"/>
                    <a:pt x="4764" y="6151"/>
                    <a:pt x="4679" y="6251"/>
                  </a:cubicBezTo>
                  <a:cubicBezTo>
                    <a:pt x="4442" y="6536"/>
                    <a:pt x="4431" y="6979"/>
                    <a:pt x="4657" y="7356"/>
                  </a:cubicBezTo>
                  <a:cubicBezTo>
                    <a:pt x="4911" y="7790"/>
                    <a:pt x="5379" y="8022"/>
                    <a:pt x="5952" y="8022"/>
                  </a:cubicBezTo>
                  <a:cubicBezTo>
                    <a:pt x="6108" y="8022"/>
                    <a:pt x="6272" y="8005"/>
                    <a:pt x="6442" y="7970"/>
                  </a:cubicBezTo>
                  <a:cubicBezTo>
                    <a:pt x="6635" y="7930"/>
                    <a:pt x="6808" y="7869"/>
                    <a:pt x="6969" y="7777"/>
                  </a:cubicBezTo>
                  <a:cubicBezTo>
                    <a:pt x="7042" y="8014"/>
                    <a:pt x="7064" y="8251"/>
                    <a:pt x="7031" y="8466"/>
                  </a:cubicBezTo>
                  <a:cubicBezTo>
                    <a:pt x="6942" y="9058"/>
                    <a:pt x="6487" y="9409"/>
                    <a:pt x="5753" y="9459"/>
                  </a:cubicBezTo>
                  <a:cubicBezTo>
                    <a:pt x="5687" y="9464"/>
                    <a:pt x="5620" y="9466"/>
                    <a:pt x="5554" y="9466"/>
                  </a:cubicBezTo>
                  <a:cubicBezTo>
                    <a:pt x="4540" y="9466"/>
                    <a:pt x="3574" y="8971"/>
                    <a:pt x="3053" y="8162"/>
                  </a:cubicBezTo>
                  <a:cubicBezTo>
                    <a:pt x="2581" y="7426"/>
                    <a:pt x="2559" y="6572"/>
                    <a:pt x="2994" y="5754"/>
                  </a:cubicBezTo>
                  <a:lnTo>
                    <a:pt x="2620" y="5556"/>
                  </a:lnTo>
                  <a:lnTo>
                    <a:pt x="2620" y="5556"/>
                  </a:lnTo>
                  <a:cubicBezTo>
                    <a:pt x="2115" y="6499"/>
                    <a:pt x="2143" y="7534"/>
                    <a:pt x="2698" y="8394"/>
                  </a:cubicBezTo>
                  <a:cubicBezTo>
                    <a:pt x="3295" y="9320"/>
                    <a:pt x="4400" y="9892"/>
                    <a:pt x="5555" y="9892"/>
                  </a:cubicBezTo>
                  <a:cubicBezTo>
                    <a:pt x="5630" y="9892"/>
                    <a:pt x="5703" y="9889"/>
                    <a:pt x="5789" y="9869"/>
                  </a:cubicBezTo>
                  <a:cubicBezTo>
                    <a:pt x="6721" y="9811"/>
                    <a:pt x="7343" y="9306"/>
                    <a:pt x="7461" y="8516"/>
                  </a:cubicBezTo>
                  <a:cubicBezTo>
                    <a:pt x="7505" y="8204"/>
                    <a:pt x="7463" y="7852"/>
                    <a:pt x="7338" y="7509"/>
                  </a:cubicBezTo>
                  <a:cubicBezTo>
                    <a:pt x="7712" y="7158"/>
                    <a:pt x="7946" y="6633"/>
                    <a:pt x="7999" y="5997"/>
                  </a:cubicBezTo>
                  <a:cubicBezTo>
                    <a:pt x="8077" y="5037"/>
                    <a:pt x="7712" y="3855"/>
                    <a:pt x="6891" y="3221"/>
                  </a:cubicBezTo>
                  <a:cubicBezTo>
                    <a:pt x="6757" y="2181"/>
                    <a:pt x="6133" y="995"/>
                    <a:pt x="5042" y="320"/>
                  </a:cubicBezTo>
                  <a:cubicBezTo>
                    <a:pt x="4676" y="95"/>
                    <a:pt x="4327" y="0"/>
                    <a:pt x="400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57"/>
            <p:cNvSpPr/>
            <p:nvPr/>
          </p:nvSpPr>
          <p:spPr>
            <a:xfrm>
              <a:off x="2699975" y="2690025"/>
              <a:ext cx="269850" cy="269325"/>
            </a:xfrm>
            <a:custGeom>
              <a:avLst/>
              <a:gdLst/>
              <a:ahLst/>
              <a:cxnLst/>
              <a:rect l="l" t="t" r="r" b="b"/>
              <a:pathLst>
                <a:path w="10794" h="10773" extrusionOk="0">
                  <a:moveTo>
                    <a:pt x="6835" y="1371"/>
                  </a:moveTo>
                  <a:cubicBezTo>
                    <a:pt x="7357" y="1681"/>
                    <a:pt x="7736" y="2108"/>
                    <a:pt x="7825" y="2456"/>
                  </a:cubicBezTo>
                  <a:cubicBezTo>
                    <a:pt x="7873" y="2629"/>
                    <a:pt x="7845" y="2763"/>
                    <a:pt x="7736" y="2864"/>
                  </a:cubicBezTo>
                  <a:cubicBezTo>
                    <a:pt x="7659" y="2935"/>
                    <a:pt x="7581" y="2971"/>
                    <a:pt x="7498" y="2971"/>
                  </a:cubicBezTo>
                  <a:cubicBezTo>
                    <a:pt x="7442" y="2971"/>
                    <a:pt x="7384" y="2955"/>
                    <a:pt x="7323" y="2922"/>
                  </a:cubicBezTo>
                  <a:cubicBezTo>
                    <a:pt x="7000" y="2752"/>
                    <a:pt x="6701" y="2161"/>
                    <a:pt x="6788" y="1583"/>
                  </a:cubicBezTo>
                  <a:cubicBezTo>
                    <a:pt x="6793" y="1513"/>
                    <a:pt x="6813" y="1444"/>
                    <a:pt x="6835" y="1371"/>
                  </a:cubicBezTo>
                  <a:close/>
                  <a:moveTo>
                    <a:pt x="3303" y="2640"/>
                  </a:moveTo>
                  <a:lnTo>
                    <a:pt x="3303" y="2640"/>
                  </a:lnTo>
                  <a:cubicBezTo>
                    <a:pt x="3373" y="2671"/>
                    <a:pt x="3443" y="2707"/>
                    <a:pt x="3512" y="2752"/>
                  </a:cubicBezTo>
                  <a:cubicBezTo>
                    <a:pt x="4227" y="3201"/>
                    <a:pt x="4584" y="4231"/>
                    <a:pt x="4319" y="4671"/>
                  </a:cubicBezTo>
                  <a:cubicBezTo>
                    <a:pt x="4249" y="4786"/>
                    <a:pt x="4155" y="4842"/>
                    <a:pt x="4052" y="4842"/>
                  </a:cubicBezTo>
                  <a:cubicBezTo>
                    <a:pt x="4047" y="4842"/>
                    <a:pt x="4042" y="4842"/>
                    <a:pt x="4037" y="4842"/>
                  </a:cubicBezTo>
                  <a:cubicBezTo>
                    <a:pt x="3819" y="4825"/>
                    <a:pt x="3507" y="4574"/>
                    <a:pt x="3320" y="4127"/>
                  </a:cubicBezTo>
                  <a:cubicBezTo>
                    <a:pt x="3214" y="3871"/>
                    <a:pt x="3063" y="3324"/>
                    <a:pt x="3303" y="2640"/>
                  </a:cubicBezTo>
                  <a:close/>
                  <a:moveTo>
                    <a:pt x="7348" y="5123"/>
                  </a:moveTo>
                  <a:cubicBezTo>
                    <a:pt x="7421" y="5165"/>
                    <a:pt x="7555" y="5642"/>
                    <a:pt x="7290" y="6722"/>
                  </a:cubicBezTo>
                  <a:cubicBezTo>
                    <a:pt x="7027" y="6624"/>
                    <a:pt x="6835" y="6418"/>
                    <a:pt x="6774" y="6164"/>
                  </a:cubicBezTo>
                  <a:cubicBezTo>
                    <a:pt x="6693" y="5835"/>
                    <a:pt x="6835" y="5494"/>
                    <a:pt x="7167" y="5224"/>
                  </a:cubicBezTo>
                  <a:cubicBezTo>
                    <a:pt x="7273" y="5140"/>
                    <a:pt x="7334" y="5123"/>
                    <a:pt x="7348" y="5123"/>
                  </a:cubicBezTo>
                  <a:close/>
                  <a:moveTo>
                    <a:pt x="3942" y="6451"/>
                  </a:moveTo>
                  <a:cubicBezTo>
                    <a:pt x="3998" y="6451"/>
                    <a:pt x="4046" y="6463"/>
                    <a:pt x="4081" y="6488"/>
                  </a:cubicBezTo>
                  <a:cubicBezTo>
                    <a:pt x="4171" y="6554"/>
                    <a:pt x="4201" y="6725"/>
                    <a:pt x="4160" y="6934"/>
                  </a:cubicBezTo>
                  <a:cubicBezTo>
                    <a:pt x="4065" y="7433"/>
                    <a:pt x="3582" y="8053"/>
                    <a:pt x="2762" y="8234"/>
                  </a:cubicBezTo>
                  <a:cubicBezTo>
                    <a:pt x="2652" y="8259"/>
                    <a:pt x="2544" y="8273"/>
                    <a:pt x="2437" y="8273"/>
                  </a:cubicBezTo>
                  <a:cubicBezTo>
                    <a:pt x="2427" y="8273"/>
                    <a:pt x="2417" y="8273"/>
                    <a:pt x="2408" y="8273"/>
                  </a:cubicBezTo>
                  <a:cubicBezTo>
                    <a:pt x="2497" y="7615"/>
                    <a:pt x="2868" y="6979"/>
                    <a:pt x="3415" y="6647"/>
                  </a:cubicBezTo>
                  <a:cubicBezTo>
                    <a:pt x="3624" y="6517"/>
                    <a:pt x="3809" y="6451"/>
                    <a:pt x="3942" y="6451"/>
                  </a:cubicBezTo>
                  <a:close/>
                  <a:moveTo>
                    <a:pt x="8613" y="0"/>
                  </a:moveTo>
                  <a:cubicBezTo>
                    <a:pt x="8415" y="0"/>
                    <a:pt x="8205" y="21"/>
                    <a:pt x="7984" y="63"/>
                  </a:cubicBezTo>
                  <a:cubicBezTo>
                    <a:pt x="7293" y="194"/>
                    <a:pt x="6891" y="492"/>
                    <a:pt x="6662" y="808"/>
                  </a:cubicBezTo>
                  <a:cubicBezTo>
                    <a:pt x="6470" y="724"/>
                    <a:pt x="6271" y="654"/>
                    <a:pt x="6068" y="607"/>
                  </a:cubicBezTo>
                  <a:cubicBezTo>
                    <a:pt x="5848" y="557"/>
                    <a:pt x="5633" y="532"/>
                    <a:pt x="5424" y="532"/>
                  </a:cubicBezTo>
                  <a:cubicBezTo>
                    <a:pt x="4704" y="532"/>
                    <a:pt x="4061" y="828"/>
                    <a:pt x="3565" y="1399"/>
                  </a:cubicBezTo>
                  <a:cubicBezTo>
                    <a:pt x="3359" y="1636"/>
                    <a:pt x="3192" y="1887"/>
                    <a:pt x="3063" y="2147"/>
                  </a:cubicBezTo>
                  <a:cubicBezTo>
                    <a:pt x="3005" y="2139"/>
                    <a:pt x="2945" y="2135"/>
                    <a:pt x="2883" y="2135"/>
                  </a:cubicBezTo>
                  <a:cubicBezTo>
                    <a:pt x="2389" y="2135"/>
                    <a:pt x="1770" y="2389"/>
                    <a:pt x="1155" y="3321"/>
                  </a:cubicBezTo>
                  <a:cubicBezTo>
                    <a:pt x="0" y="5079"/>
                    <a:pt x="153" y="6836"/>
                    <a:pt x="817" y="7799"/>
                  </a:cubicBezTo>
                  <a:cubicBezTo>
                    <a:pt x="1116" y="8231"/>
                    <a:pt x="1515" y="8516"/>
                    <a:pt x="1964" y="8636"/>
                  </a:cubicBezTo>
                  <a:cubicBezTo>
                    <a:pt x="1967" y="8870"/>
                    <a:pt x="2006" y="9099"/>
                    <a:pt x="2073" y="9322"/>
                  </a:cubicBezTo>
                  <a:cubicBezTo>
                    <a:pt x="2355" y="10251"/>
                    <a:pt x="3150" y="10773"/>
                    <a:pt x="4254" y="10773"/>
                  </a:cubicBezTo>
                  <a:cubicBezTo>
                    <a:pt x="4316" y="10773"/>
                    <a:pt x="4377" y="10770"/>
                    <a:pt x="4447" y="10761"/>
                  </a:cubicBezTo>
                  <a:cubicBezTo>
                    <a:pt x="6026" y="10683"/>
                    <a:pt x="7120" y="8842"/>
                    <a:pt x="7608" y="7202"/>
                  </a:cubicBezTo>
                  <a:cubicBezTo>
                    <a:pt x="7632" y="7203"/>
                    <a:pt x="7658" y="7204"/>
                    <a:pt x="7684" y="7204"/>
                  </a:cubicBezTo>
                  <a:cubicBezTo>
                    <a:pt x="8213" y="7204"/>
                    <a:pt x="9108" y="6943"/>
                    <a:pt x="10105" y="5606"/>
                  </a:cubicBezTo>
                  <a:lnTo>
                    <a:pt x="9764" y="5355"/>
                  </a:lnTo>
                  <a:cubicBezTo>
                    <a:pt x="8894" y="6521"/>
                    <a:pt x="8155" y="6764"/>
                    <a:pt x="7722" y="6780"/>
                  </a:cubicBezTo>
                  <a:cubicBezTo>
                    <a:pt x="7859" y="6209"/>
                    <a:pt x="8057" y="5070"/>
                    <a:pt x="7594" y="4769"/>
                  </a:cubicBezTo>
                  <a:cubicBezTo>
                    <a:pt x="7536" y="4730"/>
                    <a:pt x="7459" y="4698"/>
                    <a:pt x="7364" y="4698"/>
                  </a:cubicBezTo>
                  <a:cubicBezTo>
                    <a:pt x="7244" y="4698"/>
                    <a:pt x="7095" y="4748"/>
                    <a:pt x="6916" y="4895"/>
                  </a:cubicBezTo>
                  <a:cubicBezTo>
                    <a:pt x="6458" y="5266"/>
                    <a:pt x="6260" y="5776"/>
                    <a:pt x="6380" y="6264"/>
                  </a:cubicBezTo>
                  <a:cubicBezTo>
                    <a:pt x="6478" y="6669"/>
                    <a:pt x="6785" y="6990"/>
                    <a:pt x="7192" y="7129"/>
                  </a:cubicBezTo>
                  <a:cubicBezTo>
                    <a:pt x="6715" y="8703"/>
                    <a:pt x="5700" y="10282"/>
                    <a:pt x="4430" y="10343"/>
                  </a:cubicBezTo>
                  <a:cubicBezTo>
                    <a:pt x="4374" y="10346"/>
                    <a:pt x="4319" y="10347"/>
                    <a:pt x="4265" y="10347"/>
                  </a:cubicBezTo>
                  <a:cubicBezTo>
                    <a:pt x="3343" y="10347"/>
                    <a:pt x="2718" y="9945"/>
                    <a:pt x="2488" y="9196"/>
                  </a:cubicBezTo>
                  <a:cubicBezTo>
                    <a:pt x="2435" y="9032"/>
                    <a:pt x="2408" y="8864"/>
                    <a:pt x="2399" y="8694"/>
                  </a:cubicBezTo>
                  <a:lnTo>
                    <a:pt x="2399" y="8694"/>
                  </a:lnTo>
                  <a:cubicBezTo>
                    <a:pt x="2412" y="8694"/>
                    <a:pt x="2425" y="8695"/>
                    <a:pt x="2437" y="8695"/>
                  </a:cubicBezTo>
                  <a:cubicBezTo>
                    <a:pt x="2578" y="8695"/>
                    <a:pt x="2719" y="8680"/>
                    <a:pt x="2865" y="8650"/>
                  </a:cubicBezTo>
                  <a:cubicBezTo>
                    <a:pt x="3872" y="8426"/>
                    <a:pt x="4461" y="7645"/>
                    <a:pt x="4586" y="7018"/>
                  </a:cubicBezTo>
                  <a:cubicBezTo>
                    <a:pt x="4659" y="6633"/>
                    <a:pt x="4567" y="6306"/>
                    <a:pt x="4333" y="6142"/>
                  </a:cubicBezTo>
                  <a:cubicBezTo>
                    <a:pt x="4244" y="6079"/>
                    <a:pt x="4121" y="6029"/>
                    <a:pt x="3955" y="6029"/>
                  </a:cubicBezTo>
                  <a:cubicBezTo>
                    <a:pt x="3765" y="6029"/>
                    <a:pt x="3518" y="6096"/>
                    <a:pt x="3203" y="6287"/>
                  </a:cubicBezTo>
                  <a:cubicBezTo>
                    <a:pt x="2547" y="6688"/>
                    <a:pt x="2106" y="7425"/>
                    <a:pt x="2000" y="8206"/>
                  </a:cubicBezTo>
                  <a:cubicBezTo>
                    <a:pt x="1679" y="8106"/>
                    <a:pt x="1395" y="7885"/>
                    <a:pt x="1172" y="7562"/>
                  </a:cubicBezTo>
                  <a:cubicBezTo>
                    <a:pt x="594" y="6716"/>
                    <a:pt x="471" y="5148"/>
                    <a:pt x="1518" y="3558"/>
                  </a:cubicBezTo>
                  <a:cubicBezTo>
                    <a:pt x="1950" y="2903"/>
                    <a:pt x="2424" y="2568"/>
                    <a:pt x="2901" y="2562"/>
                  </a:cubicBezTo>
                  <a:lnTo>
                    <a:pt x="2901" y="2562"/>
                  </a:lnTo>
                  <a:cubicBezTo>
                    <a:pt x="2712" y="3148"/>
                    <a:pt x="2717" y="3748"/>
                    <a:pt x="2940" y="4292"/>
                  </a:cubicBezTo>
                  <a:cubicBezTo>
                    <a:pt x="3172" y="4855"/>
                    <a:pt x="3593" y="5235"/>
                    <a:pt x="4015" y="5266"/>
                  </a:cubicBezTo>
                  <a:cubicBezTo>
                    <a:pt x="4036" y="5268"/>
                    <a:pt x="4058" y="5269"/>
                    <a:pt x="4079" y="5269"/>
                  </a:cubicBezTo>
                  <a:cubicBezTo>
                    <a:pt x="4331" y="5269"/>
                    <a:pt x="4546" y="5133"/>
                    <a:pt x="4692" y="4889"/>
                  </a:cubicBezTo>
                  <a:cubicBezTo>
                    <a:pt x="5100" y="4205"/>
                    <a:pt x="4625" y="2947"/>
                    <a:pt x="3747" y="2395"/>
                  </a:cubicBezTo>
                  <a:cubicBezTo>
                    <a:pt x="3677" y="2350"/>
                    <a:pt x="3590" y="2303"/>
                    <a:pt x="3484" y="2261"/>
                  </a:cubicBezTo>
                  <a:cubicBezTo>
                    <a:pt x="3585" y="2071"/>
                    <a:pt x="3719" y="1876"/>
                    <a:pt x="3892" y="1678"/>
                  </a:cubicBezTo>
                  <a:cubicBezTo>
                    <a:pt x="4376" y="1120"/>
                    <a:pt x="4936" y="957"/>
                    <a:pt x="5427" y="957"/>
                  </a:cubicBezTo>
                  <a:cubicBezTo>
                    <a:pt x="5626" y="957"/>
                    <a:pt x="5814" y="984"/>
                    <a:pt x="5981" y="1022"/>
                  </a:cubicBezTo>
                  <a:cubicBezTo>
                    <a:pt x="6149" y="1061"/>
                    <a:pt x="6313" y="1112"/>
                    <a:pt x="6467" y="1179"/>
                  </a:cubicBezTo>
                  <a:cubicBezTo>
                    <a:pt x="6417" y="1304"/>
                    <a:pt x="6389" y="1418"/>
                    <a:pt x="6375" y="1522"/>
                  </a:cubicBezTo>
                  <a:cubicBezTo>
                    <a:pt x="6269" y="2225"/>
                    <a:pt x="6609" y="3023"/>
                    <a:pt x="7133" y="3299"/>
                  </a:cubicBezTo>
                  <a:cubicBezTo>
                    <a:pt x="7254" y="3363"/>
                    <a:pt x="7377" y="3395"/>
                    <a:pt x="7498" y="3395"/>
                  </a:cubicBezTo>
                  <a:cubicBezTo>
                    <a:pt x="7686" y="3395"/>
                    <a:pt x="7870" y="3319"/>
                    <a:pt x="8029" y="3173"/>
                  </a:cubicBezTo>
                  <a:cubicBezTo>
                    <a:pt x="8255" y="2970"/>
                    <a:pt x="8328" y="2671"/>
                    <a:pt x="8241" y="2347"/>
                  </a:cubicBezTo>
                  <a:cubicBezTo>
                    <a:pt x="8110" y="1859"/>
                    <a:pt x="7644" y="1357"/>
                    <a:pt x="7044" y="1006"/>
                  </a:cubicBezTo>
                  <a:cubicBezTo>
                    <a:pt x="7234" y="774"/>
                    <a:pt x="7546" y="576"/>
                    <a:pt x="8062" y="478"/>
                  </a:cubicBezTo>
                  <a:cubicBezTo>
                    <a:pt x="8258" y="442"/>
                    <a:pt x="8442" y="424"/>
                    <a:pt x="8613" y="424"/>
                  </a:cubicBezTo>
                  <a:cubicBezTo>
                    <a:pt x="9045" y="424"/>
                    <a:pt x="9399" y="540"/>
                    <a:pt x="9675" y="771"/>
                  </a:cubicBezTo>
                  <a:cubicBezTo>
                    <a:pt x="10364" y="1357"/>
                    <a:pt x="10347" y="2506"/>
                    <a:pt x="10347" y="2518"/>
                  </a:cubicBezTo>
                  <a:lnTo>
                    <a:pt x="10769" y="2529"/>
                  </a:lnTo>
                  <a:cubicBezTo>
                    <a:pt x="10774" y="2473"/>
                    <a:pt x="10794" y="1173"/>
                    <a:pt x="9951" y="450"/>
                  </a:cubicBezTo>
                  <a:cubicBezTo>
                    <a:pt x="9597" y="151"/>
                    <a:pt x="9148" y="0"/>
                    <a:pt x="861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9" name="Google Shape;5089;p57"/>
          <p:cNvGrpSpPr/>
          <p:nvPr/>
        </p:nvGrpSpPr>
        <p:grpSpPr>
          <a:xfrm rot="-1541531">
            <a:off x="6897155" y="2939492"/>
            <a:ext cx="2451862" cy="1815764"/>
            <a:chOff x="75004" y="2532151"/>
            <a:chExt cx="3037060" cy="2249141"/>
          </a:xfrm>
        </p:grpSpPr>
        <p:grpSp>
          <p:nvGrpSpPr>
            <p:cNvPr id="5090" name="Google Shape;5090;p57"/>
            <p:cNvGrpSpPr/>
            <p:nvPr/>
          </p:nvGrpSpPr>
          <p:grpSpPr>
            <a:xfrm rot="925807">
              <a:off x="236870" y="2864556"/>
              <a:ext cx="2713328" cy="1584332"/>
              <a:chOff x="1677050" y="1326500"/>
              <a:chExt cx="2265900" cy="1323075"/>
            </a:xfrm>
          </p:grpSpPr>
          <p:sp>
            <p:nvSpPr>
              <p:cNvPr id="5091" name="Google Shape;5091;p57"/>
              <p:cNvSpPr/>
              <p:nvPr/>
            </p:nvSpPr>
            <p:spPr>
              <a:xfrm>
                <a:off x="1677050" y="1326500"/>
                <a:ext cx="2265900" cy="1323075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57"/>
              <p:cNvSpPr/>
              <p:nvPr/>
            </p:nvSpPr>
            <p:spPr>
              <a:xfrm>
                <a:off x="3520350" y="2519625"/>
                <a:ext cx="3245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3" name="Google Shape;5093;p57"/>
            <p:cNvGrpSpPr/>
            <p:nvPr/>
          </p:nvGrpSpPr>
          <p:grpSpPr>
            <a:xfrm rot="925807">
              <a:off x="1598483" y="2664482"/>
              <a:ext cx="551102" cy="369507"/>
              <a:chOff x="2626275" y="1121400"/>
              <a:chExt cx="460225" cy="308575"/>
            </a:xfrm>
          </p:grpSpPr>
          <p:grpSp>
            <p:nvGrpSpPr>
              <p:cNvPr id="5094" name="Google Shape;5094;p57"/>
              <p:cNvGrpSpPr/>
              <p:nvPr/>
            </p:nvGrpSpPr>
            <p:grpSpPr>
              <a:xfrm>
                <a:off x="2671050" y="1121400"/>
                <a:ext cx="415450" cy="308575"/>
                <a:chOff x="2671050" y="1121400"/>
                <a:chExt cx="415450" cy="308575"/>
              </a:xfrm>
            </p:grpSpPr>
            <p:sp>
              <p:nvSpPr>
                <p:cNvPr id="5095" name="Google Shape;5095;p57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6" name="Google Shape;5096;p57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7" name="Google Shape;5097;p57"/>
              <p:cNvGrpSpPr/>
              <p:nvPr/>
            </p:nvGrpSpPr>
            <p:grpSpPr>
              <a:xfrm>
                <a:off x="2626275" y="1170175"/>
                <a:ext cx="447725" cy="154300"/>
                <a:chOff x="2626275" y="1170175"/>
                <a:chExt cx="447725" cy="154300"/>
              </a:xfrm>
            </p:grpSpPr>
            <p:sp>
              <p:nvSpPr>
                <p:cNvPr id="5098" name="Google Shape;5098;p57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9" name="Google Shape;5099;p57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100" name="Google Shape;5100;p57"/>
          <p:cNvGrpSpPr/>
          <p:nvPr/>
        </p:nvGrpSpPr>
        <p:grpSpPr>
          <a:xfrm>
            <a:off x="931509" y="1409873"/>
            <a:ext cx="259758" cy="240884"/>
            <a:chOff x="1569196" y="1125113"/>
            <a:chExt cx="578784" cy="536730"/>
          </a:xfrm>
        </p:grpSpPr>
        <p:sp>
          <p:nvSpPr>
            <p:cNvPr id="5101" name="Google Shape;5101;p57"/>
            <p:cNvSpPr/>
            <p:nvPr/>
          </p:nvSpPr>
          <p:spPr>
            <a:xfrm>
              <a:off x="1569196" y="1125113"/>
              <a:ext cx="578784" cy="490884"/>
            </a:xfrm>
            <a:custGeom>
              <a:avLst/>
              <a:gdLst/>
              <a:ahLst/>
              <a:cxnLst/>
              <a:rect l="l" t="t" r="r" b="b"/>
              <a:pathLst>
                <a:path w="29769" h="25248" extrusionOk="0">
                  <a:moveTo>
                    <a:pt x="2562" y="20613"/>
                  </a:moveTo>
                  <a:cubicBezTo>
                    <a:pt x="2562" y="20613"/>
                    <a:pt x="2562" y="20613"/>
                    <a:pt x="2562" y="20613"/>
                  </a:cubicBezTo>
                  <a:cubicBezTo>
                    <a:pt x="2562" y="20613"/>
                    <a:pt x="2562" y="20613"/>
                    <a:pt x="2562" y="20613"/>
                  </a:cubicBezTo>
                  <a:close/>
                  <a:moveTo>
                    <a:pt x="18958" y="1"/>
                  </a:moveTo>
                  <a:lnTo>
                    <a:pt x="18958" y="1"/>
                  </a:lnTo>
                  <a:cubicBezTo>
                    <a:pt x="17552" y="2770"/>
                    <a:pt x="15450" y="3274"/>
                    <a:pt x="14107" y="3274"/>
                  </a:cubicBezTo>
                  <a:cubicBezTo>
                    <a:pt x="13340" y="3274"/>
                    <a:pt x="12820" y="3109"/>
                    <a:pt x="12820" y="3109"/>
                  </a:cubicBezTo>
                  <a:cubicBezTo>
                    <a:pt x="12820" y="3109"/>
                    <a:pt x="12787" y="7752"/>
                    <a:pt x="10151" y="7838"/>
                  </a:cubicBezTo>
                  <a:cubicBezTo>
                    <a:pt x="10125" y="7839"/>
                    <a:pt x="10099" y="7839"/>
                    <a:pt x="10073" y="7839"/>
                  </a:cubicBezTo>
                  <a:cubicBezTo>
                    <a:pt x="7476" y="7839"/>
                    <a:pt x="5705" y="3689"/>
                    <a:pt x="5705" y="3689"/>
                  </a:cubicBezTo>
                  <a:cubicBezTo>
                    <a:pt x="4508" y="5165"/>
                    <a:pt x="2642" y="5421"/>
                    <a:pt x="1491" y="5421"/>
                  </a:cubicBezTo>
                  <a:cubicBezTo>
                    <a:pt x="881" y="5421"/>
                    <a:pt x="473" y="5349"/>
                    <a:pt x="472" y="5349"/>
                  </a:cubicBezTo>
                  <a:lnTo>
                    <a:pt x="472" y="5349"/>
                  </a:lnTo>
                  <a:cubicBezTo>
                    <a:pt x="1888" y="8607"/>
                    <a:pt x="1" y="10538"/>
                    <a:pt x="1" y="10538"/>
                  </a:cubicBezTo>
                  <a:cubicBezTo>
                    <a:pt x="1" y="10538"/>
                    <a:pt x="5390" y="12187"/>
                    <a:pt x="5343" y="14229"/>
                  </a:cubicBezTo>
                  <a:cubicBezTo>
                    <a:pt x="5296" y="16270"/>
                    <a:pt x="2342" y="16629"/>
                    <a:pt x="2342" y="16629"/>
                  </a:cubicBezTo>
                  <a:cubicBezTo>
                    <a:pt x="4734" y="18879"/>
                    <a:pt x="2569" y="20609"/>
                    <a:pt x="2562" y="20613"/>
                  </a:cubicBezTo>
                  <a:lnTo>
                    <a:pt x="2562" y="20613"/>
                  </a:lnTo>
                  <a:cubicBezTo>
                    <a:pt x="3255" y="20323"/>
                    <a:pt x="3818" y="20214"/>
                    <a:pt x="4274" y="20214"/>
                  </a:cubicBezTo>
                  <a:cubicBezTo>
                    <a:pt x="5704" y="20214"/>
                    <a:pt x="6080" y="21293"/>
                    <a:pt x="6080" y="21293"/>
                  </a:cubicBezTo>
                  <a:cubicBezTo>
                    <a:pt x="7666" y="20612"/>
                    <a:pt x="8985" y="20346"/>
                    <a:pt x="10080" y="20346"/>
                  </a:cubicBezTo>
                  <a:cubicBezTo>
                    <a:pt x="13983" y="20346"/>
                    <a:pt x="15020" y="23726"/>
                    <a:pt x="15020" y="23726"/>
                  </a:cubicBezTo>
                  <a:cubicBezTo>
                    <a:pt x="15261" y="23597"/>
                    <a:pt x="15516" y="23542"/>
                    <a:pt x="15775" y="23542"/>
                  </a:cubicBezTo>
                  <a:cubicBezTo>
                    <a:pt x="17221" y="23542"/>
                    <a:pt x="18805" y="25247"/>
                    <a:pt x="18805" y="25247"/>
                  </a:cubicBezTo>
                  <a:cubicBezTo>
                    <a:pt x="18274" y="23215"/>
                    <a:pt x="20503" y="21290"/>
                    <a:pt x="20503" y="21290"/>
                  </a:cubicBezTo>
                  <a:cubicBezTo>
                    <a:pt x="20503" y="21290"/>
                    <a:pt x="19658" y="19356"/>
                    <a:pt x="20532" y="17913"/>
                  </a:cubicBezTo>
                  <a:cubicBezTo>
                    <a:pt x="20772" y="17517"/>
                    <a:pt x="21350" y="17373"/>
                    <a:pt x="22062" y="17373"/>
                  </a:cubicBezTo>
                  <a:cubicBezTo>
                    <a:pt x="23943" y="17373"/>
                    <a:pt x="26762" y="18377"/>
                    <a:pt x="26762" y="18377"/>
                  </a:cubicBezTo>
                  <a:cubicBezTo>
                    <a:pt x="26210" y="16640"/>
                    <a:pt x="29768" y="13252"/>
                    <a:pt x="29768" y="13252"/>
                  </a:cubicBezTo>
                  <a:lnTo>
                    <a:pt x="29768" y="13252"/>
                  </a:lnTo>
                  <a:cubicBezTo>
                    <a:pt x="29651" y="13258"/>
                    <a:pt x="29537" y="13260"/>
                    <a:pt x="29426" y="13260"/>
                  </a:cubicBezTo>
                  <a:cubicBezTo>
                    <a:pt x="25461" y="13260"/>
                    <a:pt x="24997" y="9900"/>
                    <a:pt x="24997" y="9900"/>
                  </a:cubicBezTo>
                  <a:cubicBezTo>
                    <a:pt x="24997" y="9900"/>
                    <a:pt x="22809" y="11656"/>
                    <a:pt x="21183" y="11656"/>
                  </a:cubicBezTo>
                  <a:cubicBezTo>
                    <a:pt x="21026" y="11656"/>
                    <a:pt x="20874" y="11639"/>
                    <a:pt x="20730" y="11604"/>
                  </a:cubicBezTo>
                  <a:cubicBezTo>
                    <a:pt x="19095" y="11195"/>
                    <a:pt x="20879" y="6053"/>
                    <a:pt x="20879" y="6053"/>
                  </a:cubicBezTo>
                  <a:cubicBezTo>
                    <a:pt x="18290" y="5194"/>
                    <a:pt x="18958" y="2"/>
                    <a:pt x="18958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57"/>
            <p:cNvSpPr/>
            <p:nvPr/>
          </p:nvSpPr>
          <p:spPr>
            <a:xfrm>
              <a:off x="1732611" y="1216143"/>
              <a:ext cx="174963" cy="445700"/>
            </a:xfrm>
            <a:custGeom>
              <a:avLst/>
              <a:gdLst/>
              <a:ahLst/>
              <a:cxnLst/>
              <a:rect l="l" t="t" r="r" b="b"/>
              <a:pathLst>
                <a:path w="8999" h="22924" extrusionOk="0">
                  <a:moveTo>
                    <a:pt x="8656" y="1"/>
                  </a:moveTo>
                  <a:cubicBezTo>
                    <a:pt x="8542" y="1"/>
                    <a:pt x="8427" y="59"/>
                    <a:pt x="8377" y="193"/>
                  </a:cubicBezTo>
                  <a:cubicBezTo>
                    <a:pt x="7438" y="2727"/>
                    <a:pt x="6499" y="5258"/>
                    <a:pt x="5561" y="7791"/>
                  </a:cubicBezTo>
                  <a:cubicBezTo>
                    <a:pt x="4077" y="11791"/>
                    <a:pt x="2594" y="15790"/>
                    <a:pt x="1112" y="19789"/>
                  </a:cubicBezTo>
                  <a:cubicBezTo>
                    <a:pt x="767" y="20721"/>
                    <a:pt x="421" y="21650"/>
                    <a:pt x="76" y="22582"/>
                  </a:cubicBezTo>
                  <a:cubicBezTo>
                    <a:pt x="0" y="22788"/>
                    <a:pt x="169" y="22923"/>
                    <a:pt x="343" y="22923"/>
                  </a:cubicBezTo>
                  <a:cubicBezTo>
                    <a:pt x="457" y="22923"/>
                    <a:pt x="572" y="22865"/>
                    <a:pt x="622" y="22731"/>
                  </a:cubicBezTo>
                  <a:cubicBezTo>
                    <a:pt x="1560" y="20199"/>
                    <a:pt x="2499" y="17667"/>
                    <a:pt x="3438" y="15133"/>
                  </a:cubicBezTo>
                  <a:cubicBezTo>
                    <a:pt x="4921" y="11134"/>
                    <a:pt x="6404" y="7134"/>
                    <a:pt x="7886" y="3135"/>
                  </a:cubicBezTo>
                  <a:cubicBezTo>
                    <a:pt x="8231" y="2204"/>
                    <a:pt x="8577" y="1274"/>
                    <a:pt x="8922" y="342"/>
                  </a:cubicBezTo>
                  <a:cubicBezTo>
                    <a:pt x="8998" y="136"/>
                    <a:pt x="8829" y="1"/>
                    <a:pt x="8656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57"/>
            <p:cNvSpPr/>
            <p:nvPr/>
          </p:nvSpPr>
          <p:spPr>
            <a:xfrm>
              <a:off x="1671425" y="1297743"/>
              <a:ext cx="369971" cy="194639"/>
            </a:xfrm>
            <a:custGeom>
              <a:avLst/>
              <a:gdLst/>
              <a:ahLst/>
              <a:cxnLst/>
              <a:rect l="l" t="t" r="r" b="b"/>
              <a:pathLst>
                <a:path w="19029" h="10011" extrusionOk="0">
                  <a:moveTo>
                    <a:pt x="397" y="1"/>
                  </a:moveTo>
                  <a:cubicBezTo>
                    <a:pt x="197" y="1"/>
                    <a:pt x="0" y="203"/>
                    <a:pt x="143" y="414"/>
                  </a:cubicBezTo>
                  <a:cubicBezTo>
                    <a:pt x="1996" y="3173"/>
                    <a:pt x="3848" y="5934"/>
                    <a:pt x="5700" y="8694"/>
                  </a:cubicBezTo>
                  <a:cubicBezTo>
                    <a:pt x="5963" y="9086"/>
                    <a:pt x="6227" y="9478"/>
                    <a:pt x="6490" y="9868"/>
                  </a:cubicBezTo>
                  <a:cubicBezTo>
                    <a:pt x="6544" y="9951"/>
                    <a:pt x="6638" y="10010"/>
                    <a:pt x="6737" y="10010"/>
                  </a:cubicBezTo>
                  <a:cubicBezTo>
                    <a:pt x="6761" y="10010"/>
                    <a:pt x="6785" y="10007"/>
                    <a:pt x="6809" y="10000"/>
                  </a:cubicBezTo>
                  <a:cubicBezTo>
                    <a:pt x="10287" y="8895"/>
                    <a:pt x="13765" y="7792"/>
                    <a:pt x="17241" y="6687"/>
                  </a:cubicBezTo>
                  <a:cubicBezTo>
                    <a:pt x="17732" y="6532"/>
                    <a:pt x="18224" y="6375"/>
                    <a:pt x="18716" y="6219"/>
                  </a:cubicBezTo>
                  <a:cubicBezTo>
                    <a:pt x="19029" y="6120"/>
                    <a:pt x="18935" y="5659"/>
                    <a:pt x="18654" y="5659"/>
                  </a:cubicBezTo>
                  <a:cubicBezTo>
                    <a:pt x="18626" y="5659"/>
                    <a:pt x="18597" y="5664"/>
                    <a:pt x="18565" y="5673"/>
                  </a:cubicBezTo>
                  <a:cubicBezTo>
                    <a:pt x="15087" y="6779"/>
                    <a:pt x="11609" y="7882"/>
                    <a:pt x="8134" y="8986"/>
                  </a:cubicBezTo>
                  <a:cubicBezTo>
                    <a:pt x="7706" y="9121"/>
                    <a:pt x="7278" y="9257"/>
                    <a:pt x="6851" y="9393"/>
                  </a:cubicBezTo>
                  <a:lnTo>
                    <a:pt x="6851" y="9393"/>
                  </a:lnTo>
                  <a:cubicBezTo>
                    <a:pt x="5041" y="6696"/>
                    <a:pt x="3232" y="4001"/>
                    <a:pt x="1422" y="1305"/>
                  </a:cubicBezTo>
                  <a:cubicBezTo>
                    <a:pt x="1159" y="913"/>
                    <a:pt x="895" y="521"/>
                    <a:pt x="632" y="129"/>
                  </a:cubicBezTo>
                  <a:cubicBezTo>
                    <a:pt x="571" y="39"/>
                    <a:pt x="484" y="1"/>
                    <a:pt x="397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4" name="Google Shape;5104;p57"/>
          <p:cNvGrpSpPr/>
          <p:nvPr/>
        </p:nvGrpSpPr>
        <p:grpSpPr>
          <a:xfrm>
            <a:off x="6342153" y="746427"/>
            <a:ext cx="462199" cy="413025"/>
            <a:chOff x="291638" y="3338899"/>
            <a:chExt cx="339777" cy="303673"/>
          </a:xfrm>
        </p:grpSpPr>
        <p:sp>
          <p:nvSpPr>
            <p:cNvPr id="5105" name="Google Shape;5105;p57"/>
            <p:cNvSpPr/>
            <p:nvPr/>
          </p:nvSpPr>
          <p:spPr>
            <a:xfrm>
              <a:off x="291638" y="3338899"/>
              <a:ext cx="339777" cy="277619"/>
            </a:xfrm>
            <a:custGeom>
              <a:avLst/>
              <a:gdLst/>
              <a:ahLst/>
              <a:cxnLst/>
              <a:rect l="l" t="t" r="r" b="b"/>
              <a:pathLst>
                <a:path w="17476" h="14279" extrusionOk="0">
                  <a:moveTo>
                    <a:pt x="16158" y="0"/>
                  </a:moveTo>
                  <a:cubicBezTo>
                    <a:pt x="16157" y="0"/>
                    <a:pt x="13043" y="112"/>
                    <a:pt x="6293" y="3225"/>
                  </a:cubicBezTo>
                  <a:cubicBezTo>
                    <a:pt x="1" y="6126"/>
                    <a:pt x="7297" y="13156"/>
                    <a:pt x="7297" y="13156"/>
                  </a:cubicBezTo>
                  <a:cubicBezTo>
                    <a:pt x="7297" y="13156"/>
                    <a:pt x="8867" y="14278"/>
                    <a:pt x="10962" y="14278"/>
                  </a:cubicBezTo>
                  <a:cubicBezTo>
                    <a:pt x="11915" y="14278"/>
                    <a:pt x="12976" y="14046"/>
                    <a:pt x="14048" y="13371"/>
                  </a:cubicBezTo>
                  <a:cubicBezTo>
                    <a:pt x="17475" y="11212"/>
                    <a:pt x="16158" y="0"/>
                    <a:pt x="16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57"/>
            <p:cNvSpPr/>
            <p:nvPr/>
          </p:nvSpPr>
          <p:spPr>
            <a:xfrm>
              <a:off x="393673" y="3385192"/>
              <a:ext cx="182098" cy="257380"/>
            </a:xfrm>
            <a:custGeom>
              <a:avLst/>
              <a:gdLst/>
              <a:ahLst/>
              <a:cxnLst/>
              <a:rect l="l" t="t" r="r" b="b"/>
              <a:pathLst>
                <a:path w="9366" h="13238" extrusionOk="0">
                  <a:moveTo>
                    <a:pt x="8968" y="1"/>
                  </a:moveTo>
                  <a:cubicBezTo>
                    <a:pt x="8882" y="1"/>
                    <a:pt x="8795" y="38"/>
                    <a:pt x="8734" y="128"/>
                  </a:cubicBezTo>
                  <a:cubicBezTo>
                    <a:pt x="6228" y="3833"/>
                    <a:pt x="3720" y="7538"/>
                    <a:pt x="1212" y="11244"/>
                  </a:cubicBezTo>
                  <a:cubicBezTo>
                    <a:pt x="857" y="11771"/>
                    <a:pt x="500" y="12296"/>
                    <a:pt x="143" y="12824"/>
                  </a:cubicBezTo>
                  <a:cubicBezTo>
                    <a:pt x="1" y="13036"/>
                    <a:pt x="197" y="13238"/>
                    <a:pt x="397" y="13238"/>
                  </a:cubicBezTo>
                  <a:cubicBezTo>
                    <a:pt x="483" y="13238"/>
                    <a:pt x="570" y="13200"/>
                    <a:pt x="632" y="13109"/>
                  </a:cubicBezTo>
                  <a:cubicBezTo>
                    <a:pt x="3139" y="9404"/>
                    <a:pt x="5647" y="5699"/>
                    <a:pt x="8153" y="1994"/>
                  </a:cubicBezTo>
                  <a:cubicBezTo>
                    <a:pt x="8510" y="1468"/>
                    <a:pt x="8867" y="941"/>
                    <a:pt x="9223" y="413"/>
                  </a:cubicBezTo>
                  <a:cubicBezTo>
                    <a:pt x="9365" y="203"/>
                    <a:pt x="9169" y="1"/>
                    <a:pt x="8968" y="1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57"/>
            <p:cNvSpPr/>
            <p:nvPr/>
          </p:nvSpPr>
          <p:spPr>
            <a:xfrm>
              <a:off x="474806" y="3391608"/>
              <a:ext cx="122293" cy="91671"/>
            </a:xfrm>
            <a:custGeom>
              <a:avLst/>
              <a:gdLst/>
              <a:ahLst/>
              <a:cxnLst/>
              <a:rect l="l" t="t" r="r" b="b"/>
              <a:pathLst>
                <a:path w="6290" h="4715" extrusionOk="0">
                  <a:moveTo>
                    <a:pt x="343" y="1"/>
                  </a:moveTo>
                  <a:cubicBezTo>
                    <a:pt x="171" y="1"/>
                    <a:pt x="1" y="137"/>
                    <a:pt x="72" y="346"/>
                  </a:cubicBezTo>
                  <a:cubicBezTo>
                    <a:pt x="546" y="1734"/>
                    <a:pt x="1017" y="3122"/>
                    <a:pt x="1491" y="4511"/>
                  </a:cubicBezTo>
                  <a:cubicBezTo>
                    <a:pt x="1537" y="4644"/>
                    <a:pt x="1643" y="4714"/>
                    <a:pt x="1773" y="4714"/>
                  </a:cubicBezTo>
                  <a:cubicBezTo>
                    <a:pt x="1794" y="4714"/>
                    <a:pt x="1816" y="4712"/>
                    <a:pt x="1839" y="4709"/>
                  </a:cubicBezTo>
                  <a:cubicBezTo>
                    <a:pt x="3209" y="4480"/>
                    <a:pt x="4579" y="4253"/>
                    <a:pt x="5950" y="4024"/>
                  </a:cubicBezTo>
                  <a:cubicBezTo>
                    <a:pt x="6290" y="3967"/>
                    <a:pt x="6171" y="3474"/>
                    <a:pt x="5854" y="3474"/>
                  </a:cubicBezTo>
                  <a:cubicBezTo>
                    <a:pt x="5837" y="3474"/>
                    <a:pt x="5820" y="3476"/>
                    <a:pt x="5801" y="3479"/>
                  </a:cubicBezTo>
                  <a:cubicBezTo>
                    <a:pt x="4519" y="3693"/>
                    <a:pt x="3238" y="3905"/>
                    <a:pt x="1954" y="4119"/>
                  </a:cubicBezTo>
                  <a:lnTo>
                    <a:pt x="1954" y="4119"/>
                  </a:lnTo>
                  <a:cubicBezTo>
                    <a:pt x="1508" y="2811"/>
                    <a:pt x="1064" y="1504"/>
                    <a:pt x="617" y="196"/>
                  </a:cubicBezTo>
                  <a:cubicBezTo>
                    <a:pt x="571" y="60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57"/>
            <p:cNvSpPr/>
            <p:nvPr/>
          </p:nvSpPr>
          <p:spPr>
            <a:xfrm>
              <a:off x="413290" y="3454602"/>
              <a:ext cx="140841" cy="111833"/>
            </a:xfrm>
            <a:custGeom>
              <a:avLst/>
              <a:gdLst/>
              <a:ahLst/>
              <a:cxnLst/>
              <a:rect l="l" t="t" r="r" b="b"/>
              <a:pathLst>
                <a:path w="7244" h="5752" extrusionOk="0">
                  <a:moveTo>
                    <a:pt x="344" y="0"/>
                  </a:moveTo>
                  <a:cubicBezTo>
                    <a:pt x="170" y="0"/>
                    <a:pt x="1" y="135"/>
                    <a:pt x="80" y="341"/>
                  </a:cubicBezTo>
                  <a:cubicBezTo>
                    <a:pt x="713" y="1970"/>
                    <a:pt x="1346" y="3597"/>
                    <a:pt x="1979" y="5226"/>
                  </a:cubicBezTo>
                  <a:cubicBezTo>
                    <a:pt x="2027" y="5350"/>
                    <a:pt x="2116" y="5423"/>
                    <a:pt x="2251" y="5432"/>
                  </a:cubicBezTo>
                  <a:cubicBezTo>
                    <a:pt x="3794" y="5538"/>
                    <a:pt x="5337" y="5644"/>
                    <a:pt x="6880" y="5750"/>
                  </a:cubicBezTo>
                  <a:cubicBezTo>
                    <a:pt x="6888" y="5751"/>
                    <a:pt x="6896" y="5751"/>
                    <a:pt x="6903" y="5751"/>
                  </a:cubicBezTo>
                  <a:cubicBezTo>
                    <a:pt x="7244" y="5751"/>
                    <a:pt x="7234" y="5210"/>
                    <a:pt x="6880" y="5186"/>
                  </a:cubicBezTo>
                  <a:cubicBezTo>
                    <a:pt x="5403" y="5085"/>
                    <a:pt x="3926" y="4984"/>
                    <a:pt x="2450" y="4882"/>
                  </a:cubicBezTo>
                  <a:lnTo>
                    <a:pt x="2450" y="4882"/>
                  </a:lnTo>
                  <a:cubicBezTo>
                    <a:pt x="1842" y="3317"/>
                    <a:pt x="1233" y="1754"/>
                    <a:pt x="626" y="190"/>
                  </a:cubicBezTo>
                  <a:cubicBezTo>
                    <a:pt x="574" y="58"/>
                    <a:pt x="458" y="0"/>
                    <a:pt x="344" y="0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9" name="Google Shape;5109;p57"/>
          <p:cNvGrpSpPr/>
          <p:nvPr/>
        </p:nvGrpSpPr>
        <p:grpSpPr>
          <a:xfrm>
            <a:off x="488903" y="1346480"/>
            <a:ext cx="462193" cy="636645"/>
            <a:chOff x="5742175" y="3248350"/>
            <a:chExt cx="327750" cy="451425"/>
          </a:xfrm>
        </p:grpSpPr>
        <p:sp>
          <p:nvSpPr>
            <p:cNvPr id="5110" name="Google Shape;5110;p57"/>
            <p:cNvSpPr/>
            <p:nvPr/>
          </p:nvSpPr>
          <p:spPr>
            <a:xfrm>
              <a:off x="5777300" y="3341750"/>
              <a:ext cx="255250" cy="302500"/>
            </a:xfrm>
            <a:custGeom>
              <a:avLst/>
              <a:gdLst/>
              <a:ahLst/>
              <a:cxnLst/>
              <a:rect l="l" t="t" r="r" b="b"/>
              <a:pathLst>
                <a:path w="10210" h="12100" extrusionOk="0">
                  <a:moveTo>
                    <a:pt x="4102" y="1"/>
                  </a:moveTo>
                  <a:lnTo>
                    <a:pt x="1" y="2991"/>
                  </a:lnTo>
                  <a:lnTo>
                    <a:pt x="153" y="3212"/>
                  </a:lnTo>
                  <a:lnTo>
                    <a:pt x="6287" y="12099"/>
                  </a:lnTo>
                  <a:lnTo>
                    <a:pt x="10209" y="9310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57"/>
            <p:cNvSpPr/>
            <p:nvPr/>
          </p:nvSpPr>
          <p:spPr>
            <a:xfrm>
              <a:off x="5742175" y="3248350"/>
              <a:ext cx="138450" cy="188575"/>
            </a:xfrm>
            <a:custGeom>
              <a:avLst/>
              <a:gdLst/>
              <a:ahLst/>
              <a:cxnLst/>
              <a:rect l="l" t="t" r="r" b="b"/>
              <a:pathLst>
                <a:path w="5538" h="7543" extrusionOk="0">
                  <a:moveTo>
                    <a:pt x="0" y="0"/>
                  </a:moveTo>
                  <a:lnTo>
                    <a:pt x="1406" y="6727"/>
                  </a:lnTo>
                  <a:lnTo>
                    <a:pt x="3584" y="7542"/>
                  </a:lnTo>
                  <a:lnTo>
                    <a:pt x="4116" y="5605"/>
                  </a:lnTo>
                  <a:lnTo>
                    <a:pt x="5538" y="6095"/>
                  </a:lnTo>
                  <a:lnTo>
                    <a:pt x="5507" y="3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57"/>
            <p:cNvSpPr/>
            <p:nvPr/>
          </p:nvSpPr>
          <p:spPr>
            <a:xfrm>
              <a:off x="5742175" y="3248350"/>
              <a:ext cx="75900" cy="90575"/>
            </a:xfrm>
            <a:custGeom>
              <a:avLst/>
              <a:gdLst/>
              <a:ahLst/>
              <a:cxnLst/>
              <a:rect l="l" t="t" r="r" b="b"/>
              <a:pathLst>
                <a:path w="3036" h="3623" extrusionOk="0">
                  <a:moveTo>
                    <a:pt x="0" y="0"/>
                  </a:moveTo>
                  <a:lnTo>
                    <a:pt x="757" y="3623"/>
                  </a:lnTo>
                  <a:lnTo>
                    <a:pt x="3035" y="2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57"/>
            <p:cNvSpPr/>
            <p:nvPr/>
          </p:nvSpPr>
          <p:spPr>
            <a:xfrm>
              <a:off x="5934375" y="3574325"/>
              <a:ext cx="135550" cy="125450"/>
            </a:xfrm>
            <a:custGeom>
              <a:avLst/>
              <a:gdLst/>
              <a:ahLst/>
              <a:cxnLst/>
              <a:rect l="l" t="t" r="r" b="b"/>
              <a:pathLst>
                <a:path w="5422" h="5018" extrusionOk="0">
                  <a:moveTo>
                    <a:pt x="3923" y="0"/>
                  </a:moveTo>
                  <a:lnTo>
                    <a:pt x="1" y="2792"/>
                  </a:lnTo>
                  <a:lnTo>
                    <a:pt x="1537" y="5017"/>
                  </a:lnTo>
                  <a:lnTo>
                    <a:pt x="5421" y="2284"/>
                  </a:lnTo>
                  <a:lnTo>
                    <a:pt x="392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57"/>
            <p:cNvSpPr/>
            <p:nvPr/>
          </p:nvSpPr>
          <p:spPr>
            <a:xfrm>
              <a:off x="5917925" y="3557600"/>
              <a:ext cx="134150" cy="101500"/>
            </a:xfrm>
            <a:custGeom>
              <a:avLst/>
              <a:gdLst/>
              <a:ahLst/>
              <a:cxnLst/>
              <a:rect l="l" t="t" r="r" b="b"/>
              <a:pathLst>
                <a:path w="5366" h="4060" extrusionOk="0">
                  <a:moveTo>
                    <a:pt x="4734" y="0"/>
                  </a:moveTo>
                  <a:cubicBezTo>
                    <a:pt x="4621" y="0"/>
                    <a:pt x="4507" y="35"/>
                    <a:pt x="4408" y="106"/>
                  </a:cubicBezTo>
                  <a:lnTo>
                    <a:pt x="308" y="3050"/>
                  </a:lnTo>
                  <a:cubicBezTo>
                    <a:pt x="57" y="3229"/>
                    <a:pt x="1" y="3578"/>
                    <a:pt x="180" y="3828"/>
                  </a:cubicBezTo>
                  <a:cubicBezTo>
                    <a:pt x="289" y="3979"/>
                    <a:pt x="460" y="4059"/>
                    <a:pt x="634" y="4059"/>
                  </a:cubicBezTo>
                  <a:cubicBezTo>
                    <a:pt x="746" y="4059"/>
                    <a:pt x="860" y="4025"/>
                    <a:pt x="958" y="3955"/>
                  </a:cubicBezTo>
                  <a:lnTo>
                    <a:pt x="5058" y="1010"/>
                  </a:lnTo>
                  <a:cubicBezTo>
                    <a:pt x="5309" y="831"/>
                    <a:pt x="5365" y="483"/>
                    <a:pt x="5186" y="232"/>
                  </a:cubicBezTo>
                  <a:cubicBezTo>
                    <a:pt x="5077" y="81"/>
                    <a:pt x="4907" y="0"/>
                    <a:pt x="4734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57"/>
            <p:cNvSpPr/>
            <p:nvPr/>
          </p:nvSpPr>
          <p:spPr>
            <a:xfrm>
              <a:off x="5826725" y="3433800"/>
              <a:ext cx="128650" cy="185775"/>
            </a:xfrm>
            <a:custGeom>
              <a:avLst/>
              <a:gdLst/>
              <a:ahLst/>
              <a:cxnLst/>
              <a:rect l="l" t="t" r="r" b="b"/>
              <a:pathLst>
                <a:path w="5146" h="7431" extrusionOk="0">
                  <a:moveTo>
                    <a:pt x="400" y="0"/>
                  </a:moveTo>
                  <a:lnTo>
                    <a:pt x="0" y="265"/>
                  </a:lnTo>
                  <a:lnTo>
                    <a:pt x="4745" y="7430"/>
                  </a:lnTo>
                  <a:lnTo>
                    <a:pt x="5146" y="716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57"/>
            <p:cNvSpPr/>
            <p:nvPr/>
          </p:nvSpPr>
          <p:spPr>
            <a:xfrm>
              <a:off x="5875925" y="3397400"/>
              <a:ext cx="130500" cy="185700"/>
            </a:xfrm>
            <a:custGeom>
              <a:avLst/>
              <a:gdLst/>
              <a:ahLst/>
              <a:cxnLst/>
              <a:rect l="l" t="t" r="r" b="b"/>
              <a:pathLst>
                <a:path w="5220" h="7428" extrusionOk="0">
                  <a:moveTo>
                    <a:pt x="399" y="0"/>
                  </a:moveTo>
                  <a:lnTo>
                    <a:pt x="0" y="268"/>
                  </a:lnTo>
                  <a:lnTo>
                    <a:pt x="4821" y="7427"/>
                  </a:lnTo>
                  <a:lnTo>
                    <a:pt x="5220" y="7159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7" name="Google Shape;5117;p57"/>
          <p:cNvGrpSpPr/>
          <p:nvPr/>
        </p:nvGrpSpPr>
        <p:grpSpPr>
          <a:xfrm>
            <a:off x="8936172" y="4130413"/>
            <a:ext cx="662903" cy="473086"/>
            <a:chOff x="6384800" y="4007813"/>
            <a:chExt cx="580425" cy="414225"/>
          </a:xfrm>
        </p:grpSpPr>
        <p:sp>
          <p:nvSpPr>
            <p:cNvPr id="5118" name="Google Shape;5118;p57"/>
            <p:cNvSpPr/>
            <p:nvPr/>
          </p:nvSpPr>
          <p:spPr>
            <a:xfrm>
              <a:off x="6457650" y="4047838"/>
              <a:ext cx="380800" cy="328275"/>
            </a:xfrm>
            <a:custGeom>
              <a:avLst/>
              <a:gdLst/>
              <a:ahLst/>
              <a:cxnLst/>
              <a:rect l="l" t="t" r="r" b="b"/>
              <a:pathLst>
                <a:path w="15232" h="13131" extrusionOk="0">
                  <a:moveTo>
                    <a:pt x="11923" y="0"/>
                  </a:moveTo>
                  <a:lnTo>
                    <a:pt x="1" y="7854"/>
                  </a:lnTo>
                  <a:lnTo>
                    <a:pt x="3204" y="13130"/>
                  </a:lnTo>
                  <a:lnTo>
                    <a:pt x="14939" y="5785"/>
                  </a:lnTo>
                  <a:lnTo>
                    <a:pt x="15232" y="5603"/>
                  </a:lnTo>
                  <a:lnTo>
                    <a:pt x="11923" y="0"/>
                  </a:lnTo>
                  <a:close/>
                </a:path>
              </a:pathLst>
            </a:custGeom>
            <a:solidFill>
              <a:srgbClr val="F75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57"/>
            <p:cNvSpPr/>
            <p:nvPr/>
          </p:nvSpPr>
          <p:spPr>
            <a:xfrm>
              <a:off x="6724850" y="4007813"/>
              <a:ext cx="240375" cy="180125"/>
            </a:xfrm>
            <a:custGeom>
              <a:avLst/>
              <a:gdLst/>
              <a:ahLst/>
              <a:cxnLst/>
              <a:rect l="l" t="t" r="r" b="b"/>
              <a:pathLst>
                <a:path w="9615" h="7205" extrusionOk="0">
                  <a:moveTo>
                    <a:pt x="9615" y="1"/>
                  </a:moveTo>
                  <a:lnTo>
                    <a:pt x="1235" y="1601"/>
                  </a:lnTo>
                  <a:lnTo>
                    <a:pt x="1" y="4360"/>
                  </a:lnTo>
                  <a:lnTo>
                    <a:pt x="1924" y="4505"/>
                  </a:lnTo>
                  <a:lnTo>
                    <a:pt x="1565" y="7056"/>
                  </a:lnTo>
                  <a:lnTo>
                    <a:pt x="4544" y="7204"/>
                  </a:lnTo>
                  <a:lnTo>
                    <a:pt x="9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57"/>
            <p:cNvSpPr/>
            <p:nvPr/>
          </p:nvSpPr>
          <p:spPr>
            <a:xfrm>
              <a:off x="6849750" y="4007813"/>
              <a:ext cx="115475" cy="96975"/>
            </a:xfrm>
            <a:custGeom>
              <a:avLst/>
              <a:gdLst/>
              <a:ahLst/>
              <a:cxnLst/>
              <a:rect l="l" t="t" r="r" b="b"/>
              <a:pathLst>
                <a:path w="4619" h="3879" extrusionOk="0">
                  <a:moveTo>
                    <a:pt x="4619" y="1"/>
                  </a:moveTo>
                  <a:lnTo>
                    <a:pt x="0" y="882"/>
                  </a:lnTo>
                  <a:lnTo>
                    <a:pt x="1887" y="3879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57"/>
            <p:cNvSpPr/>
            <p:nvPr/>
          </p:nvSpPr>
          <p:spPr>
            <a:xfrm>
              <a:off x="6384800" y="4244038"/>
              <a:ext cx="153050" cy="178000"/>
            </a:xfrm>
            <a:custGeom>
              <a:avLst/>
              <a:gdLst/>
              <a:ahLst/>
              <a:cxnLst/>
              <a:rect l="l" t="t" r="r" b="b"/>
              <a:pathLst>
                <a:path w="6122" h="7120" extrusionOk="0">
                  <a:moveTo>
                    <a:pt x="2924" y="0"/>
                  </a:moveTo>
                  <a:lnTo>
                    <a:pt x="0" y="1926"/>
                  </a:lnTo>
                  <a:lnTo>
                    <a:pt x="3184" y="7120"/>
                  </a:lnTo>
                  <a:lnTo>
                    <a:pt x="6122" y="5280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57"/>
            <p:cNvSpPr/>
            <p:nvPr/>
          </p:nvSpPr>
          <p:spPr>
            <a:xfrm>
              <a:off x="6433825" y="4220038"/>
              <a:ext cx="125200" cy="176275"/>
            </a:xfrm>
            <a:custGeom>
              <a:avLst/>
              <a:gdLst/>
              <a:ahLst/>
              <a:cxnLst/>
              <a:rect l="l" t="t" r="r" b="b"/>
              <a:pathLst>
                <a:path w="5008" h="7051" extrusionOk="0">
                  <a:moveTo>
                    <a:pt x="871" y="0"/>
                  </a:moveTo>
                  <a:cubicBezTo>
                    <a:pt x="763" y="0"/>
                    <a:pt x="653" y="28"/>
                    <a:pt x="553" y="88"/>
                  </a:cubicBezTo>
                  <a:lnTo>
                    <a:pt x="389" y="187"/>
                  </a:lnTo>
                  <a:cubicBezTo>
                    <a:pt x="96" y="363"/>
                    <a:pt x="1" y="742"/>
                    <a:pt x="178" y="1036"/>
                  </a:cubicBezTo>
                  <a:lnTo>
                    <a:pt x="3606" y="6750"/>
                  </a:lnTo>
                  <a:cubicBezTo>
                    <a:pt x="3723" y="6943"/>
                    <a:pt x="3927" y="7050"/>
                    <a:pt x="4138" y="7050"/>
                  </a:cubicBezTo>
                  <a:cubicBezTo>
                    <a:pt x="4246" y="7050"/>
                    <a:pt x="4356" y="7022"/>
                    <a:pt x="4457" y="6962"/>
                  </a:cubicBezTo>
                  <a:lnTo>
                    <a:pt x="4620" y="6864"/>
                  </a:lnTo>
                  <a:cubicBezTo>
                    <a:pt x="4914" y="6687"/>
                    <a:pt x="5008" y="6308"/>
                    <a:pt x="4832" y="6014"/>
                  </a:cubicBezTo>
                  <a:lnTo>
                    <a:pt x="1403" y="301"/>
                  </a:lnTo>
                  <a:cubicBezTo>
                    <a:pt x="1288" y="107"/>
                    <a:pt x="1082" y="0"/>
                    <a:pt x="87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57"/>
            <p:cNvSpPr/>
            <p:nvPr/>
          </p:nvSpPr>
          <p:spPr>
            <a:xfrm>
              <a:off x="6530075" y="4178988"/>
              <a:ext cx="237275" cy="160650"/>
            </a:xfrm>
            <a:custGeom>
              <a:avLst/>
              <a:gdLst/>
              <a:ahLst/>
              <a:cxnLst/>
              <a:rect l="l" t="t" r="r" b="b"/>
              <a:pathLst>
                <a:path w="9491" h="6426" extrusionOk="0">
                  <a:moveTo>
                    <a:pt x="9228" y="0"/>
                  </a:moveTo>
                  <a:lnTo>
                    <a:pt x="0" y="6024"/>
                  </a:lnTo>
                  <a:lnTo>
                    <a:pt x="262" y="6426"/>
                  </a:lnTo>
                  <a:lnTo>
                    <a:pt x="9490" y="402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57"/>
            <p:cNvSpPr/>
            <p:nvPr/>
          </p:nvSpPr>
          <p:spPr>
            <a:xfrm>
              <a:off x="6488900" y="4111313"/>
              <a:ext cx="239225" cy="159700"/>
            </a:xfrm>
            <a:custGeom>
              <a:avLst/>
              <a:gdLst/>
              <a:ahLst/>
              <a:cxnLst/>
              <a:rect l="l" t="t" r="r" b="b"/>
              <a:pathLst>
                <a:path w="9569" h="6388" extrusionOk="0">
                  <a:moveTo>
                    <a:pt x="9309" y="1"/>
                  </a:moveTo>
                  <a:lnTo>
                    <a:pt x="1" y="5983"/>
                  </a:lnTo>
                  <a:lnTo>
                    <a:pt x="261" y="6387"/>
                  </a:lnTo>
                  <a:lnTo>
                    <a:pt x="9569" y="405"/>
                  </a:lnTo>
                  <a:lnTo>
                    <a:pt x="9309" y="1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7659;p65">
            <a:extLst>
              <a:ext uri="{FF2B5EF4-FFF2-40B4-BE49-F238E27FC236}">
                <a16:creationId xmlns:a16="http://schemas.microsoft.com/office/drawing/2014/main" id="{F4E15159-F60D-4769-BE04-1A8C2EB69E7B}"/>
              </a:ext>
            </a:extLst>
          </p:cNvPr>
          <p:cNvGrpSpPr/>
          <p:nvPr/>
        </p:nvGrpSpPr>
        <p:grpSpPr>
          <a:xfrm>
            <a:off x="7483781" y="182048"/>
            <a:ext cx="1346775" cy="1823725"/>
            <a:chOff x="1576550" y="279775"/>
            <a:chExt cx="1346775" cy="1823725"/>
          </a:xfrm>
        </p:grpSpPr>
        <p:sp>
          <p:nvSpPr>
            <p:cNvPr id="158" name="Google Shape;7660;p65">
              <a:extLst>
                <a:ext uri="{FF2B5EF4-FFF2-40B4-BE49-F238E27FC236}">
                  <a16:creationId xmlns:a16="http://schemas.microsoft.com/office/drawing/2014/main" id="{394E4896-F65D-466B-A5B8-191632FB2C79}"/>
                </a:ext>
              </a:extLst>
            </p:cNvPr>
            <p:cNvSpPr/>
            <p:nvPr/>
          </p:nvSpPr>
          <p:spPr>
            <a:xfrm>
              <a:off x="1576550" y="279775"/>
              <a:ext cx="1346775" cy="1823725"/>
            </a:xfrm>
            <a:custGeom>
              <a:avLst/>
              <a:gdLst/>
              <a:ahLst/>
              <a:cxnLst/>
              <a:rect l="l" t="t" r="r" b="b"/>
              <a:pathLst>
                <a:path w="53871" h="72949" extrusionOk="0">
                  <a:moveTo>
                    <a:pt x="9918" y="1"/>
                  </a:moveTo>
                  <a:cubicBezTo>
                    <a:pt x="6126" y="1"/>
                    <a:pt x="3166" y="1554"/>
                    <a:pt x="1796" y="4263"/>
                  </a:cubicBezTo>
                  <a:cubicBezTo>
                    <a:pt x="1411" y="5023"/>
                    <a:pt x="1253" y="5791"/>
                    <a:pt x="1264" y="6525"/>
                  </a:cubicBezTo>
                  <a:cubicBezTo>
                    <a:pt x="576" y="7680"/>
                    <a:pt x="0" y="9161"/>
                    <a:pt x="144" y="10765"/>
                  </a:cubicBezTo>
                  <a:cubicBezTo>
                    <a:pt x="217" y="11597"/>
                    <a:pt x="441" y="12305"/>
                    <a:pt x="764" y="12894"/>
                  </a:cubicBezTo>
                  <a:cubicBezTo>
                    <a:pt x="777" y="13584"/>
                    <a:pt x="890" y="14296"/>
                    <a:pt x="1166" y="14988"/>
                  </a:cubicBezTo>
                  <a:cubicBezTo>
                    <a:pt x="1543" y="15936"/>
                    <a:pt x="2173" y="16729"/>
                    <a:pt x="2985" y="17293"/>
                  </a:cubicBezTo>
                  <a:cubicBezTo>
                    <a:pt x="3036" y="17386"/>
                    <a:pt x="3089" y="17479"/>
                    <a:pt x="3145" y="17569"/>
                  </a:cubicBezTo>
                  <a:cubicBezTo>
                    <a:pt x="3643" y="18368"/>
                    <a:pt x="4346" y="19000"/>
                    <a:pt x="5185" y="19429"/>
                  </a:cubicBezTo>
                  <a:cubicBezTo>
                    <a:pt x="5141" y="19980"/>
                    <a:pt x="5137" y="20539"/>
                    <a:pt x="5178" y="21099"/>
                  </a:cubicBezTo>
                  <a:cubicBezTo>
                    <a:pt x="5374" y="23761"/>
                    <a:pt x="6557" y="26145"/>
                    <a:pt x="8348" y="27902"/>
                  </a:cubicBezTo>
                  <a:cubicBezTo>
                    <a:pt x="8585" y="28355"/>
                    <a:pt x="8844" y="28775"/>
                    <a:pt x="9119" y="29166"/>
                  </a:cubicBezTo>
                  <a:cubicBezTo>
                    <a:pt x="8838" y="29517"/>
                    <a:pt x="8554" y="29899"/>
                    <a:pt x="8265" y="30306"/>
                  </a:cubicBezTo>
                  <a:lnTo>
                    <a:pt x="8251" y="30344"/>
                  </a:lnTo>
                  <a:cubicBezTo>
                    <a:pt x="7550" y="31383"/>
                    <a:pt x="6864" y="32623"/>
                    <a:pt x="6252" y="34107"/>
                  </a:cubicBezTo>
                  <a:cubicBezTo>
                    <a:pt x="6314" y="34479"/>
                    <a:pt x="5678" y="35589"/>
                    <a:pt x="5582" y="35986"/>
                  </a:cubicBezTo>
                  <a:cubicBezTo>
                    <a:pt x="5382" y="36805"/>
                    <a:pt x="5268" y="37640"/>
                    <a:pt x="5208" y="38478"/>
                  </a:cubicBezTo>
                  <a:cubicBezTo>
                    <a:pt x="5052" y="40617"/>
                    <a:pt x="4941" y="43320"/>
                    <a:pt x="5618" y="45395"/>
                  </a:cubicBezTo>
                  <a:cubicBezTo>
                    <a:pt x="5788" y="45916"/>
                    <a:pt x="5998" y="46407"/>
                    <a:pt x="6252" y="46865"/>
                  </a:cubicBezTo>
                  <a:cubicBezTo>
                    <a:pt x="7059" y="48325"/>
                    <a:pt x="8284" y="49438"/>
                    <a:pt x="9716" y="50269"/>
                  </a:cubicBezTo>
                  <a:cubicBezTo>
                    <a:pt x="9821" y="50737"/>
                    <a:pt x="9965" y="51179"/>
                    <a:pt x="10151" y="51587"/>
                  </a:cubicBezTo>
                  <a:lnTo>
                    <a:pt x="10519" y="52265"/>
                  </a:lnTo>
                  <a:cubicBezTo>
                    <a:pt x="10587" y="52376"/>
                    <a:pt x="10657" y="52486"/>
                    <a:pt x="10731" y="52592"/>
                  </a:cubicBezTo>
                  <a:lnTo>
                    <a:pt x="10967" y="55113"/>
                  </a:lnTo>
                  <a:cubicBezTo>
                    <a:pt x="10969" y="55122"/>
                    <a:pt x="10969" y="55133"/>
                    <a:pt x="10970" y="55142"/>
                  </a:cubicBezTo>
                  <a:lnTo>
                    <a:pt x="11291" y="58574"/>
                  </a:lnTo>
                  <a:lnTo>
                    <a:pt x="11365" y="58579"/>
                  </a:lnTo>
                  <a:cubicBezTo>
                    <a:pt x="12139" y="63926"/>
                    <a:pt x="14212" y="71972"/>
                    <a:pt x="20673" y="72866"/>
                  </a:cubicBezTo>
                  <a:cubicBezTo>
                    <a:pt x="21069" y="72921"/>
                    <a:pt x="21466" y="72948"/>
                    <a:pt x="21850" y="72948"/>
                  </a:cubicBezTo>
                  <a:cubicBezTo>
                    <a:pt x="24032" y="72948"/>
                    <a:pt x="26025" y="72045"/>
                    <a:pt x="27462" y="70406"/>
                  </a:cubicBezTo>
                  <a:cubicBezTo>
                    <a:pt x="27561" y="70293"/>
                    <a:pt x="27657" y="70177"/>
                    <a:pt x="27751" y="70059"/>
                  </a:cubicBezTo>
                  <a:cubicBezTo>
                    <a:pt x="28898" y="71650"/>
                    <a:pt x="30526" y="72870"/>
                    <a:pt x="32851" y="72886"/>
                  </a:cubicBezTo>
                  <a:lnTo>
                    <a:pt x="32913" y="72886"/>
                  </a:lnTo>
                  <a:cubicBezTo>
                    <a:pt x="35332" y="72886"/>
                    <a:pt x="37499" y="71917"/>
                    <a:pt x="39183" y="70081"/>
                  </a:cubicBezTo>
                  <a:cubicBezTo>
                    <a:pt x="41629" y="67415"/>
                    <a:pt x="44265" y="61293"/>
                    <a:pt x="43346" y="47281"/>
                  </a:cubicBezTo>
                  <a:cubicBezTo>
                    <a:pt x="43346" y="47281"/>
                    <a:pt x="43353" y="47159"/>
                    <a:pt x="43358" y="47155"/>
                  </a:cubicBezTo>
                  <a:lnTo>
                    <a:pt x="43357" y="47133"/>
                  </a:lnTo>
                  <a:lnTo>
                    <a:pt x="43585" y="43804"/>
                  </a:lnTo>
                  <a:cubicBezTo>
                    <a:pt x="43587" y="43722"/>
                    <a:pt x="43585" y="43647"/>
                    <a:pt x="43587" y="43567"/>
                  </a:cubicBezTo>
                  <a:cubicBezTo>
                    <a:pt x="43608" y="43516"/>
                    <a:pt x="43631" y="43467"/>
                    <a:pt x="43648" y="43415"/>
                  </a:cubicBezTo>
                  <a:cubicBezTo>
                    <a:pt x="43889" y="42761"/>
                    <a:pt x="43951" y="42072"/>
                    <a:pt x="43856" y="41408"/>
                  </a:cubicBezTo>
                  <a:cubicBezTo>
                    <a:pt x="43995" y="39083"/>
                    <a:pt x="43479" y="37080"/>
                    <a:pt x="43000" y="35779"/>
                  </a:cubicBezTo>
                  <a:lnTo>
                    <a:pt x="43772" y="34730"/>
                  </a:lnTo>
                  <a:cubicBezTo>
                    <a:pt x="44402" y="34143"/>
                    <a:pt x="47303" y="29847"/>
                    <a:pt x="47303" y="29847"/>
                  </a:cubicBezTo>
                  <a:cubicBezTo>
                    <a:pt x="49522" y="26641"/>
                    <a:pt x="52705" y="21691"/>
                    <a:pt x="53402" y="18727"/>
                  </a:cubicBezTo>
                  <a:cubicBezTo>
                    <a:pt x="53871" y="16726"/>
                    <a:pt x="53654" y="14658"/>
                    <a:pt x="52790" y="12904"/>
                  </a:cubicBezTo>
                  <a:cubicBezTo>
                    <a:pt x="51718" y="10726"/>
                    <a:pt x="49766" y="9260"/>
                    <a:pt x="47541" y="8890"/>
                  </a:cubicBezTo>
                  <a:cubicBezTo>
                    <a:pt x="47340" y="8015"/>
                    <a:pt x="46975" y="7213"/>
                    <a:pt x="46565" y="6525"/>
                  </a:cubicBezTo>
                  <a:cubicBezTo>
                    <a:pt x="46577" y="5791"/>
                    <a:pt x="46419" y="5023"/>
                    <a:pt x="46033" y="4263"/>
                  </a:cubicBezTo>
                  <a:cubicBezTo>
                    <a:pt x="44664" y="1554"/>
                    <a:pt x="41704" y="1"/>
                    <a:pt x="37913" y="1"/>
                  </a:cubicBezTo>
                  <a:cubicBezTo>
                    <a:pt x="35773" y="1"/>
                    <a:pt x="32816" y="540"/>
                    <a:pt x="30934" y="2057"/>
                  </a:cubicBezTo>
                  <a:cubicBezTo>
                    <a:pt x="30485" y="2418"/>
                    <a:pt x="30094" y="2809"/>
                    <a:pt x="29747" y="3215"/>
                  </a:cubicBezTo>
                  <a:cubicBezTo>
                    <a:pt x="28341" y="2853"/>
                    <a:pt x="26838" y="2657"/>
                    <a:pt x="25236" y="2657"/>
                  </a:cubicBezTo>
                  <a:cubicBezTo>
                    <a:pt x="24274" y="2657"/>
                    <a:pt x="23287" y="2726"/>
                    <a:pt x="22300" y="2864"/>
                  </a:cubicBezTo>
                  <a:cubicBezTo>
                    <a:pt x="20957" y="3053"/>
                    <a:pt x="19688" y="3347"/>
                    <a:pt x="18499" y="3737"/>
                  </a:cubicBezTo>
                  <a:cubicBezTo>
                    <a:pt x="18061" y="3140"/>
                    <a:pt x="17533" y="2571"/>
                    <a:pt x="16895" y="2057"/>
                  </a:cubicBezTo>
                  <a:cubicBezTo>
                    <a:pt x="15011" y="540"/>
                    <a:pt x="12055" y="1"/>
                    <a:pt x="9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252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661;p65">
              <a:extLst>
                <a:ext uri="{FF2B5EF4-FFF2-40B4-BE49-F238E27FC236}">
                  <a16:creationId xmlns:a16="http://schemas.microsoft.com/office/drawing/2014/main" id="{7D2AD86C-0B4F-454E-A2B3-22B9573E375E}"/>
                </a:ext>
              </a:extLst>
            </p:cNvPr>
            <p:cNvSpPr/>
            <p:nvPr/>
          </p:nvSpPr>
          <p:spPr>
            <a:xfrm>
              <a:off x="1951600" y="1417825"/>
              <a:ext cx="640425" cy="584425"/>
            </a:xfrm>
            <a:custGeom>
              <a:avLst/>
              <a:gdLst/>
              <a:ahLst/>
              <a:cxnLst/>
              <a:rect l="l" t="t" r="r" b="b"/>
              <a:pathLst>
                <a:path w="25617" h="23377" extrusionOk="0">
                  <a:moveTo>
                    <a:pt x="24150" y="1"/>
                  </a:moveTo>
                  <a:lnTo>
                    <a:pt x="24150" y="1"/>
                  </a:lnTo>
                  <a:cubicBezTo>
                    <a:pt x="18011" y="5658"/>
                    <a:pt x="10082" y="9266"/>
                    <a:pt x="1709" y="9266"/>
                  </a:cubicBezTo>
                  <a:cubicBezTo>
                    <a:pt x="1142" y="9266"/>
                    <a:pt x="572" y="9249"/>
                    <a:pt x="1" y="9215"/>
                  </a:cubicBezTo>
                  <a:lnTo>
                    <a:pt x="1" y="9215"/>
                  </a:lnTo>
                  <a:cubicBezTo>
                    <a:pt x="527" y="14851"/>
                    <a:pt x="2016" y="22751"/>
                    <a:pt x="6226" y="23332"/>
                  </a:cubicBezTo>
                  <a:cubicBezTo>
                    <a:pt x="6443" y="23362"/>
                    <a:pt x="6651" y="23377"/>
                    <a:pt x="6850" y="23377"/>
                  </a:cubicBezTo>
                  <a:cubicBezTo>
                    <a:pt x="12704" y="23377"/>
                    <a:pt x="11041" y="10827"/>
                    <a:pt x="11041" y="10827"/>
                  </a:cubicBezTo>
                  <a:lnTo>
                    <a:pt x="11041" y="10827"/>
                  </a:lnTo>
                  <a:cubicBezTo>
                    <a:pt x="11041" y="10827"/>
                    <a:pt x="11184" y="10991"/>
                    <a:pt x="11846" y="10991"/>
                  </a:cubicBezTo>
                  <a:cubicBezTo>
                    <a:pt x="12169" y="10991"/>
                    <a:pt x="12615" y="10952"/>
                    <a:pt x="13228" y="10836"/>
                  </a:cubicBezTo>
                  <a:cubicBezTo>
                    <a:pt x="13228" y="10836"/>
                    <a:pt x="14069" y="23288"/>
                    <a:pt x="17876" y="23314"/>
                  </a:cubicBezTo>
                  <a:cubicBezTo>
                    <a:pt x="17888" y="23314"/>
                    <a:pt x="17899" y="23315"/>
                    <a:pt x="17910" y="23315"/>
                  </a:cubicBezTo>
                  <a:cubicBezTo>
                    <a:pt x="25617" y="23315"/>
                    <a:pt x="24594" y="5149"/>
                    <a:pt x="24150" y="1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662;p65">
              <a:extLst>
                <a:ext uri="{FF2B5EF4-FFF2-40B4-BE49-F238E27FC236}">
                  <a16:creationId xmlns:a16="http://schemas.microsoft.com/office/drawing/2014/main" id="{C7BEA279-ACF7-4872-9449-89A1A3E495AF}"/>
                </a:ext>
              </a:extLst>
            </p:cNvPr>
            <p:cNvSpPr/>
            <p:nvPr/>
          </p:nvSpPr>
          <p:spPr>
            <a:xfrm>
              <a:off x="1944150" y="1384225"/>
              <a:ext cx="611225" cy="265225"/>
            </a:xfrm>
            <a:custGeom>
              <a:avLst/>
              <a:gdLst/>
              <a:ahLst/>
              <a:cxnLst/>
              <a:rect l="l" t="t" r="r" b="b"/>
              <a:pathLst>
                <a:path w="24449" h="10609" extrusionOk="0">
                  <a:moveTo>
                    <a:pt x="24318" y="0"/>
                  </a:moveTo>
                  <a:lnTo>
                    <a:pt x="11" y="4901"/>
                  </a:lnTo>
                  <a:cubicBezTo>
                    <a:pt x="11" y="4901"/>
                    <a:pt x="0" y="7367"/>
                    <a:pt x="300" y="10558"/>
                  </a:cubicBezTo>
                  <a:cubicBezTo>
                    <a:pt x="872" y="10592"/>
                    <a:pt x="1443" y="10609"/>
                    <a:pt x="2011" y="10609"/>
                  </a:cubicBezTo>
                  <a:cubicBezTo>
                    <a:pt x="10383" y="10609"/>
                    <a:pt x="18311" y="7001"/>
                    <a:pt x="24449" y="1345"/>
                  </a:cubicBezTo>
                  <a:cubicBezTo>
                    <a:pt x="24376" y="496"/>
                    <a:pt x="24318" y="0"/>
                    <a:pt x="24318" y="0"/>
                  </a:cubicBezTo>
                  <a:close/>
                </a:path>
              </a:pathLst>
            </a:custGeom>
            <a:solidFill>
              <a:srgbClr val="A19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663;p65">
              <a:extLst>
                <a:ext uri="{FF2B5EF4-FFF2-40B4-BE49-F238E27FC236}">
                  <a16:creationId xmlns:a16="http://schemas.microsoft.com/office/drawing/2014/main" id="{9ED15DA2-8408-4C79-B9C4-274D4EF0ADA5}"/>
                </a:ext>
              </a:extLst>
            </p:cNvPr>
            <p:cNvSpPr/>
            <p:nvPr/>
          </p:nvSpPr>
          <p:spPr>
            <a:xfrm>
              <a:off x="2510300" y="600875"/>
              <a:ext cx="295200" cy="298275"/>
            </a:xfrm>
            <a:custGeom>
              <a:avLst/>
              <a:gdLst/>
              <a:ahLst/>
              <a:cxnLst/>
              <a:rect l="l" t="t" r="r" b="b"/>
              <a:pathLst>
                <a:path w="11808" h="11931" extrusionOk="0">
                  <a:moveTo>
                    <a:pt x="9078" y="1"/>
                  </a:moveTo>
                  <a:cubicBezTo>
                    <a:pt x="8472" y="1"/>
                    <a:pt x="7824" y="199"/>
                    <a:pt x="7181" y="646"/>
                  </a:cubicBezTo>
                  <a:cubicBezTo>
                    <a:pt x="4346" y="2611"/>
                    <a:pt x="1" y="10292"/>
                    <a:pt x="1" y="10292"/>
                  </a:cubicBezTo>
                  <a:lnTo>
                    <a:pt x="1191" y="11930"/>
                  </a:lnTo>
                  <a:cubicBezTo>
                    <a:pt x="5916" y="10650"/>
                    <a:pt x="9517" y="6439"/>
                    <a:pt x="11808" y="1851"/>
                  </a:cubicBezTo>
                  <a:cubicBezTo>
                    <a:pt x="11258" y="734"/>
                    <a:pt x="10243" y="1"/>
                    <a:pt x="9078" y="1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664;p65">
              <a:extLst>
                <a:ext uri="{FF2B5EF4-FFF2-40B4-BE49-F238E27FC236}">
                  <a16:creationId xmlns:a16="http://schemas.microsoft.com/office/drawing/2014/main" id="{680DCABE-F992-4718-A67D-A88178D18912}"/>
                </a:ext>
              </a:extLst>
            </p:cNvPr>
            <p:cNvSpPr/>
            <p:nvPr/>
          </p:nvSpPr>
          <p:spPr>
            <a:xfrm>
              <a:off x="2540050" y="647150"/>
              <a:ext cx="279775" cy="380650"/>
            </a:xfrm>
            <a:custGeom>
              <a:avLst/>
              <a:gdLst/>
              <a:ahLst/>
              <a:cxnLst/>
              <a:rect l="l" t="t" r="r" b="b"/>
              <a:pathLst>
                <a:path w="11191" h="15226" extrusionOk="0">
                  <a:moveTo>
                    <a:pt x="10618" y="0"/>
                  </a:moveTo>
                  <a:cubicBezTo>
                    <a:pt x="8327" y="4588"/>
                    <a:pt x="4726" y="8799"/>
                    <a:pt x="1" y="10078"/>
                  </a:cubicBezTo>
                  <a:lnTo>
                    <a:pt x="3737" y="15226"/>
                  </a:lnTo>
                  <a:cubicBezTo>
                    <a:pt x="3737" y="15226"/>
                    <a:pt x="10108" y="6550"/>
                    <a:pt x="10918" y="3107"/>
                  </a:cubicBezTo>
                  <a:cubicBezTo>
                    <a:pt x="11190" y="1948"/>
                    <a:pt x="11041" y="860"/>
                    <a:pt x="10618" y="0"/>
                  </a:cubicBezTo>
                  <a:close/>
                </a:path>
              </a:pathLst>
            </a:custGeom>
            <a:solidFill>
              <a:srgbClr val="A19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665;p65">
              <a:extLst>
                <a:ext uri="{FF2B5EF4-FFF2-40B4-BE49-F238E27FC236}">
                  <a16:creationId xmlns:a16="http://schemas.microsoft.com/office/drawing/2014/main" id="{ED9B5149-FDE2-4AC7-8A4E-D1D07A2362A3}"/>
                </a:ext>
              </a:extLst>
            </p:cNvPr>
            <p:cNvSpPr/>
            <p:nvPr/>
          </p:nvSpPr>
          <p:spPr>
            <a:xfrm>
              <a:off x="1826475" y="858125"/>
              <a:ext cx="719375" cy="329650"/>
            </a:xfrm>
            <a:custGeom>
              <a:avLst/>
              <a:gdLst/>
              <a:ahLst/>
              <a:cxnLst/>
              <a:rect l="l" t="t" r="r" b="b"/>
              <a:pathLst>
                <a:path w="28775" h="13186" extrusionOk="0">
                  <a:moveTo>
                    <a:pt x="27634" y="0"/>
                  </a:moveTo>
                  <a:lnTo>
                    <a:pt x="22674" y="5567"/>
                  </a:lnTo>
                  <a:lnTo>
                    <a:pt x="5241" y="6067"/>
                  </a:lnTo>
                  <a:cubicBezTo>
                    <a:pt x="5241" y="6067"/>
                    <a:pt x="2150" y="7322"/>
                    <a:pt x="1" y="12520"/>
                  </a:cubicBezTo>
                  <a:cubicBezTo>
                    <a:pt x="2111" y="12965"/>
                    <a:pt x="4249" y="13185"/>
                    <a:pt x="6368" y="13185"/>
                  </a:cubicBezTo>
                  <a:cubicBezTo>
                    <a:pt x="15303" y="13185"/>
                    <a:pt x="23911" y="9277"/>
                    <a:pt x="28774" y="1897"/>
                  </a:cubicBezTo>
                  <a:cubicBezTo>
                    <a:pt x="28251" y="1114"/>
                    <a:pt x="27826" y="425"/>
                    <a:pt x="27634" y="0"/>
                  </a:cubicBezTo>
                  <a:close/>
                </a:path>
              </a:pathLst>
            </a:custGeom>
            <a:solidFill>
              <a:srgbClr val="E5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666;p65">
              <a:extLst>
                <a:ext uri="{FF2B5EF4-FFF2-40B4-BE49-F238E27FC236}">
                  <a16:creationId xmlns:a16="http://schemas.microsoft.com/office/drawing/2014/main" id="{224E3DB7-EB00-4D89-B644-23DEEFF2E706}"/>
                </a:ext>
              </a:extLst>
            </p:cNvPr>
            <p:cNvSpPr/>
            <p:nvPr/>
          </p:nvSpPr>
          <p:spPr>
            <a:xfrm>
              <a:off x="1816100" y="905600"/>
              <a:ext cx="823025" cy="617025"/>
            </a:xfrm>
            <a:custGeom>
              <a:avLst/>
              <a:gdLst/>
              <a:ahLst/>
              <a:cxnLst/>
              <a:rect l="l" t="t" r="r" b="b"/>
              <a:pathLst>
                <a:path w="32921" h="24681" extrusionOk="0">
                  <a:moveTo>
                    <a:pt x="29186" y="0"/>
                  </a:moveTo>
                  <a:cubicBezTo>
                    <a:pt x="24324" y="7380"/>
                    <a:pt x="15715" y="11287"/>
                    <a:pt x="6779" y="11287"/>
                  </a:cubicBezTo>
                  <a:cubicBezTo>
                    <a:pt x="4661" y="11287"/>
                    <a:pt x="2524" y="11068"/>
                    <a:pt x="415" y="10623"/>
                  </a:cubicBezTo>
                  <a:cubicBezTo>
                    <a:pt x="273" y="10967"/>
                    <a:pt x="134" y="11329"/>
                    <a:pt x="1" y="11709"/>
                  </a:cubicBezTo>
                  <a:cubicBezTo>
                    <a:pt x="1" y="11709"/>
                    <a:pt x="2004" y="13561"/>
                    <a:pt x="5042" y="14371"/>
                  </a:cubicBezTo>
                  <a:cubicBezTo>
                    <a:pt x="5042" y="14371"/>
                    <a:pt x="3962" y="19973"/>
                    <a:pt x="4367" y="23890"/>
                  </a:cubicBezTo>
                  <a:cubicBezTo>
                    <a:pt x="4367" y="23890"/>
                    <a:pt x="7667" y="24680"/>
                    <a:pt x="12186" y="24680"/>
                  </a:cubicBezTo>
                  <a:cubicBezTo>
                    <a:pt x="17553" y="24680"/>
                    <a:pt x="24637" y="23566"/>
                    <a:pt x="29951" y="18692"/>
                  </a:cubicBezTo>
                  <a:cubicBezTo>
                    <a:pt x="29951" y="18692"/>
                    <a:pt x="30086" y="11941"/>
                    <a:pt x="28399" y="9174"/>
                  </a:cubicBezTo>
                  <a:cubicBezTo>
                    <a:pt x="28399" y="9174"/>
                    <a:pt x="31166" y="7283"/>
                    <a:pt x="32921" y="5191"/>
                  </a:cubicBezTo>
                  <a:cubicBezTo>
                    <a:pt x="32921" y="5191"/>
                    <a:pt x="30663" y="2211"/>
                    <a:pt x="2918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667;p65">
              <a:extLst>
                <a:ext uri="{FF2B5EF4-FFF2-40B4-BE49-F238E27FC236}">
                  <a16:creationId xmlns:a16="http://schemas.microsoft.com/office/drawing/2014/main" id="{47DF96F6-5F5A-4426-BAA7-FAF53B48BF21}"/>
                </a:ext>
              </a:extLst>
            </p:cNvPr>
            <p:cNvSpPr/>
            <p:nvPr/>
          </p:nvSpPr>
          <p:spPr>
            <a:xfrm>
              <a:off x="2326525" y="917950"/>
              <a:ext cx="262825" cy="433850"/>
            </a:xfrm>
            <a:custGeom>
              <a:avLst/>
              <a:gdLst/>
              <a:ahLst/>
              <a:cxnLst/>
              <a:rect l="l" t="t" r="r" b="b"/>
              <a:pathLst>
                <a:path w="10513" h="17354" extrusionOk="0">
                  <a:moveTo>
                    <a:pt x="3327" y="0"/>
                  </a:moveTo>
                  <a:cubicBezTo>
                    <a:pt x="3000" y="0"/>
                    <a:pt x="2520" y="87"/>
                    <a:pt x="1824" y="367"/>
                  </a:cubicBezTo>
                  <a:cubicBezTo>
                    <a:pt x="0" y="1101"/>
                    <a:pt x="1064" y="4292"/>
                    <a:pt x="3696" y="9810"/>
                  </a:cubicBezTo>
                  <a:cubicBezTo>
                    <a:pt x="6330" y="15327"/>
                    <a:pt x="9534" y="17354"/>
                    <a:pt x="9534" y="17354"/>
                  </a:cubicBezTo>
                  <a:cubicBezTo>
                    <a:pt x="10512" y="13810"/>
                    <a:pt x="8778" y="10675"/>
                    <a:pt x="8778" y="10675"/>
                  </a:cubicBezTo>
                  <a:cubicBezTo>
                    <a:pt x="4997" y="6478"/>
                    <a:pt x="3985" y="226"/>
                    <a:pt x="3985" y="226"/>
                  </a:cubicBezTo>
                  <a:cubicBezTo>
                    <a:pt x="3985" y="226"/>
                    <a:pt x="3855" y="0"/>
                    <a:pt x="3327" y="0"/>
                  </a:cubicBezTo>
                  <a:close/>
                </a:path>
              </a:pathLst>
            </a:custGeom>
            <a:solidFill>
              <a:srgbClr val="4A47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668;p65">
              <a:extLst>
                <a:ext uri="{FF2B5EF4-FFF2-40B4-BE49-F238E27FC236}">
                  <a16:creationId xmlns:a16="http://schemas.microsoft.com/office/drawing/2014/main" id="{C0115342-DF16-464E-B2AE-B9441CFC9A09}"/>
                </a:ext>
              </a:extLst>
            </p:cNvPr>
            <p:cNvSpPr/>
            <p:nvPr/>
          </p:nvSpPr>
          <p:spPr>
            <a:xfrm>
              <a:off x="2363575" y="949875"/>
              <a:ext cx="210600" cy="382650"/>
            </a:xfrm>
            <a:custGeom>
              <a:avLst/>
              <a:gdLst/>
              <a:ahLst/>
              <a:cxnLst/>
              <a:rect l="l" t="t" r="r" b="b"/>
              <a:pathLst>
                <a:path w="8424" h="15306" extrusionOk="0">
                  <a:moveTo>
                    <a:pt x="121" y="0"/>
                  </a:moveTo>
                  <a:cubicBezTo>
                    <a:pt x="60" y="0"/>
                    <a:pt x="1" y="39"/>
                    <a:pt x="2" y="118"/>
                  </a:cubicBezTo>
                  <a:cubicBezTo>
                    <a:pt x="157" y="5865"/>
                    <a:pt x="3872" y="11637"/>
                    <a:pt x="8158" y="15275"/>
                  </a:cubicBezTo>
                  <a:cubicBezTo>
                    <a:pt x="8183" y="15297"/>
                    <a:pt x="8211" y="15306"/>
                    <a:pt x="8238" y="15306"/>
                  </a:cubicBezTo>
                  <a:cubicBezTo>
                    <a:pt x="8337" y="15306"/>
                    <a:pt x="8423" y="15183"/>
                    <a:pt x="8329" y="15103"/>
                  </a:cubicBezTo>
                  <a:cubicBezTo>
                    <a:pt x="4087" y="11502"/>
                    <a:pt x="396" y="5808"/>
                    <a:pt x="245" y="118"/>
                  </a:cubicBezTo>
                  <a:cubicBezTo>
                    <a:pt x="243" y="39"/>
                    <a:pt x="182" y="0"/>
                    <a:pt x="121" y="0"/>
                  </a:cubicBezTo>
                  <a:close/>
                </a:path>
              </a:pathLst>
            </a:custGeom>
            <a:solidFill>
              <a:srgbClr val="626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669;p65">
              <a:extLst>
                <a:ext uri="{FF2B5EF4-FFF2-40B4-BE49-F238E27FC236}">
                  <a16:creationId xmlns:a16="http://schemas.microsoft.com/office/drawing/2014/main" id="{E1BDA572-A0BB-486B-A3BA-BBD6F874ABA7}"/>
                </a:ext>
              </a:extLst>
            </p:cNvPr>
            <p:cNvSpPr/>
            <p:nvPr/>
          </p:nvSpPr>
          <p:spPr>
            <a:xfrm>
              <a:off x="1899675" y="988225"/>
              <a:ext cx="133175" cy="557900"/>
            </a:xfrm>
            <a:custGeom>
              <a:avLst/>
              <a:gdLst/>
              <a:ahLst/>
              <a:cxnLst/>
              <a:rect l="l" t="t" r="r" b="b"/>
              <a:pathLst>
                <a:path w="5327" h="22316" extrusionOk="0">
                  <a:moveTo>
                    <a:pt x="3450" y="1"/>
                  </a:moveTo>
                  <a:cubicBezTo>
                    <a:pt x="2170" y="1"/>
                    <a:pt x="0" y="1374"/>
                    <a:pt x="346" y="2320"/>
                  </a:cubicBezTo>
                  <a:lnTo>
                    <a:pt x="395" y="2510"/>
                  </a:lnTo>
                  <a:cubicBezTo>
                    <a:pt x="744" y="3899"/>
                    <a:pt x="2010" y="9121"/>
                    <a:pt x="1700" y="11066"/>
                  </a:cubicBezTo>
                  <a:cubicBezTo>
                    <a:pt x="1347" y="13279"/>
                    <a:pt x="720" y="19256"/>
                    <a:pt x="720" y="19256"/>
                  </a:cubicBezTo>
                  <a:cubicBezTo>
                    <a:pt x="720" y="19256"/>
                    <a:pt x="287" y="22021"/>
                    <a:pt x="1743" y="22306"/>
                  </a:cubicBezTo>
                  <a:cubicBezTo>
                    <a:pt x="1775" y="22313"/>
                    <a:pt x="1807" y="22316"/>
                    <a:pt x="1840" y="22316"/>
                  </a:cubicBezTo>
                  <a:cubicBezTo>
                    <a:pt x="3293" y="22316"/>
                    <a:pt x="5326" y="16099"/>
                    <a:pt x="5278" y="11273"/>
                  </a:cubicBezTo>
                  <a:cubicBezTo>
                    <a:pt x="5227" y="6340"/>
                    <a:pt x="5222" y="2442"/>
                    <a:pt x="4213" y="315"/>
                  </a:cubicBezTo>
                  <a:cubicBezTo>
                    <a:pt x="4060" y="95"/>
                    <a:pt x="3786" y="1"/>
                    <a:pt x="3450" y="1"/>
                  </a:cubicBezTo>
                  <a:close/>
                </a:path>
              </a:pathLst>
            </a:custGeom>
            <a:solidFill>
              <a:srgbClr val="4A47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670;p65">
              <a:extLst>
                <a:ext uri="{FF2B5EF4-FFF2-40B4-BE49-F238E27FC236}">
                  <a16:creationId xmlns:a16="http://schemas.microsoft.com/office/drawing/2014/main" id="{61010DF7-3433-4EE3-80F7-C3D5AFAEE93D}"/>
                </a:ext>
              </a:extLst>
            </p:cNvPr>
            <p:cNvSpPr/>
            <p:nvPr/>
          </p:nvSpPr>
          <p:spPr>
            <a:xfrm>
              <a:off x="1932925" y="997025"/>
              <a:ext cx="117125" cy="534850"/>
            </a:xfrm>
            <a:custGeom>
              <a:avLst/>
              <a:gdLst/>
              <a:ahLst/>
              <a:cxnLst/>
              <a:rect l="l" t="t" r="r" b="b"/>
              <a:pathLst>
                <a:path w="4685" h="21394" extrusionOk="0">
                  <a:moveTo>
                    <a:pt x="2072" y="1"/>
                  </a:moveTo>
                  <a:cubicBezTo>
                    <a:pt x="1998" y="1"/>
                    <a:pt x="1925" y="59"/>
                    <a:pt x="1956" y="149"/>
                  </a:cubicBezTo>
                  <a:cubicBezTo>
                    <a:pt x="4433" y="7222"/>
                    <a:pt x="2463" y="14459"/>
                    <a:pt x="32" y="21246"/>
                  </a:cubicBezTo>
                  <a:cubicBezTo>
                    <a:pt x="0" y="21335"/>
                    <a:pt x="73" y="21394"/>
                    <a:pt x="147" y="21394"/>
                  </a:cubicBezTo>
                  <a:cubicBezTo>
                    <a:pt x="196" y="21394"/>
                    <a:pt x="245" y="21368"/>
                    <a:pt x="266" y="21310"/>
                  </a:cubicBezTo>
                  <a:cubicBezTo>
                    <a:pt x="2718" y="14469"/>
                    <a:pt x="4685" y="7209"/>
                    <a:pt x="2191" y="85"/>
                  </a:cubicBezTo>
                  <a:cubicBezTo>
                    <a:pt x="2171" y="26"/>
                    <a:pt x="2121" y="1"/>
                    <a:pt x="2072" y="1"/>
                  </a:cubicBezTo>
                  <a:close/>
                </a:path>
              </a:pathLst>
            </a:custGeom>
            <a:solidFill>
              <a:srgbClr val="626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671;p65">
              <a:extLst>
                <a:ext uri="{FF2B5EF4-FFF2-40B4-BE49-F238E27FC236}">
                  <a16:creationId xmlns:a16="http://schemas.microsoft.com/office/drawing/2014/main" id="{628DE42A-7D78-499F-96C6-B07360698B05}"/>
                </a:ext>
              </a:extLst>
            </p:cNvPr>
            <p:cNvSpPr/>
            <p:nvPr/>
          </p:nvSpPr>
          <p:spPr>
            <a:xfrm>
              <a:off x="1677950" y="381075"/>
              <a:ext cx="309375" cy="317975"/>
            </a:xfrm>
            <a:custGeom>
              <a:avLst/>
              <a:gdLst/>
              <a:ahLst/>
              <a:cxnLst/>
              <a:rect l="l" t="t" r="r" b="b"/>
              <a:pathLst>
                <a:path w="12375" h="12719" extrusionOk="0">
                  <a:moveTo>
                    <a:pt x="5860" y="0"/>
                  </a:moveTo>
                  <a:cubicBezTo>
                    <a:pt x="3983" y="0"/>
                    <a:pt x="2109" y="545"/>
                    <a:pt x="1354" y="2039"/>
                  </a:cubicBezTo>
                  <a:cubicBezTo>
                    <a:pt x="1039" y="2662"/>
                    <a:pt x="1676" y="3249"/>
                    <a:pt x="1676" y="3249"/>
                  </a:cubicBezTo>
                  <a:cubicBezTo>
                    <a:pt x="1676" y="3249"/>
                    <a:pt x="1" y="5009"/>
                    <a:pt x="121" y="6352"/>
                  </a:cubicBezTo>
                  <a:cubicBezTo>
                    <a:pt x="169" y="6894"/>
                    <a:pt x="343" y="7063"/>
                    <a:pt x="541" y="7063"/>
                  </a:cubicBezTo>
                  <a:cubicBezTo>
                    <a:pt x="872" y="7063"/>
                    <a:pt x="1270" y="6594"/>
                    <a:pt x="1270" y="6594"/>
                  </a:cubicBezTo>
                  <a:lnTo>
                    <a:pt x="1270" y="6594"/>
                  </a:lnTo>
                  <a:cubicBezTo>
                    <a:pt x="1270" y="6594"/>
                    <a:pt x="1" y="9428"/>
                    <a:pt x="1445" y="10025"/>
                  </a:cubicBezTo>
                  <a:cubicBezTo>
                    <a:pt x="1584" y="10082"/>
                    <a:pt x="1707" y="10106"/>
                    <a:pt x="1816" y="10106"/>
                  </a:cubicBezTo>
                  <a:cubicBezTo>
                    <a:pt x="2081" y="10106"/>
                    <a:pt x="2261" y="9963"/>
                    <a:pt x="2376" y="9814"/>
                  </a:cubicBezTo>
                  <a:cubicBezTo>
                    <a:pt x="2393" y="9834"/>
                    <a:pt x="2411" y="9855"/>
                    <a:pt x="2427" y="9875"/>
                  </a:cubicBezTo>
                  <a:cubicBezTo>
                    <a:pt x="2270" y="10494"/>
                    <a:pt x="2152" y="11653"/>
                    <a:pt x="3362" y="11910"/>
                  </a:cubicBezTo>
                  <a:cubicBezTo>
                    <a:pt x="3487" y="11937"/>
                    <a:pt x="3598" y="11949"/>
                    <a:pt x="3697" y="11949"/>
                  </a:cubicBezTo>
                  <a:cubicBezTo>
                    <a:pt x="4200" y="11949"/>
                    <a:pt x="4393" y="11632"/>
                    <a:pt x="4446" y="11261"/>
                  </a:cubicBezTo>
                  <a:cubicBezTo>
                    <a:pt x="4509" y="11287"/>
                    <a:pt x="4572" y="11310"/>
                    <a:pt x="4635" y="11335"/>
                  </a:cubicBezTo>
                  <a:cubicBezTo>
                    <a:pt x="4954" y="12016"/>
                    <a:pt x="5582" y="12719"/>
                    <a:pt x="6818" y="12719"/>
                  </a:cubicBezTo>
                  <a:cubicBezTo>
                    <a:pt x="7040" y="12719"/>
                    <a:pt x="7282" y="12696"/>
                    <a:pt x="7545" y="12647"/>
                  </a:cubicBezTo>
                  <a:lnTo>
                    <a:pt x="7151" y="11856"/>
                  </a:lnTo>
                  <a:lnTo>
                    <a:pt x="7151" y="11856"/>
                  </a:lnTo>
                  <a:cubicBezTo>
                    <a:pt x="7334" y="11868"/>
                    <a:pt x="7461" y="11869"/>
                    <a:pt x="7508" y="11869"/>
                  </a:cubicBezTo>
                  <a:cubicBezTo>
                    <a:pt x="7521" y="11869"/>
                    <a:pt x="7528" y="11869"/>
                    <a:pt x="7528" y="11869"/>
                  </a:cubicBezTo>
                  <a:lnTo>
                    <a:pt x="12161" y="5270"/>
                  </a:lnTo>
                  <a:cubicBezTo>
                    <a:pt x="12161" y="5270"/>
                    <a:pt x="12374" y="2832"/>
                    <a:pt x="10298" y="1161"/>
                  </a:cubicBezTo>
                  <a:cubicBezTo>
                    <a:pt x="9488" y="509"/>
                    <a:pt x="7672" y="0"/>
                    <a:pt x="5860" y="0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672;p65">
              <a:extLst>
                <a:ext uri="{FF2B5EF4-FFF2-40B4-BE49-F238E27FC236}">
                  <a16:creationId xmlns:a16="http://schemas.microsoft.com/office/drawing/2014/main" id="{098483F5-001B-4444-ACD2-AD7BF9FE9BDA}"/>
                </a:ext>
              </a:extLst>
            </p:cNvPr>
            <p:cNvSpPr/>
            <p:nvPr/>
          </p:nvSpPr>
          <p:spPr>
            <a:xfrm>
              <a:off x="1748300" y="447425"/>
              <a:ext cx="226850" cy="226050"/>
            </a:xfrm>
            <a:custGeom>
              <a:avLst/>
              <a:gdLst/>
              <a:ahLst/>
              <a:cxnLst/>
              <a:rect l="l" t="t" r="r" b="b"/>
              <a:pathLst>
                <a:path w="9074" h="9042" extrusionOk="0">
                  <a:moveTo>
                    <a:pt x="4825" y="1"/>
                  </a:moveTo>
                  <a:cubicBezTo>
                    <a:pt x="2999" y="1"/>
                    <a:pt x="993" y="1019"/>
                    <a:pt x="600" y="4162"/>
                  </a:cubicBezTo>
                  <a:cubicBezTo>
                    <a:pt x="0" y="8951"/>
                    <a:pt x="4958" y="9041"/>
                    <a:pt x="5330" y="9041"/>
                  </a:cubicBezTo>
                  <a:cubicBezTo>
                    <a:pt x="5345" y="9041"/>
                    <a:pt x="5353" y="9041"/>
                    <a:pt x="5353" y="9041"/>
                  </a:cubicBezTo>
                  <a:lnTo>
                    <a:pt x="8910" y="3974"/>
                  </a:lnTo>
                  <a:cubicBezTo>
                    <a:pt x="8910" y="3974"/>
                    <a:pt x="9074" y="2102"/>
                    <a:pt x="7480" y="819"/>
                  </a:cubicBezTo>
                  <a:cubicBezTo>
                    <a:pt x="6893" y="347"/>
                    <a:pt x="5890" y="1"/>
                    <a:pt x="4825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673;p65">
              <a:extLst>
                <a:ext uri="{FF2B5EF4-FFF2-40B4-BE49-F238E27FC236}">
                  <a16:creationId xmlns:a16="http://schemas.microsoft.com/office/drawing/2014/main" id="{829F5B96-CB0B-43A9-AF98-3A70E7BDD23D}"/>
                </a:ext>
              </a:extLst>
            </p:cNvPr>
            <p:cNvSpPr/>
            <p:nvPr/>
          </p:nvSpPr>
          <p:spPr>
            <a:xfrm>
              <a:off x="2361475" y="381075"/>
              <a:ext cx="309300" cy="317975"/>
            </a:xfrm>
            <a:custGeom>
              <a:avLst/>
              <a:gdLst/>
              <a:ahLst/>
              <a:cxnLst/>
              <a:rect l="l" t="t" r="r" b="b"/>
              <a:pathLst>
                <a:path w="12372" h="12719" extrusionOk="0">
                  <a:moveTo>
                    <a:pt x="6515" y="0"/>
                  </a:moveTo>
                  <a:cubicBezTo>
                    <a:pt x="4702" y="0"/>
                    <a:pt x="2887" y="509"/>
                    <a:pt x="2077" y="1161"/>
                  </a:cubicBezTo>
                  <a:cubicBezTo>
                    <a:pt x="1" y="2832"/>
                    <a:pt x="215" y="5270"/>
                    <a:pt x="215" y="5270"/>
                  </a:cubicBezTo>
                  <a:lnTo>
                    <a:pt x="4847" y="11869"/>
                  </a:lnTo>
                  <a:cubicBezTo>
                    <a:pt x="4847" y="11869"/>
                    <a:pt x="4854" y="11869"/>
                    <a:pt x="4868" y="11869"/>
                  </a:cubicBezTo>
                  <a:cubicBezTo>
                    <a:pt x="4915" y="11869"/>
                    <a:pt x="5041" y="11868"/>
                    <a:pt x="5220" y="11856"/>
                  </a:cubicBezTo>
                  <a:lnTo>
                    <a:pt x="5220" y="11856"/>
                  </a:lnTo>
                  <a:lnTo>
                    <a:pt x="4827" y="12647"/>
                  </a:lnTo>
                  <a:cubicBezTo>
                    <a:pt x="5090" y="12696"/>
                    <a:pt x="5332" y="12719"/>
                    <a:pt x="5554" y="12719"/>
                  </a:cubicBezTo>
                  <a:cubicBezTo>
                    <a:pt x="6790" y="12719"/>
                    <a:pt x="7418" y="12016"/>
                    <a:pt x="7738" y="11335"/>
                  </a:cubicBezTo>
                  <a:cubicBezTo>
                    <a:pt x="7801" y="11310"/>
                    <a:pt x="7865" y="11287"/>
                    <a:pt x="7929" y="11261"/>
                  </a:cubicBezTo>
                  <a:cubicBezTo>
                    <a:pt x="7982" y="11632"/>
                    <a:pt x="8174" y="11949"/>
                    <a:pt x="8677" y="11949"/>
                  </a:cubicBezTo>
                  <a:cubicBezTo>
                    <a:pt x="8776" y="11949"/>
                    <a:pt x="8887" y="11937"/>
                    <a:pt x="9011" y="11910"/>
                  </a:cubicBezTo>
                  <a:cubicBezTo>
                    <a:pt x="10221" y="11653"/>
                    <a:pt x="10104" y="10494"/>
                    <a:pt x="9947" y="9875"/>
                  </a:cubicBezTo>
                  <a:cubicBezTo>
                    <a:pt x="9964" y="9855"/>
                    <a:pt x="9979" y="9834"/>
                    <a:pt x="9996" y="9814"/>
                  </a:cubicBezTo>
                  <a:cubicBezTo>
                    <a:pt x="10112" y="9963"/>
                    <a:pt x="10292" y="10106"/>
                    <a:pt x="10557" y="10106"/>
                  </a:cubicBezTo>
                  <a:cubicBezTo>
                    <a:pt x="10666" y="10106"/>
                    <a:pt x="10789" y="10082"/>
                    <a:pt x="10928" y="10025"/>
                  </a:cubicBezTo>
                  <a:cubicBezTo>
                    <a:pt x="12372" y="9428"/>
                    <a:pt x="11103" y="6594"/>
                    <a:pt x="11103" y="6594"/>
                  </a:cubicBezTo>
                  <a:lnTo>
                    <a:pt x="11103" y="6594"/>
                  </a:lnTo>
                  <a:cubicBezTo>
                    <a:pt x="11103" y="6594"/>
                    <a:pt x="11502" y="7063"/>
                    <a:pt x="11833" y="7063"/>
                  </a:cubicBezTo>
                  <a:cubicBezTo>
                    <a:pt x="12031" y="7063"/>
                    <a:pt x="12205" y="6894"/>
                    <a:pt x="12254" y="6352"/>
                  </a:cubicBezTo>
                  <a:cubicBezTo>
                    <a:pt x="12372" y="5009"/>
                    <a:pt x="10697" y="3249"/>
                    <a:pt x="10697" y="3249"/>
                  </a:cubicBezTo>
                  <a:cubicBezTo>
                    <a:pt x="10697" y="3249"/>
                    <a:pt x="11337" y="2662"/>
                    <a:pt x="11022" y="2039"/>
                  </a:cubicBezTo>
                  <a:cubicBezTo>
                    <a:pt x="10266" y="545"/>
                    <a:pt x="8392" y="0"/>
                    <a:pt x="6515" y="0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674;p65">
              <a:extLst>
                <a:ext uri="{FF2B5EF4-FFF2-40B4-BE49-F238E27FC236}">
                  <a16:creationId xmlns:a16="http://schemas.microsoft.com/office/drawing/2014/main" id="{A5C17D9F-4448-4CE8-B913-583C42CC90CF}"/>
                </a:ext>
              </a:extLst>
            </p:cNvPr>
            <p:cNvSpPr/>
            <p:nvPr/>
          </p:nvSpPr>
          <p:spPr>
            <a:xfrm>
              <a:off x="2373675" y="447425"/>
              <a:ext cx="226825" cy="226050"/>
            </a:xfrm>
            <a:custGeom>
              <a:avLst/>
              <a:gdLst/>
              <a:ahLst/>
              <a:cxnLst/>
              <a:rect l="l" t="t" r="r" b="b"/>
              <a:pathLst>
                <a:path w="9073" h="9042" extrusionOk="0">
                  <a:moveTo>
                    <a:pt x="4249" y="1"/>
                  </a:moveTo>
                  <a:cubicBezTo>
                    <a:pt x="3185" y="1"/>
                    <a:pt x="2181" y="347"/>
                    <a:pt x="1594" y="819"/>
                  </a:cubicBezTo>
                  <a:cubicBezTo>
                    <a:pt x="1" y="2102"/>
                    <a:pt x="164" y="3974"/>
                    <a:pt x="164" y="3974"/>
                  </a:cubicBezTo>
                  <a:lnTo>
                    <a:pt x="3721" y="9041"/>
                  </a:lnTo>
                  <a:cubicBezTo>
                    <a:pt x="3721" y="9041"/>
                    <a:pt x="3728" y="9041"/>
                    <a:pt x="3743" y="9041"/>
                  </a:cubicBezTo>
                  <a:cubicBezTo>
                    <a:pt x="4116" y="9041"/>
                    <a:pt x="9073" y="8951"/>
                    <a:pt x="8475" y="4162"/>
                  </a:cubicBezTo>
                  <a:cubicBezTo>
                    <a:pt x="8082" y="1019"/>
                    <a:pt x="6075" y="1"/>
                    <a:pt x="4249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675;p65">
              <a:extLst>
                <a:ext uri="{FF2B5EF4-FFF2-40B4-BE49-F238E27FC236}">
                  <a16:creationId xmlns:a16="http://schemas.microsoft.com/office/drawing/2014/main" id="{9D77ABAD-F5F2-4A9E-8475-ED85EDCA9E31}"/>
                </a:ext>
              </a:extLst>
            </p:cNvPr>
            <p:cNvSpPr/>
            <p:nvPr/>
          </p:nvSpPr>
          <p:spPr>
            <a:xfrm>
              <a:off x="1837375" y="447450"/>
              <a:ext cx="664925" cy="569800"/>
            </a:xfrm>
            <a:custGeom>
              <a:avLst/>
              <a:gdLst/>
              <a:ahLst/>
              <a:cxnLst/>
              <a:rect l="l" t="t" r="r" b="b"/>
              <a:pathLst>
                <a:path w="26597" h="22792" extrusionOk="0">
                  <a:moveTo>
                    <a:pt x="14803" y="1"/>
                  </a:moveTo>
                  <a:cubicBezTo>
                    <a:pt x="13940" y="1"/>
                    <a:pt x="13134" y="71"/>
                    <a:pt x="12427" y="170"/>
                  </a:cubicBezTo>
                  <a:cubicBezTo>
                    <a:pt x="8208" y="760"/>
                    <a:pt x="1490" y="3060"/>
                    <a:pt x="546" y="12376"/>
                  </a:cubicBezTo>
                  <a:cubicBezTo>
                    <a:pt x="0" y="17751"/>
                    <a:pt x="1616" y="21044"/>
                    <a:pt x="5148" y="22656"/>
                  </a:cubicBezTo>
                  <a:cubicBezTo>
                    <a:pt x="5922" y="22747"/>
                    <a:pt x="6704" y="22792"/>
                    <a:pt x="7489" y="22792"/>
                  </a:cubicBezTo>
                  <a:cubicBezTo>
                    <a:pt x="15763" y="22792"/>
                    <a:pt x="24330" y="17843"/>
                    <a:pt x="26596" y="9829"/>
                  </a:cubicBezTo>
                  <a:cubicBezTo>
                    <a:pt x="26445" y="9260"/>
                    <a:pt x="26269" y="8682"/>
                    <a:pt x="26063" y="8092"/>
                  </a:cubicBezTo>
                  <a:cubicBezTo>
                    <a:pt x="23741" y="1432"/>
                    <a:pt x="18697" y="1"/>
                    <a:pt x="14803" y="1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676;p65">
              <a:extLst>
                <a:ext uri="{FF2B5EF4-FFF2-40B4-BE49-F238E27FC236}">
                  <a16:creationId xmlns:a16="http://schemas.microsoft.com/office/drawing/2014/main" id="{6B6A4E00-6FF8-4AAB-AF35-8EF046E33FC4}"/>
                </a:ext>
              </a:extLst>
            </p:cNvPr>
            <p:cNvSpPr/>
            <p:nvPr/>
          </p:nvSpPr>
          <p:spPr>
            <a:xfrm>
              <a:off x="1966050" y="693175"/>
              <a:ext cx="584750" cy="350800"/>
            </a:xfrm>
            <a:custGeom>
              <a:avLst/>
              <a:gdLst/>
              <a:ahLst/>
              <a:cxnLst/>
              <a:rect l="l" t="t" r="r" b="b"/>
              <a:pathLst>
                <a:path w="23390" h="14032" extrusionOk="0">
                  <a:moveTo>
                    <a:pt x="21449" y="0"/>
                  </a:moveTo>
                  <a:lnTo>
                    <a:pt x="21449" y="0"/>
                  </a:lnTo>
                  <a:cubicBezTo>
                    <a:pt x="19182" y="8014"/>
                    <a:pt x="10616" y="12962"/>
                    <a:pt x="2343" y="12962"/>
                  </a:cubicBezTo>
                  <a:cubicBezTo>
                    <a:pt x="1557" y="12962"/>
                    <a:pt x="775" y="12917"/>
                    <a:pt x="0" y="12826"/>
                  </a:cubicBezTo>
                  <a:lnTo>
                    <a:pt x="0" y="12826"/>
                  </a:lnTo>
                  <a:cubicBezTo>
                    <a:pt x="1795" y="13646"/>
                    <a:pt x="4085" y="14032"/>
                    <a:pt x="6842" y="14032"/>
                  </a:cubicBezTo>
                  <a:cubicBezTo>
                    <a:pt x="8067" y="14032"/>
                    <a:pt x="9384" y="13956"/>
                    <a:pt x="10790" y="13808"/>
                  </a:cubicBezTo>
                  <a:cubicBezTo>
                    <a:pt x="20808" y="12757"/>
                    <a:pt x="23390" y="7280"/>
                    <a:pt x="21449" y="0"/>
                  </a:cubicBezTo>
                  <a:close/>
                </a:path>
              </a:pathLst>
            </a:custGeom>
            <a:solidFill>
              <a:srgbClr val="A19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677;p65">
              <a:extLst>
                <a:ext uri="{FF2B5EF4-FFF2-40B4-BE49-F238E27FC236}">
                  <a16:creationId xmlns:a16="http://schemas.microsoft.com/office/drawing/2014/main" id="{25DC9445-555D-4923-BA56-ACD30002F540}"/>
                </a:ext>
              </a:extLst>
            </p:cNvPr>
            <p:cNvSpPr/>
            <p:nvPr/>
          </p:nvSpPr>
          <p:spPr>
            <a:xfrm>
              <a:off x="1930325" y="844625"/>
              <a:ext cx="168775" cy="87875"/>
            </a:xfrm>
            <a:custGeom>
              <a:avLst/>
              <a:gdLst/>
              <a:ahLst/>
              <a:cxnLst/>
              <a:rect l="l" t="t" r="r" b="b"/>
              <a:pathLst>
                <a:path w="6751" h="3515" extrusionOk="0">
                  <a:moveTo>
                    <a:pt x="3376" y="1"/>
                  </a:moveTo>
                  <a:cubicBezTo>
                    <a:pt x="1511" y="1"/>
                    <a:pt x="0" y="787"/>
                    <a:pt x="0" y="1758"/>
                  </a:cubicBezTo>
                  <a:cubicBezTo>
                    <a:pt x="0" y="2727"/>
                    <a:pt x="1512" y="3514"/>
                    <a:pt x="3376" y="3514"/>
                  </a:cubicBezTo>
                  <a:cubicBezTo>
                    <a:pt x="5241" y="3514"/>
                    <a:pt x="6751" y="2727"/>
                    <a:pt x="6751" y="1758"/>
                  </a:cubicBezTo>
                  <a:cubicBezTo>
                    <a:pt x="6751" y="787"/>
                    <a:pt x="5241" y="1"/>
                    <a:pt x="3376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678;p65">
              <a:extLst>
                <a:ext uri="{FF2B5EF4-FFF2-40B4-BE49-F238E27FC236}">
                  <a16:creationId xmlns:a16="http://schemas.microsoft.com/office/drawing/2014/main" id="{794D1DA1-5036-4353-BF6D-FDC57FD1B83C}"/>
                </a:ext>
              </a:extLst>
            </p:cNvPr>
            <p:cNvSpPr/>
            <p:nvPr/>
          </p:nvSpPr>
          <p:spPr>
            <a:xfrm>
              <a:off x="2282300" y="844625"/>
              <a:ext cx="168750" cy="87875"/>
            </a:xfrm>
            <a:custGeom>
              <a:avLst/>
              <a:gdLst/>
              <a:ahLst/>
              <a:cxnLst/>
              <a:rect l="l" t="t" r="r" b="b"/>
              <a:pathLst>
                <a:path w="6750" h="3515" extrusionOk="0">
                  <a:moveTo>
                    <a:pt x="3375" y="1"/>
                  </a:moveTo>
                  <a:cubicBezTo>
                    <a:pt x="1511" y="1"/>
                    <a:pt x="0" y="787"/>
                    <a:pt x="0" y="1758"/>
                  </a:cubicBezTo>
                  <a:cubicBezTo>
                    <a:pt x="0" y="2727"/>
                    <a:pt x="1511" y="3514"/>
                    <a:pt x="3375" y="3514"/>
                  </a:cubicBezTo>
                  <a:cubicBezTo>
                    <a:pt x="5239" y="3514"/>
                    <a:pt x="6750" y="2727"/>
                    <a:pt x="6750" y="1758"/>
                  </a:cubicBezTo>
                  <a:cubicBezTo>
                    <a:pt x="6750" y="787"/>
                    <a:pt x="5241" y="1"/>
                    <a:pt x="3375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679;p65">
              <a:extLst>
                <a:ext uri="{FF2B5EF4-FFF2-40B4-BE49-F238E27FC236}">
                  <a16:creationId xmlns:a16="http://schemas.microsoft.com/office/drawing/2014/main" id="{63B649E7-804B-4E15-8EA4-49AE8B150E8F}"/>
                </a:ext>
              </a:extLst>
            </p:cNvPr>
            <p:cNvSpPr/>
            <p:nvPr/>
          </p:nvSpPr>
          <p:spPr>
            <a:xfrm>
              <a:off x="2024850" y="772075"/>
              <a:ext cx="33775" cy="47300"/>
            </a:xfrm>
            <a:custGeom>
              <a:avLst/>
              <a:gdLst/>
              <a:ahLst/>
              <a:cxnLst/>
              <a:rect l="l" t="t" r="r" b="b"/>
              <a:pathLst>
                <a:path w="1351" h="1892" extrusionOk="0">
                  <a:moveTo>
                    <a:pt x="675" y="1"/>
                  </a:moveTo>
                  <a:cubicBezTo>
                    <a:pt x="302" y="1"/>
                    <a:pt x="0" y="423"/>
                    <a:pt x="0" y="945"/>
                  </a:cubicBezTo>
                  <a:cubicBezTo>
                    <a:pt x="0" y="1469"/>
                    <a:pt x="302" y="1891"/>
                    <a:pt x="675" y="1891"/>
                  </a:cubicBezTo>
                  <a:cubicBezTo>
                    <a:pt x="1049" y="1891"/>
                    <a:pt x="1350" y="1466"/>
                    <a:pt x="1350" y="945"/>
                  </a:cubicBezTo>
                  <a:cubicBezTo>
                    <a:pt x="1350" y="423"/>
                    <a:pt x="1049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680;p65">
              <a:extLst>
                <a:ext uri="{FF2B5EF4-FFF2-40B4-BE49-F238E27FC236}">
                  <a16:creationId xmlns:a16="http://schemas.microsoft.com/office/drawing/2014/main" id="{A642CAD7-236C-43D2-9DE6-F357C7CA8F7C}"/>
                </a:ext>
              </a:extLst>
            </p:cNvPr>
            <p:cNvSpPr/>
            <p:nvPr/>
          </p:nvSpPr>
          <p:spPr>
            <a:xfrm>
              <a:off x="2309250" y="772075"/>
              <a:ext cx="33725" cy="47300"/>
            </a:xfrm>
            <a:custGeom>
              <a:avLst/>
              <a:gdLst/>
              <a:ahLst/>
              <a:cxnLst/>
              <a:rect l="l" t="t" r="r" b="b"/>
              <a:pathLst>
                <a:path w="1349" h="1892" extrusionOk="0">
                  <a:moveTo>
                    <a:pt x="675" y="1"/>
                  </a:moveTo>
                  <a:cubicBezTo>
                    <a:pt x="302" y="1"/>
                    <a:pt x="0" y="423"/>
                    <a:pt x="0" y="945"/>
                  </a:cubicBezTo>
                  <a:cubicBezTo>
                    <a:pt x="0" y="1469"/>
                    <a:pt x="302" y="1891"/>
                    <a:pt x="675" y="1891"/>
                  </a:cubicBezTo>
                  <a:cubicBezTo>
                    <a:pt x="1047" y="1891"/>
                    <a:pt x="1349" y="1466"/>
                    <a:pt x="1349" y="945"/>
                  </a:cubicBezTo>
                  <a:cubicBezTo>
                    <a:pt x="1349" y="423"/>
                    <a:pt x="1047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681;p65">
              <a:extLst>
                <a:ext uri="{FF2B5EF4-FFF2-40B4-BE49-F238E27FC236}">
                  <a16:creationId xmlns:a16="http://schemas.microsoft.com/office/drawing/2014/main" id="{7C5FB791-5DC2-4E86-904F-37F85B647A56}"/>
                </a:ext>
              </a:extLst>
            </p:cNvPr>
            <p:cNvSpPr/>
            <p:nvPr/>
          </p:nvSpPr>
          <p:spPr>
            <a:xfrm>
              <a:off x="2131375" y="745700"/>
              <a:ext cx="117175" cy="134600"/>
            </a:xfrm>
            <a:custGeom>
              <a:avLst/>
              <a:gdLst/>
              <a:ahLst/>
              <a:cxnLst/>
              <a:rect l="l" t="t" r="r" b="b"/>
              <a:pathLst>
                <a:path w="4687" h="5384" extrusionOk="0">
                  <a:moveTo>
                    <a:pt x="2064" y="1"/>
                  </a:moveTo>
                  <a:cubicBezTo>
                    <a:pt x="2063" y="1"/>
                    <a:pt x="2061" y="1"/>
                    <a:pt x="2060" y="1"/>
                  </a:cubicBezTo>
                  <a:cubicBezTo>
                    <a:pt x="2060" y="1"/>
                    <a:pt x="431" y="144"/>
                    <a:pt x="466" y="2000"/>
                  </a:cubicBezTo>
                  <a:cubicBezTo>
                    <a:pt x="498" y="3786"/>
                    <a:pt x="0" y="5384"/>
                    <a:pt x="2063" y="5384"/>
                  </a:cubicBezTo>
                  <a:cubicBezTo>
                    <a:pt x="2145" y="5384"/>
                    <a:pt x="2232" y="5381"/>
                    <a:pt x="2322" y="5376"/>
                  </a:cubicBezTo>
                  <a:cubicBezTo>
                    <a:pt x="4686" y="5242"/>
                    <a:pt x="3876" y="3251"/>
                    <a:pt x="3604" y="2272"/>
                  </a:cubicBezTo>
                  <a:cubicBezTo>
                    <a:pt x="3334" y="1293"/>
                    <a:pt x="3166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682;p65">
              <a:extLst>
                <a:ext uri="{FF2B5EF4-FFF2-40B4-BE49-F238E27FC236}">
                  <a16:creationId xmlns:a16="http://schemas.microsoft.com/office/drawing/2014/main" id="{9548BEC2-8E2D-4E4E-8C88-768C54D7FE44}"/>
                </a:ext>
              </a:extLst>
            </p:cNvPr>
            <p:cNvSpPr/>
            <p:nvPr/>
          </p:nvSpPr>
          <p:spPr>
            <a:xfrm>
              <a:off x="2164550" y="894425"/>
              <a:ext cx="58525" cy="44775"/>
            </a:xfrm>
            <a:custGeom>
              <a:avLst/>
              <a:gdLst/>
              <a:ahLst/>
              <a:cxnLst/>
              <a:rect l="l" t="t" r="r" b="b"/>
              <a:pathLst>
                <a:path w="2341" h="1791" extrusionOk="0">
                  <a:moveTo>
                    <a:pt x="2168" y="0"/>
                  </a:moveTo>
                  <a:cubicBezTo>
                    <a:pt x="2165" y="0"/>
                    <a:pt x="2163" y="0"/>
                    <a:pt x="2160" y="1"/>
                  </a:cubicBezTo>
                  <a:cubicBezTo>
                    <a:pt x="2105" y="6"/>
                    <a:pt x="2064" y="54"/>
                    <a:pt x="2068" y="110"/>
                  </a:cubicBezTo>
                  <a:cubicBezTo>
                    <a:pt x="2068" y="119"/>
                    <a:pt x="2131" y="983"/>
                    <a:pt x="1748" y="1386"/>
                  </a:cubicBezTo>
                  <a:cubicBezTo>
                    <a:pt x="1618" y="1522"/>
                    <a:pt x="1452" y="1588"/>
                    <a:pt x="1249" y="1588"/>
                  </a:cubicBezTo>
                  <a:cubicBezTo>
                    <a:pt x="1240" y="1588"/>
                    <a:pt x="1230" y="1588"/>
                    <a:pt x="1221" y="1588"/>
                  </a:cubicBezTo>
                  <a:cubicBezTo>
                    <a:pt x="250" y="1557"/>
                    <a:pt x="206" y="322"/>
                    <a:pt x="205" y="269"/>
                  </a:cubicBezTo>
                  <a:cubicBezTo>
                    <a:pt x="204" y="213"/>
                    <a:pt x="163" y="177"/>
                    <a:pt x="101" y="170"/>
                  </a:cubicBezTo>
                  <a:cubicBezTo>
                    <a:pt x="46" y="172"/>
                    <a:pt x="1" y="219"/>
                    <a:pt x="3" y="275"/>
                  </a:cubicBezTo>
                  <a:cubicBezTo>
                    <a:pt x="3" y="289"/>
                    <a:pt x="51" y="1753"/>
                    <a:pt x="1215" y="1791"/>
                  </a:cubicBezTo>
                  <a:lnTo>
                    <a:pt x="1249" y="1791"/>
                  </a:lnTo>
                  <a:cubicBezTo>
                    <a:pt x="1511" y="1791"/>
                    <a:pt x="1727" y="1700"/>
                    <a:pt x="1895" y="1524"/>
                  </a:cubicBezTo>
                  <a:cubicBezTo>
                    <a:pt x="2340" y="1055"/>
                    <a:pt x="2272" y="132"/>
                    <a:pt x="2269" y="92"/>
                  </a:cubicBezTo>
                  <a:cubicBezTo>
                    <a:pt x="2265" y="40"/>
                    <a:pt x="2221" y="0"/>
                    <a:pt x="2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683;p65">
              <a:extLst>
                <a:ext uri="{FF2B5EF4-FFF2-40B4-BE49-F238E27FC236}">
                  <a16:creationId xmlns:a16="http://schemas.microsoft.com/office/drawing/2014/main" id="{991FDFDB-03BB-449C-B22A-A08F22BE58C2}"/>
                </a:ext>
              </a:extLst>
            </p:cNvPr>
            <p:cNvSpPr/>
            <p:nvPr/>
          </p:nvSpPr>
          <p:spPr>
            <a:xfrm>
              <a:off x="1800275" y="591325"/>
              <a:ext cx="763900" cy="361500"/>
            </a:xfrm>
            <a:custGeom>
              <a:avLst/>
              <a:gdLst/>
              <a:ahLst/>
              <a:cxnLst/>
              <a:rect l="l" t="t" r="r" b="b"/>
              <a:pathLst>
                <a:path w="30556" h="14460" extrusionOk="0">
                  <a:moveTo>
                    <a:pt x="23703" y="812"/>
                  </a:moveTo>
                  <a:cubicBezTo>
                    <a:pt x="26708" y="812"/>
                    <a:pt x="29255" y="3139"/>
                    <a:pt x="29480" y="6182"/>
                  </a:cubicBezTo>
                  <a:cubicBezTo>
                    <a:pt x="29715" y="9370"/>
                    <a:pt x="27312" y="12155"/>
                    <a:pt x="24124" y="12390"/>
                  </a:cubicBezTo>
                  <a:cubicBezTo>
                    <a:pt x="23980" y="12401"/>
                    <a:pt x="23835" y="12406"/>
                    <a:pt x="23692" y="12406"/>
                  </a:cubicBezTo>
                  <a:cubicBezTo>
                    <a:pt x="20689" y="12406"/>
                    <a:pt x="18142" y="10079"/>
                    <a:pt x="17916" y="7036"/>
                  </a:cubicBezTo>
                  <a:cubicBezTo>
                    <a:pt x="17680" y="3848"/>
                    <a:pt x="20083" y="1064"/>
                    <a:pt x="23271" y="828"/>
                  </a:cubicBezTo>
                  <a:cubicBezTo>
                    <a:pt x="23416" y="817"/>
                    <a:pt x="23560" y="812"/>
                    <a:pt x="23703" y="812"/>
                  </a:cubicBezTo>
                  <a:close/>
                  <a:moveTo>
                    <a:pt x="6865" y="2055"/>
                  </a:moveTo>
                  <a:cubicBezTo>
                    <a:pt x="9869" y="2055"/>
                    <a:pt x="12417" y="4383"/>
                    <a:pt x="12641" y="7426"/>
                  </a:cubicBezTo>
                  <a:cubicBezTo>
                    <a:pt x="12877" y="10613"/>
                    <a:pt x="10475" y="13399"/>
                    <a:pt x="7287" y="13634"/>
                  </a:cubicBezTo>
                  <a:cubicBezTo>
                    <a:pt x="7142" y="13644"/>
                    <a:pt x="6997" y="13650"/>
                    <a:pt x="6854" y="13650"/>
                  </a:cubicBezTo>
                  <a:cubicBezTo>
                    <a:pt x="3850" y="13650"/>
                    <a:pt x="1302" y="11322"/>
                    <a:pt x="1077" y="8279"/>
                  </a:cubicBezTo>
                  <a:cubicBezTo>
                    <a:pt x="842" y="5091"/>
                    <a:pt x="3245" y="2306"/>
                    <a:pt x="6433" y="2071"/>
                  </a:cubicBezTo>
                  <a:cubicBezTo>
                    <a:pt x="6578" y="2060"/>
                    <a:pt x="6722" y="2055"/>
                    <a:pt x="6865" y="2055"/>
                  </a:cubicBezTo>
                  <a:close/>
                  <a:moveTo>
                    <a:pt x="23699" y="0"/>
                  </a:moveTo>
                  <a:cubicBezTo>
                    <a:pt x="23537" y="0"/>
                    <a:pt x="23375" y="6"/>
                    <a:pt x="23211" y="18"/>
                  </a:cubicBezTo>
                  <a:cubicBezTo>
                    <a:pt x="19829" y="269"/>
                    <a:pt x="17226" y="3036"/>
                    <a:pt x="17099" y="6346"/>
                  </a:cubicBezTo>
                  <a:cubicBezTo>
                    <a:pt x="16465" y="6025"/>
                    <a:pt x="15885" y="5903"/>
                    <a:pt x="15368" y="5903"/>
                  </a:cubicBezTo>
                  <a:cubicBezTo>
                    <a:pt x="14490" y="5903"/>
                    <a:pt x="13796" y="6257"/>
                    <a:pt x="13341" y="6588"/>
                  </a:cubicBezTo>
                  <a:cubicBezTo>
                    <a:pt x="12741" y="3509"/>
                    <a:pt x="10025" y="1244"/>
                    <a:pt x="6862" y="1244"/>
                  </a:cubicBezTo>
                  <a:cubicBezTo>
                    <a:pt x="6700" y="1244"/>
                    <a:pt x="6536" y="1250"/>
                    <a:pt x="6372" y="1262"/>
                  </a:cubicBezTo>
                  <a:cubicBezTo>
                    <a:pt x="2739" y="1530"/>
                    <a:pt x="0" y="4706"/>
                    <a:pt x="269" y="8338"/>
                  </a:cubicBezTo>
                  <a:cubicBezTo>
                    <a:pt x="526" y="11807"/>
                    <a:pt x="3430" y="14460"/>
                    <a:pt x="6855" y="14460"/>
                  </a:cubicBezTo>
                  <a:cubicBezTo>
                    <a:pt x="7018" y="14460"/>
                    <a:pt x="7181" y="14454"/>
                    <a:pt x="7346" y="14442"/>
                  </a:cubicBezTo>
                  <a:cubicBezTo>
                    <a:pt x="10919" y="14178"/>
                    <a:pt x="13620" y="11102"/>
                    <a:pt x="13452" y="7545"/>
                  </a:cubicBezTo>
                  <a:cubicBezTo>
                    <a:pt x="13685" y="7300"/>
                    <a:pt x="14346" y="6717"/>
                    <a:pt x="15341" y="6717"/>
                  </a:cubicBezTo>
                  <a:cubicBezTo>
                    <a:pt x="15854" y="6717"/>
                    <a:pt x="16456" y="6872"/>
                    <a:pt x="17134" y="7308"/>
                  </a:cubicBezTo>
                  <a:cubicBezTo>
                    <a:pt x="17492" y="10670"/>
                    <a:pt x="20340" y="13217"/>
                    <a:pt x="23693" y="13217"/>
                  </a:cubicBezTo>
                  <a:cubicBezTo>
                    <a:pt x="23856" y="13217"/>
                    <a:pt x="24020" y="13211"/>
                    <a:pt x="24184" y="13198"/>
                  </a:cubicBezTo>
                  <a:cubicBezTo>
                    <a:pt x="27818" y="12929"/>
                    <a:pt x="30556" y="9754"/>
                    <a:pt x="30287" y="6122"/>
                  </a:cubicBezTo>
                  <a:cubicBezTo>
                    <a:pt x="30031" y="2652"/>
                    <a:pt x="27124" y="0"/>
                    <a:pt x="23699" y="0"/>
                  </a:cubicBez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684;p65">
              <a:extLst>
                <a:ext uri="{FF2B5EF4-FFF2-40B4-BE49-F238E27FC236}">
                  <a16:creationId xmlns:a16="http://schemas.microsoft.com/office/drawing/2014/main" id="{FE8A4051-F1B3-4BAC-90AF-BDC756483FB1}"/>
                </a:ext>
              </a:extLst>
            </p:cNvPr>
            <p:cNvSpPr/>
            <p:nvPr/>
          </p:nvSpPr>
          <p:spPr>
            <a:xfrm>
              <a:off x="1980925" y="1113225"/>
              <a:ext cx="286325" cy="364975"/>
            </a:xfrm>
            <a:custGeom>
              <a:avLst/>
              <a:gdLst/>
              <a:ahLst/>
              <a:cxnLst/>
              <a:rect l="l" t="t" r="r" b="b"/>
              <a:pathLst>
                <a:path w="11453" h="14599" extrusionOk="0">
                  <a:moveTo>
                    <a:pt x="10189" y="0"/>
                  </a:moveTo>
                  <a:lnTo>
                    <a:pt x="0" y="1082"/>
                  </a:lnTo>
                  <a:lnTo>
                    <a:pt x="1305" y="14598"/>
                  </a:lnTo>
                  <a:lnTo>
                    <a:pt x="11452" y="13569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685;p65">
              <a:extLst>
                <a:ext uri="{FF2B5EF4-FFF2-40B4-BE49-F238E27FC236}">
                  <a16:creationId xmlns:a16="http://schemas.microsoft.com/office/drawing/2014/main" id="{7B673418-24F3-4CF3-8C4E-8F40AF3885CA}"/>
                </a:ext>
              </a:extLst>
            </p:cNvPr>
            <p:cNvSpPr/>
            <p:nvPr/>
          </p:nvSpPr>
          <p:spPr>
            <a:xfrm>
              <a:off x="1964125" y="1100225"/>
              <a:ext cx="286300" cy="364975"/>
            </a:xfrm>
            <a:custGeom>
              <a:avLst/>
              <a:gdLst/>
              <a:ahLst/>
              <a:cxnLst/>
              <a:rect l="l" t="t" r="r" b="b"/>
              <a:pathLst>
                <a:path w="11452" h="14599" extrusionOk="0">
                  <a:moveTo>
                    <a:pt x="10188" y="1"/>
                  </a:moveTo>
                  <a:lnTo>
                    <a:pt x="0" y="1081"/>
                  </a:lnTo>
                  <a:lnTo>
                    <a:pt x="1305" y="14598"/>
                  </a:lnTo>
                  <a:lnTo>
                    <a:pt x="11452" y="13571"/>
                  </a:lnTo>
                  <a:lnTo>
                    <a:pt x="1018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686;p65">
              <a:extLst>
                <a:ext uri="{FF2B5EF4-FFF2-40B4-BE49-F238E27FC236}">
                  <a16:creationId xmlns:a16="http://schemas.microsoft.com/office/drawing/2014/main" id="{295F658A-8F9D-456D-9FE9-7AC140592281}"/>
                </a:ext>
              </a:extLst>
            </p:cNvPr>
            <p:cNvSpPr/>
            <p:nvPr/>
          </p:nvSpPr>
          <p:spPr>
            <a:xfrm>
              <a:off x="1967825" y="1087600"/>
              <a:ext cx="286300" cy="364975"/>
            </a:xfrm>
            <a:custGeom>
              <a:avLst/>
              <a:gdLst/>
              <a:ahLst/>
              <a:cxnLst/>
              <a:rect l="l" t="t" r="r" b="b"/>
              <a:pathLst>
                <a:path w="11452" h="14599" extrusionOk="0">
                  <a:moveTo>
                    <a:pt x="10188" y="0"/>
                  </a:moveTo>
                  <a:lnTo>
                    <a:pt x="1" y="1082"/>
                  </a:lnTo>
                  <a:lnTo>
                    <a:pt x="1304" y="14599"/>
                  </a:lnTo>
                  <a:lnTo>
                    <a:pt x="11451" y="1357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687;p65">
              <a:extLst>
                <a:ext uri="{FF2B5EF4-FFF2-40B4-BE49-F238E27FC236}">
                  <a16:creationId xmlns:a16="http://schemas.microsoft.com/office/drawing/2014/main" id="{BFF3AD7D-1EDF-4B06-8485-1ED58A51924D}"/>
                </a:ext>
              </a:extLst>
            </p:cNvPr>
            <p:cNvSpPr/>
            <p:nvPr/>
          </p:nvSpPr>
          <p:spPr>
            <a:xfrm>
              <a:off x="1964025" y="1072700"/>
              <a:ext cx="286325" cy="365000"/>
            </a:xfrm>
            <a:custGeom>
              <a:avLst/>
              <a:gdLst/>
              <a:ahLst/>
              <a:cxnLst/>
              <a:rect l="l" t="t" r="r" b="b"/>
              <a:pathLst>
                <a:path w="11453" h="14600" extrusionOk="0">
                  <a:moveTo>
                    <a:pt x="10190" y="1"/>
                  </a:moveTo>
                  <a:lnTo>
                    <a:pt x="1" y="1083"/>
                  </a:lnTo>
                  <a:lnTo>
                    <a:pt x="1307" y="14599"/>
                  </a:lnTo>
                  <a:lnTo>
                    <a:pt x="11453" y="13571"/>
                  </a:lnTo>
                  <a:lnTo>
                    <a:pt x="1019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688;p65">
              <a:extLst>
                <a:ext uri="{FF2B5EF4-FFF2-40B4-BE49-F238E27FC236}">
                  <a16:creationId xmlns:a16="http://schemas.microsoft.com/office/drawing/2014/main" id="{014DAFC4-0FBB-403A-B793-3CE7E21FF3DB}"/>
                </a:ext>
              </a:extLst>
            </p:cNvPr>
            <p:cNvSpPr/>
            <p:nvPr/>
          </p:nvSpPr>
          <p:spPr>
            <a:xfrm>
              <a:off x="1956150" y="1099750"/>
              <a:ext cx="60875" cy="378100"/>
            </a:xfrm>
            <a:custGeom>
              <a:avLst/>
              <a:gdLst/>
              <a:ahLst/>
              <a:cxnLst/>
              <a:rect l="l" t="t" r="r" b="b"/>
              <a:pathLst>
                <a:path w="2435" h="15124" extrusionOk="0">
                  <a:moveTo>
                    <a:pt x="316" y="1"/>
                  </a:moveTo>
                  <a:lnTo>
                    <a:pt x="1" y="1182"/>
                  </a:lnTo>
                  <a:lnTo>
                    <a:pt x="1689" y="14953"/>
                  </a:lnTo>
                  <a:lnTo>
                    <a:pt x="2434" y="15123"/>
                  </a:lnTo>
                  <a:lnTo>
                    <a:pt x="1964" y="1348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689;p65">
              <a:extLst>
                <a:ext uri="{FF2B5EF4-FFF2-40B4-BE49-F238E27FC236}">
                  <a16:creationId xmlns:a16="http://schemas.microsoft.com/office/drawing/2014/main" id="{9E533154-A276-4886-BC23-B9DA060A8C1B}"/>
                </a:ext>
              </a:extLst>
            </p:cNvPr>
            <p:cNvSpPr/>
            <p:nvPr/>
          </p:nvSpPr>
          <p:spPr>
            <a:xfrm>
              <a:off x="2018425" y="1169625"/>
              <a:ext cx="309850" cy="376275"/>
            </a:xfrm>
            <a:custGeom>
              <a:avLst/>
              <a:gdLst/>
              <a:ahLst/>
              <a:cxnLst/>
              <a:rect l="l" t="t" r="r" b="b"/>
              <a:pathLst>
                <a:path w="12394" h="15051" extrusionOk="0">
                  <a:moveTo>
                    <a:pt x="2277" y="1"/>
                  </a:moveTo>
                  <a:lnTo>
                    <a:pt x="0" y="13387"/>
                  </a:lnTo>
                  <a:lnTo>
                    <a:pt x="10063" y="15050"/>
                  </a:lnTo>
                  <a:lnTo>
                    <a:pt x="12394" y="1624"/>
                  </a:lnTo>
                  <a:lnTo>
                    <a:pt x="2277" y="1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690;p65">
              <a:extLst>
                <a:ext uri="{FF2B5EF4-FFF2-40B4-BE49-F238E27FC236}">
                  <a16:creationId xmlns:a16="http://schemas.microsoft.com/office/drawing/2014/main" id="{21447F02-B7F9-4917-A1B8-EB6AB3DC8A68}"/>
                </a:ext>
              </a:extLst>
            </p:cNvPr>
            <p:cNvSpPr/>
            <p:nvPr/>
          </p:nvSpPr>
          <p:spPr>
            <a:xfrm>
              <a:off x="2005550" y="1152725"/>
              <a:ext cx="309925" cy="376250"/>
            </a:xfrm>
            <a:custGeom>
              <a:avLst/>
              <a:gdLst/>
              <a:ahLst/>
              <a:cxnLst/>
              <a:rect l="l" t="t" r="r" b="b"/>
              <a:pathLst>
                <a:path w="12397" h="15050" extrusionOk="0">
                  <a:moveTo>
                    <a:pt x="2280" y="0"/>
                  </a:moveTo>
                  <a:lnTo>
                    <a:pt x="1" y="13386"/>
                  </a:lnTo>
                  <a:lnTo>
                    <a:pt x="10064" y="15050"/>
                  </a:lnTo>
                  <a:lnTo>
                    <a:pt x="12397" y="1623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691;p65">
              <a:extLst>
                <a:ext uri="{FF2B5EF4-FFF2-40B4-BE49-F238E27FC236}">
                  <a16:creationId xmlns:a16="http://schemas.microsoft.com/office/drawing/2014/main" id="{1D1D8857-9F12-4941-8C6B-3F335251910D}"/>
                </a:ext>
              </a:extLst>
            </p:cNvPr>
            <p:cNvSpPr/>
            <p:nvPr/>
          </p:nvSpPr>
          <p:spPr>
            <a:xfrm>
              <a:off x="2012475" y="1141475"/>
              <a:ext cx="309850" cy="376275"/>
            </a:xfrm>
            <a:custGeom>
              <a:avLst/>
              <a:gdLst/>
              <a:ahLst/>
              <a:cxnLst/>
              <a:rect l="l" t="t" r="r" b="b"/>
              <a:pathLst>
                <a:path w="12394" h="15051" extrusionOk="0">
                  <a:moveTo>
                    <a:pt x="2278" y="0"/>
                  </a:moveTo>
                  <a:lnTo>
                    <a:pt x="1" y="13387"/>
                  </a:lnTo>
                  <a:lnTo>
                    <a:pt x="10064" y="15051"/>
                  </a:lnTo>
                  <a:lnTo>
                    <a:pt x="12394" y="1623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692;p65">
              <a:extLst>
                <a:ext uri="{FF2B5EF4-FFF2-40B4-BE49-F238E27FC236}">
                  <a16:creationId xmlns:a16="http://schemas.microsoft.com/office/drawing/2014/main" id="{15AAF594-0346-4CA6-BFD7-EBF15D5ECA43}"/>
                </a:ext>
              </a:extLst>
            </p:cNvPr>
            <p:cNvSpPr/>
            <p:nvPr/>
          </p:nvSpPr>
          <p:spPr>
            <a:xfrm>
              <a:off x="2012725" y="1126125"/>
              <a:ext cx="309900" cy="376275"/>
            </a:xfrm>
            <a:custGeom>
              <a:avLst/>
              <a:gdLst/>
              <a:ahLst/>
              <a:cxnLst/>
              <a:rect l="l" t="t" r="r" b="b"/>
              <a:pathLst>
                <a:path w="12396" h="15051" extrusionOk="0">
                  <a:moveTo>
                    <a:pt x="2279" y="1"/>
                  </a:moveTo>
                  <a:lnTo>
                    <a:pt x="0" y="13386"/>
                  </a:lnTo>
                  <a:lnTo>
                    <a:pt x="10062" y="15050"/>
                  </a:lnTo>
                  <a:lnTo>
                    <a:pt x="12395" y="1624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693;p65">
              <a:extLst>
                <a:ext uri="{FF2B5EF4-FFF2-40B4-BE49-F238E27FC236}">
                  <a16:creationId xmlns:a16="http://schemas.microsoft.com/office/drawing/2014/main" id="{B83F94DF-C8C2-46F0-A084-FE0B11F7E9F6}"/>
                </a:ext>
              </a:extLst>
            </p:cNvPr>
            <p:cNvSpPr/>
            <p:nvPr/>
          </p:nvSpPr>
          <p:spPr>
            <a:xfrm>
              <a:off x="2004950" y="1126125"/>
              <a:ext cx="64750" cy="378775"/>
            </a:xfrm>
            <a:custGeom>
              <a:avLst/>
              <a:gdLst/>
              <a:ahLst/>
              <a:cxnLst/>
              <a:rect l="l" t="t" r="r" b="b"/>
              <a:pathLst>
                <a:path w="2590" h="15151" extrusionOk="0">
                  <a:moveTo>
                    <a:pt x="2590" y="1"/>
                  </a:moveTo>
                  <a:lnTo>
                    <a:pt x="1976" y="1057"/>
                  </a:lnTo>
                  <a:lnTo>
                    <a:pt x="1" y="14791"/>
                  </a:lnTo>
                  <a:lnTo>
                    <a:pt x="676" y="15151"/>
                  </a:lnTo>
                  <a:lnTo>
                    <a:pt x="676" y="15151"/>
                  </a:lnTo>
                  <a:lnTo>
                    <a:pt x="651" y="13443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694;p65">
              <a:extLst>
                <a:ext uri="{FF2B5EF4-FFF2-40B4-BE49-F238E27FC236}">
                  <a16:creationId xmlns:a16="http://schemas.microsoft.com/office/drawing/2014/main" id="{BCB434ED-8F92-4363-AD54-4017965981A4}"/>
                </a:ext>
              </a:extLst>
            </p:cNvPr>
            <p:cNvSpPr/>
            <p:nvPr/>
          </p:nvSpPr>
          <p:spPr>
            <a:xfrm>
              <a:off x="1804050" y="1208100"/>
              <a:ext cx="170700" cy="136325"/>
            </a:xfrm>
            <a:custGeom>
              <a:avLst/>
              <a:gdLst/>
              <a:ahLst/>
              <a:cxnLst/>
              <a:rect l="l" t="t" r="r" b="b"/>
              <a:pathLst>
                <a:path w="6828" h="5453" extrusionOk="0">
                  <a:moveTo>
                    <a:pt x="959" y="0"/>
                  </a:moveTo>
                  <a:cubicBezTo>
                    <a:pt x="959" y="0"/>
                    <a:pt x="0" y="2588"/>
                    <a:pt x="68" y="5093"/>
                  </a:cubicBezTo>
                  <a:cubicBezTo>
                    <a:pt x="888" y="5338"/>
                    <a:pt x="1755" y="5453"/>
                    <a:pt x="2635" y="5453"/>
                  </a:cubicBezTo>
                  <a:cubicBezTo>
                    <a:pt x="4046" y="5453"/>
                    <a:pt x="5490" y="5158"/>
                    <a:pt x="6828" y="4635"/>
                  </a:cubicBezTo>
                  <a:cubicBezTo>
                    <a:pt x="6677" y="4577"/>
                    <a:pt x="6536" y="4511"/>
                    <a:pt x="6420" y="4432"/>
                  </a:cubicBezTo>
                  <a:cubicBezTo>
                    <a:pt x="5937" y="4101"/>
                    <a:pt x="5525" y="2271"/>
                    <a:pt x="5525" y="2271"/>
                  </a:cubicBezTo>
                  <a:cubicBezTo>
                    <a:pt x="5525" y="2271"/>
                    <a:pt x="2840" y="1596"/>
                    <a:pt x="959" y="0"/>
                  </a:cubicBezTo>
                  <a:close/>
                </a:path>
              </a:pathLst>
            </a:custGeom>
            <a:solidFill>
              <a:srgbClr val="A19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695;p65">
              <a:extLst>
                <a:ext uri="{FF2B5EF4-FFF2-40B4-BE49-F238E27FC236}">
                  <a16:creationId xmlns:a16="http://schemas.microsoft.com/office/drawing/2014/main" id="{30C9F838-CF52-4FAF-B24B-6BFE5F8ED0AC}"/>
                </a:ext>
              </a:extLst>
            </p:cNvPr>
            <p:cNvSpPr/>
            <p:nvPr/>
          </p:nvSpPr>
          <p:spPr>
            <a:xfrm>
              <a:off x="1805700" y="1321500"/>
              <a:ext cx="371475" cy="164375"/>
            </a:xfrm>
            <a:custGeom>
              <a:avLst/>
              <a:gdLst/>
              <a:ahLst/>
              <a:cxnLst/>
              <a:rect l="l" t="t" r="r" b="b"/>
              <a:pathLst>
                <a:path w="14859" h="6575" extrusionOk="0">
                  <a:moveTo>
                    <a:pt x="6762" y="99"/>
                  </a:moveTo>
                  <a:cubicBezTo>
                    <a:pt x="5424" y="622"/>
                    <a:pt x="3981" y="916"/>
                    <a:pt x="2570" y="916"/>
                  </a:cubicBezTo>
                  <a:cubicBezTo>
                    <a:pt x="1689" y="916"/>
                    <a:pt x="822" y="802"/>
                    <a:pt x="0" y="557"/>
                  </a:cubicBezTo>
                  <a:lnTo>
                    <a:pt x="0" y="557"/>
                  </a:lnTo>
                  <a:cubicBezTo>
                    <a:pt x="26" y="1512"/>
                    <a:pt x="200" y="2454"/>
                    <a:pt x="632" y="3236"/>
                  </a:cubicBezTo>
                  <a:cubicBezTo>
                    <a:pt x="1887" y="5504"/>
                    <a:pt x="5573" y="6574"/>
                    <a:pt x="8864" y="6574"/>
                  </a:cubicBezTo>
                  <a:cubicBezTo>
                    <a:pt x="9686" y="6574"/>
                    <a:pt x="10484" y="6507"/>
                    <a:pt x="11213" y="6376"/>
                  </a:cubicBezTo>
                  <a:cubicBezTo>
                    <a:pt x="14858" y="5718"/>
                    <a:pt x="14644" y="2418"/>
                    <a:pt x="13847" y="1313"/>
                  </a:cubicBezTo>
                  <a:cubicBezTo>
                    <a:pt x="12899" y="1"/>
                    <a:pt x="8640" y="823"/>
                    <a:pt x="6762" y="99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696;p65">
              <a:extLst>
                <a:ext uri="{FF2B5EF4-FFF2-40B4-BE49-F238E27FC236}">
                  <a16:creationId xmlns:a16="http://schemas.microsoft.com/office/drawing/2014/main" id="{5526328A-3598-4B96-80FC-6734FA55EE77}"/>
                </a:ext>
              </a:extLst>
            </p:cNvPr>
            <p:cNvSpPr/>
            <p:nvPr/>
          </p:nvSpPr>
          <p:spPr>
            <a:xfrm>
              <a:off x="1951600" y="1417825"/>
              <a:ext cx="640425" cy="584425"/>
            </a:xfrm>
            <a:custGeom>
              <a:avLst/>
              <a:gdLst/>
              <a:ahLst/>
              <a:cxnLst/>
              <a:rect l="l" t="t" r="r" b="b"/>
              <a:pathLst>
                <a:path w="25617" h="23377" extrusionOk="0">
                  <a:moveTo>
                    <a:pt x="24150" y="1"/>
                  </a:moveTo>
                  <a:lnTo>
                    <a:pt x="24150" y="1"/>
                  </a:lnTo>
                  <a:cubicBezTo>
                    <a:pt x="18011" y="5658"/>
                    <a:pt x="10082" y="9266"/>
                    <a:pt x="1709" y="9266"/>
                  </a:cubicBezTo>
                  <a:cubicBezTo>
                    <a:pt x="1142" y="9266"/>
                    <a:pt x="572" y="9249"/>
                    <a:pt x="1" y="9215"/>
                  </a:cubicBezTo>
                  <a:lnTo>
                    <a:pt x="1" y="9215"/>
                  </a:lnTo>
                  <a:cubicBezTo>
                    <a:pt x="527" y="14851"/>
                    <a:pt x="2016" y="22751"/>
                    <a:pt x="6226" y="23332"/>
                  </a:cubicBezTo>
                  <a:cubicBezTo>
                    <a:pt x="6443" y="23362"/>
                    <a:pt x="6651" y="23377"/>
                    <a:pt x="6850" y="23377"/>
                  </a:cubicBezTo>
                  <a:cubicBezTo>
                    <a:pt x="12704" y="23377"/>
                    <a:pt x="11041" y="10827"/>
                    <a:pt x="11041" y="10827"/>
                  </a:cubicBezTo>
                  <a:lnTo>
                    <a:pt x="11041" y="10827"/>
                  </a:lnTo>
                  <a:cubicBezTo>
                    <a:pt x="11041" y="10827"/>
                    <a:pt x="11184" y="10991"/>
                    <a:pt x="11846" y="10991"/>
                  </a:cubicBezTo>
                  <a:cubicBezTo>
                    <a:pt x="12169" y="10991"/>
                    <a:pt x="12615" y="10952"/>
                    <a:pt x="13228" y="10836"/>
                  </a:cubicBezTo>
                  <a:cubicBezTo>
                    <a:pt x="13228" y="10836"/>
                    <a:pt x="14069" y="23288"/>
                    <a:pt x="17876" y="23314"/>
                  </a:cubicBezTo>
                  <a:cubicBezTo>
                    <a:pt x="17888" y="23314"/>
                    <a:pt x="17899" y="23315"/>
                    <a:pt x="17910" y="23315"/>
                  </a:cubicBezTo>
                  <a:cubicBezTo>
                    <a:pt x="25617" y="23315"/>
                    <a:pt x="24594" y="5149"/>
                    <a:pt x="24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697;p65">
              <a:extLst>
                <a:ext uri="{FF2B5EF4-FFF2-40B4-BE49-F238E27FC236}">
                  <a16:creationId xmlns:a16="http://schemas.microsoft.com/office/drawing/2014/main" id="{5D5474CA-D87E-4AA0-B135-B6B52FBCDA16}"/>
                </a:ext>
              </a:extLst>
            </p:cNvPr>
            <p:cNvSpPr/>
            <p:nvPr/>
          </p:nvSpPr>
          <p:spPr>
            <a:xfrm>
              <a:off x="1944150" y="1384225"/>
              <a:ext cx="611225" cy="265225"/>
            </a:xfrm>
            <a:custGeom>
              <a:avLst/>
              <a:gdLst/>
              <a:ahLst/>
              <a:cxnLst/>
              <a:rect l="l" t="t" r="r" b="b"/>
              <a:pathLst>
                <a:path w="24449" h="10609" extrusionOk="0">
                  <a:moveTo>
                    <a:pt x="24318" y="0"/>
                  </a:moveTo>
                  <a:lnTo>
                    <a:pt x="11" y="4901"/>
                  </a:lnTo>
                  <a:cubicBezTo>
                    <a:pt x="11" y="4901"/>
                    <a:pt x="0" y="7367"/>
                    <a:pt x="300" y="10558"/>
                  </a:cubicBezTo>
                  <a:cubicBezTo>
                    <a:pt x="872" y="10592"/>
                    <a:pt x="1443" y="10609"/>
                    <a:pt x="2011" y="10609"/>
                  </a:cubicBezTo>
                  <a:cubicBezTo>
                    <a:pt x="10383" y="10609"/>
                    <a:pt x="18311" y="7001"/>
                    <a:pt x="24449" y="1345"/>
                  </a:cubicBezTo>
                  <a:cubicBezTo>
                    <a:pt x="24376" y="496"/>
                    <a:pt x="24318" y="0"/>
                    <a:pt x="24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698;p65">
              <a:extLst>
                <a:ext uri="{FF2B5EF4-FFF2-40B4-BE49-F238E27FC236}">
                  <a16:creationId xmlns:a16="http://schemas.microsoft.com/office/drawing/2014/main" id="{32B3F5A4-2438-42A3-B75E-63BC612A8B76}"/>
                </a:ext>
              </a:extLst>
            </p:cNvPr>
            <p:cNvSpPr/>
            <p:nvPr/>
          </p:nvSpPr>
          <p:spPr>
            <a:xfrm>
              <a:off x="2510300" y="600875"/>
              <a:ext cx="295200" cy="298275"/>
            </a:xfrm>
            <a:custGeom>
              <a:avLst/>
              <a:gdLst/>
              <a:ahLst/>
              <a:cxnLst/>
              <a:rect l="l" t="t" r="r" b="b"/>
              <a:pathLst>
                <a:path w="11808" h="11931" extrusionOk="0">
                  <a:moveTo>
                    <a:pt x="9078" y="1"/>
                  </a:moveTo>
                  <a:cubicBezTo>
                    <a:pt x="8472" y="1"/>
                    <a:pt x="7824" y="199"/>
                    <a:pt x="7181" y="646"/>
                  </a:cubicBezTo>
                  <a:cubicBezTo>
                    <a:pt x="4346" y="2611"/>
                    <a:pt x="1" y="10292"/>
                    <a:pt x="1" y="10292"/>
                  </a:cubicBezTo>
                  <a:lnTo>
                    <a:pt x="1191" y="11930"/>
                  </a:lnTo>
                  <a:cubicBezTo>
                    <a:pt x="5916" y="10650"/>
                    <a:pt x="9517" y="6439"/>
                    <a:pt x="11808" y="1851"/>
                  </a:cubicBezTo>
                  <a:cubicBezTo>
                    <a:pt x="11258" y="734"/>
                    <a:pt x="10243" y="1"/>
                    <a:pt x="9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699;p65">
              <a:extLst>
                <a:ext uri="{FF2B5EF4-FFF2-40B4-BE49-F238E27FC236}">
                  <a16:creationId xmlns:a16="http://schemas.microsoft.com/office/drawing/2014/main" id="{421452D1-23EF-48CB-BCBD-78E6BF14098F}"/>
                </a:ext>
              </a:extLst>
            </p:cNvPr>
            <p:cNvSpPr/>
            <p:nvPr/>
          </p:nvSpPr>
          <p:spPr>
            <a:xfrm>
              <a:off x="2540050" y="647150"/>
              <a:ext cx="279775" cy="380650"/>
            </a:xfrm>
            <a:custGeom>
              <a:avLst/>
              <a:gdLst/>
              <a:ahLst/>
              <a:cxnLst/>
              <a:rect l="l" t="t" r="r" b="b"/>
              <a:pathLst>
                <a:path w="11191" h="15226" extrusionOk="0">
                  <a:moveTo>
                    <a:pt x="10618" y="0"/>
                  </a:moveTo>
                  <a:cubicBezTo>
                    <a:pt x="8327" y="4588"/>
                    <a:pt x="4726" y="8799"/>
                    <a:pt x="1" y="10078"/>
                  </a:cubicBezTo>
                  <a:lnTo>
                    <a:pt x="3737" y="15226"/>
                  </a:lnTo>
                  <a:cubicBezTo>
                    <a:pt x="3737" y="15226"/>
                    <a:pt x="10108" y="6550"/>
                    <a:pt x="10918" y="3107"/>
                  </a:cubicBezTo>
                  <a:cubicBezTo>
                    <a:pt x="11190" y="1948"/>
                    <a:pt x="11041" y="860"/>
                    <a:pt x="10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700;p65">
              <a:extLst>
                <a:ext uri="{FF2B5EF4-FFF2-40B4-BE49-F238E27FC236}">
                  <a16:creationId xmlns:a16="http://schemas.microsoft.com/office/drawing/2014/main" id="{3E66C323-FF4A-4CC7-90FC-8C7A18848638}"/>
                </a:ext>
              </a:extLst>
            </p:cNvPr>
            <p:cNvSpPr/>
            <p:nvPr/>
          </p:nvSpPr>
          <p:spPr>
            <a:xfrm>
              <a:off x="1826475" y="858125"/>
              <a:ext cx="719375" cy="329650"/>
            </a:xfrm>
            <a:custGeom>
              <a:avLst/>
              <a:gdLst/>
              <a:ahLst/>
              <a:cxnLst/>
              <a:rect l="l" t="t" r="r" b="b"/>
              <a:pathLst>
                <a:path w="28775" h="13186" extrusionOk="0">
                  <a:moveTo>
                    <a:pt x="27634" y="0"/>
                  </a:moveTo>
                  <a:lnTo>
                    <a:pt x="22674" y="5567"/>
                  </a:lnTo>
                  <a:lnTo>
                    <a:pt x="5241" y="6067"/>
                  </a:lnTo>
                  <a:cubicBezTo>
                    <a:pt x="5241" y="6067"/>
                    <a:pt x="2150" y="7322"/>
                    <a:pt x="1" y="12520"/>
                  </a:cubicBezTo>
                  <a:cubicBezTo>
                    <a:pt x="2111" y="12965"/>
                    <a:pt x="4249" y="13185"/>
                    <a:pt x="6368" y="13185"/>
                  </a:cubicBezTo>
                  <a:cubicBezTo>
                    <a:pt x="15303" y="13185"/>
                    <a:pt x="23911" y="9277"/>
                    <a:pt x="28774" y="1897"/>
                  </a:cubicBezTo>
                  <a:cubicBezTo>
                    <a:pt x="28251" y="1114"/>
                    <a:pt x="27826" y="425"/>
                    <a:pt x="27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701;p65">
              <a:extLst>
                <a:ext uri="{FF2B5EF4-FFF2-40B4-BE49-F238E27FC236}">
                  <a16:creationId xmlns:a16="http://schemas.microsoft.com/office/drawing/2014/main" id="{50621EDE-9981-4392-9195-DBD1F4177FFA}"/>
                </a:ext>
              </a:extLst>
            </p:cNvPr>
            <p:cNvSpPr/>
            <p:nvPr/>
          </p:nvSpPr>
          <p:spPr>
            <a:xfrm>
              <a:off x="1816100" y="905600"/>
              <a:ext cx="823025" cy="617025"/>
            </a:xfrm>
            <a:custGeom>
              <a:avLst/>
              <a:gdLst/>
              <a:ahLst/>
              <a:cxnLst/>
              <a:rect l="l" t="t" r="r" b="b"/>
              <a:pathLst>
                <a:path w="32921" h="24681" extrusionOk="0">
                  <a:moveTo>
                    <a:pt x="29186" y="0"/>
                  </a:moveTo>
                  <a:cubicBezTo>
                    <a:pt x="24324" y="7380"/>
                    <a:pt x="15715" y="11287"/>
                    <a:pt x="6779" y="11287"/>
                  </a:cubicBezTo>
                  <a:cubicBezTo>
                    <a:pt x="4661" y="11287"/>
                    <a:pt x="2524" y="11068"/>
                    <a:pt x="415" y="10623"/>
                  </a:cubicBezTo>
                  <a:cubicBezTo>
                    <a:pt x="273" y="10967"/>
                    <a:pt x="134" y="11329"/>
                    <a:pt x="1" y="11709"/>
                  </a:cubicBezTo>
                  <a:cubicBezTo>
                    <a:pt x="1" y="11709"/>
                    <a:pt x="2004" y="13561"/>
                    <a:pt x="5042" y="14371"/>
                  </a:cubicBezTo>
                  <a:cubicBezTo>
                    <a:pt x="5042" y="14371"/>
                    <a:pt x="3962" y="19973"/>
                    <a:pt x="4367" y="23890"/>
                  </a:cubicBezTo>
                  <a:cubicBezTo>
                    <a:pt x="4367" y="23890"/>
                    <a:pt x="7667" y="24680"/>
                    <a:pt x="12186" y="24680"/>
                  </a:cubicBezTo>
                  <a:cubicBezTo>
                    <a:pt x="17553" y="24680"/>
                    <a:pt x="24637" y="23566"/>
                    <a:pt x="29951" y="18692"/>
                  </a:cubicBezTo>
                  <a:cubicBezTo>
                    <a:pt x="29951" y="18692"/>
                    <a:pt x="30086" y="11941"/>
                    <a:pt x="28399" y="9174"/>
                  </a:cubicBezTo>
                  <a:cubicBezTo>
                    <a:pt x="28399" y="9174"/>
                    <a:pt x="31166" y="7283"/>
                    <a:pt x="32921" y="5191"/>
                  </a:cubicBezTo>
                  <a:cubicBezTo>
                    <a:pt x="32921" y="5191"/>
                    <a:pt x="30663" y="2211"/>
                    <a:pt x="29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702;p65">
              <a:extLst>
                <a:ext uri="{FF2B5EF4-FFF2-40B4-BE49-F238E27FC236}">
                  <a16:creationId xmlns:a16="http://schemas.microsoft.com/office/drawing/2014/main" id="{9EE0EB72-15C9-4F7E-876C-ECD298D3582B}"/>
                </a:ext>
              </a:extLst>
            </p:cNvPr>
            <p:cNvSpPr/>
            <p:nvPr/>
          </p:nvSpPr>
          <p:spPr>
            <a:xfrm>
              <a:off x="2326525" y="917950"/>
              <a:ext cx="262825" cy="433850"/>
            </a:xfrm>
            <a:custGeom>
              <a:avLst/>
              <a:gdLst/>
              <a:ahLst/>
              <a:cxnLst/>
              <a:rect l="l" t="t" r="r" b="b"/>
              <a:pathLst>
                <a:path w="10513" h="17354" extrusionOk="0">
                  <a:moveTo>
                    <a:pt x="3327" y="0"/>
                  </a:moveTo>
                  <a:cubicBezTo>
                    <a:pt x="3000" y="0"/>
                    <a:pt x="2520" y="87"/>
                    <a:pt x="1824" y="367"/>
                  </a:cubicBezTo>
                  <a:cubicBezTo>
                    <a:pt x="0" y="1101"/>
                    <a:pt x="1064" y="4292"/>
                    <a:pt x="3696" y="9810"/>
                  </a:cubicBezTo>
                  <a:cubicBezTo>
                    <a:pt x="6330" y="15327"/>
                    <a:pt x="9534" y="17354"/>
                    <a:pt x="9534" y="17354"/>
                  </a:cubicBezTo>
                  <a:cubicBezTo>
                    <a:pt x="10512" y="13810"/>
                    <a:pt x="8778" y="10675"/>
                    <a:pt x="8778" y="10675"/>
                  </a:cubicBezTo>
                  <a:cubicBezTo>
                    <a:pt x="4997" y="6478"/>
                    <a:pt x="3985" y="226"/>
                    <a:pt x="3985" y="226"/>
                  </a:cubicBezTo>
                  <a:cubicBezTo>
                    <a:pt x="3985" y="226"/>
                    <a:pt x="3855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703;p65">
              <a:extLst>
                <a:ext uri="{FF2B5EF4-FFF2-40B4-BE49-F238E27FC236}">
                  <a16:creationId xmlns:a16="http://schemas.microsoft.com/office/drawing/2014/main" id="{39ED8F00-C1F3-4E51-A446-C08677426DBD}"/>
                </a:ext>
              </a:extLst>
            </p:cNvPr>
            <p:cNvSpPr/>
            <p:nvPr/>
          </p:nvSpPr>
          <p:spPr>
            <a:xfrm>
              <a:off x="2363575" y="949875"/>
              <a:ext cx="210600" cy="382650"/>
            </a:xfrm>
            <a:custGeom>
              <a:avLst/>
              <a:gdLst/>
              <a:ahLst/>
              <a:cxnLst/>
              <a:rect l="l" t="t" r="r" b="b"/>
              <a:pathLst>
                <a:path w="8424" h="15306" extrusionOk="0">
                  <a:moveTo>
                    <a:pt x="121" y="0"/>
                  </a:moveTo>
                  <a:cubicBezTo>
                    <a:pt x="60" y="0"/>
                    <a:pt x="1" y="39"/>
                    <a:pt x="2" y="118"/>
                  </a:cubicBezTo>
                  <a:cubicBezTo>
                    <a:pt x="157" y="5865"/>
                    <a:pt x="3872" y="11637"/>
                    <a:pt x="8158" y="15275"/>
                  </a:cubicBezTo>
                  <a:cubicBezTo>
                    <a:pt x="8183" y="15297"/>
                    <a:pt x="8211" y="15306"/>
                    <a:pt x="8238" y="15306"/>
                  </a:cubicBezTo>
                  <a:cubicBezTo>
                    <a:pt x="8337" y="15306"/>
                    <a:pt x="8423" y="15183"/>
                    <a:pt x="8329" y="15103"/>
                  </a:cubicBezTo>
                  <a:cubicBezTo>
                    <a:pt x="4087" y="11502"/>
                    <a:pt x="396" y="5808"/>
                    <a:pt x="245" y="118"/>
                  </a:cubicBezTo>
                  <a:cubicBezTo>
                    <a:pt x="243" y="39"/>
                    <a:pt x="182" y="0"/>
                    <a:pt x="121" y="0"/>
                  </a:cubicBezTo>
                  <a:close/>
                </a:path>
              </a:pathLst>
            </a:custGeom>
            <a:solidFill>
              <a:srgbClr val="FFFFF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704;p65">
              <a:extLst>
                <a:ext uri="{FF2B5EF4-FFF2-40B4-BE49-F238E27FC236}">
                  <a16:creationId xmlns:a16="http://schemas.microsoft.com/office/drawing/2014/main" id="{208EADF1-5F8C-44B2-9AF8-90213BA9BB39}"/>
                </a:ext>
              </a:extLst>
            </p:cNvPr>
            <p:cNvSpPr/>
            <p:nvPr/>
          </p:nvSpPr>
          <p:spPr>
            <a:xfrm>
              <a:off x="1899675" y="988225"/>
              <a:ext cx="133175" cy="557900"/>
            </a:xfrm>
            <a:custGeom>
              <a:avLst/>
              <a:gdLst/>
              <a:ahLst/>
              <a:cxnLst/>
              <a:rect l="l" t="t" r="r" b="b"/>
              <a:pathLst>
                <a:path w="5327" h="22316" extrusionOk="0">
                  <a:moveTo>
                    <a:pt x="3450" y="1"/>
                  </a:moveTo>
                  <a:cubicBezTo>
                    <a:pt x="2170" y="1"/>
                    <a:pt x="0" y="1374"/>
                    <a:pt x="346" y="2320"/>
                  </a:cubicBezTo>
                  <a:lnTo>
                    <a:pt x="395" y="2510"/>
                  </a:lnTo>
                  <a:cubicBezTo>
                    <a:pt x="744" y="3899"/>
                    <a:pt x="2010" y="9121"/>
                    <a:pt x="1700" y="11066"/>
                  </a:cubicBezTo>
                  <a:cubicBezTo>
                    <a:pt x="1347" y="13279"/>
                    <a:pt x="720" y="19256"/>
                    <a:pt x="720" y="19256"/>
                  </a:cubicBezTo>
                  <a:cubicBezTo>
                    <a:pt x="720" y="19256"/>
                    <a:pt x="287" y="22021"/>
                    <a:pt x="1743" y="22306"/>
                  </a:cubicBezTo>
                  <a:cubicBezTo>
                    <a:pt x="1775" y="22313"/>
                    <a:pt x="1807" y="22316"/>
                    <a:pt x="1840" y="22316"/>
                  </a:cubicBezTo>
                  <a:cubicBezTo>
                    <a:pt x="3293" y="22316"/>
                    <a:pt x="5326" y="16099"/>
                    <a:pt x="5278" y="11273"/>
                  </a:cubicBezTo>
                  <a:cubicBezTo>
                    <a:pt x="5227" y="6340"/>
                    <a:pt x="5222" y="2442"/>
                    <a:pt x="4213" y="315"/>
                  </a:cubicBezTo>
                  <a:cubicBezTo>
                    <a:pt x="4060" y="95"/>
                    <a:pt x="3786" y="1"/>
                    <a:pt x="3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705;p65">
              <a:extLst>
                <a:ext uri="{FF2B5EF4-FFF2-40B4-BE49-F238E27FC236}">
                  <a16:creationId xmlns:a16="http://schemas.microsoft.com/office/drawing/2014/main" id="{A7D8652C-1364-40AB-88C7-4CF2BB3454EF}"/>
                </a:ext>
              </a:extLst>
            </p:cNvPr>
            <p:cNvSpPr/>
            <p:nvPr/>
          </p:nvSpPr>
          <p:spPr>
            <a:xfrm>
              <a:off x="1932925" y="997025"/>
              <a:ext cx="117125" cy="534850"/>
            </a:xfrm>
            <a:custGeom>
              <a:avLst/>
              <a:gdLst/>
              <a:ahLst/>
              <a:cxnLst/>
              <a:rect l="l" t="t" r="r" b="b"/>
              <a:pathLst>
                <a:path w="4685" h="21394" extrusionOk="0">
                  <a:moveTo>
                    <a:pt x="2072" y="1"/>
                  </a:moveTo>
                  <a:cubicBezTo>
                    <a:pt x="1998" y="1"/>
                    <a:pt x="1925" y="59"/>
                    <a:pt x="1956" y="149"/>
                  </a:cubicBezTo>
                  <a:cubicBezTo>
                    <a:pt x="4433" y="7222"/>
                    <a:pt x="2463" y="14459"/>
                    <a:pt x="32" y="21246"/>
                  </a:cubicBezTo>
                  <a:cubicBezTo>
                    <a:pt x="0" y="21335"/>
                    <a:pt x="73" y="21394"/>
                    <a:pt x="147" y="21394"/>
                  </a:cubicBezTo>
                  <a:cubicBezTo>
                    <a:pt x="196" y="21394"/>
                    <a:pt x="245" y="21368"/>
                    <a:pt x="266" y="21310"/>
                  </a:cubicBezTo>
                  <a:cubicBezTo>
                    <a:pt x="2718" y="14469"/>
                    <a:pt x="4685" y="7209"/>
                    <a:pt x="2191" y="85"/>
                  </a:cubicBezTo>
                  <a:cubicBezTo>
                    <a:pt x="2171" y="26"/>
                    <a:pt x="2121" y="1"/>
                    <a:pt x="2072" y="1"/>
                  </a:cubicBezTo>
                  <a:close/>
                </a:path>
              </a:pathLst>
            </a:custGeom>
            <a:solidFill>
              <a:srgbClr val="FFFFF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706;p65">
              <a:extLst>
                <a:ext uri="{FF2B5EF4-FFF2-40B4-BE49-F238E27FC236}">
                  <a16:creationId xmlns:a16="http://schemas.microsoft.com/office/drawing/2014/main" id="{6854CFEA-4E61-4F33-8A05-32402D2F41A3}"/>
                </a:ext>
              </a:extLst>
            </p:cNvPr>
            <p:cNvSpPr/>
            <p:nvPr/>
          </p:nvSpPr>
          <p:spPr>
            <a:xfrm>
              <a:off x="1677950" y="381075"/>
              <a:ext cx="309375" cy="317975"/>
            </a:xfrm>
            <a:custGeom>
              <a:avLst/>
              <a:gdLst/>
              <a:ahLst/>
              <a:cxnLst/>
              <a:rect l="l" t="t" r="r" b="b"/>
              <a:pathLst>
                <a:path w="12375" h="12719" extrusionOk="0">
                  <a:moveTo>
                    <a:pt x="5860" y="0"/>
                  </a:moveTo>
                  <a:cubicBezTo>
                    <a:pt x="3983" y="0"/>
                    <a:pt x="2109" y="545"/>
                    <a:pt x="1354" y="2039"/>
                  </a:cubicBezTo>
                  <a:cubicBezTo>
                    <a:pt x="1039" y="2662"/>
                    <a:pt x="1676" y="3249"/>
                    <a:pt x="1676" y="3249"/>
                  </a:cubicBezTo>
                  <a:cubicBezTo>
                    <a:pt x="1676" y="3249"/>
                    <a:pt x="1" y="5009"/>
                    <a:pt x="121" y="6352"/>
                  </a:cubicBezTo>
                  <a:cubicBezTo>
                    <a:pt x="169" y="6894"/>
                    <a:pt x="343" y="7063"/>
                    <a:pt x="541" y="7063"/>
                  </a:cubicBezTo>
                  <a:cubicBezTo>
                    <a:pt x="872" y="7063"/>
                    <a:pt x="1270" y="6594"/>
                    <a:pt x="1270" y="6594"/>
                  </a:cubicBezTo>
                  <a:lnTo>
                    <a:pt x="1270" y="6594"/>
                  </a:lnTo>
                  <a:cubicBezTo>
                    <a:pt x="1270" y="6594"/>
                    <a:pt x="1" y="9428"/>
                    <a:pt x="1445" y="10025"/>
                  </a:cubicBezTo>
                  <a:cubicBezTo>
                    <a:pt x="1584" y="10082"/>
                    <a:pt x="1707" y="10106"/>
                    <a:pt x="1816" y="10106"/>
                  </a:cubicBezTo>
                  <a:cubicBezTo>
                    <a:pt x="2081" y="10106"/>
                    <a:pt x="2261" y="9963"/>
                    <a:pt x="2376" y="9814"/>
                  </a:cubicBezTo>
                  <a:cubicBezTo>
                    <a:pt x="2393" y="9834"/>
                    <a:pt x="2411" y="9855"/>
                    <a:pt x="2427" y="9875"/>
                  </a:cubicBezTo>
                  <a:cubicBezTo>
                    <a:pt x="2270" y="10494"/>
                    <a:pt x="2152" y="11653"/>
                    <a:pt x="3362" y="11910"/>
                  </a:cubicBezTo>
                  <a:cubicBezTo>
                    <a:pt x="3487" y="11937"/>
                    <a:pt x="3598" y="11949"/>
                    <a:pt x="3697" y="11949"/>
                  </a:cubicBezTo>
                  <a:cubicBezTo>
                    <a:pt x="4200" y="11949"/>
                    <a:pt x="4393" y="11632"/>
                    <a:pt x="4446" y="11261"/>
                  </a:cubicBezTo>
                  <a:cubicBezTo>
                    <a:pt x="4509" y="11287"/>
                    <a:pt x="4572" y="11310"/>
                    <a:pt x="4635" y="11335"/>
                  </a:cubicBezTo>
                  <a:cubicBezTo>
                    <a:pt x="4954" y="12016"/>
                    <a:pt x="5582" y="12719"/>
                    <a:pt x="6818" y="12719"/>
                  </a:cubicBezTo>
                  <a:cubicBezTo>
                    <a:pt x="7040" y="12719"/>
                    <a:pt x="7282" y="12696"/>
                    <a:pt x="7545" y="12647"/>
                  </a:cubicBezTo>
                  <a:lnTo>
                    <a:pt x="7151" y="11856"/>
                  </a:lnTo>
                  <a:lnTo>
                    <a:pt x="7151" y="11856"/>
                  </a:lnTo>
                  <a:cubicBezTo>
                    <a:pt x="7334" y="11868"/>
                    <a:pt x="7461" y="11869"/>
                    <a:pt x="7508" y="11869"/>
                  </a:cubicBezTo>
                  <a:cubicBezTo>
                    <a:pt x="7521" y="11869"/>
                    <a:pt x="7528" y="11869"/>
                    <a:pt x="7528" y="11869"/>
                  </a:cubicBezTo>
                  <a:lnTo>
                    <a:pt x="12161" y="5270"/>
                  </a:lnTo>
                  <a:cubicBezTo>
                    <a:pt x="12161" y="5270"/>
                    <a:pt x="12374" y="2832"/>
                    <a:pt x="10298" y="1161"/>
                  </a:cubicBezTo>
                  <a:cubicBezTo>
                    <a:pt x="9488" y="509"/>
                    <a:pt x="7672" y="0"/>
                    <a:pt x="5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707;p65">
              <a:extLst>
                <a:ext uri="{FF2B5EF4-FFF2-40B4-BE49-F238E27FC236}">
                  <a16:creationId xmlns:a16="http://schemas.microsoft.com/office/drawing/2014/main" id="{8D89EA65-9753-48AA-B996-E7D8FE9810B3}"/>
                </a:ext>
              </a:extLst>
            </p:cNvPr>
            <p:cNvSpPr/>
            <p:nvPr/>
          </p:nvSpPr>
          <p:spPr>
            <a:xfrm>
              <a:off x="1748300" y="447425"/>
              <a:ext cx="226850" cy="226050"/>
            </a:xfrm>
            <a:custGeom>
              <a:avLst/>
              <a:gdLst/>
              <a:ahLst/>
              <a:cxnLst/>
              <a:rect l="l" t="t" r="r" b="b"/>
              <a:pathLst>
                <a:path w="9074" h="9042" extrusionOk="0">
                  <a:moveTo>
                    <a:pt x="4825" y="1"/>
                  </a:moveTo>
                  <a:cubicBezTo>
                    <a:pt x="2999" y="1"/>
                    <a:pt x="993" y="1019"/>
                    <a:pt x="600" y="4162"/>
                  </a:cubicBezTo>
                  <a:cubicBezTo>
                    <a:pt x="0" y="8951"/>
                    <a:pt x="4958" y="9041"/>
                    <a:pt x="5330" y="9041"/>
                  </a:cubicBezTo>
                  <a:cubicBezTo>
                    <a:pt x="5345" y="9041"/>
                    <a:pt x="5353" y="9041"/>
                    <a:pt x="5353" y="9041"/>
                  </a:cubicBezTo>
                  <a:lnTo>
                    <a:pt x="8910" y="3974"/>
                  </a:lnTo>
                  <a:cubicBezTo>
                    <a:pt x="8910" y="3974"/>
                    <a:pt x="9074" y="2102"/>
                    <a:pt x="7480" y="819"/>
                  </a:cubicBezTo>
                  <a:cubicBezTo>
                    <a:pt x="6893" y="347"/>
                    <a:pt x="5890" y="1"/>
                    <a:pt x="4825" y="1"/>
                  </a:cubicBezTo>
                  <a:close/>
                </a:path>
              </a:pathLst>
            </a:custGeom>
            <a:solidFill>
              <a:srgbClr val="FFFFF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708;p65">
              <a:extLst>
                <a:ext uri="{FF2B5EF4-FFF2-40B4-BE49-F238E27FC236}">
                  <a16:creationId xmlns:a16="http://schemas.microsoft.com/office/drawing/2014/main" id="{45A94082-BDE5-4F10-9FF6-15FFD32125F8}"/>
                </a:ext>
              </a:extLst>
            </p:cNvPr>
            <p:cNvSpPr/>
            <p:nvPr/>
          </p:nvSpPr>
          <p:spPr>
            <a:xfrm>
              <a:off x="2361475" y="381075"/>
              <a:ext cx="309300" cy="317975"/>
            </a:xfrm>
            <a:custGeom>
              <a:avLst/>
              <a:gdLst/>
              <a:ahLst/>
              <a:cxnLst/>
              <a:rect l="l" t="t" r="r" b="b"/>
              <a:pathLst>
                <a:path w="12372" h="12719" extrusionOk="0">
                  <a:moveTo>
                    <a:pt x="6515" y="0"/>
                  </a:moveTo>
                  <a:cubicBezTo>
                    <a:pt x="4702" y="0"/>
                    <a:pt x="2887" y="509"/>
                    <a:pt x="2077" y="1161"/>
                  </a:cubicBezTo>
                  <a:cubicBezTo>
                    <a:pt x="1" y="2832"/>
                    <a:pt x="215" y="5270"/>
                    <a:pt x="215" y="5270"/>
                  </a:cubicBezTo>
                  <a:lnTo>
                    <a:pt x="4847" y="11869"/>
                  </a:lnTo>
                  <a:cubicBezTo>
                    <a:pt x="4847" y="11869"/>
                    <a:pt x="4854" y="11869"/>
                    <a:pt x="4868" y="11869"/>
                  </a:cubicBezTo>
                  <a:cubicBezTo>
                    <a:pt x="4915" y="11869"/>
                    <a:pt x="5041" y="11868"/>
                    <a:pt x="5220" y="11856"/>
                  </a:cubicBezTo>
                  <a:lnTo>
                    <a:pt x="5220" y="11856"/>
                  </a:lnTo>
                  <a:lnTo>
                    <a:pt x="4827" y="12647"/>
                  </a:lnTo>
                  <a:cubicBezTo>
                    <a:pt x="5090" y="12696"/>
                    <a:pt x="5332" y="12719"/>
                    <a:pt x="5554" y="12719"/>
                  </a:cubicBezTo>
                  <a:cubicBezTo>
                    <a:pt x="6790" y="12719"/>
                    <a:pt x="7418" y="12016"/>
                    <a:pt x="7738" y="11335"/>
                  </a:cubicBezTo>
                  <a:cubicBezTo>
                    <a:pt x="7801" y="11310"/>
                    <a:pt x="7865" y="11287"/>
                    <a:pt x="7929" y="11261"/>
                  </a:cubicBezTo>
                  <a:cubicBezTo>
                    <a:pt x="7982" y="11632"/>
                    <a:pt x="8174" y="11949"/>
                    <a:pt x="8677" y="11949"/>
                  </a:cubicBezTo>
                  <a:cubicBezTo>
                    <a:pt x="8776" y="11949"/>
                    <a:pt x="8887" y="11937"/>
                    <a:pt x="9011" y="11910"/>
                  </a:cubicBezTo>
                  <a:cubicBezTo>
                    <a:pt x="10221" y="11653"/>
                    <a:pt x="10104" y="10494"/>
                    <a:pt x="9947" y="9875"/>
                  </a:cubicBezTo>
                  <a:cubicBezTo>
                    <a:pt x="9964" y="9855"/>
                    <a:pt x="9979" y="9834"/>
                    <a:pt x="9996" y="9814"/>
                  </a:cubicBezTo>
                  <a:cubicBezTo>
                    <a:pt x="10112" y="9963"/>
                    <a:pt x="10292" y="10106"/>
                    <a:pt x="10557" y="10106"/>
                  </a:cubicBezTo>
                  <a:cubicBezTo>
                    <a:pt x="10666" y="10106"/>
                    <a:pt x="10789" y="10082"/>
                    <a:pt x="10928" y="10025"/>
                  </a:cubicBezTo>
                  <a:cubicBezTo>
                    <a:pt x="12372" y="9428"/>
                    <a:pt x="11103" y="6594"/>
                    <a:pt x="11103" y="6594"/>
                  </a:cubicBezTo>
                  <a:lnTo>
                    <a:pt x="11103" y="6594"/>
                  </a:lnTo>
                  <a:cubicBezTo>
                    <a:pt x="11103" y="6594"/>
                    <a:pt x="11502" y="7063"/>
                    <a:pt x="11833" y="7063"/>
                  </a:cubicBezTo>
                  <a:cubicBezTo>
                    <a:pt x="12031" y="7063"/>
                    <a:pt x="12205" y="6894"/>
                    <a:pt x="12254" y="6352"/>
                  </a:cubicBezTo>
                  <a:cubicBezTo>
                    <a:pt x="12372" y="5009"/>
                    <a:pt x="10697" y="3249"/>
                    <a:pt x="10697" y="3249"/>
                  </a:cubicBezTo>
                  <a:cubicBezTo>
                    <a:pt x="10697" y="3249"/>
                    <a:pt x="11337" y="2662"/>
                    <a:pt x="11022" y="2039"/>
                  </a:cubicBezTo>
                  <a:cubicBezTo>
                    <a:pt x="10266" y="545"/>
                    <a:pt x="8392" y="0"/>
                    <a:pt x="6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09;p65">
              <a:extLst>
                <a:ext uri="{FF2B5EF4-FFF2-40B4-BE49-F238E27FC236}">
                  <a16:creationId xmlns:a16="http://schemas.microsoft.com/office/drawing/2014/main" id="{A59B8806-943A-4209-A6A7-BBEA9B1501EC}"/>
                </a:ext>
              </a:extLst>
            </p:cNvPr>
            <p:cNvSpPr/>
            <p:nvPr/>
          </p:nvSpPr>
          <p:spPr>
            <a:xfrm>
              <a:off x="2373675" y="447425"/>
              <a:ext cx="226825" cy="226050"/>
            </a:xfrm>
            <a:custGeom>
              <a:avLst/>
              <a:gdLst/>
              <a:ahLst/>
              <a:cxnLst/>
              <a:rect l="l" t="t" r="r" b="b"/>
              <a:pathLst>
                <a:path w="9073" h="9042" extrusionOk="0">
                  <a:moveTo>
                    <a:pt x="4249" y="1"/>
                  </a:moveTo>
                  <a:cubicBezTo>
                    <a:pt x="3185" y="1"/>
                    <a:pt x="2181" y="347"/>
                    <a:pt x="1594" y="819"/>
                  </a:cubicBezTo>
                  <a:cubicBezTo>
                    <a:pt x="1" y="2102"/>
                    <a:pt x="164" y="3974"/>
                    <a:pt x="164" y="3974"/>
                  </a:cubicBezTo>
                  <a:lnTo>
                    <a:pt x="3721" y="9041"/>
                  </a:lnTo>
                  <a:cubicBezTo>
                    <a:pt x="3721" y="9041"/>
                    <a:pt x="3728" y="9041"/>
                    <a:pt x="3743" y="9041"/>
                  </a:cubicBezTo>
                  <a:cubicBezTo>
                    <a:pt x="4116" y="9041"/>
                    <a:pt x="9073" y="8951"/>
                    <a:pt x="8475" y="4162"/>
                  </a:cubicBezTo>
                  <a:cubicBezTo>
                    <a:pt x="8082" y="1019"/>
                    <a:pt x="6075" y="1"/>
                    <a:pt x="4249" y="1"/>
                  </a:cubicBezTo>
                  <a:close/>
                </a:path>
              </a:pathLst>
            </a:custGeom>
            <a:solidFill>
              <a:srgbClr val="FFFFF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10;p65">
              <a:extLst>
                <a:ext uri="{FF2B5EF4-FFF2-40B4-BE49-F238E27FC236}">
                  <a16:creationId xmlns:a16="http://schemas.microsoft.com/office/drawing/2014/main" id="{A12D04AE-5C64-4B5F-90D9-FB15D732673D}"/>
                </a:ext>
              </a:extLst>
            </p:cNvPr>
            <p:cNvSpPr/>
            <p:nvPr/>
          </p:nvSpPr>
          <p:spPr>
            <a:xfrm>
              <a:off x="1837375" y="447450"/>
              <a:ext cx="664925" cy="569800"/>
            </a:xfrm>
            <a:custGeom>
              <a:avLst/>
              <a:gdLst/>
              <a:ahLst/>
              <a:cxnLst/>
              <a:rect l="l" t="t" r="r" b="b"/>
              <a:pathLst>
                <a:path w="26597" h="22792" extrusionOk="0">
                  <a:moveTo>
                    <a:pt x="14803" y="1"/>
                  </a:moveTo>
                  <a:cubicBezTo>
                    <a:pt x="13940" y="1"/>
                    <a:pt x="13134" y="71"/>
                    <a:pt x="12427" y="170"/>
                  </a:cubicBezTo>
                  <a:cubicBezTo>
                    <a:pt x="8208" y="760"/>
                    <a:pt x="1490" y="3060"/>
                    <a:pt x="546" y="12376"/>
                  </a:cubicBezTo>
                  <a:cubicBezTo>
                    <a:pt x="0" y="17751"/>
                    <a:pt x="1616" y="21044"/>
                    <a:pt x="5148" y="22656"/>
                  </a:cubicBezTo>
                  <a:cubicBezTo>
                    <a:pt x="5922" y="22747"/>
                    <a:pt x="6704" y="22792"/>
                    <a:pt x="7489" y="22792"/>
                  </a:cubicBezTo>
                  <a:cubicBezTo>
                    <a:pt x="15763" y="22792"/>
                    <a:pt x="24330" y="17843"/>
                    <a:pt x="26596" y="9829"/>
                  </a:cubicBezTo>
                  <a:cubicBezTo>
                    <a:pt x="26445" y="9260"/>
                    <a:pt x="26269" y="8682"/>
                    <a:pt x="26063" y="8092"/>
                  </a:cubicBezTo>
                  <a:cubicBezTo>
                    <a:pt x="23741" y="1432"/>
                    <a:pt x="18697" y="1"/>
                    <a:pt x="14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11;p65">
              <a:extLst>
                <a:ext uri="{FF2B5EF4-FFF2-40B4-BE49-F238E27FC236}">
                  <a16:creationId xmlns:a16="http://schemas.microsoft.com/office/drawing/2014/main" id="{EA29DCF8-9CD8-4C32-A1E9-F81C49917A13}"/>
                </a:ext>
              </a:extLst>
            </p:cNvPr>
            <p:cNvSpPr/>
            <p:nvPr/>
          </p:nvSpPr>
          <p:spPr>
            <a:xfrm>
              <a:off x="1966050" y="693175"/>
              <a:ext cx="584750" cy="350800"/>
            </a:xfrm>
            <a:custGeom>
              <a:avLst/>
              <a:gdLst/>
              <a:ahLst/>
              <a:cxnLst/>
              <a:rect l="l" t="t" r="r" b="b"/>
              <a:pathLst>
                <a:path w="23390" h="14032" extrusionOk="0">
                  <a:moveTo>
                    <a:pt x="21449" y="0"/>
                  </a:moveTo>
                  <a:lnTo>
                    <a:pt x="21449" y="0"/>
                  </a:lnTo>
                  <a:cubicBezTo>
                    <a:pt x="19182" y="8014"/>
                    <a:pt x="10616" y="12962"/>
                    <a:pt x="2343" y="12962"/>
                  </a:cubicBezTo>
                  <a:cubicBezTo>
                    <a:pt x="1557" y="12962"/>
                    <a:pt x="775" y="12917"/>
                    <a:pt x="0" y="12826"/>
                  </a:cubicBezTo>
                  <a:lnTo>
                    <a:pt x="0" y="12826"/>
                  </a:lnTo>
                  <a:cubicBezTo>
                    <a:pt x="1795" y="13646"/>
                    <a:pt x="4085" y="14032"/>
                    <a:pt x="6842" y="14032"/>
                  </a:cubicBezTo>
                  <a:cubicBezTo>
                    <a:pt x="8067" y="14032"/>
                    <a:pt x="9384" y="13956"/>
                    <a:pt x="10790" y="13808"/>
                  </a:cubicBezTo>
                  <a:cubicBezTo>
                    <a:pt x="20808" y="12757"/>
                    <a:pt x="23390" y="7280"/>
                    <a:pt x="21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12;p65">
              <a:extLst>
                <a:ext uri="{FF2B5EF4-FFF2-40B4-BE49-F238E27FC236}">
                  <a16:creationId xmlns:a16="http://schemas.microsoft.com/office/drawing/2014/main" id="{8A890208-4F7C-4116-8779-CB100A5D1F32}"/>
                </a:ext>
              </a:extLst>
            </p:cNvPr>
            <p:cNvSpPr/>
            <p:nvPr/>
          </p:nvSpPr>
          <p:spPr>
            <a:xfrm>
              <a:off x="1930325" y="844625"/>
              <a:ext cx="168775" cy="87875"/>
            </a:xfrm>
            <a:custGeom>
              <a:avLst/>
              <a:gdLst/>
              <a:ahLst/>
              <a:cxnLst/>
              <a:rect l="l" t="t" r="r" b="b"/>
              <a:pathLst>
                <a:path w="6751" h="3515" extrusionOk="0">
                  <a:moveTo>
                    <a:pt x="3376" y="1"/>
                  </a:moveTo>
                  <a:cubicBezTo>
                    <a:pt x="1511" y="1"/>
                    <a:pt x="0" y="787"/>
                    <a:pt x="0" y="1758"/>
                  </a:cubicBezTo>
                  <a:cubicBezTo>
                    <a:pt x="0" y="2727"/>
                    <a:pt x="1512" y="3514"/>
                    <a:pt x="3376" y="3514"/>
                  </a:cubicBezTo>
                  <a:cubicBezTo>
                    <a:pt x="5241" y="3514"/>
                    <a:pt x="6751" y="2727"/>
                    <a:pt x="6751" y="1758"/>
                  </a:cubicBezTo>
                  <a:cubicBezTo>
                    <a:pt x="6751" y="787"/>
                    <a:pt x="5241" y="1"/>
                    <a:pt x="3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13;p65">
              <a:extLst>
                <a:ext uri="{FF2B5EF4-FFF2-40B4-BE49-F238E27FC236}">
                  <a16:creationId xmlns:a16="http://schemas.microsoft.com/office/drawing/2014/main" id="{236A0769-3F86-44A9-9094-7C81F69B580B}"/>
                </a:ext>
              </a:extLst>
            </p:cNvPr>
            <p:cNvSpPr/>
            <p:nvPr/>
          </p:nvSpPr>
          <p:spPr>
            <a:xfrm>
              <a:off x="2282300" y="844625"/>
              <a:ext cx="168750" cy="87875"/>
            </a:xfrm>
            <a:custGeom>
              <a:avLst/>
              <a:gdLst/>
              <a:ahLst/>
              <a:cxnLst/>
              <a:rect l="l" t="t" r="r" b="b"/>
              <a:pathLst>
                <a:path w="6750" h="3515" extrusionOk="0">
                  <a:moveTo>
                    <a:pt x="3375" y="1"/>
                  </a:moveTo>
                  <a:cubicBezTo>
                    <a:pt x="1511" y="1"/>
                    <a:pt x="0" y="787"/>
                    <a:pt x="0" y="1758"/>
                  </a:cubicBezTo>
                  <a:cubicBezTo>
                    <a:pt x="0" y="2727"/>
                    <a:pt x="1511" y="3514"/>
                    <a:pt x="3375" y="3514"/>
                  </a:cubicBezTo>
                  <a:cubicBezTo>
                    <a:pt x="5239" y="3514"/>
                    <a:pt x="6750" y="2727"/>
                    <a:pt x="6750" y="1758"/>
                  </a:cubicBezTo>
                  <a:cubicBezTo>
                    <a:pt x="6750" y="787"/>
                    <a:pt x="5241" y="1"/>
                    <a:pt x="3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14;p65">
              <a:extLst>
                <a:ext uri="{FF2B5EF4-FFF2-40B4-BE49-F238E27FC236}">
                  <a16:creationId xmlns:a16="http://schemas.microsoft.com/office/drawing/2014/main" id="{2DF08A74-7813-4034-9667-6619EB42CF02}"/>
                </a:ext>
              </a:extLst>
            </p:cNvPr>
            <p:cNvSpPr/>
            <p:nvPr/>
          </p:nvSpPr>
          <p:spPr>
            <a:xfrm>
              <a:off x="2024850" y="772075"/>
              <a:ext cx="33775" cy="47300"/>
            </a:xfrm>
            <a:custGeom>
              <a:avLst/>
              <a:gdLst/>
              <a:ahLst/>
              <a:cxnLst/>
              <a:rect l="l" t="t" r="r" b="b"/>
              <a:pathLst>
                <a:path w="1351" h="1892" extrusionOk="0">
                  <a:moveTo>
                    <a:pt x="675" y="1"/>
                  </a:moveTo>
                  <a:cubicBezTo>
                    <a:pt x="302" y="1"/>
                    <a:pt x="0" y="423"/>
                    <a:pt x="0" y="945"/>
                  </a:cubicBezTo>
                  <a:cubicBezTo>
                    <a:pt x="0" y="1469"/>
                    <a:pt x="302" y="1891"/>
                    <a:pt x="675" y="1891"/>
                  </a:cubicBezTo>
                  <a:cubicBezTo>
                    <a:pt x="1049" y="1891"/>
                    <a:pt x="1350" y="1466"/>
                    <a:pt x="1350" y="945"/>
                  </a:cubicBezTo>
                  <a:cubicBezTo>
                    <a:pt x="1350" y="423"/>
                    <a:pt x="1049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15;p65">
              <a:extLst>
                <a:ext uri="{FF2B5EF4-FFF2-40B4-BE49-F238E27FC236}">
                  <a16:creationId xmlns:a16="http://schemas.microsoft.com/office/drawing/2014/main" id="{A6A71241-4E47-410F-9B38-A4475780FF0A}"/>
                </a:ext>
              </a:extLst>
            </p:cNvPr>
            <p:cNvSpPr/>
            <p:nvPr/>
          </p:nvSpPr>
          <p:spPr>
            <a:xfrm>
              <a:off x="2309250" y="772075"/>
              <a:ext cx="33725" cy="47300"/>
            </a:xfrm>
            <a:custGeom>
              <a:avLst/>
              <a:gdLst/>
              <a:ahLst/>
              <a:cxnLst/>
              <a:rect l="l" t="t" r="r" b="b"/>
              <a:pathLst>
                <a:path w="1349" h="1892" extrusionOk="0">
                  <a:moveTo>
                    <a:pt x="675" y="1"/>
                  </a:moveTo>
                  <a:cubicBezTo>
                    <a:pt x="302" y="1"/>
                    <a:pt x="0" y="423"/>
                    <a:pt x="0" y="945"/>
                  </a:cubicBezTo>
                  <a:cubicBezTo>
                    <a:pt x="0" y="1469"/>
                    <a:pt x="302" y="1891"/>
                    <a:pt x="675" y="1891"/>
                  </a:cubicBezTo>
                  <a:cubicBezTo>
                    <a:pt x="1047" y="1891"/>
                    <a:pt x="1349" y="1466"/>
                    <a:pt x="1349" y="945"/>
                  </a:cubicBezTo>
                  <a:cubicBezTo>
                    <a:pt x="1349" y="423"/>
                    <a:pt x="1047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16;p65">
              <a:extLst>
                <a:ext uri="{FF2B5EF4-FFF2-40B4-BE49-F238E27FC236}">
                  <a16:creationId xmlns:a16="http://schemas.microsoft.com/office/drawing/2014/main" id="{4CD9C758-5827-4EE5-B888-414653788DC5}"/>
                </a:ext>
              </a:extLst>
            </p:cNvPr>
            <p:cNvSpPr/>
            <p:nvPr/>
          </p:nvSpPr>
          <p:spPr>
            <a:xfrm>
              <a:off x="2131375" y="745700"/>
              <a:ext cx="117175" cy="134600"/>
            </a:xfrm>
            <a:custGeom>
              <a:avLst/>
              <a:gdLst/>
              <a:ahLst/>
              <a:cxnLst/>
              <a:rect l="l" t="t" r="r" b="b"/>
              <a:pathLst>
                <a:path w="4687" h="5384" extrusionOk="0">
                  <a:moveTo>
                    <a:pt x="2064" y="1"/>
                  </a:moveTo>
                  <a:cubicBezTo>
                    <a:pt x="2063" y="1"/>
                    <a:pt x="2061" y="1"/>
                    <a:pt x="2060" y="1"/>
                  </a:cubicBezTo>
                  <a:cubicBezTo>
                    <a:pt x="2060" y="1"/>
                    <a:pt x="431" y="144"/>
                    <a:pt x="466" y="2000"/>
                  </a:cubicBezTo>
                  <a:cubicBezTo>
                    <a:pt x="498" y="3786"/>
                    <a:pt x="0" y="5384"/>
                    <a:pt x="2063" y="5384"/>
                  </a:cubicBezTo>
                  <a:cubicBezTo>
                    <a:pt x="2145" y="5384"/>
                    <a:pt x="2232" y="5381"/>
                    <a:pt x="2322" y="5376"/>
                  </a:cubicBezTo>
                  <a:cubicBezTo>
                    <a:pt x="4686" y="5242"/>
                    <a:pt x="3876" y="3251"/>
                    <a:pt x="3604" y="2272"/>
                  </a:cubicBezTo>
                  <a:cubicBezTo>
                    <a:pt x="3334" y="1293"/>
                    <a:pt x="3166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17;p65">
              <a:extLst>
                <a:ext uri="{FF2B5EF4-FFF2-40B4-BE49-F238E27FC236}">
                  <a16:creationId xmlns:a16="http://schemas.microsoft.com/office/drawing/2014/main" id="{8234E0EA-E918-43DF-A30E-BA70A6C7B66A}"/>
                </a:ext>
              </a:extLst>
            </p:cNvPr>
            <p:cNvSpPr/>
            <p:nvPr/>
          </p:nvSpPr>
          <p:spPr>
            <a:xfrm>
              <a:off x="2164550" y="894425"/>
              <a:ext cx="58525" cy="44775"/>
            </a:xfrm>
            <a:custGeom>
              <a:avLst/>
              <a:gdLst/>
              <a:ahLst/>
              <a:cxnLst/>
              <a:rect l="l" t="t" r="r" b="b"/>
              <a:pathLst>
                <a:path w="2341" h="1791" extrusionOk="0">
                  <a:moveTo>
                    <a:pt x="2168" y="0"/>
                  </a:moveTo>
                  <a:cubicBezTo>
                    <a:pt x="2165" y="0"/>
                    <a:pt x="2163" y="0"/>
                    <a:pt x="2160" y="1"/>
                  </a:cubicBezTo>
                  <a:cubicBezTo>
                    <a:pt x="2105" y="6"/>
                    <a:pt x="2064" y="54"/>
                    <a:pt x="2068" y="110"/>
                  </a:cubicBezTo>
                  <a:cubicBezTo>
                    <a:pt x="2068" y="119"/>
                    <a:pt x="2131" y="983"/>
                    <a:pt x="1748" y="1386"/>
                  </a:cubicBezTo>
                  <a:cubicBezTo>
                    <a:pt x="1618" y="1522"/>
                    <a:pt x="1452" y="1588"/>
                    <a:pt x="1249" y="1588"/>
                  </a:cubicBezTo>
                  <a:cubicBezTo>
                    <a:pt x="1240" y="1588"/>
                    <a:pt x="1230" y="1588"/>
                    <a:pt x="1221" y="1588"/>
                  </a:cubicBezTo>
                  <a:cubicBezTo>
                    <a:pt x="250" y="1557"/>
                    <a:pt x="206" y="322"/>
                    <a:pt x="205" y="269"/>
                  </a:cubicBezTo>
                  <a:cubicBezTo>
                    <a:pt x="204" y="213"/>
                    <a:pt x="163" y="177"/>
                    <a:pt x="101" y="170"/>
                  </a:cubicBezTo>
                  <a:cubicBezTo>
                    <a:pt x="46" y="172"/>
                    <a:pt x="1" y="219"/>
                    <a:pt x="3" y="275"/>
                  </a:cubicBezTo>
                  <a:cubicBezTo>
                    <a:pt x="3" y="289"/>
                    <a:pt x="51" y="1753"/>
                    <a:pt x="1215" y="1791"/>
                  </a:cubicBezTo>
                  <a:lnTo>
                    <a:pt x="1249" y="1791"/>
                  </a:lnTo>
                  <a:cubicBezTo>
                    <a:pt x="1511" y="1791"/>
                    <a:pt x="1727" y="1700"/>
                    <a:pt x="1895" y="1524"/>
                  </a:cubicBezTo>
                  <a:cubicBezTo>
                    <a:pt x="2340" y="1055"/>
                    <a:pt x="2272" y="132"/>
                    <a:pt x="2269" y="92"/>
                  </a:cubicBezTo>
                  <a:cubicBezTo>
                    <a:pt x="2265" y="40"/>
                    <a:pt x="2221" y="0"/>
                    <a:pt x="2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718;p65">
              <a:extLst>
                <a:ext uri="{FF2B5EF4-FFF2-40B4-BE49-F238E27FC236}">
                  <a16:creationId xmlns:a16="http://schemas.microsoft.com/office/drawing/2014/main" id="{2625031C-28E9-4981-A74C-EC6C073B7D58}"/>
                </a:ext>
              </a:extLst>
            </p:cNvPr>
            <p:cNvSpPr/>
            <p:nvPr/>
          </p:nvSpPr>
          <p:spPr>
            <a:xfrm>
              <a:off x="1800275" y="591325"/>
              <a:ext cx="763900" cy="361500"/>
            </a:xfrm>
            <a:custGeom>
              <a:avLst/>
              <a:gdLst/>
              <a:ahLst/>
              <a:cxnLst/>
              <a:rect l="l" t="t" r="r" b="b"/>
              <a:pathLst>
                <a:path w="30556" h="14460" extrusionOk="0">
                  <a:moveTo>
                    <a:pt x="23703" y="812"/>
                  </a:moveTo>
                  <a:cubicBezTo>
                    <a:pt x="26708" y="812"/>
                    <a:pt x="29255" y="3139"/>
                    <a:pt x="29480" y="6182"/>
                  </a:cubicBezTo>
                  <a:cubicBezTo>
                    <a:pt x="29715" y="9370"/>
                    <a:pt x="27312" y="12155"/>
                    <a:pt x="24124" y="12390"/>
                  </a:cubicBezTo>
                  <a:cubicBezTo>
                    <a:pt x="23980" y="12401"/>
                    <a:pt x="23835" y="12406"/>
                    <a:pt x="23692" y="12406"/>
                  </a:cubicBezTo>
                  <a:cubicBezTo>
                    <a:pt x="20689" y="12406"/>
                    <a:pt x="18142" y="10079"/>
                    <a:pt x="17916" y="7036"/>
                  </a:cubicBezTo>
                  <a:cubicBezTo>
                    <a:pt x="17680" y="3848"/>
                    <a:pt x="20083" y="1064"/>
                    <a:pt x="23271" y="828"/>
                  </a:cubicBezTo>
                  <a:cubicBezTo>
                    <a:pt x="23416" y="817"/>
                    <a:pt x="23560" y="812"/>
                    <a:pt x="23703" y="812"/>
                  </a:cubicBezTo>
                  <a:close/>
                  <a:moveTo>
                    <a:pt x="6865" y="2055"/>
                  </a:moveTo>
                  <a:cubicBezTo>
                    <a:pt x="9869" y="2055"/>
                    <a:pt x="12417" y="4383"/>
                    <a:pt x="12641" y="7426"/>
                  </a:cubicBezTo>
                  <a:cubicBezTo>
                    <a:pt x="12877" y="10613"/>
                    <a:pt x="10475" y="13399"/>
                    <a:pt x="7287" y="13634"/>
                  </a:cubicBezTo>
                  <a:cubicBezTo>
                    <a:pt x="7142" y="13644"/>
                    <a:pt x="6997" y="13650"/>
                    <a:pt x="6854" y="13650"/>
                  </a:cubicBezTo>
                  <a:cubicBezTo>
                    <a:pt x="3850" y="13650"/>
                    <a:pt x="1302" y="11322"/>
                    <a:pt x="1077" y="8279"/>
                  </a:cubicBezTo>
                  <a:cubicBezTo>
                    <a:pt x="842" y="5091"/>
                    <a:pt x="3245" y="2306"/>
                    <a:pt x="6433" y="2071"/>
                  </a:cubicBezTo>
                  <a:cubicBezTo>
                    <a:pt x="6578" y="2060"/>
                    <a:pt x="6722" y="2055"/>
                    <a:pt x="6865" y="2055"/>
                  </a:cubicBezTo>
                  <a:close/>
                  <a:moveTo>
                    <a:pt x="23699" y="0"/>
                  </a:moveTo>
                  <a:cubicBezTo>
                    <a:pt x="23537" y="0"/>
                    <a:pt x="23375" y="6"/>
                    <a:pt x="23211" y="18"/>
                  </a:cubicBezTo>
                  <a:cubicBezTo>
                    <a:pt x="19829" y="269"/>
                    <a:pt x="17226" y="3036"/>
                    <a:pt x="17099" y="6346"/>
                  </a:cubicBezTo>
                  <a:cubicBezTo>
                    <a:pt x="16465" y="6025"/>
                    <a:pt x="15885" y="5903"/>
                    <a:pt x="15368" y="5903"/>
                  </a:cubicBezTo>
                  <a:cubicBezTo>
                    <a:pt x="14490" y="5903"/>
                    <a:pt x="13796" y="6257"/>
                    <a:pt x="13341" y="6588"/>
                  </a:cubicBezTo>
                  <a:cubicBezTo>
                    <a:pt x="12741" y="3509"/>
                    <a:pt x="10025" y="1244"/>
                    <a:pt x="6862" y="1244"/>
                  </a:cubicBezTo>
                  <a:cubicBezTo>
                    <a:pt x="6700" y="1244"/>
                    <a:pt x="6536" y="1250"/>
                    <a:pt x="6372" y="1262"/>
                  </a:cubicBezTo>
                  <a:cubicBezTo>
                    <a:pt x="2739" y="1530"/>
                    <a:pt x="0" y="4706"/>
                    <a:pt x="269" y="8338"/>
                  </a:cubicBezTo>
                  <a:cubicBezTo>
                    <a:pt x="526" y="11807"/>
                    <a:pt x="3430" y="14460"/>
                    <a:pt x="6855" y="14460"/>
                  </a:cubicBezTo>
                  <a:cubicBezTo>
                    <a:pt x="7018" y="14460"/>
                    <a:pt x="7181" y="14454"/>
                    <a:pt x="7346" y="14442"/>
                  </a:cubicBezTo>
                  <a:cubicBezTo>
                    <a:pt x="10919" y="14178"/>
                    <a:pt x="13620" y="11102"/>
                    <a:pt x="13452" y="7545"/>
                  </a:cubicBezTo>
                  <a:cubicBezTo>
                    <a:pt x="13685" y="7300"/>
                    <a:pt x="14346" y="6717"/>
                    <a:pt x="15341" y="6717"/>
                  </a:cubicBezTo>
                  <a:cubicBezTo>
                    <a:pt x="15854" y="6717"/>
                    <a:pt x="16456" y="6872"/>
                    <a:pt x="17134" y="7308"/>
                  </a:cubicBezTo>
                  <a:cubicBezTo>
                    <a:pt x="17492" y="10670"/>
                    <a:pt x="20340" y="13217"/>
                    <a:pt x="23693" y="13217"/>
                  </a:cubicBezTo>
                  <a:cubicBezTo>
                    <a:pt x="23856" y="13217"/>
                    <a:pt x="24020" y="13211"/>
                    <a:pt x="24184" y="13198"/>
                  </a:cubicBezTo>
                  <a:cubicBezTo>
                    <a:pt x="27818" y="12929"/>
                    <a:pt x="30556" y="9754"/>
                    <a:pt x="30287" y="6122"/>
                  </a:cubicBezTo>
                  <a:cubicBezTo>
                    <a:pt x="30031" y="2652"/>
                    <a:pt x="27124" y="0"/>
                    <a:pt x="23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719;p65">
              <a:extLst>
                <a:ext uri="{FF2B5EF4-FFF2-40B4-BE49-F238E27FC236}">
                  <a16:creationId xmlns:a16="http://schemas.microsoft.com/office/drawing/2014/main" id="{E4B4CEB6-3D51-4749-BB82-1C04E2BAEF0F}"/>
                </a:ext>
              </a:extLst>
            </p:cNvPr>
            <p:cNvSpPr/>
            <p:nvPr/>
          </p:nvSpPr>
          <p:spPr>
            <a:xfrm>
              <a:off x="1980925" y="1113225"/>
              <a:ext cx="286325" cy="364975"/>
            </a:xfrm>
            <a:custGeom>
              <a:avLst/>
              <a:gdLst/>
              <a:ahLst/>
              <a:cxnLst/>
              <a:rect l="l" t="t" r="r" b="b"/>
              <a:pathLst>
                <a:path w="11453" h="14599" extrusionOk="0">
                  <a:moveTo>
                    <a:pt x="10189" y="0"/>
                  </a:moveTo>
                  <a:lnTo>
                    <a:pt x="0" y="1082"/>
                  </a:lnTo>
                  <a:lnTo>
                    <a:pt x="1305" y="14598"/>
                  </a:lnTo>
                  <a:lnTo>
                    <a:pt x="11452" y="13569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720;p65">
              <a:extLst>
                <a:ext uri="{FF2B5EF4-FFF2-40B4-BE49-F238E27FC236}">
                  <a16:creationId xmlns:a16="http://schemas.microsoft.com/office/drawing/2014/main" id="{701F76B3-B6F9-4B87-BF4C-0BB0C4BBC826}"/>
                </a:ext>
              </a:extLst>
            </p:cNvPr>
            <p:cNvSpPr/>
            <p:nvPr/>
          </p:nvSpPr>
          <p:spPr>
            <a:xfrm>
              <a:off x="1964125" y="1100225"/>
              <a:ext cx="286300" cy="364975"/>
            </a:xfrm>
            <a:custGeom>
              <a:avLst/>
              <a:gdLst/>
              <a:ahLst/>
              <a:cxnLst/>
              <a:rect l="l" t="t" r="r" b="b"/>
              <a:pathLst>
                <a:path w="11452" h="14599" extrusionOk="0">
                  <a:moveTo>
                    <a:pt x="10188" y="1"/>
                  </a:moveTo>
                  <a:lnTo>
                    <a:pt x="0" y="1081"/>
                  </a:lnTo>
                  <a:lnTo>
                    <a:pt x="1305" y="14598"/>
                  </a:lnTo>
                  <a:lnTo>
                    <a:pt x="11452" y="13571"/>
                  </a:lnTo>
                  <a:lnTo>
                    <a:pt x="1018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721;p65">
              <a:extLst>
                <a:ext uri="{FF2B5EF4-FFF2-40B4-BE49-F238E27FC236}">
                  <a16:creationId xmlns:a16="http://schemas.microsoft.com/office/drawing/2014/main" id="{D2C0D092-0B18-4AB3-B377-727F65A0BD10}"/>
                </a:ext>
              </a:extLst>
            </p:cNvPr>
            <p:cNvSpPr/>
            <p:nvPr/>
          </p:nvSpPr>
          <p:spPr>
            <a:xfrm>
              <a:off x="1967825" y="1087600"/>
              <a:ext cx="286300" cy="364975"/>
            </a:xfrm>
            <a:custGeom>
              <a:avLst/>
              <a:gdLst/>
              <a:ahLst/>
              <a:cxnLst/>
              <a:rect l="l" t="t" r="r" b="b"/>
              <a:pathLst>
                <a:path w="11452" h="14599" extrusionOk="0">
                  <a:moveTo>
                    <a:pt x="10188" y="0"/>
                  </a:moveTo>
                  <a:lnTo>
                    <a:pt x="1" y="1082"/>
                  </a:lnTo>
                  <a:lnTo>
                    <a:pt x="1304" y="14599"/>
                  </a:lnTo>
                  <a:lnTo>
                    <a:pt x="11451" y="1357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722;p65">
              <a:extLst>
                <a:ext uri="{FF2B5EF4-FFF2-40B4-BE49-F238E27FC236}">
                  <a16:creationId xmlns:a16="http://schemas.microsoft.com/office/drawing/2014/main" id="{FEA97BD9-F9C8-45B4-8985-82893DC2DAAC}"/>
                </a:ext>
              </a:extLst>
            </p:cNvPr>
            <p:cNvSpPr/>
            <p:nvPr/>
          </p:nvSpPr>
          <p:spPr>
            <a:xfrm>
              <a:off x="1964025" y="1072700"/>
              <a:ext cx="286325" cy="365000"/>
            </a:xfrm>
            <a:custGeom>
              <a:avLst/>
              <a:gdLst/>
              <a:ahLst/>
              <a:cxnLst/>
              <a:rect l="l" t="t" r="r" b="b"/>
              <a:pathLst>
                <a:path w="11453" h="14600" extrusionOk="0">
                  <a:moveTo>
                    <a:pt x="10190" y="1"/>
                  </a:moveTo>
                  <a:lnTo>
                    <a:pt x="1" y="1083"/>
                  </a:lnTo>
                  <a:lnTo>
                    <a:pt x="1307" y="14599"/>
                  </a:lnTo>
                  <a:lnTo>
                    <a:pt x="11453" y="13571"/>
                  </a:lnTo>
                  <a:lnTo>
                    <a:pt x="10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723;p65">
              <a:extLst>
                <a:ext uri="{FF2B5EF4-FFF2-40B4-BE49-F238E27FC236}">
                  <a16:creationId xmlns:a16="http://schemas.microsoft.com/office/drawing/2014/main" id="{97EBC6BE-625F-43F0-AE7F-6E7779A53558}"/>
                </a:ext>
              </a:extLst>
            </p:cNvPr>
            <p:cNvSpPr/>
            <p:nvPr/>
          </p:nvSpPr>
          <p:spPr>
            <a:xfrm>
              <a:off x="1956150" y="1099750"/>
              <a:ext cx="60875" cy="378100"/>
            </a:xfrm>
            <a:custGeom>
              <a:avLst/>
              <a:gdLst/>
              <a:ahLst/>
              <a:cxnLst/>
              <a:rect l="l" t="t" r="r" b="b"/>
              <a:pathLst>
                <a:path w="2435" h="15124" extrusionOk="0">
                  <a:moveTo>
                    <a:pt x="316" y="1"/>
                  </a:moveTo>
                  <a:lnTo>
                    <a:pt x="1" y="1182"/>
                  </a:lnTo>
                  <a:lnTo>
                    <a:pt x="1689" y="14953"/>
                  </a:lnTo>
                  <a:lnTo>
                    <a:pt x="2434" y="15123"/>
                  </a:lnTo>
                  <a:lnTo>
                    <a:pt x="1964" y="1348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724;p65">
              <a:extLst>
                <a:ext uri="{FF2B5EF4-FFF2-40B4-BE49-F238E27FC236}">
                  <a16:creationId xmlns:a16="http://schemas.microsoft.com/office/drawing/2014/main" id="{0CF026E9-F4EF-42AC-8E3D-BD5EDD763E4C}"/>
                </a:ext>
              </a:extLst>
            </p:cNvPr>
            <p:cNvSpPr/>
            <p:nvPr/>
          </p:nvSpPr>
          <p:spPr>
            <a:xfrm>
              <a:off x="2018425" y="1169625"/>
              <a:ext cx="309850" cy="376275"/>
            </a:xfrm>
            <a:custGeom>
              <a:avLst/>
              <a:gdLst/>
              <a:ahLst/>
              <a:cxnLst/>
              <a:rect l="l" t="t" r="r" b="b"/>
              <a:pathLst>
                <a:path w="12394" h="15051" extrusionOk="0">
                  <a:moveTo>
                    <a:pt x="2277" y="1"/>
                  </a:moveTo>
                  <a:lnTo>
                    <a:pt x="0" y="13387"/>
                  </a:lnTo>
                  <a:lnTo>
                    <a:pt x="10063" y="15050"/>
                  </a:lnTo>
                  <a:lnTo>
                    <a:pt x="12394" y="1624"/>
                  </a:lnTo>
                  <a:lnTo>
                    <a:pt x="22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725;p65">
              <a:extLst>
                <a:ext uri="{FF2B5EF4-FFF2-40B4-BE49-F238E27FC236}">
                  <a16:creationId xmlns:a16="http://schemas.microsoft.com/office/drawing/2014/main" id="{07D40D0D-9924-48AE-8825-A9B34713A8F3}"/>
                </a:ext>
              </a:extLst>
            </p:cNvPr>
            <p:cNvSpPr/>
            <p:nvPr/>
          </p:nvSpPr>
          <p:spPr>
            <a:xfrm>
              <a:off x="2005550" y="1152725"/>
              <a:ext cx="309925" cy="376250"/>
            </a:xfrm>
            <a:custGeom>
              <a:avLst/>
              <a:gdLst/>
              <a:ahLst/>
              <a:cxnLst/>
              <a:rect l="l" t="t" r="r" b="b"/>
              <a:pathLst>
                <a:path w="12397" h="15050" extrusionOk="0">
                  <a:moveTo>
                    <a:pt x="2280" y="0"/>
                  </a:moveTo>
                  <a:lnTo>
                    <a:pt x="1" y="13386"/>
                  </a:lnTo>
                  <a:lnTo>
                    <a:pt x="10064" y="15050"/>
                  </a:lnTo>
                  <a:lnTo>
                    <a:pt x="12397" y="1623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726;p65">
              <a:extLst>
                <a:ext uri="{FF2B5EF4-FFF2-40B4-BE49-F238E27FC236}">
                  <a16:creationId xmlns:a16="http://schemas.microsoft.com/office/drawing/2014/main" id="{CE042832-49BA-4941-ACD4-F8B6D21B955C}"/>
                </a:ext>
              </a:extLst>
            </p:cNvPr>
            <p:cNvSpPr/>
            <p:nvPr/>
          </p:nvSpPr>
          <p:spPr>
            <a:xfrm>
              <a:off x="2012475" y="1141475"/>
              <a:ext cx="309850" cy="376275"/>
            </a:xfrm>
            <a:custGeom>
              <a:avLst/>
              <a:gdLst/>
              <a:ahLst/>
              <a:cxnLst/>
              <a:rect l="l" t="t" r="r" b="b"/>
              <a:pathLst>
                <a:path w="12394" h="15051" extrusionOk="0">
                  <a:moveTo>
                    <a:pt x="2278" y="0"/>
                  </a:moveTo>
                  <a:lnTo>
                    <a:pt x="1" y="13387"/>
                  </a:lnTo>
                  <a:lnTo>
                    <a:pt x="10064" y="15051"/>
                  </a:lnTo>
                  <a:lnTo>
                    <a:pt x="12394" y="1623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727;p65">
              <a:extLst>
                <a:ext uri="{FF2B5EF4-FFF2-40B4-BE49-F238E27FC236}">
                  <a16:creationId xmlns:a16="http://schemas.microsoft.com/office/drawing/2014/main" id="{53EF051A-9D5F-470C-A662-7A063D86DD03}"/>
                </a:ext>
              </a:extLst>
            </p:cNvPr>
            <p:cNvSpPr/>
            <p:nvPr/>
          </p:nvSpPr>
          <p:spPr>
            <a:xfrm>
              <a:off x="2012725" y="1126125"/>
              <a:ext cx="309900" cy="376275"/>
            </a:xfrm>
            <a:custGeom>
              <a:avLst/>
              <a:gdLst/>
              <a:ahLst/>
              <a:cxnLst/>
              <a:rect l="l" t="t" r="r" b="b"/>
              <a:pathLst>
                <a:path w="12396" h="15051" extrusionOk="0">
                  <a:moveTo>
                    <a:pt x="2279" y="1"/>
                  </a:moveTo>
                  <a:lnTo>
                    <a:pt x="0" y="13386"/>
                  </a:lnTo>
                  <a:lnTo>
                    <a:pt x="10062" y="15050"/>
                  </a:lnTo>
                  <a:lnTo>
                    <a:pt x="12395" y="1624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728;p65">
              <a:extLst>
                <a:ext uri="{FF2B5EF4-FFF2-40B4-BE49-F238E27FC236}">
                  <a16:creationId xmlns:a16="http://schemas.microsoft.com/office/drawing/2014/main" id="{4A142E16-AA0C-43A7-8634-410B6530DF81}"/>
                </a:ext>
              </a:extLst>
            </p:cNvPr>
            <p:cNvSpPr/>
            <p:nvPr/>
          </p:nvSpPr>
          <p:spPr>
            <a:xfrm>
              <a:off x="2004950" y="1126125"/>
              <a:ext cx="64750" cy="378775"/>
            </a:xfrm>
            <a:custGeom>
              <a:avLst/>
              <a:gdLst/>
              <a:ahLst/>
              <a:cxnLst/>
              <a:rect l="l" t="t" r="r" b="b"/>
              <a:pathLst>
                <a:path w="2590" h="15151" extrusionOk="0">
                  <a:moveTo>
                    <a:pt x="2590" y="1"/>
                  </a:moveTo>
                  <a:lnTo>
                    <a:pt x="1976" y="1057"/>
                  </a:lnTo>
                  <a:lnTo>
                    <a:pt x="1" y="14791"/>
                  </a:lnTo>
                  <a:lnTo>
                    <a:pt x="676" y="15151"/>
                  </a:lnTo>
                  <a:lnTo>
                    <a:pt x="676" y="15151"/>
                  </a:lnTo>
                  <a:lnTo>
                    <a:pt x="651" y="13443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729;p65">
              <a:extLst>
                <a:ext uri="{FF2B5EF4-FFF2-40B4-BE49-F238E27FC236}">
                  <a16:creationId xmlns:a16="http://schemas.microsoft.com/office/drawing/2014/main" id="{3A4148C4-09AA-4A85-96EE-EC92139FE5C0}"/>
                </a:ext>
              </a:extLst>
            </p:cNvPr>
            <p:cNvSpPr/>
            <p:nvPr/>
          </p:nvSpPr>
          <p:spPr>
            <a:xfrm>
              <a:off x="1804050" y="1208100"/>
              <a:ext cx="170700" cy="136325"/>
            </a:xfrm>
            <a:custGeom>
              <a:avLst/>
              <a:gdLst/>
              <a:ahLst/>
              <a:cxnLst/>
              <a:rect l="l" t="t" r="r" b="b"/>
              <a:pathLst>
                <a:path w="6828" h="5453" extrusionOk="0">
                  <a:moveTo>
                    <a:pt x="959" y="0"/>
                  </a:moveTo>
                  <a:cubicBezTo>
                    <a:pt x="959" y="0"/>
                    <a:pt x="0" y="2588"/>
                    <a:pt x="68" y="5093"/>
                  </a:cubicBezTo>
                  <a:cubicBezTo>
                    <a:pt x="888" y="5338"/>
                    <a:pt x="1755" y="5453"/>
                    <a:pt x="2635" y="5453"/>
                  </a:cubicBezTo>
                  <a:cubicBezTo>
                    <a:pt x="4046" y="5453"/>
                    <a:pt x="5490" y="5158"/>
                    <a:pt x="6828" y="4635"/>
                  </a:cubicBezTo>
                  <a:cubicBezTo>
                    <a:pt x="6677" y="4577"/>
                    <a:pt x="6536" y="4511"/>
                    <a:pt x="6420" y="4432"/>
                  </a:cubicBezTo>
                  <a:cubicBezTo>
                    <a:pt x="5937" y="4101"/>
                    <a:pt x="5525" y="2271"/>
                    <a:pt x="5525" y="2271"/>
                  </a:cubicBezTo>
                  <a:cubicBezTo>
                    <a:pt x="5525" y="2271"/>
                    <a:pt x="2840" y="1596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730;p65">
              <a:extLst>
                <a:ext uri="{FF2B5EF4-FFF2-40B4-BE49-F238E27FC236}">
                  <a16:creationId xmlns:a16="http://schemas.microsoft.com/office/drawing/2014/main" id="{0EE78FCB-569A-4B7E-BFD7-DE6F2775A552}"/>
                </a:ext>
              </a:extLst>
            </p:cNvPr>
            <p:cNvSpPr/>
            <p:nvPr/>
          </p:nvSpPr>
          <p:spPr>
            <a:xfrm>
              <a:off x="1805700" y="1321500"/>
              <a:ext cx="371475" cy="164375"/>
            </a:xfrm>
            <a:custGeom>
              <a:avLst/>
              <a:gdLst/>
              <a:ahLst/>
              <a:cxnLst/>
              <a:rect l="l" t="t" r="r" b="b"/>
              <a:pathLst>
                <a:path w="14859" h="6575" extrusionOk="0">
                  <a:moveTo>
                    <a:pt x="6762" y="99"/>
                  </a:moveTo>
                  <a:cubicBezTo>
                    <a:pt x="5424" y="622"/>
                    <a:pt x="3981" y="916"/>
                    <a:pt x="2570" y="916"/>
                  </a:cubicBezTo>
                  <a:cubicBezTo>
                    <a:pt x="1689" y="916"/>
                    <a:pt x="822" y="802"/>
                    <a:pt x="0" y="557"/>
                  </a:cubicBezTo>
                  <a:lnTo>
                    <a:pt x="0" y="557"/>
                  </a:lnTo>
                  <a:cubicBezTo>
                    <a:pt x="26" y="1512"/>
                    <a:pt x="200" y="2454"/>
                    <a:pt x="632" y="3236"/>
                  </a:cubicBezTo>
                  <a:cubicBezTo>
                    <a:pt x="1887" y="5504"/>
                    <a:pt x="5573" y="6574"/>
                    <a:pt x="8864" y="6574"/>
                  </a:cubicBezTo>
                  <a:cubicBezTo>
                    <a:pt x="9686" y="6574"/>
                    <a:pt x="10484" y="6507"/>
                    <a:pt x="11213" y="6376"/>
                  </a:cubicBezTo>
                  <a:cubicBezTo>
                    <a:pt x="14858" y="5718"/>
                    <a:pt x="14644" y="2418"/>
                    <a:pt x="13847" y="1313"/>
                  </a:cubicBezTo>
                  <a:cubicBezTo>
                    <a:pt x="12899" y="1"/>
                    <a:pt x="8640" y="823"/>
                    <a:pt x="6762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igital Stickers for School Days by Slidesgo">
  <a:themeElements>
    <a:clrScheme name="Simple Light">
      <a:dk1>
        <a:srgbClr val="F75C8F"/>
      </a:dk1>
      <a:lt1>
        <a:srgbClr val="FFFFFF"/>
      </a:lt1>
      <a:dk2>
        <a:srgbClr val="004468"/>
      </a:dk2>
      <a:lt2>
        <a:srgbClr val="61D8C4"/>
      </a:lt2>
      <a:accent1>
        <a:srgbClr val="10B0BF"/>
      </a:accent1>
      <a:accent2>
        <a:srgbClr val="4A4793"/>
      </a:accent2>
      <a:accent3>
        <a:srgbClr val="673543"/>
      </a:accent3>
      <a:accent4>
        <a:srgbClr val="FFCC73"/>
      </a:accent4>
      <a:accent5>
        <a:srgbClr val="F06952"/>
      </a:accent5>
      <a:accent6>
        <a:srgbClr val="FCAED3"/>
      </a:accent6>
      <a:hlink>
        <a:srgbClr val="0044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218</Words>
  <Application>Microsoft Office PowerPoint</Application>
  <PresentationFormat>Presentación en pantalla (16:9)</PresentationFormat>
  <Paragraphs>45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Gorditas</vt:lpstr>
      <vt:lpstr>Kodchasan</vt:lpstr>
      <vt:lpstr>Arial</vt:lpstr>
      <vt:lpstr>Bebas Neue</vt:lpstr>
      <vt:lpstr>Digital Stickers for School Days by Slidesgo</vt:lpstr>
      <vt:lpstr>English Class Unit 0</vt:lpstr>
      <vt:lpstr>01</vt:lpstr>
      <vt:lpstr>Learning Outcome:</vt:lpstr>
      <vt:lpstr>What did we do last class?</vt:lpstr>
      <vt:lpstr>Pets</vt:lpstr>
      <vt:lpstr>Act. 1:</vt:lpstr>
      <vt:lpstr>Key Question:</vt:lpstr>
      <vt:lpstr>Responde en tu cuaderno. Fíjate en el ejemplo de la derecha: Si no tienes mascota, puedes pensar en una que te gustaría tener</vt:lpstr>
      <vt:lpstr>See you next class!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Francisca</dc:creator>
  <cp:lastModifiedBy>Francisca Olivares</cp:lastModifiedBy>
  <cp:revision>21</cp:revision>
  <dcterms:modified xsi:type="dcterms:W3CDTF">2021-04-01T16:07:53Z</dcterms:modified>
</cp:coreProperties>
</file>