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8" r:id="rId3"/>
    <p:sldId id="269" r:id="rId4"/>
    <p:sldId id="259" r:id="rId5"/>
    <p:sldId id="260" r:id="rId6"/>
    <p:sldId id="268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343" autoAdjust="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A3FF3120-40A5-46B4-B7FC-D8707AF55BDF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0E4DF13F-B126-49CE-BF93-EC239590FAB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5815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3120-40A5-46B4-B7FC-D8707AF55BDF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F13F-B126-49CE-BF93-EC239590FAB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21043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3FF3120-40A5-46B4-B7FC-D8707AF55BDF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E4DF13F-B126-49CE-BF93-EC239590FAB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48206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3FF3120-40A5-46B4-B7FC-D8707AF55BDF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E4DF13F-B126-49CE-BF93-EC239590FAB2}" type="slidenum">
              <a:rPr lang="es-CL" smtClean="0"/>
              <a:t>‹Nº›</a:t>
            </a:fld>
            <a:endParaRPr lang="es-CL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2748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3FF3120-40A5-46B4-B7FC-D8707AF55BDF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E4DF13F-B126-49CE-BF93-EC239590FAB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3576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3120-40A5-46B4-B7FC-D8707AF55BDF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F13F-B126-49CE-BF93-EC239590FAB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34240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3120-40A5-46B4-B7FC-D8707AF55BDF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F13F-B126-49CE-BF93-EC239590FAB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53675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3120-40A5-46B4-B7FC-D8707AF55BDF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F13F-B126-49CE-BF93-EC239590FAB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086994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3FF3120-40A5-46B4-B7FC-D8707AF55BDF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E4DF13F-B126-49CE-BF93-EC239590FAB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47246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3120-40A5-46B4-B7FC-D8707AF55BDF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F13F-B126-49CE-BF93-EC239590FAB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7723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A3FF3120-40A5-46B4-B7FC-D8707AF55BDF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0E4DF13F-B126-49CE-BF93-EC239590FAB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40640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3120-40A5-46B4-B7FC-D8707AF55BDF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F13F-B126-49CE-BF93-EC239590FAB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54954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3120-40A5-46B4-B7FC-D8707AF55BDF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F13F-B126-49CE-BF93-EC239590FAB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99810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3120-40A5-46B4-B7FC-D8707AF55BDF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F13F-B126-49CE-BF93-EC239590FAB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77469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3120-40A5-46B4-B7FC-D8707AF55BDF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F13F-B126-49CE-BF93-EC239590FAB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00754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3120-40A5-46B4-B7FC-D8707AF55BDF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F13F-B126-49CE-BF93-EC239590FAB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80939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F3120-40A5-46B4-B7FC-D8707AF55BDF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4DF13F-B126-49CE-BF93-EC239590FAB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13581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F3120-40A5-46B4-B7FC-D8707AF55BDF}" type="datetimeFigureOut">
              <a:rPr lang="es-CL" smtClean="0"/>
              <a:t>31-03-2021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DF13F-B126-49CE-BF93-EC239590FAB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4137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convivencianumancia@gmail.com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249" y="457932"/>
            <a:ext cx="1130649" cy="1423851"/>
          </a:xfrm>
          <a:prstGeom prst="rect">
            <a:avLst/>
          </a:prstGeom>
        </p:spPr>
      </p:pic>
      <p:sp>
        <p:nvSpPr>
          <p:cNvPr id="7" name="1 Título"/>
          <p:cNvSpPr>
            <a:spLocks noGrp="1"/>
          </p:cNvSpPr>
          <p:nvPr>
            <p:ph type="ctrTitle"/>
          </p:nvPr>
        </p:nvSpPr>
        <p:spPr>
          <a:xfrm>
            <a:off x="1247143" y="2696442"/>
            <a:ext cx="7752184" cy="711701"/>
          </a:xfrm>
        </p:spPr>
        <p:txBody>
          <a:bodyPr>
            <a:noAutofit/>
          </a:bodyPr>
          <a:lstStyle/>
          <a:p>
            <a:pPr algn="ctr"/>
            <a:r>
              <a:rPr lang="es-MX" sz="2000" i="1" dirty="0">
                <a:effectLst/>
              </a:rPr>
              <a:t>NUMANCIA POR </a:t>
            </a:r>
            <a:r>
              <a:rPr lang="es-MX" sz="2000" i="1" dirty="0" smtClean="0">
                <a:effectLst/>
              </a:rPr>
              <a:t>UNA SANA </a:t>
            </a:r>
            <a:r>
              <a:rPr lang="es-MX" sz="2000" i="1" dirty="0">
                <a:effectLst/>
              </a:rPr>
              <a:t>CONVIVENCIA</a:t>
            </a:r>
            <a:endParaRPr lang="es-CL" sz="2000" i="1" dirty="0">
              <a:effectLst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818332" y="3476027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L" sz="6600" dirty="0"/>
              <a:t>RELIGIÓN</a:t>
            </a:r>
          </a:p>
          <a:p>
            <a:pPr algn="ctr"/>
            <a:r>
              <a:rPr lang="es-CL" dirty="0" smtClean="0"/>
              <a:t>Jueves 01 de abril</a:t>
            </a:r>
          </a:p>
          <a:p>
            <a:pPr algn="ctr"/>
            <a:r>
              <a:rPr lang="es-CL" sz="2800" dirty="0"/>
              <a:t>1</a:t>
            </a:r>
            <a:r>
              <a:rPr lang="es-CL" sz="2800" dirty="0" smtClean="0"/>
              <a:t>° año básico</a:t>
            </a:r>
            <a:endParaRPr lang="es-CL" sz="2800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294332" y="871346"/>
            <a:ext cx="9448800" cy="1825096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“</a:t>
            </a:r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Diferentes pero iguales”</a:t>
            </a:r>
            <a:endParaRPr lang="es-CL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55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4516" y="1321095"/>
            <a:ext cx="9115697" cy="894610"/>
          </a:xfrm>
        </p:spPr>
        <p:txBody>
          <a:bodyPr>
            <a:normAutofit fontScale="90000"/>
          </a:bodyPr>
          <a:lstStyle/>
          <a:p>
            <a:r>
              <a:rPr lang="es-CL" sz="2500" b="1" dirty="0" smtClean="0">
                <a:solidFill>
                  <a:schemeClr val="accent2"/>
                </a:solidFill>
              </a:rPr>
              <a:t>Objetivo: </a:t>
            </a:r>
            <a:r>
              <a:rPr lang="es-CL" sz="2500" dirty="0" smtClean="0"/>
              <a:t>Reconocer los características personales e identificar similitudes con mis compañeros</a:t>
            </a:r>
            <a:endParaRPr lang="es-CL" sz="25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39751" y="2791168"/>
            <a:ext cx="10208623" cy="4003214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es-CL" sz="3500" dirty="0" smtClean="0"/>
              <a:t>DIFERENTES PERO IGUALES</a:t>
            </a:r>
          </a:p>
          <a:p>
            <a:pPr>
              <a:lnSpc>
                <a:spcPct val="170000"/>
              </a:lnSpc>
            </a:pPr>
            <a:r>
              <a:rPr lang="es-CL" sz="3500" dirty="0" smtClean="0"/>
              <a:t>CARTA A UN AMIGO</a:t>
            </a:r>
          </a:p>
          <a:p>
            <a:pPr>
              <a:lnSpc>
                <a:spcPct val="170000"/>
              </a:lnSpc>
            </a:pPr>
            <a:r>
              <a:rPr lang="es-CL" sz="3500" dirty="0" smtClean="0"/>
              <a:t>VALORARME/ VALORARTE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5098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545" y="773112"/>
            <a:ext cx="1545658" cy="15456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923" y="3953567"/>
            <a:ext cx="931072" cy="9310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908" y="4884639"/>
            <a:ext cx="1067636" cy="1067636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39751" y="2318770"/>
            <a:ext cx="15504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sz="4000" b="1" dirty="0" smtClean="0">
                <a:solidFill>
                  <a:schemeClr val="accent2"/>
                </a:solidFill>
              </a:rPr>
              <a:t>RUTA:</a:t>
            </a:r>
            <a:endParaRPr lang="es-CL" sz="40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908" y="2791168"/>
            <a:ext cx="969497" cy="96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9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11234" y="297387"/>
            <a:ext cx="10239103" cy="1293028"/>
          </a:xfrm>
        </p:spPr>
        <p:txBody>
          <a:bodyPr>
            <a:normAutofit/>
          </a:bodyPr>
          <a:lstStyle/>
          <a:p>
            <a:r>
              <a:rPr lang="es-CL" sz="3500" dirty="0" smtClean="0"/>
              <a:t>diferentes pero iguales</a:t>
            </a:r>
            <a:endParaRPr lang="es-CL" sz="3500" dirty="0"/>
          </a:p>
        </p:txBody>
      </p:sp>
      <p:pic>
        <p:nvPicPr>
          <p:cNvPr id="5" name="y2mate.com - CUENTOS IGUALES PERO DIFERENTES_48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1234" y="1389611"/>
            <a:ext cx="7223761" cy="5301747"/>
          </a:xfrm>
        </p:spPr>
      </p:pic>
      <p:sp>
        <p:nvSpPr>
          <p:cNvPr id="4" name="Rectángulo 3"/>
          <p:cNvSpPr/>
          <p:nvPr/>
        </p:nvSpPr>
        <p:spPr>
          <a:xfrm>
            <a:off x="9242254" y="1934693"/>
            <a:ext cx="30436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/>
              <a:t>https://www.youtube.com/watch?v=gkhob8V95_8</a:t>
            </a:r>
          </a:p>
        </p:txBody>
      </p:sp>
    </p:spTree>
    <p:extLst>
      <p:ext uri="{BB962C8B-B14F-4D97-AF65-F5344CB8AC3E}">
        <p14:creationId xmlns:p14="http://schemas.microsoft.com/office/powerpoint/2010/main" val="376461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99909" y="388523"/>
            <a:ext cx="6392091" cy="777044"/>
          </a:xfrm>
        </p:spPr>
        <p:txBody>
          <a:bodyPr>
            <a:normAutofit/>
          </a:bodyPr>
          <a:lstStyle/>
          <a:p>
            <a:r>
              <a:rPr lang="es-CL" sz="3600" dirty="0" smtClean="0"/>
              <a:t>CARTA PARA UN AMIGO</a:t>
            </a:r>
            <a:endParaRPr lang="es-CL" sz="36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979" y="403430"/>
            <a:ext cx="931072" cy="93107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68743" y="1893298"/>
            <a:ext cx="2462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smtClean="0"/>
              <a:t>QUERIDO AMIGO/A:</a:t>
            </a:r>
            <a:endParaRPr lang="es-CL" dirty="0"/>
          </a:p>
        </p:txBody>
      </p:sp>
      <p:sp>
        <p:nvSpPr>
          <p:cNvPr id="12" name="Rectángulo 11"/>
          <p:cNvSpPr/>
          <p:nvPr/>
        </p:nvSpPr>
        <p:spPr>
          <a:xfrm>
            <a:off x="5792739" y="2405214"/>
            <a:ext cx="2651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smtClean="0"/>
              <a:t>2. ME </a:t>
            </a:r>
            <a:r>
              <a:rPr lang="es-CL" dirty="0"/>
              <a:t>GUSTA JUGAR A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327317" y="3584724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smtClean="0"/>
              <a:t>3. MI FAMILIA </a:t>
            </a:r>
            <a:endParaRPr lang="es-CL" dirty="0"/>
          </a:p>
        </p:txBody>
      </p:sp>
      <p:sp>
        <p:nvSpPr>
          <p:cNvPr id="14" name="Rectángulo 13"/>
          <p:cNvSpPr/>
          <p:nvPr/>
        </p:nvSpPr>
        <p:spPr>
          <a:xfrm>
            <a:off x="5847245" y="3676028"/>
            <a:ext cx="3143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smtClean="0"/>
              <a:t>4. MI BARRIO O CIUDAD ES</a:t>
            </a:r>
            <a:endParaRPr lang="es-CL" dirty="0"/>
          </a:p>
        </p:txBody>
      </p:sp>
      <p:sp>
        <p:nvSpPr>
          <p:cNvPr id="15" name="Rectángulo 14"/>
          <p:cNvSpPr/>
          <p:nvPr/>
        </p:nvSpPr>
        <p:spPr>
          <a:xfrm>
            <a:off x="327317" y="5356762"/>
            <a:ext cx="19575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smtClean="0"/>
              <a:t>5. MIS </a:t>
            </a:r>
            <a:r>
              <a:rPr lang="es-CL" dirty="0"/>
              <a:t>AMIGOS </a:t>
            </a:r>
            <a:endParaRPr lang="es-CL" dirty="0" smtClean="0"/>
          </a:p>
          <a:p>
            <a:r>
              <a:rPr lang="es-CL" dirty="0" smtClean="0"/>
              <a:t>Y/O </a:t>
            </a:r>
            <a:r>
              <a:rPr lang="es-CL" dirty="0"/>
              <a:t>MASCOTAS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5799909" y="5310596"/>
            <a:ext cx="264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smtClean="0"/>
              <a:t>6. MI </a:t>
            </a:r>
            <a:r>
              <a:rPr lang="es-CL" dirty="0"/>
              <a:t>CLASE FAVORITA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439" y="2274886"/>
            <a:ext cx="2340870" cy="1089953"/>
          </a:xfrm>
          <a:prstGeom prst="rect">
            <a:avLst/>
          </a:prstGeom>
        </p:spPr>
      </p:pic>
      <p:pic>
        <p:nvPicPr>
          <p:cNvPr id="1026" name="Picture 2" descr="Cómo interpretar el significado del dibujo de la familia de un niñ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873" y="3483519"/>
            <a:ext cx="2352685" cy="94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ran participación en concurso de dibujo: “La Niñez Michoacana por la  Conservación de la Tortuga Marina” | Timonel.mx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6" t="-2135" b="27078"/>
          <a:stretch/>
        </p:blipFill>
        <p:spPr bwMode="auto">
          <a:xfrm>
            <a:off x="9079513" y="3557857"/>
            <a:ext cx="2500358" cy="1377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 PRESENTO MI MASCOTA: IN ENGLISH | rossma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7" b="16597"/>
          <a:stretch/>
        </p:blipFill>
        <p:spPr bwMode="auto">
          <a:xfrm>
            <a:off x="2517277" y="5276407"/>
            <a:ext cx="2132135" cy="104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18"/>
          <p:cNvSpPr txBox="1"/>
          <p:nvPr/>
        </p:nvSpPr>
        <p:spPr>
          <a:xfrm flipH="1">
            <a:off x="327317" y="2524320"/>
            <a:ext cx="2285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1. MI NOMBRE ES</a:t>
            </a:r>
            <a:endParaRPr lang="es-CL" dirty="0"/>
          </a:p>
        </p:txBody>
      </p:sp>
      <p:sp>
        <p:nvSpPr>
          <p:cNvPr id="20" name="CuadroTexto 19"/>
          <p:cNvSpPr txBox="1"/>
          <p:nvPr/>
        </p:nvSpPr>
        <p:spPr>
          <a:xfrm>
            <a:off x="2348782" y="2524320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JOAQUÍN ARAYA</a:t>
            </a:r>
            <a:endParaRPr lang="es-CL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476" y="5054932"/>
            <a:ext cx="1606216" cy="1597193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6686452" y="1036274"/>
            <a:ext cx="5014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En tu cuaderno te invitamos a crear una carta de presentación para un amigo o amiga.  Completa cada frase dibujado lo que te represente.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7118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7175863" y="637782"/>
            <a:ext cx="5016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VALORARME</a:t>
            </a:r>
          </a:p>
          <a:p>
            <a:pPr algn="ctr"/>
            <a:r>
              <a:rPr lang="es-CL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VALORARTE</a:t>
            </a:r>
            <a:endParaRPr lang="es-CL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683" y="315900"/>
            <a:ext cx="1474763" cy="147476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937512" y="2750201"/>
            <a:ext cx="102543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dirty="0" smtClean="0">
                <a:solidFill>
                  <a:schemeClr val="accent2"/>
                </a:solidFill>
              </a:rPr>
              <a:t>La carta realizada debe ser enviada al siguiente correo electrónico: </a:t>
            </a:r>
            <a:r>
              <a:rPr lang="es-CL" sz="4000" dirty="0" smtClean="0">
                <a:solidFill>
                  <a:schemeClr val="accent2"/>
                </a:solidFill>
                <a:hlinkClick r:id="rId3"/>
              </a:rPr>
              <a:t>convivencianumancia@gmail.com</a:t>
            </a:r>
            <a:r>
              <a:rPr lang="es-CL" sz="4000" dirty="0" smtClean="0">
                <a:solidFill>
                  <a:schemeClr val="accent2"/>
                </a:solidFill>
              </a:rPr>
              <a:t> </a:t>
            </a:r>
            <a:endParaRPr lang="es-CL" sz="4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34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▷ Pensar es difícil, por eso la gente prefiere juzgar ⋆ Rincón de la  Psicologí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514" y="1799060"/>
            <a:ext cx="6617335" cy="390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/>
          <p:cNvSpPr txBox="1"/>
          <p:nvPr/>
        </p:nvSpPr>
        <p:spPr>
          <a:xfrm>
            <a:off x="7175863" y="315900"/>
            <a:ext cx="50161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VALORARME/ VALORARTE</a:t>
            </a:r>
            <a:endParaRPr lang="es-CL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515103" y="5388745"/>
            <a:ext cx="8894011" cy="9273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3000" dirty="0" smtClean="0"/>
              <a:t>Somos todos </a:t>
            </a:r>
            <a:r>
              <a:rPr lang="es-CL" sz="3000" dirty="0" smtClean="0">
                <a:solidFill>
                  <a:schemeClr val="accent2"/>
                </a:solidFill>
              </a:rPr>
              <a:t>diferentes</a:t>
            </a:r>
            <a:r>
              <a:rPr lang="es-CL" sz="3000" dirty="0" smtClean="0"/>
              <a:t> pero </a:t>
            </a:r>
            <a:r>
              <a:rPr lang="es-CL" sz="3000" dirty="0" smtClean="0">
                <a:solidFill>
                  <a:schemeClr val="accent2"/>
                </a:solidFill>
              </a:rPr>
              <a:t>iguales</a:t>
            </a:r>
          </a:p>
          <a:p>
            <a:pPr algn="ctr"/>
            <a:r>
              <a:rPr lang="es-CL" sz="3000" dirty="0" smtClean="0">
                <a:solidFill>
                  <a:schemeClr val="accent2"/>
                </a:solidFill>
              </a:rPr>
              <a:t>CADA UNO ES </a:t>
            </a:r>
            <a:r>
              <a:rPr lang="es-CL" sz="3000" dirty="0" smtClean="0">
                <a:solidFill>
                  <a:schemeClr val="accent2"/>
                </a:solidFill>
              </a:rPr>
              <a:t>VALIOSO</a:t>
            </a:r>
            <a:endParaRPr lang="es-CL" sz="3000" dirty="0" smtClean="0">
              <a:solidFill>
                <a:schemeClr val="accent2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706" y="338654"/>
            <a:ext cx="1146897" cy="114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3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/>
          <p:cNvSpPr txBox="1">
            <a:spLocks/>
          </p:cNvSpPr>
          <p:nvPr/>
        </p:nvSpPr>
        <p:spPr>
          <a:xfrm>
            <a:off x="1430383" y="5081547"/>
            <a:ext cx="9581606" cy="6792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s-CL" sz="4000" b="1" dirty="0">
              <a:solidFill>
                <a:schemeClr val="accent2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851" y="2599509"/>
            <a:ext cx="8169035" cy="2334010"/>
          </a:xfrm>
        </p:spPr>
      </p:pic>
    </p:spTree>
    <p:extLst>
      <p:ext uri="{BB962C8B-B14F-4D97-AF65-F5344CB8AC3E}">
        <p14:creationId xmlns:p14="http://schemas.microsoft.com/office/powerpoint/2010/main" val="90161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tela de condensación">
  <a:themeElements>
    <a:clrScheme name="Estela de condensación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Estela de condensación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tela de condensació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Estela de condensación</Template>
  <TotalTime>1434</TotalTime>
  <Words>143</Words>
  <Application>Microsoft Office PowerPoint</Application>
  <PresentationFormat>Panorámica</PresentationFormat>
  <Paragraphs>29</Paragraphs>
  <Slides>7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2" baseType="lpstr">
      <vt:lpstr>Arial</vt:lpstr>
      <vt:lpstr>Bradley Hand ITC</vt:lpstr>
      <vt:lpstr>Century Gothic</vt:lpstr>
      <vt:lpstr>Georgia</vt:lpstr>
      <vt:lpstr>Estela de condensación</vt:lpstr>
      <vt:lpstr>NUMANCIA POR UNA SANA CONVIVENCIA</vt:lpstr>
      <vt:lpstr>Objetivo: Reconocer los características personales e identificar similitudes con mis compañeros</vt:lpstr>
      <vt:lpstr>diferentes pero iguales</vt:lpstr>
      <vt:lpstr>CARTA PARA UN AMIGO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Numancia nos la jugamos por una sana convivencia digital</dc:title>
  <dc:creator>Usuario</dc:creator>
  <cp:lastModifiedBy>Usuario</cp:lastModifiedBy>
  <cp:revision>36</cp:revision>
  <dcterms:created xsi:type="dcterms:W3CDTF">2021-03-16T10:20:01Z</dcterms:created>
  <dcterms:modified xsi:type="dcterms:W3CDTF">2021-03-31T11:40:33Z</dcterms:modified>
</cp:coreProperties>
</file>