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8"/>
  </p:notesMasterIdLst>
  <p:sldIdLst>
    <p:sldId id="256" r:id="rId2"/>
    <p:sldId id="260" r:id="rId3"/>
    <p:sldId id="270" r:id="rId4"/>
    <p:sldId id="271" r:id="rId5"/>
    <p:sldId id="292" r:id="rId6"/>
    <p:sldId id="258" r:id="rId7"/>
    <p:sldId id="284" r:id="rId8"/>
    <p:sldId id="268" r:id="rId9"/>
    <p:sldId id="293" r:id="rId10"/>
    <p:sldId id="274" r:id="rId11"/>
    <p:sldId id="263" r:id="rId12"/>
    <p:sldId id="269" r:id="rId13"/>
    <p:sldId id="285" r:id="rId14"/>
    <p:sldId id="294" r:id="rId15"/>
    <p:sldId id="277" r:id="rId16"/>
    <p:sldId id="264" r:id="rId17"/>
  </p:sldIdLst>
  <p:sldSz cx="9144000" cy="5143500" type="screen16x9"/>
  <p:notesSz cx="6858000" cy="9144000"/>
  <p:embeddedFontLst>
    <p:embeddedFont>
      <p:font typeface="Barlow Semi Condensed Light" panose="020B060402020202020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Fira Sans Extra Condensed Medium" panose="020B0604020202020204" charset="0"/>
      <p:regular r:id="rId27"/>
      <p:bold r:id="rId28"/>
      <p:italic r:id="rId29"/>
      <p:boldItalic r:id="rId30"/>
    </p:embeddedFont>
    <p:embeddedFont>
      <p:font typeface="Gaegu" panose="020B0604020202020204" charset="0"/>
      <p:regular r:id="rId31"/>
      <p:bold r:id="rId32"/>
    </p:embeddedFont>
    <p:embeddedFont>
      <p:font typeface="Questrial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1A40A4-357A-4CBD-8877-C4427C69F1BE}">
  <a:tblStyle styleId="{6C1A40A4-357A-4CBD-8877-C4427C69F1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badf322efb_0_18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badf322efb_0_18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badf322efb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badf322efb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gbb93affac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7" name="Google Shape;1977;gbb93affac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5" name="Google Shape;2725;gbadf322efb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6" name="Google Shape;2726;gbadf322efb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bb491fced8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bb491fced8_1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2158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" name="Google Shape;2315;gbadf322efb_0_18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6" name="Google Shape;2316;gbadf322efb_0_18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gb5b685808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0" name="Google Shape;880;gb5b685808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ae31c0142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ae31c0142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gbadf322efb_0_17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1" name="Google Shape;2021;gbadf322efb_0_17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bb491fced8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bb491fced8_1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bb491fced8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bb491fced8_1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592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badf322ef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badf322ef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Google Shape;2693;gbadf322efb_0_8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4" name="Google Shape;2694;gbadf322efb_0_8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gbadf322efb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1" name="Google Shape;1971;gbadf322efb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bb491fced8_1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9" name="Google Shape;2049;gbb491fced8_1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820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Permanent Marker"/>
              <a:buNone/>
              <a:defRPr sz="63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Sarala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-73625" y="3049157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879660" y="0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rgbClr val="A4E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149652" y="3265650"/>
            <a:ext cx="1994293" cy="1877798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rgbClr val="FF83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flipH="1">
            <a:off x="-49697" y="-77400"/>
            <a:ext cx="1679697" cy="3343055"/>
          </a:xfrm>
          <a:custGeom>
            <a:avLst/>
            <a:gdLst/>
            <a:ahLst/>
            <a:cxnLst/>
            <a:rect l="l" t="t" r="r" b="b"/>
            <a:pathLst>
              <a:path w="45953" h="91459" extrusionOk="0">
                <a:moveTo>
                  <a:pt x="45455" y="0"/>
                </a:moveTo>
                <a:lnTo>
                  <a:pt x="4158" y="2010"/>
                </a:lnTo>
                <a:cubicBezTo>
                  <a:pt x="2408" y="6505"/>
                  <a:pt x="1" y="11140"/>
                  <a:pt x="498" y="15934"/>
                </a:cubicBezTo>
                <a:cubicBezTo>
                  <a:pt x="3581" y="45614"/>
                  <a:pt x="39209" y="21942"/>
                  <a:pt x="34196" y="50170"/>
                </a:cubicBezTo>
                <a:cubicBezTo>
                  <a:pt x="32525" y="59500"/>
                  <a:pt x="25046" y="67596"/>
                  <a:pt x="25841" y="77025"/>
                </a:cubicBezTo>
                <a:cubicBezTo>
                  <a:pt x="26506" y="84932"/>
                  <a:pt x="35320" y="91459"/>
                  <a:pt x="43397" y="91459"/>
                </a:cubicBezTo>
                <a:cubicBezTo>
                  <a:pt x="44261" y="91459"/>
                  <a:pt x="45116" y="91384"/>
                  <a:pt x="45953" y="91228"/>
                </a:cubicBezTo>
                <a:lnTo>
                  <a:pt x="45455" y="13090"/>
                </a:lnTo>
                <a:lnTo>
                  <a:pt x="45455" y="0"/>
                </a:lnTo>
                <a:close/>
              </a:path>
            </a:pathLst>
          </a:custGeom>
          <a:solidFill>
            <a:srgbClr val="25A0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5024955" y="28281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5400000">
            <a:off x="2100580" y="-974146"/>
            <a:ext cx="1119149" cy="295245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1864142" y="3399345"/>
            <a:ext cx="1123434" cy="1393873"/>
            <a:chOff x="2197575" y="2352900"/>
            <a:chExt cx="828125" cy="1027475"/>
          </a:xfrm>
        </p:grpSpPr>
        <p:sp>
          <p:nvSpPr>
            <p:cNvPr id="19" name="Google Shape;19;p2"/>
            <p:cNvSpPr/>
            <p:nvPr/>
          </p:nvSpPr>
          <p:spPr>
            <a:xfrm>
              <a:off x="2227600" y="2376300"/>
              <a:ext cx="534575" cy="269175"/>
            </a:xfrm>
            <a:custGeom>
              <a:avLst/>
              <a:gdLst/>
              <a:ahLst/>
              <a:cxnLst/>
              <a:rect l="l" t="t" r="r" b="b"/>
              <a:pathLst>
                <a:path w="21383" h="10767" extrusionOk="0">
                  <a:moveTo>
                    <a:pt x="18914" y="1"/>
                  </a:moveTo>
                  <a:cubicBezTo>
                    <a:pt x="18714" y="1"/>
                    <a:pt x="18580" y="1"/>
                    <a:pt x="18514" y="34"/>
                  </a:cubicBezTo>
                  <a:cubicBezTo>
                    <a:pt x="18180" y="201"/>
                    <a:pt x="367" y="10242"/>
                    <a:pt x="0" y="10475"/>
                  </a:cubicBezTo>
                  <a:cubicBezTo>
                    <a:pt x="467" y="10542"/>
                    <a:pt x="968" y="10709"/>
                    <a:pt x="1301" y="10742"/>
                  </a:cubicBezTo>
                  <a:cubicBezTo>
                    <a:pt x="1351" y="10759"/>
                    <a:pt x="1401" y="10767"/>
                    <a:pt x="1447" y="10767"/>
                  </a:cubicBezTo>
                  <a:cubicBezTo>
                    <a:pt x="1493" y="10767"/>
                    <a:pt x="1535" y="10759"/>
                    <a:pt x="1568" y="10742"/>
                  </a:cubicBezTo>
                  <a:cubicBezTo>
                    <a:pt x="1668" y="10709"/>
                    <a:pt x="2569" y="10208"/>
                    <a:pt x="3970" y="9474"/>
                  </a:cubicBezTo>
                  <a:cubicBezTo>
                    <a:pt x="8506" y="6973"/>
                    <a:pt x="18180" y="1569"/>
                    <a:pt x="21382" y="401"/>
                  </a:cubicBezTo>
                  <a:cubicBezTo>
                    <a:pt x="21382" y="401"/>
                    <a:pt x="19714" y="68"/>
                    <a:pt x="18914" y="1"/>
                  </a:cubicBezTo>
                  <a:close/>
                </a:path>
              </a:pathLst>
            </a:custGeom>
            <a:solidFill>
              <a:srgbClr val="F6F4E8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204250" y="2352900"/>
              <a:ext cx="496200" cy="286125"/>
            </a:xfrm>
            <a:custGeom>
              <a:avLst/>
              <a:gdLst/>
              <a:ahLst/>
              <a:cxnLst/>
              <a:rect l="l" t="t" r="r" b="b"/>
              <a:pathLst>
                <a:path w="19848" h="11445" extrusionOk="0">
                  <a:moveTo>
                    <a:pt x="19094" y="0"/>
                  </a:moveTo>
                  <a:cubicBezTo>
                    <a:pt x="18262" y="0"/>
                    <a:pt x="1916" y="10122"/>
                    <a:pt x="0" y="11311"/>
                  </a:cubicBezTo>
                  <a:cubicBezTo>
                    <a:pt x="42" y="11305"/>
                    <a:pt x="86" y="11302"/>
                    <a:pt x="133" y="11302"/>
                  </a:cubicBezTo>
                  <a:cubicBezTo>
                    <a:pt x="353" y="11302"/>
                    <a:pt x="632" y="11362"/>
                    <a:pt x="934" y="11444"/>
                  </a:cubicBezTo>
                  <a:cubicBezTo>
                    <a:pt x="1268" y="11244"/>
                    <a:pt x="19114" y="1137"/>
                    <a:pt x="19448" y="1004"/>
                  </a:cubicBezTo>
                  <a:cubicBezTo>
                    <a:pt x="19514" y="970"/>
                    <a:pt x="19648" y="970"/>
                    <a:pt x="19848" y="970"/>
                  </a:cubicBezTo>
                  <a:cubicBezTo>
                    <a:pt x="19848" y="970"/>
                    <a:pt x="19314" y="103"/>
                    <a:pt x="19114" y="3"/>
                  </a:cubicBezTo>
                  <a:cubicBezTo>
                    <a:pt x="19109" y="1"/>
                    <a:pt x="19102" y="0"/>
                    <a:pt x="1909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197575" y="2634825"/>
              <a:ext cx="290225" cy="744725"/>
            </a:xfrm>
            <a:custGeom>
              <a:avLst/>
              <a:gdLst/>
              <a:ahLst/>
              <a:cxnLst/>
              <a:rect l="l" t="t" r="r" b="b"/>
              <a:pathLst>
                <a:path w="11609" h="29789" extrusionOk="0">
                  <a:moveTo>
                    <a:pt x="267" y="1"/>
                  </a:moveTo>
                  <a:cubicBezTo>
                    <a:pt x="167" y="67"/>
                    <a:pt x="101" y="134"/>
                    <a:pt x="101" y="134"/>
                  </a:cubicBezTo>
                  <a:cubicBezTo>
                    <a:pt x="0" y="634"/>
                    <a:pt x="8206" y="28654"/>
                    <a:pt x="8573" y="29021"/>
                  </a:cubicBezTo>
                  <a:cubicBezTo>
                    <a:pt x="8940" y="29388"/>
                    <a:pt x="11042" y="29755"/>
                    <a:pt x="11609" y="29789"/>
                  </a:cubicBezTo>
                  <a:lnTo>
                    <a:pt x="2502" y="401"/>
                  </a:lnTo>
                  <a:cubicBezTo>
                    <a:pt x="2169" y="368"/>
                    <a:pt x="1668" y="234"/>
                    <a:pt x="1201" y="134"/>
                  </a:cubicBezTo>
                  <a:cubicBezTo>
                    <a:pt x="834" y="34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260125" y="2613150"/>
              <a:ext cx="288550" cy="767225"/>
            </a:xfrm>
            <a:custGeom>
              <a:avLst/>
              <a:gdLst/>
              <a:ahLst/>
              <a:cxnLst/>
              <a:rect l="l" t="t" r="r" b="b"/>
              <a:pathLst>
                <a:path w="11542" h="30689" extrusionOk="0">
                  <a:moveTo>
                    <a:pt x="2669" y="0"/>
                  </a:moveTo>
                  <a:cubicBezTo>
                    <a:pt x="1268" y="734"/>
                    <a:pt x="367" y="1235"/>
                    <a:pt x="267" y="1268"/>
                  </a:cubicBezTo>
                  <a:cubicBezTo>
                    <a:pt x="250" y="1301"/>
                    <a:pt x="209" y="1318"/>
                    <a:pt x="159" y="1318"/>
                  </a:cubicBezTo>
                  <a:cubicBezTo>
                    <a:pt x="109" y="1318"/>
                    <a:pt x="50" y="1301"/>
                    <a:pt x="0" y="1268"/>
                  </a:cubicBezTo>
                  <a:lnTo>
                    <a:pt x="0" y="1268"/>
                  </a:lnTo>
                  <a:lnTo>
                    <a:pt x="9107" y="30689"/>
                  </a:lnTo>
                  <a:cubicBezTo>
                    <a:pt x="9240" y="30689"/>
                    <a:pt x="10174" y="30222"/>
                    <a:pt x="11542" y="29521"/>
                  </a:cubicBezTo>
                  <a:lnTo>
                    <a:pt x="2669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326825" y="2381400"/>
              <a:ext cx="698875" cy="970625"/>
            </a:xfrm>
            <a:custGeom>
              <a:avLst/>
              <a:gdLst/>
              <a:ahLst/>
              <a:cxnLst/>
              <a:rect l="l" t="t" r="r" b="b"/>
              <a:pathLst>
                <a:path w="27955" h="38825" extrusionOk="0">
                  <a:moveTo>
                    <a:pt x="18296" y="1"/>
                  </a:moveTo>
                  <a:cubicBezTo>
                    <a:pt x="18112" y="1"/>
                    <a:pt x="17797" y="72"/>
                    <a:pt x="17413" y="264"/>
                  </a:cubicBezTo>
                  <a:cubicBezTo>
                    <a:pt x="14211" y="1398"/>
                    <a:pt x="4537" y="6802"/>
                    <a:pt x="1" y="9304"/>
                  </a:cubicBezTo>
                  <a:lnTo>
                    <a:pt x="8874" y="38825"/>
                  </a:lnTo>
                  <a:cubicBezTo>
                    <a:pt x="14378" y="35956"/>
                    <a:pt x="27387" y="28651"/>
                    <a:pt x="27621" y="27884"/>
                  </a:cubicBezTo>
                  <a:cubicBezTo>
                    <a:pt x="27954" y="26983"/>
                    <a:pt x="19448" y="731"/>
                    <a:pt x="18447" y="30"/>
                  </a:cubicBezTo>
                  <a:cubicBezTo>
                    <a:pt x="18419" y="12"/>
                    <a:pt x="18367" y="1"/>
                    <a:pt x="1829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96200" y="2942100"/>
              <a:ext cx="44225" cy="40950"/>
            </a:xfrm>
            <a:custGeom>
              <a:avLst/>
              <a:gdLst/>
              <a:ahLst/>
              <a:cxnLst/>
              <a:rect l="l" t="t" r="r" b="b"/>
              <a:pathLst>
                <a:path w="1769" h="1638" extrusionOk="0">
                  <a:moveTo>
                    <a:pt x="845" y="1"/>
                  </a:moveTo>
                  <a:cubicBezTo>
                    <a:pt x="469" y="1"/>
                    <a:pt x="130" y="308"/>
                    <a:pt x="100" y="719"/>
                  </a:cubicBezTo>
                  <a:cubicBezTo>
                    <a:pt x="0" y="1186"/>
                    <a:pt x="334" y="1586"/>
                    <a:pt x="801" y="1620"/>
                  </a:cubicBezTo>
                  <a:cubicBezTo>
                    <a:pt x="857" y="1632"/>
                    <a:pt x="912" y="1637"/>
                    <a:pt x="966" y="1637"/>
                  </a:cubicBezTo>
                  <a:cubicBezTo>
                    <a:pt x="1359" y="1637"/>
                    <a:pt x="1676" y="1330"/>
                    <a:pt x="1735" y="919"/>
                  </a:cubicBezTo>
                  <a:cubicBezTo>
                    <a:pt x="1768" y="452"/>
                    <a:pt x="1435" y="52"/>
                    <a:pt x="1001" y="18"/>
                  </a:cubicBezTo>
                  <a:cubicBezTo>
                    <a:pt x="949" y="6"/>
                    <a:pt x="896" y="1"/>
                    <a:pt x="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78000" y="2860600"/>
              <a:ext cx="43375" cy="41325"/>
            </a:xfrm>
            <a:custGeom>
              <a:avLst/>
              <a:gdLst/>
              <a:ahLst/>
              <a:cxnLst/>
              <a:rect l="l" t="t" r="r" b="b"/>
              <a:pathLst>
                <a:path w="1735" h="1653" extrusionOk="0">
                  <a:moveTo>
                    <a:pt x="882" y="1"/>
                  </a:moveTo>
                  <a:cubicBezTo>
                    <a:pt x="467" y="1"/>
                    <a:pt x="128" y="314"/>
                    <a:pt x="67" y="710"/>
                  </a:cubicBezTo>
                  <a:cubicBezTo>
                    <a:pt x="0" y="1177"/>
                    <a:pt x="334" y="1611"/>
                    <a:pt x="801" y="1644"/>
                  </a:cubicBezTo>
                  <a:cubicBezTo>
                    <a:pt x="838" y="1650"/>
                    <a:pt x="875" y="1652"/>
                    <a:pt x="912" y="1652"/>
                  </a:cubicBezTo>
                  <a:cubicBezTo>
                    <a:pt x="1306" y="1652"/>
                    <a:pt x="1671" y="1340"/>
                    <a:pt x="1701" y="943"/>
                  </a:cubicBezTo>
                  <a:cubicBezTo>
                    <a:pt x="1735" y="476"/>
                    <a:pt x="1401" y="43"/>
                    <a:pt x="1001" y="9"/>
                  </a:cubicBezTo>
                  <a:cubicBezTo>
                    <a:pt x="961" y="4"/>
                    <a:pt x="921" y="1"/>
                    <a:pt x="8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695425" y="2959550"/>
              <a:ext cx="66750" cy="32700"/>
            </a:xfrm>
            <a:custGeom>
              <a:avLst/>
              <a:gdLst/>
              <a:ahLst/>
              <a:cxnLst/>
              <a:rect l="l" t="t" r="r" b="b"/>
              <a:pathLst>
                <a:path w="2670" h="1308" extrusionOk="0">
                  <a:moveTo>
                    <a:pt x="1" y="1222"/>
                  </a:moveTo>
                  <a:cubicBezTo>
                    <a:pt x="1" y="1223"/>
                    <a:pt x="1" y="1223"/>
                    <a:pt x="1" y="1223"/>
                  </a:cubicBezTo>
                  <a:cubicBezTo>
                    <a:pt x="2" y="1223"/>
                    <a:pt x="2" y="1223"/>
                    <a:pt x="3" y="1222"/>
                  </a:cubicBezTo>
                  <a:lnTo>
                    <a:pt x="3" y="1222"/>
                  </a:lnTo>
                  <a:cubicBezTo>
                    <a:pt x="2" y="1222"/>
                    <a:pt x="1" y="1222"/>
                    <a:pt x="1" y="1222"/>
                  </a:cubicBezTo>
                  <a:close/>
                  <a:moveTo>
                    <a:pt x="2157" y="1"/>
                  </a:moveTo>
                  <a:cubicBezTo>
                    <a:pt x="1912" y="1"/>
                    <a:pt x="1588" y="50"/>
                    <a:pt x="1202" y="221"/>
                  </a:cubicBezTo>
                  <a:cubicBezTo>
                    <a:pt x="344" y="634"/>
                    <a:pt x="31" y="1198"/>
                    <a:pt x="3" y="1222"/>
                  </a:cubicBezTo>
                  <a:lnTo>
                    <a:pt x="3" y="1222"/>
                  </a:lnTo>
                  <a:cubicBezTo>
                    <a:pt x="202" y="1275"/>
                    <a:pt x="423" y="1307"/>
                    <a:pt x="648" y="1307"/>
                  </a:cubicBezTo>
                  <a:cubicBezTo>
                    <a:pt x="987" y="1307"/>
                    <a:pt x="1335" y="1235"/>
                    <a:pt x="1635" y="1055"/>
                  </a:cubicBezTo>
                  <a:cubicBezTo>
                    <a:pt x="2102" y="855"/>
                    <a:pt x="2436" y="488"/>
                    <a:pt x="2669" y="88"/>
                  </a:cubicBezTo>
                  <a:cubicBezTo>
                    <a:pt x="2669" y="88"/>
                    <a:pt x="2484" y="1"/>
                    <a:pt x="2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664575" y="2918650"/>
              <a:ext cx="110100" cy="72300"/>
            </a:xfrm>
            <a:custGeom>
              <a:avLst/>
              <a:gdLst/>
              <a:ahLst/>
              <a:cxnLst/>
              <a:rect l="l" t="t" r="r" b="b"/>
              <a:pathLst>
                <a:path w="4404" h="2892" extrusionOk="0">
                  <a:moveTo>
                    <a:pt x="3700" y="1"/>
                  </a:moveTo>
                  <a:cubicBezTo>
                    <a:pt x="3168" y="1"/>
                    <a:pt x="2875" y="1052"/>
                    <a:pt x="2102" y="1190"/>
                  </a:cubicBezTo>
                  <a:cubicBezTo>
                    <a:pt x="1201" y="1357"/>
                    <a:pt x="234" y="1023"/>
                    <a:pt x="67" y="1724"/>
                  </a:cubicBezTo>
                  <a:cubicBezTo>
                    <a:pt x="0" y="2291"/>
                    <a:pt x="534" y="2724"/>
                    <a:pt x="1235" y="2891"/>
                  </a:cubicBezTo>
                  <a:cubicBezTo>
                    <a:pt x="1235" y="2891"/>
                    <a:pt x="1568" y="2291"/>
                    <a:pt x="2436" y="1857"/>
                  </a:cubicBezTo>
                  <a:cubicBezTo>
                    <a:pt x="2806" y="1665"/>
                    <a:pt x="3121" y="1608"/>
                    <a:pt x="3362" y="1608"/>
                  </a:cubicBezTo>
                  <a:cubicBezTo>
                    <a:pt x="3707" y="1608"/>
                    <a:pt x="3903" y="1724"/>
                    <a:pt x="3903" y="1724"/>
                  </a:cubicBezTo>
                  <a:cubicBezTo>
                    <a:pt x="4337" y="1057"/>
                    <a:pt x="4404" y="356"/>
                    <a:pt x="4070" y="156"/>
                  </a:cubicBezTo>
                  <a:cubicBezTo>
                    <a:pt x="3932" y="46"/>
                    <a:pt x="3810" y="1"/>
                    <a:pt x="37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572850" y="299760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34" y="0"/>
                    <a:pt x="0" y="834"/>
                    <a:pt x="0" y="1835"/>
                  </a:cubicBezTo>
                  <a:cubicBezTo>
                    <a:pt x="0" y="2835"/>
                    <a:pt x="834" y="3669"/>
                    <a:pt x="1835" y="3669"/>
                  </a:cubicBezTo>
                  <a:cubicBezTo>
                    <a:pt x="2836" y="3669"/>
                    <a:pt x="3669" y="2835"/>
                    <a:pt x="3669" y="1835"/>
                  </a:cubicBezTo>
                  <a:cubicBezTo>
                    <a:pt x="3669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7175" y="2895850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1835" y="0"/>
                  </a:moveTo>
                  <a:cubicBezTo>
                    <a:pt x="801" y="0"/>
                    <a:pt x="1" y="834"/>
                    <a:pt x="1" y="1835"/>
                  </a:cubicBezTo>
                  <a:cubicBezTo>
                    <a:pt x="1" y="2869"/>
                    <a:pt x="801" y="3670"/>
                    <a:pt x="1835" y="3670"/>
                  </a:cubicBezTo>
                  <a:cubicBezTo>
                    <a:pt x="2836" y="3670"/>
                    <a:pt x="3670" y="2869"/>
                    <a:pt x="3670" y="1835"/>
                  </a:cubicBezTo>
                  <a:cubicBezTo>
                    <a:pt x="3670" y="834"/>
                    <a:pt x="2836" y="0"/>
                    <a:pt x="18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7436397" y="37102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573200" y="1881710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7201950" y="34967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879125" y="2050208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330075" y="1104446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2"/>
          <p:cNvGrpSpPr/>
          <p:nvPr/>
        </p:nvGrpSpPr>
        <p:grpSpPr>
          <a:xfrm>
            <a:off x="7301415" y="343845"/>
            <a:ext cx="875394" cy="1608910"/>
            <a:chOff x="4773575" y="1104625"/>
            <a:chExt cx="785600" cy="1443875"/>
          </a:xfrm>
        </p:grpSpPr>
        <p:sp>
          <p:nvSpPr>
            <p:cNvPr id="36" name="Google Shape;36;p2"/>
            <p:cNvSpPr/>
            <p:nvPr/>
          </p:nvSpPr>
          <p:spPr>
            <a:xfrm>
              <a:off x="4803600" y="2410500"/>
              <a:ext cx="168475" cy="138000"/>
            </a:xfrm>
            <a:custGeom>
              <a:avLst/>
              <a:gdLst/>
              <a:ahLst/>
              <a:cxnLst/>
              <a:rect l="l" t="t" r="r" b="b"/>
              <a:pathLst>
                <a:path w="6739" h="5520" extrusionOk="0">
                  <a:moveTo>
                    <a:pt x="1" y="1"/>
                  </a:moveTo>
                  <a:cubicBezTo>
                    <a:pt x="501" y="2936"/>
                    <a:pt x="1001" y="5304"/>
                    <a:pt x="1335" y="5471"/>
                  </a:cubicBezTo>
                  <a:cubicBezTo>
                    <a:pt x="1390" y="5504"/>
                    <a:pt x="1463" y="5520"/>
                    <a:pt x="1550" y="5520"/>
                  </a:cubicBezTo>
                  <a:cubicBezTo>
                    <a:pt x="2355" y="5520"/>
                    <a:pt x="4452" y="4187"/>
                    <a:pt x="6739" y="2502"/>
                  </a:cubicBezTo>
                  <a:cubicBezTo>
                    <a:pt x="3036" y="2169"/>
                    <a:pt x="67" y="1"/>
                    <a:pt x="67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74625" y="1104625"/>
              <a:ext cx="484550" cy="326875"/>
            </a:xfrm>
            <a:custGeom>
              <a:avLst/>
              <a:gdLst/>
              <a:ahLst/>
              <a:cxnLst/>
              <a:rect l="l" t="t" r="r" b="b"/>
              <a:pathLst>
                <a:path w="19382" h="13075" extrusionOk="0">
                  <a:moveTo>
                    <a:pt x="7131" y="0"/>
                  </a:moveTo>
                  <a:cubicBezTo>
                    <a:pt x="5649" y="0"/>
                    <a:pt x="4359" y="267"/>
                    <a:pt x="3503" y="865"/>
                  </a:cubicBezTo>
                  <a:cubicBezTo>
                    <a:pt x="2669" y="1466"/>
                    <a:pt x="1402" y="3901"/>
                    <a:pt x="1" y="7370"/>
                  </a:cubicBezTo>
                  <a:cubicBezTo>
                    <a:pt x="1" y="7370"/>
                    <a:pt x="5204" y="10839"/>
                    <a:pt x="17280" y="13074"/>
                  </a:cubicBezTo>
                  <a:cubicBezTo>
                    <a:pt x="18614" y="9038"/>
                    <a:pt x="19381" y="6169"/>
                    <a:pt x="19114" y="5535"/>
                  </a:cubicBezTo>
                  <a:cubicBezTo>
                    <a:pt x="17812" y="2429"/>
                    <a:pt x="11599" y="0"/>
                    <a:pt x="713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055450" y="1288850"/>
              <a:ext cx="451175" cy="194350"/>
            </a:xfrm>
            <a:custGeom>
              <a:avLst/>
              <a:gdLst/>
              <a:ahLst/>
              <a:cxnLst/>
              <a:rect l="l" t="t" r="r" b="b"/>
              <a:pathLst>
                <a:path w="18047" h="7774" extrusionOk="0">
                  <a:moveTo>
                    <a:pt x="767" y="1"/>
                  </a:moveTo>
                  <a:lnTo>
                    <a:pt x="767" y="1"/>
                  </a:lnTo>
                  <a:cubicBezTo>
                    <a:pt x="767" y="1"/>
                    <a:pt x="767" y="1"/>
                    <a:pt x="768" y="1"/>
                  </a:cubicBezTo>
                  <a:lnTo>
                    <a:pt x="768" y="1"/>
                  </a:lnTo>
                  <a:cubicBezTo>
                    <a:pt x="768" y="1"/>
                    <a:pt x="768" y="1"/>
                    <a:pt x="768" y="1"/>
                  </a:cubicBezTo>
                  <a:cubicBezTo>
                    <a:pt x="767" y="1"/>
                    <a:pt x="767" y="1"/>
                    <a:pt x="767" y="1"/>
                  </a:cubicBezTo>
                  <a:close/>
                  <a:moveTo>
                    <a:pt x="768" y="1"/>
                  </a:moveTo>
                  <a:lnTo>
                    <a:pt x="768" y="1"/>
                  </a:lnTo>
                  <a:cubicBezTo>
                    <a:pt x="501" y="602"/>
                    <a:pt x="267" y="1202"/>
                    <a:pt x="0" y="1836"/>
                  </a:cubicBezTo>
                  <a:cubicBezTo>
                    <a:pt x="0" y="1836"/>
                    <a:pt x="2469" y="3837"/>
                    <a:pt x="8173" y="5705"/>
                  </a:cubicBezTo>
                  <a:cubicBezTo>
                    <a:pt x="13643" y="7506"/>
                    <a:pt x="17379" y="7773"/>
                    <a:pt x="17379" y="7773"/>
                  </a:cubicBezTo>
                  <a:cubicBezTo>
                    <a:pt x="17613" y="7039"/>
                    <a:pt x="17846" y="6372"/>
                    <a:pt x="18047" y="5705"/>
                  </a:cubicBezTo>
                  <a:cubicBezTo>
                    <a:pt x="6114" y="3497"/>
                    <a:pt x="826" y="50"/>
                    <a:pt x="76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33775" y="1334725"/>
              <a:ext cx="456175" cy="204350"/>
            </a:xfrm>
            <a:custGeom>
              <a:avLst/>
              <a:gdLst/>
              <a:ahLst/>
              <a:cxnLst/>
              <a:rect l="l" t="t" r="r" b="b"/>
              <a:pathLst>
                <a:path w="18247" h="8174" extrusionOk="0">
                  <a:moveTo>
                    <a:pt x="901" y="1"/>
                  </a:moveTo>
                  <a:cubicBezTo>
                    <a:pt x="634" y="768"/>
                    <a:pt x="300" y="1535"/>
                    <a:pt x="0" y="2336"/>
                  </a:cubicBezTo>
                  <a:cubicBezTo>
                    <a:pt x="0" y="2336"/>
                    <a:pt x="3369" y="4637"/>
                    <a:pt x="8406" y="6305"/>
                  </a:cubicBezTo>
                  <a:cubicBezTo>
                    <a:pt x="13009" y="7806"/>
                    <a:pt x="17479" y="8173"/>
                    <a:pt x="17479" y="8173"/>
                  </a:cubicBezTo>
                  <a:cubicBezTo>
                    <a:pt x="17746" y="7373"/>
                    <a:pt x="18013" y="6639"/>
                    <a:pt x="18246" y="5872"/>
                  </a:cubicBezTo>
                  <a:cubicBezTo>
                    <a:pt x="18246" y="5872"/>
                    <a:pt x="14477" y="5638"/>
                    <a:pt x="9073" y="3870"/>
                  </a:cubicBezTo>
                  <a:cubicBezTo>
                    <a:pt x="3369" y="2002"/>
                    <a:pt x="901" y="1"/>
                    <a:pt x="90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76925" y="1393100"/>
              <a:ext cx="692175" cy="914025"/>
            </a:xfrm>
            <a:custGeom>
              <a:avLst/>
              <a:gdLst/>
              <a:ahLst/>
              <a:cxnLst/>
              <a:rect l="l" t="t" r="r" b="b"/>
              <a:pathLst>
                <a:path w="27687" h="36561" extrusionOk="0">
                  <a:moveTo>
                    <a:pt x="10141" y="1"/>
                  </a:moveTo>
                  <a:cubicBezTo>
                    <a:pt x="5738" y="11709"/>
                    <a:pt x="500" y="28988"/>
                    <a:pt x="100" y="30189"/>
                  </a:cubicBezTo>
                  <a:cubicBezTo>
                    <a:pt x="67" y="30289"/>
                    <a:pt x="0" y="30389"/>
                    <a:pt x="0" y="30523"/>
                  </a:cubicBezTo>
                  <a:cubicBezTo>
                    <a:pt x="247" y="30369"/>
                    <a:pt x="1432" y="29503"/>
                    <a:pt x="2137" y="29503"/>
                  </a:cubicBezTo>
                  <a:cubicBezTo>
                    <a:pt x="2196" y="29503"/>
                    <a:pt x="2251" y="29509"/>
                    <a:pt x="2302" y="29522"/>
                  </a:cubicBezTo>
                  <a:cubicBezTo>
                    <a:pt x="3436" y="29789"/>
                    <a:pt x="3669" y="31457"/>
                    <a:pt x="4103" y="31657"/>
                  </a:cubicBezTo>
                  <a:cubicBezTo>
                    <a:pt x="4152" y="31678"/>
                    <a:pt x="4211" y="31687"/>
                    <a:pt x="4278" y="31687"/>
                  </a:cubicBezTo>
                  <a:cubicBezTo>
                    <a:pt x="4774" y="31687"/>
                    <a:pt x="5723" y="31183"/>
                    <a:pt x="6473" y="31183"/>
                  </a:cubicBezTo>
                  <a:cubicBezTo>
                    <a:pt x="6589" y="31183"/>
                    <a:pt x="6701" y="31195"/>
                    <a:pt x="6805" y="31223"/>
                  </a:cubicBezTo>
                  <a:cubicBezTo>
                    <a:pt x="7806" y="31523"/>
                    <a:pt x="8106" y="33325"/>
                    <a:pt x="8473" y="33491"/>
                  </a:cubicBezTo>
                  <a:cubicBezTo>
                    <a:pt x="8543" y="33517"/>
                    <a:pt x="8619" y="33528"/>
                    <a:pt x="8700" y="33528"/>
                  </a:cubicBezTo>
                  <a:cubicBezTo>
                    <a:pt x="9239" y="33528"/>
                    <a:pt x="10012" y="33040"/>
                    <a:pt x="10698" y="33040"/>
                  </a:cubicBezTo>
                  <a:cubicBezTo>
                    <a:pt x="10851" y="33040"/>
                    <a:pt x="11000" y="33065"/>
                    <a:pt x="11141" y="33124"/>
                  </a:cubicBezTo>
                  <a:cubicBezTo>
                    <a:pt x="12142" y="33491"/>
                    <a:pt x="11842" y="35226"/>
                    <a:pt x="12476" y="35526"/>
                  </a:cubicBezTo>
                  <a:cubicBezTo>
                    <a:pt x="12516" y="35549"/>
                    <a:pt x="12563" y="35559"/>
                    <a:pt x="12617" y="35559"/>
                  </a:cubicBezTo>
                  <a:cubicBezTo>
                    <a:pt x="13055" y="35559"/>
                    <a:pt x="13919" y="34884"/>
                    <a:pt x="14589" y="34884"/>
                  </a:cubicBezTo>
                  <a:cubicBezTo>
                    <a:pt x="14800" y="34884"/>
                    <a:pt x="14991" y="34951"/>
                    <a:pt x="15144" y="35126"/>
                  </a:cubicBezTo>
                  <a:cubicBezTo>
                    <a:pt x="15344" y="35326"/>
                    <a:pt x="15611" y="36494"/>
                    <a:pt x="15511" y="36560"/>
                  </a:cubicBezTo>
                  <a:cubicBezTo>
                    <a:pt x="15611" y="36527"/>
                    <a:pt x="15611" y="36494"/>
                    <a:pt x="15645" y="36460"/>
                  </a:cubicBezTo>
                  <a:cubicBezTo>
                    <a:pt x="16479" y="35193"/>
                    <a:pt x="23417" y="18014"/>
                    <a:pt x="27687" y="5838"/>
                  </a:cubicBezTo>
                  <a:cubicBezTo>
                    <a:pt x="27687" y="5838"/>
                    <a:pt x="23250" y="5471"/>
                    <a:pt x="18647" y="3970"/>
                  </a:cubicBezTo>
                  <a:cubicBezTo>
                    <a:pt x="13610" y="2302"/>
                    <a:pt x="10241" y="1"/>
                    <a:pt x="1014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3575" y="2129825"/>
              <a:ext cx="394475" cy="342400"/>
            </a:xfrm>
            <a:custGeom>
              <a:avLst/>
              <a:gdLst/>
              <a:ahLst/>
              <a:cxnLst/>
              <a:rect l="l" t="t" r="r" b="b"/>
              <a:pathLst>
                <a:path w="15779" h="13696" extrusionOk="0">
                  <a:moveTo>
                    <a:pt x="2351" y="1"/>
                  </a:moveTo>
                  <a:cubicBezTo>
                    <a:pt x="1690" y="1"/>
                    <a:pt x="450" y="866"/>
                    <a:pt x="234" y="1020"/>
                  </a:cubicBezTo>
                  <a:cubicBezTo>
                    <a:pt x="1" y="2588"/>
                    <a:pt x="568" y="7358"/>
                    <a:pt x="1202" y="11194"/>
                  </a:cubicBezTo>
                  <a:lnTo>
                    <a:pt x="1268" y="11194"/>
                  </a:lnTo>
                  <a:cubicBezTo>
                    <a:pt x="1268" y="11194"/>
                    <a:pt x="4237" y="13362"/>
                    <a:pt x="7940" y="13696"/>
                  </a:cubicBezTo>
                  <a:cubicBezTo>
                    <a:pt x="11209" y="11328"/>
                    <a:pt x="14878" y="8192"/>
                    <a:pt x="15712" y="7091"/>
                  </a:cubicBezTo>
                  <a:cubicBezTo>
                    <a:pt x="15779" y="7025"/>
                    <a:pt x="15545" y="5857"/>
                    <a:pt x="15312" y="5657"/>
                  </a:cubicBezTo>
                  <a:cubicBezTo>
                    <a:pt x="15158" y="5481"/>
                    <a:pt x="14968" y="5415"/>
                    <a:pt x="14759" y="5415"/>
                  </a:cubicBezTo>
                  <a:cubicBezTo>
                    <a:pt x="14106" y="5415"/>
                    <a:pt x="13275" y="6065"/>
                    <a:pt x="12836" y="6065"/>
                  </a:cubicBezTo>
                  <a:cubicBezTo>
                    <a:pt x="12774" y="6065"/>
                    <a:pt x="12721" y="6052"/>
                    <a:pt x="12676" y="6024"/>
                  </a:cubicBezTo>
                  <a:cubicBezTo>
                    <a:pt x="12076" y="5724"/>
                    <a:pt x="12343" y="3989"/>
                    <a:pt x="11342" y="3589"/>
                  </a:cubicBezTo>
                  <a:cubicBezTo>
                    <a:pt x="11212" y="3539"/>
                    <a:pt x="11076" y="3518"/>
                    <a:pt x="10935" y="3518"/>
                  </a:cubicBezTo>
                  <a:cubicBezTo>
                    <a:pt x="10241" y="3518"/>
                    <a:pt x="9453" y="4026"/>
                    <a:pt x="8924" y="4026"/>
                  </a:cubicBezTo>
                  <a:cubicBezTo>
                    <a:pt x="8846" y="4026"/>
                    <a:pt x="8773" y="4015"/>
                    <a:pt x="8707" y="3989"/>
                  </a:cubicBezTo>
                  <a:cubicBezTo>
                    <a:pt x="8273" y="3822"/>
                    <a:pt x="8006" y="2021"/>
                    <a:pt x="7039" y="1721"/>
                  </a:cubicBezTo>
                  <a:cubicBezTo>
                    <a:pt x="6931" y="1693"/>
                    <a:pt x="6816" y="1680"/>
                    <a:pt x="6696" y="1680"/>
                  </a:cubicBezTo>
                  <a:cubicBezTo>
                    <a:pt x="5927" y="1680"/>
                    <a:pt x="4976" y="2185"/>
                    <a:pt x="4479" y="2185"/>
                  </a:cubicBezTo>
                  <a:cubicBezTo>
                    <a:pt x="4412" y="2185"/>
                    <a:pt x="4353" y="2175"/>
                    <a:pt x="4304" y="2154"/>
                  </a:cubicBezTo>
                  <a:cubicBezTo>
                    <a:pt x="3837" y="1921"/>
                    <a:pt x="3603" y="320"/>
                    <a:pt x="2502" y="20"/>
                  </a:cubicBezTo>
                  <a:cubicBezTo>
                    <a:pt x="2457" y="7"/>
                    <a:pt x="2406" y="1"/>
                    <a:pt x="2351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121650" y="1579550"/>
              <a:ext cx="242975" cy="587625"/>
            </a:xfrm>
            <a:custGeom>
              <a:avLst/>
              <a:gdLst/>
              <a:ahLst/>
              <a:cxnLst/>
              <a:rect l="l" t="t" r="r" b="b"/>
              <a:pathLst>
                <a:path w="9719" h="23505" extrusionOk="0">
                  <a:moveTo>
                    <a:pt x="9397" y="0"/>
                  </a:moveTo>
                  <a:cubicBezTo>
                    <a:pt x="9336" y="0"/>
                    <a:pt x="9275" y="25"/>
                    <a:pt x="9228" y="81"/>
                  </a:cubicBezTo>
                  <a:cubicBezTo>
                    <a:pt x="8794" y="682"/>
                    <a:pt x="8527" y="1382"/>
                    <a:pt x="8227" y="2050"/>
                  </a:cubicBezTo>
                  <a:cubicBezTo>
                    <a:pt x="7960" y="2750"/>
                    <a:pt x="7660" y="3517"/>
                    <a:pt x="7393" y="4218"/>
                  </a:cubicBezTo>
                  <a:cubicBezTo>
                    <a:pt x="6893" y="5719"/>
                    <a:pt x="6492" y="7253"/>
                    <a:pt x="5992" y="8754"/>
                  </a:cubicBezTo>
                  <a:cubicBezTo>
                    <a:pt x="4958" y="11957"/>
                    <a:pt x="3357" y="14892"/>
                    <a:pt x="2022" y="17994"/>
                  </a:cubicBezTo>
                  <a:cubicBezTo>
                    <a:pt x="1289" y="19729"/>
                    <a:pt x="555" y="21497"/>
                    <a:pt x="21" y="23365"/>
                  </a:cubicBezTo>
                  <a:cubicBezTo>
                    <a:pt x="0" y="23447"/>
                    <a:pt x="56" y="23504"/>
                    <a:pt x="118" y="23504"/>
                  </a:cubicBezTo>
                  <a:cubicBezTo>
                    <a:pt x="156" y="23504"/>
                    <a:pt x="196" y="23482"/>
                    <a:pt x="221" y="23432"/>
                  </a:cubicBezTo>
                  <a:cubicBezTo>
                    <a:pt x="1856" y="20496"/>
                    <a:pt x="3056" y="17260"/>
                    <a:pt x="4624" y="14258"/>
                  </a:cubicBezTo>
                  <a:cubicBezTo>
                    <a:pt x="6059" y="11423"/>
                    <a:pt x="6959" y="8421"/>
                    <a:pt x="7860" y="5419"/>
                  </a:cubicBezTo>
                  <a:cubicBezTo>
                    <a:pt x="8127" y="4551"/>
                    <a:pt x="8360" y="3717"/>
                    <a:pt x="8694" y="2850"/>
                  </a:cubicBezTo>
                  <a:cubicBezTo>
                    <a:pt x="8994" y="2016"/>
                    <a:pt x="9461" y="1182"/>
                    <a:pt x="9695" y="348"/>
                  </a:cubicBezTo>
                  <a:cubicBezTo>
                    <a:pt x="9718" y="157"/>
                    <a:pt x="9554" y="0"/>
                    <a:pt x="9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88925" y="1482450"/>
              <a:ext cx="244100" cy="614850"/>
            </a:xfrm>
            <a:custGeom>
              <a:avLst/>
              <a:gdLst/>
              <a:ahLst/>
              <a:cxnLst/>
              <a:rect l="l" t="t" r="r" b="b"/>
              <a:pathLst>
                <a:path w="9764" h="24594" extrusionOk="0">
                  <a:moveTo>
                    <a:pt x="9550" y="1"/>
                  </a:moveTo>
                  <a:cubicBezTo>
                    <a:pt x="9517" y="1"/>
                    <a:pt x="9485" y="20"/>
                    <a:pt x="9463" y="63"/>
                  </a:cubicBezTo>
                  <a:cubicBezTo>
                    <a:pt x="9130" y="430"/>
                    <a:pt x="8996" y="897"/>
                    <a:pt x="8830" y="1364"/>
                  </a:cubicBezTo>
                  <a:lnTo>
                    <a:pt x="8329" y="2831"/>
                  </a:lnTo>
                  <a:cubicBezTo>
                    <a:pt x="7996" y="3865"/>
                    <a:pt x="7629" y="4799"/>
                    <a:pt x="7262" y="5800"/>
                  </a:cubicBezTo>
                  <a:cubicBezTo>
                    <a:pt x="6461" y="7902"/>
                    <a:pt x="5627" y="9970"/>
                    <a:pt x="4793" y="12071"/>
                  </a:cubicBezTo>
                  <a:cubicBezTo>
                    <a:pt x="3959" y="14073"/>
                    <a:pt x="3159" y="16074"/>
                    <a:pt x="2325" y="18109"/>
                  </a:cubicBezTo>
                  <a:cubicBezTo>
                    <a:pt x="1491" y="20210"/>
                    <a:pt x="624" y="22245"/>
                    <a:pt x="23" y="24413"/>
                  </a:cubicBezTo>
                  <a:cubicBezTo>
                    <a:pt x="1" y="24527"/>
                    <a:pt x="86" y="24594"/>
                    <a:pt x="174" y="24594"/>
                  </a:cubicBezTo>
                  <a:cubicBezTo>
                    <a:pt x="216" y="24594"/>
                    <a:pt x="258" y="24579"/>
                    <a:pt x="290" y="24547"/>
                  </a:cubicBezTo>
                  <a:cubicBezTo>
                    <a:pt x="1324" y="22646"/>
                    <a:pt x="2025" y="20611"/>
                    <a:pt x="2825" y="18643"/>
                  </a:cubicBezTo>
                  <a:cubicBezTo>
                    <a:pt x="3659" y="16574"/>
                    <a:pt x="4460" y="14473"/>
                    <a:pt x="5260" y="12405"/>
                  </a:cubicBezTo>
                  <a:cubicBezTo>
                    <a:pt x="6028" y="10337"/>
                    <a:pt x="6862" y="8369"/>
                    <a:pt x="7662" y="6300"/>
                  </a:cubicBezTo>
                  <a:cubicBezTo>
                    <a:pt x="8029" y="5300"/>
                    <a:pt x="8463" y="4266"/>
                    <a:pt x="8796" y="3265"/>
                  </a:cubicBezTo>
                  <a:cubicBezTo>
                    <a:pt x="8963" y="2765"/>
                    <a:pt x="9130" y="2264"/>
                    <a:pt x="9330" y="1764"/>
                  </a:cubicBezTo>
                  <a:cubicBezTo>
                    <a:pt x="9497" y="1264"/>
                    <a:pt x="9764" y="730"/>
                    <a:pt x="9697" y="196"/>
                  </a:cubicBezTo>
                  <a:cubicBezTo>
                    <a:pt x="9697" y="83"/>
                    <a:pt x="9620" y="1"/>
                    <a:pt x="9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96650" y="1539125"/>
              <a:ext cx="255625" cy="613775"/>
            </a:xfrm>
            <a:custGeom>
              <a:avLst/>
              <a:gdLst/>
              <a:ahLst/>
              <a:cxnLst/>
              <a:rect l="l" t="t" r="r" b="b"/>
              <a:pathLst>
                <a:path w="10225" h="24551" extrusionOk="0">
                  <a:moveTo>
                    <a:pt x="10046" y="1"/>
                  </a:moveTo>
                  <a:cubicBezTo>
                    <a:pt x="9982" y="1"/>
                    <a:pt x="9912" y="30"/>
                    <a:pt x="9858" y="97"/>
                  </a:cubicBezTo>
                  <a:cubicBezTo>
                    <a:pt x="9357" y="798"/>
                    <a:pt x="9057" y="1698"/>
                    <a:pt x="8690" y="2499"/>
                  </a:cubicBezTo>
                  <a:cubicBezTo>
                    <a:pt x="8323" y="3366"/>
                    <a:pt x="7890" y="4200"/>
                    <a:pt x="7556" y="5034"/>
                  </a:cubicBezTo>
                  <a:cubicBezTo>
                    <a:pt x="6856" y="6702"/>
                    <a:pt x="6155" y="8337"/>
                    <a:pt x="5488" y="10004"/>
                  </a:cubicBezTo>
                  <a:cubicBezTo>
                    <a:pt x="4821" y="11672"/>
                    <a:pt x="4120" y="13340"/>
                    <a:pt x="3453" y="15008"/>
                  </a:cubicBezTo>
                  <a:cubicBezTo>
                    <a:pt x="2853" y="16509"/>
                    <a:pt x="2452" y="18010"/>
                    <a:pt x="2019" y="19545"/>
                  </a:cubicBezTo>
                  <a:cubicBezTo>
                    <a:pt x="1552" y="21212"/>
                    <a:pt x="1018" y="22947"/>
                    <a:pt x="51" y="24381"/>
                  </a:cubicBezTo>
                  <a:cubicBezTo>
                    <a:pt x="1" y="24456"/>
                    <a:pt x="82" y="24550"/>
                    <a:pt x="154" y="24550"/>
                  </a:cubicBezTo>
                  <a:cubicBezTo>
                    <a:pt x="178" y="24550"/>
                    <a:pt x="201" y="24540"/>
                    <a:pt x="218" y="24515"/>
                  </a:cubicBezTo>
                  <a:cubicBezTo>
                    <a:pt x="2186" y="22113"/>
                    <a:pt x="2553" y="18978"/>
                    <a:pt x="3620" y="16142"/>
                  </a:cubicBezTo>
                  <a:cubicBezTo>
                    <a:pt x="4220" y="14441"/>
                    <a:pt x="5021" y="12773"/>
                    <a:pt x="5788" y="11105"/>
                  </a:cubicBezTo>
                  <a:cubicBezTo>
                    <a:pt x="6522" y="9371"/>
                    <a:pt x="7289" y="7669"/>
                    <a:pt x="7990" y="5968"/>
                  </a:cubicBezTo>
                  <a:cubicBezTo>
                    <a:pt x="8357" y="5034"/>
                    <a:pt x="8724" y="4134"/>
                    <a:pt x="9124" y="3166"/>
                  </a:cubicBezTo>
                  <a:cubicBezTo>
                    <a:pt x="9491" y="2199"/>
                    <a:pt x="10058" y="1198"/>
                    <a:pt x="10225" y="164"/>
                  </a:cubicBezTo>
                  <a:cubicBezTo>
                    <a:pt x="10225" y="65"/>
                    <a:pt x="10142" y="1"/>
                    <a:pt x="100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252272" y="1150039"/>
              <a:ext cx="40945" cy="53387"/>
            </a:xfrm>
            <a:custGeom>
              <a:avLst/>
              <a:gdLst/>
              <a:ahLst/>
              <a:cxnLst/>
              <a:rect l="l" t="t" r="r" b="b"/>
              <a:pathLst>
                <a:path w="1402" h="1828" extrusionOk="0">
                  <a:moveTo>
                    <a:pt x="501" y="0"/>
                  </a:moveTo>
                  <a:cubicBezTo>
                    <a:pt x="401" y="0"/>
                    <a:pt x="334" y="0"/>
                    <a:pt x="267" y="34"/>
                  </a:cubicBezTo>
                  <a:cubicBezTo>
                    <a:pt x="234" y="34"/>
                    <a:pt x="201" y="67"/>
                    <a:pt x="201" y="67"/>
                  </a:cubicBezTo>
                  <a:cubicBezTo>
                    <a:pt x="167" y="67"/>
                    <a:pt x="100" y="100"/>
                    <a:pt x="100" y="134"/>
                  </a:cubicBezTo>
                  <a:cubicBezTo>
                    <a:pt x="100" y="200"/>
                    <a:pt x="167" y="234"/>
                    <a:pt x="201" y="234"/>
                  </a:cubicBezTo>
                  <a:lnTo>
                    <a:pt x="267" y="234"/>
                  </a:lnTo>
                  <a:cubicBezTo>
                    <a:pt x="334" y="234"/>
                    <a:pt x="367" y="234"/>
                    <a:pt x="434" y="267"/>
                  </a:cubicBezTo>
                  <a:cubicBezTo>
                    <a:pt x="501" y="267"/>
                    <a:pt x="534" y="267"/>
                    <a:pt x="567" y="301"/>
                  </a:cubicBezTo>
                  <a:cubicBezTo>
                    <a:pt x="601" y="301"/>
                    <a:pt x="668" y="367"/>
                    <a:pt x="701" y="367"/>
                  </a:cubicBezTo>
                  <a:cubicBezTo>
                    <a:pt x="734" y="401"/>
                    <a:pt x="768" y="401"/>
                    <a:pt x="768" y="434"/>
                  </a:cubicBezTo>
                  <a:cubicBezTo>
                    <a:pt x="768" y="434"/>
                    <a:pt x="834" y="434"/>
                    <a:pt x="834" y="467"/>
                  </a:cubicBezTo>
                  <a:cubicBezTo>
                    <a:pt x="800" y="460"/>
                    <a:pt x="765" y="456"/>
                    <a:pt x="729" y="456"/>
                  </a:cubicBezTo>
                  <a:cubicBezTo>
                    <a:pt x="460" y="456"/>
                    <a:pt x="189" y="673"/>
                    <a:pt x="100" y="968"/>
                  </a:cubicBezTo>
                  <a:cubicBezTo>
                    <a:pt x="0" y="1368"/>
                    <a:pt x="167" y="1735"/>
                    <a:pt x="501" y="1802"/>
                  </a:cubicBezTo>
                  <a:cubicBezTo>
                    <a:pt x="547" y="1819"/>
                    <a:pt x="594" y="1827"/>
                    <a:pt x="643" y="1827"/>
                  </a:cubicBezTo>
                  <a:cubicBezTo>
                    <a:pt x="876" y="1827"/>
                    <a:pt x="1124" y="1633"/>
                    <a:pt x="1235" y="1301"/>
                  </a:cubicBezTo>
                  <a:cubicBezTo>
                    <a:pt x="1401" y="1001"/>
                    <a:pt x="1368" y="834"/>
                    <a:pt x="1368" y="734"/>
                  </a:cubicBezTo>
                  <a:cubicBezTo>
                    <a:pt x="1368" y="701"/>
                    <a:pt x="1368" y="601"/>
                    <a:pt x="1335" y="567"/>
                  </a:cubicBezTo>
                  <a:cubicBezTo>
                    <a:pt x="1335" y="534"/>
                    <a:pt x="1268" y="434"/>
                    <a:pt x="1268" y="401"/>
                  </a:cubicBezTo>
                  <a:cubicBezTo>
                    <a:pt x="1235" y="367"/>
                    <a:pt x="1201" y="267"/>
                    <a:pt x="1168" y="234"/>
                  </a:cubicBezTo>
                  <a:cubicBezTo>
                    <a:pt x="1101" y="200"/>
                    <a:pt x="1068" y="134"/>
                    <a:pt x="1001" y="100"/>
                  </a:cubicBezTo>
                  <a:cubicBezTo>
                    <a:pt x="934" y="67"/>
                    <a:pt x="868" y="67"/>
                    <a:pt x="834" y="34"/>
                  </a:cubicBezTo>
                  <a:cubicBezTo>
                    <a:pt x="768" y="34"/>
                    <a:pt x="701" y="0"/>
                    <a:pt x="6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403262" y="1191919"/>
              <a:ext cx="39982" cy="54292"/>
            </a:xfrm>
            <a:custGeom>
              <a:avLst/>
              <a:gdLst/>
              <a:ahLst/>
              <a:cxnLst/>
              <a:rect l="l" t="t" r="r" b="b"/>
              <a:pathLst>
                <a:path w="1369" h="1859" extrusionOk="0">
                  <a:moveTo>
                    <a:pt x="501" y="1"/>
                  </a:moveTo>
                  <a:cubicBezTo>
                    <a:pt x="401" y="1"/>
                    <a:pt x="334" y="1"/>
                    <a:pt x="268" y="34"/>
                  </a:cubicBezTo>
                  <a:cubicBezTo>
                    <a:pt x="234" y="34"/>
                    <a:pt x="201" y="101"/>
                    <a:pt x="201" y="101"/>
                  </a:cubicBezTo>
                  <a:cubicBezTo>
                    <a:pt x="168" y="101"/>
                    <a:pt x="101" y="134"/>
                    <a:pt x="101" y="167"/>
                  </a:cubicBezTo>
                  <a:cubicBezTo>
                    <a:pt x="101" y="201"/>
                    <a:pt x="168" y="268"/>
                    <a:pt x="201" y="268"/>
                  </a:cubicBezTo>
                  <a:lnTo>
                    <a:pt x="268" y="268"/>
                  </a:lnTo>
                  <a:cubicBezTo>
                    <a:pt x="334" y="268"/>
                    <a:pt x="368" y="268"/>
                    <a:pt x="434" y="301"/>
                  </a:cubicBezTo>
                  <a:cubicBezTo>
                    <a:pt x="501" y="301"/>
                    <a:pt x="534" y="301"/>
                    <a:pt x="568" y="334"/>
                  </a:cubicBezTo>
                  <a:cubicBezTo>
                    <a:pt x="601" y="334"/>
                    <a:pt x="668" y="368"/>
                    <a:pt x="701" y="368"/>
                  </a:cubicBezTo>
                  <a:cubicBezTo>
                    <a:pt x="735" y="434"/>
                    <a:pt x="768" y="434"/>
                    <a:pt x="768" y="468"/>
                  </a:cubicBezTo>
                  <a:cubicBezTo>
                    <a:pt x="768" y="468"/>
                    <a:pt x="835" y="468"/>
                    <a:pt x="835" y="501"/>
                  </a:cubicBezTo>
                  <a:cubicBezTo>
                    <a:pt x="800" y="493"/>
                    <a:pt x="765" y="490"/>
                    <a:pt x="730" y="490"/>
                  </a:cubicBezTo>
                  <a:cubicBezTo>
                    <a:pt x="461" y="490"/>
                    <a:pt x="189" y="706"/>
                    <a:pt x="101" y="1001"/>
                  </a:cubicBezTo>
                  <a:cubicBezTo>
                    <a:pt x="1" y="1368"/>
                    <a:pt x="168" y="1769"/>
                    <a:pt x="501" y="1835"/>
                  </a:cubicBezTo>
                  <a:cubicBezTo>
                    <a:pt x="543" y="1851"/>
                    <a:pt x="587" y="1859"/>
                    <a:pt x="631" y="1859"/>
                  </a:cubicBezTo>
                  <a:cubicBezTo>
                    <a:pt x="868" y="1859"/>
                    <a:pt x="1123" y="1644"/>
                    <a:pt x="1235" y="1335"/>
                  </a:cubicBezTo>
                  <a:cubicBezTo>
                    <a:pt x="1368" y="968"/>
                    <a:pt x="1368" y="801"/>
                    <a:pt x="1368" y="768"/>
                  </a:cubicBezTo>
                  <a:cubicBezTo>
                    <a:pt x="1368" y="735"/>
                    <a:pt x="1368" y="634"/>
                    <a:pt x="1335" y="601"/>
                  </a:cubicBezTo>
                  <a:cubicBezTo>
                    <a:pt x="1335" y="568"/>
                    <a:pt x="1268" y="468"/>
                    <a:pt x="1268" y="434"/>
                  </a:cubicBezTo>
                  <a:cubicBezTo>
                    <a:pt x="1235" y="401"/>
                    <a:pt x="1202" y="301"/>
                    <a:pt x="1135" y="268"/>
                  </a:cubicBezTo>
                  <a:cubicBezTo>
                    <a:pt x="1102" y="234"/>
                    <a:pt x="1068" y="167"/>
                    <a:pt x="1001" y="134"/>
                  </a:cubicBezTo>
                  <a:cubicBezTo>
                    <a:pt x="935" y="101"/>
                    <a:pt x="868" y="101"/>
                    <a:pt x="835" y="34"/>
                  </a:cubicBezTo>
                  <a:cubicBezTo>
                    <a:pt x="768" y="34"/>
                    <a:pt x="701" y="1"/>
                    <a:pt x="6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75675" y="1274425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47" y="0"/>
                  </a:moveTo>
                  <a:cubicBezTo>
                    <a:pt x="1240" y="0"/>
                    <a:pt x="521" y="553"/>
                    <a:pt x="301" y="1379"/>
                  </a:cubicBezTo>
                  <a:cubicBezTo>
                    <a:pt x="1" y="2379"/>
                    <a:pt x="568" y="3380"/>
                    <a:pt x="1568" y="3680"/>
                  </a:cubicBezTo>
                  <a:cubicBezTo>
                    <a:pt x="1735" y="3725"/>
                    <a:pt x="1902" y="3746"/>
                    <a:pt x="2065" y="3746"/>
                  </a:cubicBezTo>
                  <a:cubicBezTo>
                    <a:pt x="2883" y="3746"/>
                    <a:pt x="3620" y="3213"/>
                    <a:pt x="3870" y="2379"/>
                  </a:cubicBezTo>
                  <a:cubicBezTo>
                    <a:pt x="4170" y="1379"/>
                    <a:pt x="3570" y="378"/>
                    <a:pt x="2569" y="78"/>
                  </a:cubicBezTo>
                  <a:cubicBezTo>
                    <a:pt x="2394" y="25"/>
                    <a:pt x="2218" y="0"/>
                    <a:pt x="2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153850" y="1213000"/>
              <a:ext cx="104275" cy="93675"/>
            </a:xfrm>
            <a:custGeom>
              <a:avLst/>
              <a:gdLst/>
              <a:ahLst/>
              <a:cxnLst/>
              <a:rect l="l" t="t" r="r" b="b"/>
              <a:pathLst>
                <a:path w="4171" h="3747" extrusionOk="0">
                  <a:moveTo>
                    <a:pt x="2072" y="1"/>
                  </a:moveTo>
                  <a:cubicBezTo>
                    <a:pt x="1254" y="1"/>
                    <a:pt x="518" y="533"/>
                    <a:pt x="267" y="1367"/>
                  </a:cubicBezTo>
                  <a:cubicBezTo>
                    <a:pt x="1" y="2368"/>
                    <a:pt x="568" y="3369"/>
                    <a:pt x="1568" y="3669"/>
                  </a:cubicBezTo>
                  <a:cubicBezTo>
                    <a:pt x="1744" y="3721"/>
                    <a:pt x="1919" y="3746"/>
                    <a:pt x="2091" y="3746"/>
                  </a:cubicBezTo>
                  <a:cubicBezTo>
                    <a:pt x="2898" y="3746"/>
                    <a:pt x="3622" y="3193"/>
                    <a:pt x="3870" y="2368"/>
                  </a:cubicBezTo>
                  <a:cubicBezTo>
                    <a:pt x="4170" y="1367"/>
                    <a:pt x="3570" y="367"/>
                    <a:pt x="2569" y="66"/>
                  </a:cubicBezTo>
                  <a:cubicBezTo>
                    <a:pt x="2402" y="22"/>
                    <a:pt x="2235" y="1"/>
                    <a:pt x="20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298065" y="1210405"/>
              <a:ext cx="73071" cy="64017"/>
            </a:xfrm>
            <a:custGeom>
              <a:avLst/>
              <a:gdLst/>
              <a:ahLst/>
              <a:cxnLst/>
              <a:rect l="l" t="t" r="r" b="b"/>
              <a:pathLst>
                <a:path w="2502" h="2192" extrusionOk="0">
                  <a:moveTo>
                    <a:pt x="474" y="0"/>
                  </a:moveTo>
                  <a:cubicBezTo>
                    <a:pt x="449" y="0"/>
                    <a:pt x="414" y="11"/>
                    <a:pt x="367" y="35"/>
                  </a:cubicBezTo>
                  <a:cubicBezTo>
                    <a:pt x="350" y="26"/>
                    <a:pt x="332" y="22"/>
                    <a:pt x="312" y="22"/>
                  </a:cubicBezTo>
                  <a:cubicBezTo>
                    <a:pt x="255" y="22"/>
                    <a:pt x="192" y="60"/>
                    <a:pt x="167" y="135"/>
                  </a:cubicBezTo>
                  <a:cubicBezTo>
                    <a:pt x="34" y="468"/>
                    <a:pt x="0" y="835"/>
                    <a:pt x="34" y="1202"/>
                  </a:cubicBezTo>
                  <a:cubicBezTo>
                    <a:pt x="67" y="1402"/>
                    <a:pt x="167" y="1636"/>
                    <a:pt x="300" y="1803"/>
                  </a:cubicBezTo>
                  <a:cubicBezTo>
                    <a:pt x="400" y="2003"/>
                    <a:pt x="667" y="2136"/>
                    <a:pt x="867" y="2170"/>
                  </a:cubicBezTo>
                  <a:cubicBezTo>
                    <a:pt x="950" y="2183"/>
                    <a:pt x="1045" y="2192"/>
                    <a:pt x="1141" y="2192"/>
                  </a:cubicBezTo>
                  <a:cubicBezTo>
                    <a:pt x="1277" y="2192"/>
                    <a:pt x="1417" y="2175"/>
                    <a:pt x="1535" y="2136"/>
                  </a:cubicBezTo>
                  <a:cubicBezTo>
                    <a:pt x="1801" y="2036"/>
                    <a:pt x="1968" y="1936"/>
                    <a:pt x="2102" y="1769"/>
                  </a:cubicBezTo>
                  <a:cubicBezTo>
                    <a:pt x="2335" y="1436"/>
                    <a:pt x="2469" y="1102"/>
                    <a:pt x="2502" y="702"/>
                  </a:cubicBezTo>
                  <a:cubicBezTo>
                    <a:pt x="2502" y="635"/>
                    <a:pt x="2469" y="569"/>
                    <a:pt x="2435" y="535"/>
                  </a:cubicBezTo>
                  <a:cubicBezTo>
                    <a:pt x="2394" y="521"/>
                    <a:pt x="2358" y="513"/>
                    <a:pt x="2326" y="513"/>
                  </a:cubicBezTo>
                  <a:cubicBezTo>
                    <a:pt x="2280" y="513"/>
                    <a:pt x="2241" y="529"/>
                    <a:pt x="2202" y="569"/>
                  </a:cubicBezTo>
                  <a:cubicBezTo>
                    <a:pt x="2035" y="835"/>
                    <a:pt x="1868" y="1136"/>
                    <a:pt x="1668" y="1302"/>
                  </a:cubicBezTo>
                  <a:cubicBezTo>
                    <a:pt x="1513" y="1432"/>
                    <a:pt x="1378" y="1481"/>
                    <a:pt x="1201" y="1481"/>
                  </a:cubicBezTo>
                  <a:cubicBezTo>
                    <a:pt x="1149" y="1481"/>
                    <a:pt x="1094" y="1477"/>
                    <a:pt x="1034" y="1469"/>
                  </a:cubicBezTo>
                  <a:cubicBezTo>
                    <a:pt x="834" y="1436"/>
                    <a:pt x="701" y="1302"/>
                    <a:pt x="634" y="1002"/>
                  </a:cubicBezTo>
                  <a:cubicBezTo>
                    <a:pt x="601" y="702"/>
                    <a:pt x="534" y="435"/>
                    <a:pt x="534" y="102"/>
                  </a:cubicBezTo>
                  <a:cubicBezTo>
                    <a:pt x="534" y="37"/>
                    <a:pt x="520" y="0"/>
                    <a:pt x="4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051275" y="1329650"/>
              <a:ext cx="444500" cy="158550"/>
            </a:xfrm>
            <a:custGeom>
              <a:avLst/>
              <a:gdLst/>
              <a:ahLst/>
              <a:cxnLst/>
              <a:rect l="l" t="t" r="r" b="b"/>
              <a:pathLst>
                <a:path w="17780" h="6342" extrusionOk="0">
                  <a:moveTo>
                    <a:pt x="173" y="1"/>
                  </a:moveTo>
                  <a:cubicBezTo>
                    <a:pt x="116" y="1"/>
                    <a:pt x="75" y="29"/>
                    <a:pt x="34" y="70"/>
                  </a:cubicBezTo>
                  <a:cubicBezTo>
                    <a:pt x="1" y="170"/>
                    <a:pt x="1" y="304"/>
                    <a:pt x="101" y="371"/>
                  </a:cubicBezTo>
                  <a:cubicBezTo>
                    <a:pt x="1335" y="1338"/>
                    <a:pt x="2669" y="2072"/>
                    <a:pt x="4104" y="2806"/>
                  </a:cubicBezTo>
                  <a:cubicBezTo>
                    <a:pt x="5505" y="3506"/>
                    <a:pt x="6906" y="4073"/>
                    <a:pt x="8440" y="4540"/>
                  </a:cubicBezTo>
                  <a:cubicBezTo>
                    <a:pt x="9874" y="5007"/>
                    <a:pt x="11375" y="5407"/>
                    <a:pt x="12943" y="5741"/>
                  </a:cubicBezTo>
                  <a:cubicBezTo>
                    <a:pt x="14444" y="6075"/>
                    <a:pt x="15979" y="6341"/>
                    <a:pt x="17546" y="6341"/>
                  </a:cubicBezTo>
                  <a:cubicBezTo>
                    <a:pt x="17680" y="6341"/>
                    <a:pt x="17780" y="6241"/>
                    <a:pt x="17780" y="6175"/>
                  </a:cubicBezTo>
                  <a:cubicBezTo>
                    <a:pt x="17780" y="6075"/>
                    <a:pt x="17713" y="5975"/>
                    <a:pt x="17613" y="5975"/>
                  </a:cubicBezTo>
                  <a:cubicBezTo>
                    <a:pt x="16846" y="5874"/>
                    <a:pt x="16112" y="5741"/>
                    <a:pt x="15345" y="5574"/>
                  </a:cubicBezTo>
                  <a:cubicBezTo>
                    <a:pt x="14611" y="5474"/>
                    <a:pt x="13844" y="5307"/>
                    <a:pt x="13110" y="5074"/>
                  </a:cubicBezTo>
                  <a:cubicBezTo>
                    <a:pt x="11609" y="4707"/>
                    <a:pt x="10141" y="4240"/>
                    <a:pt x="8673" y="3806"/>
                  </a:cubicBezTo>
                  <a:cubicBezTo>
                    <a:pt x="7206" y="3339"/>
                    <a:pt x="5805" y="2739"/>
                    <a:pt x="4370" y="2172"/>
                  </a:cubicBezTo>
                  <a:cubicBezTo>
                    <a:pt x="3670" y="1838"/>
                    <a:pt x="2969" y="1505"/>
                    <a:pt x="2302" y="1171"/>
                  </a:cubicBezTo>
                  <a:cubicBezTo>
                    <a:pt x="1635" y="804"/>
                    <a:pt x="935" y="404"/>
                    <a:pt x="301" y="37"/>
                  </a:cubicBezTo>
                  <a:cubicBezTo>
                    <a:pt x="250" y="11"/>
                    <a:pt x="209" y="1"/>
                    <a:pt x="173" y="1"/>
                  </a:cubicBezTo>
                  <a:close/>
                </a:path>
              </a:pathLst>
            </a:custGeom>
            <a:solidFill>
              <a:srgbClr val="897E7E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" name="Google Shape;369;p19"/>
          <p:cNvGrpSpPr/>
          <p:nvPr/>
        </p:nvGrpSpPr>
        <p:grpSpPr>
          <a:xfrm>
            <a:off x="2606003" y="545002"/>
            <a:ext cx="3887739" cy="2848111"/>
            <a:chOff x="2862041" y="521294"/>
            <a:chExt cx="3419897" cy="2848111"/>
          </a:xfrm>
        </p:grpSpPr>
        <p:grpSp>
          <p:nvGrpSpPr>
            <p:cNvPr id="370" name="Google Shape;370;p19"/>
            <p:cNvGrpSpPr/>
            <p:nvPr/>
          </p:nvGrpSpPr>
          <p:grpSpPr>
            <a:xfrm>
              <a:off x="2862041" y="799915"/>
              <a:ext cx="3419897" cy="2569490"/>
              <a:chOff x="4696250" y="3980150"/>
              <a:chExt cx="1525650" cy="1146275"/>
            </a:xfrm>
          </p:grpSpPr>
          <p:sp>
            <p:nvSpPr>
              <p:cNvPr id="371" name="Google Shape;371;p19"/>
              <p:cNvSpPr/>
              <p:nvPr/>
            </p:nvSpPr>
            <p:spPr>
              <a:xfrm>
                <a:off x="4709325" y="3987125"/>
                <a:ext cx="1503850" cy="1131650"/>
              </a:xfrm>
              <a:custGeom>
                <a:avLst/>
                <a:gdLst/>
                <a:ahLst/>
                <a:cxnLst/>
                <a:rect l="l" t="t" r="r" b="b"/>
                <a:pathLst>
                  <a:path w="60154" h="45266" extrusionOk="0">
                    <a:moveTo>
                      <a:pt x="35770" y="0"/>
                    </a:moveTo>
                    <a:cubicBezTo>
                      <a:pt x="33608" y="0"/>
                      <a:pt x="21525" y="487"/>
                      <a:pt x="18796" y="880"/>
                    </a:cubicBezTo>
                    <a:cubicBezTo>
                      <a:pt x="15979" y="1285"/>
                      <a:pt x="1040" y="1285"/>
                      <a:pt x="663" y="1313"/>
                    </a:cubicBezTo>
                    <a:cubicBezTo>
                      <a:pt x="663" y="1313"/>
                      <a:pt x="21" y="39657"/>
                      <a:pt x="7" y="41861"/>
                    </a:cubicBezTo>
                    <a:cubicBezTo>
                      <a:pt x="1" y="42895"/>
                      <a:pt x="464" y="43171"/>
                      <a:pt x="961" y="43171"/>
                    </a:cubicBezTo>
                    <a:cubicBezTo>
                      <a:pt x="1530" y="43171"/>
                      <a:pt x="2141" y="42810"/>
                      <a:pt x="2142" y="42810"/>
                    </a:cubicBezTo>
                    <a:lnTo>
                      <a:pt x="2142" y="42810"/>
                    </a:lnTo>
                    <a:lnTo>
                      <a:pt x="1374" y="45251"/>
                    </a:lnTo>
                    <a:cubicBezTo>
                      <a:pt x="1374" y="45251"/>
                      <a:pt x="2679" y="45265"/>
                      <a:pt x="4452" y="45265"/>
                    </a:cubicBezTo>
                    <a:cubicBezTo>
                      <a:pt x="7898" y="45265"/>
                      <a:pt x="13113" y="45211"/>
                      <a:pt x="13942" y="44888"/>
                    </a:cubicBezTo>
                    <a:cubicBezTo>
                      <a:pt x="15197" y="44386"/>
                      <a:pt x="31936" y="44763"/>
                      <a:pt x="35046" y="44344"/>
                    </a:cubicBezTo>
                    <a:cubicBezTo>
                      <a:pt x="38129" y="43926"/>
                      <a:pt x="60154" y="43926"/>
                      <a:pt x="60154" y="43926"/>
                    </a:cubicBezTo>
                    <a:lnTo>
                      <a:pt x="59917" y="41624"/>
                    </a:lnTo>
                    <a:cubicBezTo>
                      <a:pt x="59917" y="41624"/>
                      <a:pt x="59735" y="32962"/>
                      <a:pt x="59666" y="30535"/>
                    </a:cubicBezTo>
                    <a:cubicBezTo>
                      <a:pt x="59596" y="28108"/>
                      <a:pt x="58801" y="2136"/>
                      <a:pt x="58801" y="2136"/>
                    </a:cubicBezTo>
                    <a:lnTo>
                      <a:pt x="56820" y="1647"/>
                    </a:lnTo>
                    <a:lnTo>
                      <a:pt x="56499" y="755"/>
                    </a:lnTo>
                    <a:cubicBezTo>
                      <a:pt x="56499" y="755"/>
                      <a:pt x="50543" y="308"/>
                      <a:pt x="49525" y="239"/>
                    </a:cubicBezTo>
                    <a:cubicBezTo>
                      <a:pt x="48521" y="169"/>
                      <a:pt x="37571" y="43"/>
                      <a:pt x="35925" y="2"/>
                    </a:cubicBezTo>
                    <a:cubicBezTo>
                      <a:pt x="35881" y="1"/>
                      <a:pt x="35829" y="0"/>
                      <a:pt x="357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9"/>
              <p:cNvSpPr/>
              <p:nvPr/>
            </p:nvSpPr>
            <p:spPr>
              <a:xfrm>
                <a:off x="4696250" y="3980150"/>
                <a:ext cx="1459750" cy="1096075"/>
              </a:xfrm>
              <a:custGeom>
                <a:avLst/>
                <a:gdLst/>
                <a:ahLst/>
                <a:cxnLst/>
                <a:rect l="l" t="t" r="r" b="b"/>
                <a:pathLst>
                  <a:path w="58390" h="43843" extrusionOk="0">
                    <a:moveTo>
                      <a:pt x="35122" y="602"/>
                    </a:moveTo>
                    <a:cubicBezTo>
                      <a:pt x="36655" y="602"/>
                      <a:pt x="38189" y="627"/>
                      <a:pt x="39726" y="685"/>
                    </a:cubicBezTo>
                    <a:cubicBezTo>
                      <a:pt x="41880" y="774"/>
                      <a:pt x="44007" y="801"/>
                      <a:pt x="46142" y="801"/>
                    </a:cubicBezTo>
                    <a:cubicBezTo>
                      <a:pt x="46676" y="801"/>
                      <a:pt x="47211" y="799"/>
                      <a:pt x="47747" y="797"/>
                    </a:cubicBezTo>
                    <a:cubicBezTo>
                      <a:pt x="47948" y="792"/>
                      <a:pt x="48149" y="790"/>
                      <a:pt x="48350" y="790"/>
                    </a:cubicBezTo>
                    <a:cubicBezTo>
                      <a:pt x="49492" y="790"/>
                      <a:pt x="50613" y="855"/>
                      <a:pt x="51764" y="950"/>
                    </a:cubicBezTo>
                    <a:cubicBezTo>
                      <a:pt x="52503" y="1006"/>
                      <a:pt x="53256" y="1076"/>
                      <a:pt x="54009" y="1145"/>
                    </a:cubicBezTo>
                    <a:cubicBezTo>
                      <a:pt x="54372" y="1173"/>
                      <a:pt x="54763" y="1215"/>
                      <a:pt x="55125" y="1229"/>
                    </a:cubicBezTo>
                    <a:cubicBezTo>
                      <a:pt x="55160" y="1230"/>
                      <a:pt x="55199" y="1231"/>
                      <a:pt x="55242" y="1231"/>
                    </a:cubicBezTo>
                    <a:cubicBezTo>
                      <a:pt x="55383" y="1231"/>
                      <a:pt x="55565" y="1225"/>
                      <a:pt x="55751" y="1225"/>
                    </a:cubicBezTo>
                    <a:cubicBezTo>
                      <a:pt x="56056" y="1225"/>
                      <a:pt x="56371" y="1241"/>
                      <a:pt x="56534" y="1327"/>
                    </a:cubicBezTo>
                    <a:cubicBezTo>
                      <a:pt x="57064" y="1606"/>
                      <a:pt x="56980" y="2847"/>
                      <a:pt x="56994" y="3279"/>
                    </a:cubicBezTo>
                    <a:cubicBezTo>
                      <a:pt x="56994" y="4116"/>
                      <a:pt x="57008" y="4939"/>
                      <a:pt x="57022" y="5776"/>
                    </a:cubicBezTo>
                    <a:cubicBezTo>
                      <a:pt x="57036" y="7366"/>
                      <a:pt x="57078" y="8957"/>
                      <a:pt x="57120" y="10533"/>
                    </a:cubicBezTo>
                    <a:cubicBezTo>
                      <a:pt x="57190" y="13783"/>
                      <a:pt x="57246" y="17019"/>
                      <a:pt x="57343" y="20269"/>
                    </a:cubicBezTo>
                    <a:cubicBezTo>
                      <a:pt x="57522" y="27439"/>
                      <a:pt x="57728" y="34608"/>
                      <a:pt x="57787" y="41792"/>
                    </a:cubicBezTo>
                    <a:lnTo>
                      <a:pt x="57787" y="41792"/>
                    </a:lnTo>
                    <a:cubicBezTo>
                      <a:pt x="42918" y="42486"/>
                      <a:pt x="28022" y="42296"/>
                      <a:pt x="13140" y="42698"/>
                    </a:cubicBezTo>
                    <a:cubicBezTo>
                      <a:pt x="8992" y="42823"/>
                      <a:pt x="4857" y="43002"/>
                      <a:pt x="709" y="43236"/>
                    </a:cubicBezTo>
                    <a:lnTo>
                      <a:pt x="709" y="43236"/>
                    </a:lnTo>
                    <a:cubicBezTo>
                      <a:pt x="534" y="29454"/>
                      <a:pt x="726" y="15671"/>
                      <a:pt x="1272" y="1903"/>
                    </a:cubicBezTo>
                    <a:lnTo>
                      <a:pt x="1272" y="1903"/>
                    </a:lnTo>
                    <a:cubicBezTo>
                      <a:pt x="7832" y="1671"/>
                      <a:pt x="14405" y="1516"/>
                      <a:pt x="20951" y="1117"/>
                    </a:cubicBezTo>
                    <a:cubicBezTo>
                      <a:pt x="25681" y="844"/>
                      <a:pt x="30394" y="602"/>
                      <a:pt x="35122" y="602"/>
                    </a:cubicBezTo>
                    <a:close/>
                    <a:moveTo>
                      <a:pt x="34303" y="1"/>
                    </a:moveTo>
                    <a:cubicBezTo>
                      <a:pt x="34214" y="1"/>
                      <a:pt x="34124" y="1"/>
                      <a:pt x="34035" y="2"/>
                    </a:cubicBezTo>
                    <a:cubicBezTo>
                      <a:pt x="30855" y="2"/>
                      <a:pt x="27661" y="141"/>
                      <a:pt x="24494" y="336"/>
                    </a:cubicBezTo>
                    <a:cubicBezTo>
                      <a:pt x="16683" y="783"/>
                      <a:pt x="8858" y="1062"/>
                      <a:pt x="1047" y="1327"/>
                    </a:cubicBezTo>
                    <a:cubicBezTo>
                      <a:pt x="879" y="1327"/>
                      <a:pt x="740" y="1466"/>
                      <a:pt x="740" y="1620"/>
                    </a:cubicBezTo>
                    <a:cubicBezTo>
                      <a:pt x="182" y="15554"/>
                      <a:pt x="0" y="29517"/>
                      <a:pt x="168" y="43451"/>
                    </a:cubicBezTo>
                    <a:cubicBezTo>
                      <a:pt x="144" y="43599"/>
                      <a:pt x="238" y="43684"/>
                      <a:pt x="354" y="43706"/>
                    </a:cubicBezTo>
                    <a:lnTo>
                      <a:pt x="354" y="43706"/>
                    </a:lnTo>
                    <a:cubicBezTo>
                      <a:pt x="396" y="43785"/>
                      <a:pt x="474" y="43842"/>
                      <a:pt x="587" y="43842"/>
                    </a:cubicBezTo>
                    <a:cubicBezTo>
                      <a:pt x="592" y="43842"/>
                      <a:pt x="596" y="43842"/>
                      <a:pt x="600" y="43842"/>
                    </a:cubicBezTo>
                    <a:cubicBezTo>
                      <a:pt x="15567" y="42935"/>
                      <a:pt x="30576" y="43103"/>
                      <a:pt x="45557" y="42796"/>
                    </a:cubicBezTo>
                    <a:cubicBezTo>
                      <a:pt x="49741" y="42698"/>
                      <a:pt x="53926" y="42559"/>
                      <a:pt x="58096" y="42377"/>
                    </a:cubicBezTo>
                    <a:cubicBezTo>
                      <a:pt x="58250" y="42377"/>
                      <a:pt x="58389" y="42252"/>
                      <a:pt x="58389" y="42071"/>
                    </a:cubicBezTo>
                    <a:cubicBezTo>
                      <a:pt x="58334" y="35347"/>
                      <a:pt x="58166" y="28610"/>
                      <a:pt x="57985" y="21901"/>
                    </a:cubicBezTo>
                    <a:cubicBezTo>
                      <a:pt x="57901" y="18539"/>
                      <a:pt x="57817" y="15192"/>
                      <a:pt x="57748" y="11830"/>
                    </a:cubicBezTo>
                    <a:cubicBezTo>
                      <a:pt x="57678" y="8622"/>
                      <a:pt x="57720" y="5386"/>
                      <a:pt x="57552" y="2205"/>
                    </a:cubicBezTo>
                    <a:cubicBezTo>
                      <a:pt x="57497" y="1229"/>
                      <a:pt x="57497" y="825"/>
                      <a:pt x="56423" y="755"/>
                    </a:cubicBezTo>
                    <a:cubicBezTo>
                      <a:pt x="54763" y="643"/>
                      <a:pt x="53117" y="490"/>
                      <a:pt x="51471" y="350"/>
                    </a:cubicBezTo>
                    <a:cubicBezTo>
                      <a:pt x="50291" y="259"/>
                      <a:pt x="49116" y="234"/>
                      <a:pt x="47942" y="234"/>
                    </a:cubicBezTo>
                    <a:cubicBezTo>
                      <a:pt x="46570" y="234"/>
                      <a:pt x="45199" y="268"/>
                      <a:pt x="43822" y="268"/>
                    </a:cubicBezTo>
                    <a:cubicBezTo>
                      <a:pt x="43689" y="268"/>
                      <a:pt x="43556" y="267"/>
                      <a:pt x="43422" y="267"/>
                    </a:cubicBezTo>
                    <a:cubicBezTo>
                      <a:pt x="40373" y="226"/>
                      <a:pt x="37351" y="1"/>
                      <a:pt x="34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9"/>
              <p:cNvSpPr/>
              <p:nvPr/>
            </p:nvSpPr>
            <p:spPr>
              <a:xfrm>
                <a:off x="4736350" y="4027550"/>
                <a:ext cx="1485550" cy="1098875"/>
              </a:xfrm>
              <a:custGeom>
                <a:avLst/>
                <a:gdLst/>
                <a:ahLst/>
                <a:cxnLst/>
                <a:rect l="l" t="t" r="r" b="b"/>
                <a:pathLst>
                  <a:path w="59422" h="43955" extrusionOk="0">
                    <a:moveTo>
                      <a:pt x="56133" y="0"/>
                    </a:moveTo>
                    <a:cubicBezTo>
                      <a:pt x="55797" y="0"/>
                      <a:pt x="55642" y="521"/>
                      <a:pt x="56018" y="588"/>
                    </a:cubicBezTo>
                    <a:cubicBezTo>
                      <a:pt x="56509" y="662"/>
                      <a:pt x="56988" y="736"/>
                      <a:pt x="57476" y="809"/>
                    </a:cubicBezTo>
                    <a:lnTo>
                      <a:pt x="57476" y="809"/>
                    </a:lnTo>
                    <a:cubicBezTo>
                      <a:pt x="57824" y="12401"/>
                      <a:pt x="58252" y="23965"/>
                      <a:pt x="58487" y="35544"/>
                    </a:cubicBezTo>
                    <a:cubicBezTo>
                      <a:pt x="58541" y="37756"/>
                      <a:pt x="58530" y="39943"/>
                      <a:pt x="58781" y="42153"/>
                    </a:cubicBezTo>
                    <a:lnTo>
                      <a:pt x="58781" y="42153"/>
                    </a:lnTo>
                    <a:cubicBezTo>
                      <a:pt x="58710" y="42162"/>
                      <a:pt x="58637" y="42166"/>
                      <a:pt x="58562" y="42166"/>
                    </a:cubicBezTo>
                    <a:cubicBezTo>
                      <a:pt x="58218" y="42166"/>
                      <a:pt x="57847" y="42086"/>
                      <a:pt x="57552" y="42058"/>
                    </a:cubicBezTo>
                    <a:cubicBezTo>
                      <a:pt x="56716" y="41988"/>
                      <a:pt x="55865" y="42016"/>
                      <a:pt x="55000" y="41988"/>
                    </a:cubicBezTo>
                    <a:cubicBezTo>
                      <a:pt x="53856" y="41972"/>
                      <a:pt x="52712" y="41965"/>
                      <a:pt x="51568" y="41965"/>
                    </a:cubicBezTo>
                    <a:cubicBezTo>
                      <a:pt x="50759" y="41965"/>
                      <a:pt x="49950" y="41968"/>
                      <a:pt x="49141" y="41974"/>
                    </a:cubicBezTo>
                    <a:cubicBezTo>
                      <a:pt x="45166" y="42030"/>
                      <a:pt x="41233" y="42295"/>
                      <a:pt x="37257" y="42462"/>
                    </a:cubicBezTo>
                    <a:cubicBezTo>
                      <a:pt x="35961" y="42522"/>
                      <a:pt x="34664" y="42539"/>
                      <a:pt x="33367" y="42539"/>
                    </a:cubicBezTo>
                    <a:cubicBezTo>
                      <a:pt x="31538" y="42539"/>
                      <a:pt x="29709" y="42505"/>
                      <a:pt x="27877" y="42505"/>
                    </a:cubicBezTo>
                    <a:cubicBezTo>
                      <a:pt x="27052" y="42505"/>
                      <a:pt x="26227" y="42512"/>
                      <a:pt x="25401" y="42532"/>
                    </a:cubicBezTo>
                    <a:cubicBezTo>
                      <a:pt x="21481" y="42616"/>
                      <a:pt x="17548" y="42825"/>
                      <a:pt x="13614" y="43020"/>
                    </a:cubicBezTo>
                    <a:cubicBezTo>
                      <a:pt x="9278" y="43224"/>
                      <a:pt x="4941" y="43415"/>
                      <a:pt x="617" y="43424"/>
                    </a:cubicBezTo>
                    <a:lnTo>
                      <a:pt x="617" y="43424"/>
                    </a:lnTo>
                    <a:cubicBezTo>
                      <a:pt x="703" y="42914"/>
                      <a:pt x="800" y="42397"/>
                      <a:pt x="879" y="41890"/>
                    </a:cubicBezTo>
                    <a:cubicBezTo>
                      <a:pt x="947" y="41627"/>
                      <a:pt x="762" y="41467"/>
                      <a:pt x="594" y="41467"/>
                    </a:cubicBezTo>
                    <a:cubicBezTo>
                      <a:pt x="486" y="41467"/>
                      <a:pt x="385" y="41534"/>
                      <a:pt x="363" y="41681"/>
                    </a:cubicBezTo>
                    <a:cubicBezTo>
                      <a:pt x="252" y="42309"/>
                      <a:pt x="140" y="42950"/>
                      <a:pt x="28" y="43578"/>
                    </a:cubicBezTo>
                    <a:cubicBezTo>
                      <a:pt x="0" y="43773"/>
                      <a:pt x="112" y="43955"/>
                      <a:pt x="307" y="43955"/>
                    </a:cubicBezTo>
                    <a:cubicBezTo>
                      <a:pt x="8300" y="43927"/>
                      <a:pt x="16251" y="43327"/>
                      <a:pt x="24229" y="43090"/>
                    </a:cubicBezTo>
                    <a:cubicBezTo>
                      <a:pt x="25440" y="43056"/>
                      <a:pt x="26649" y="43047"/>
                      <a:pt x="27857" y="43047"/>
                    </a:cubicBezTo>
                    <a:cubicBezTo>
                      <a:pt x="29450" y="43047"/>
                      <a:pt x="31040" y="43063"/>
                      <a:pt x="32629" y="43063"/>
                    </a:cubicBezTo>
                    <a:cubicBezTo>
                      <a:pt x="33834" y="43063"/>
                      <a:pt x="35037" y="43054"/>
                      <a:pt x="36239" y="43020"/>
                    </a:cubicBezTo>
                    <a:cubicBezTo>
                      <a:pt x="40200" y="42936"/>
                      <a:pt x="44162" y="42588"/>
                      <a:pt x="48137" y="42518"/>
                    </a:cubicBezTo>
                    <a:cubicBezTo>
                      <a:pt x="49253" y="42497"/>
                      <a:pt x="50372" y="42487"/>
                      <a:pt x="51492" y="42487"/>
                    </a:cubicBezTo>
                    <a:cubicBezTo>
                      <a:pt x="52611" y="42487"/>
                      <a:pt x="53731" y="42497"/>
                      <a:pt x="54846" y="42518"/>
                    </a:cubicBezTo>
                    <a:cubicBezTo>
                      <a:pt x="55767" y="42532"/>
                      <a:pt x="56716" y="42518"/>
                      <a:pt x="57636" y="42602"/>
                    </a:cubicBezTo>
                    <a:cubicBezTo>
                      <a:pt x="57950" y="42629"/>
                      <a:pt x="58311" y="42696"/>
                      <a:pt x="58650" y="42696"/>
                    </a:cubicBezTo>
                    <a:cubicBezTo>
                      <a:pt x="58839" y="42696"/>
                      <a:pt x="59020" y="42675"/>
                      <a:pt x="59184" y="42616"/>
                    </a:cubicBezTo>
                    <a:cubicBezTo>
                      <a:pt x="59296" y="42588"/>
                      <a:pt x="59422" y="42462"/>
                      <a:pt x="59394" y="42337"/>
                    </a:cubicBezTo>
                    <a:cubicBezTo>
                      <a:pt x="59171" y="40481"/>
                      <a:pt x="59143" y="38612"/>
                      <a:pt x="59101" y="36729"/>
                    </a:cubicBezTo>
                    <a:cubicBezTo>
                      <a:pt x="59045" y="33828"/>
                      <a:pt x="58975" y="30955"/>
                      <a:pt x="58892" y="28067"/>
                    </a:cubicBezTo>
                    <a:cubicBezTo>
                      <a:pt x="58738" y="22237"/>
                      <a:pt x="58543" y="16434"/>
                      <a:pt x="58348" y="10604"/>
                    </a:cubicBezTo>
                    <a:cubicBezTo>
                      <a:pt x="58250" y="7256"/>
                      <a:pt x="58138" y="3894"/>
                      <a:pt x="58041" y="547"/>
                    </a:cubicBezTo>
                    <a:cubicBezTo>
                      <a:pt x="58041" y="421"/>
                      <a:pt x="57957" y="282"/>
                      <a:pt x="57831" y="268"/>
                    </a:cubicBezTo>
                    <a:cubicBezTo>
                      <a:pt x="57273" y="184"/>
                      <a:pt x="56730" y="100"/>
                      <a:pt x="56172" y="3"/>
                    </a:cubicBezTo>
                    <a:cubicBezTo>
                      <a:pt x="56158" y="1"/>
                      <a:pt x="56146" y="0"/>
                      <a:pt x="56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4" name="Google Shape;374;p19"/>
            <p:cNvGrpSpPr/>
            <p:nvPr/>
          </p:nvGrpSpPr>
          <p:grpSpPr>
            <a:xfrm>
              <a:off x="3034125" y="521294"/>
              <a:ext cx="2955000" cy="853713"/>
              <a:chOff x="3034125" y="521294"/>
              <a:chExt cx="2955000" cy="853713"/>
            </a:xfrm>
          </p:grpSpPr>
          <p:grpSp>
            <p:nvGrpSpPr>
              <p:cNvPr id="375" name="Google Shape;375;p19"/>
              <p:cNvGrpSpPr/>
              <p:nvPr/>
            </p:nvGrpSpPr>
            <p:grpSpPr>
              <a:xfrm>
                <a:off x="3034125" y="970175"/>
                <a:ext cx="854375" cy="100200"/>
                <a:chOff x="4983250" y="2368850"/>
                <a:chExt cx="854375" cy="100200"/>
              </a:xfrm>
            </p:grpSpPr>
            <p:sp>
              <p:nvSpPr>
                <p:cNvPr id="376" name="Google Shape;37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2" name="Google Shape;382;p19"/>
              <p:cNvGrpSpPr/>
              <p:nvPr/>
            </p:nvGrpSpPr>
            <p:grpSpPr>
              <a:xfrm>
                <a:off x="3938100" y="988225"/>
                <a:ext cx="854375" cy="100200"/>
                <a:chOff x="4983250" y="2368850"/>
                <a:chExt cx="854375" cy="100200"/>
              </a:xfrm>
            </p:grpSpPr>
            <p:sp>
              <p:nvSpPr>
                <p:cNvPr id="383" name="Google Shape;383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19"/>
                <p:cNvSpPr/>
                <p:nvPr/>
              </p:nvSpPr>
              <p:spPr>
                <a:xfrm>
                  <a:off x="5731225" y="2379075"/>
                  <a:ext cx="106400" cy="8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9" extrusionOk="0">
                      <a:moveTo>
                        <a:pt x="2132" y="350"/>
                      </a:moveTo>
                      <a:cubicBezTo>
                        <a:pt x="2303" y="350"/>
                        <a:pt x="2474" y="375"/>
                        <a:pt x="2637" y="425"/>
                      </a:cubicBezTo>
                      <a:lnTo>
                        <a:pt x="2679" y="467"/>
                      </a:lnTo>
                      <a:cubicBezTo>
                        <a:pt x="3404" y="899"/>
                        <a:pt x="3823" y="1513"/>
                        <a:pt x="3321" y="2350"/>
                      </a:cubicBezTo>
                      <a:cubicBezTo>
                        <a:pt x="3018" y="2854"/>
                        <a:pt x="2505" y="3226"/>
                        <a:pt x="1954" y="3226"/>
                      </a:cubicBezTo>
                      <a:cubicBezTo>
                        <a:pt x="1742" y="3226"/>
                        <a:pt x="1525" y="3171"/>
                        <a:pt x="1312" y="3047"/>
                      </a:cubicBezTo>
                      <a:cubicBezTo>
                        <a:pt x="629" y="2643"/>
                        <a:pt x="447" y="1694"/>
                        <a:pt x="866" y="1025"/>
                      </a:cubicBezTo>
                      <a:cubicBezTo>
                        <a:pt x="1136" y="567"/>
                        <a:pt x="1631" y="350"/>
                        <a:pt x="2132" y="350"/>
                      </a:cubicBezTo>
                      <a:close/>
                      <a:moveTo>
                        <a:pt x="2100" y="0"/>
                      </a:moveTo>
                      <a:cubicBezTo>
                        <a:pt x="1411" y="0"/>
                        <a:pt x="748" y="356"/>
                        <a:pt x="433" y="997"/>
                      </a:cubicBezTo>
                      <a:cubicBezTo>
                        <a:pt x="1" y="1890"/>
                        <a:pt x="364" y="3019"/>
                        <a:pt x="1256" y="3438"/>
                      </a:cubicBezTo>
                      <a:cubicBezTo>
                        <a:pt x="1491" y="3548"/>
                        <a:pt x="1724" y="3598"/>
                        <a:pt x="1948" y="3598"/>
                      </a:cubicBezTo>
                      <a:cubicBezTo>
                        <a:pt x="2629" y="3598"/>
                        <a:pt x="3236" y="3140"/>
                        <a:pt x="3614" y="2531"/>
                      </a:cubicBezTo>
                      <a:cubicBezTo>
                        <a:pt x="4255" y="1527"/>
                        <a:pt x="3767" y="690"/>
                        <a:pt x="2860" y="160"/>
                      </a:cubicBezTo>
                      <a:cubicBezTo>
                        <a:pt x="2846" y="146"/>
                        <a:pt x="2819" y="118"/>
                        <a:pt x="2777" y="118"/>
                      </a:cubicBezTo>
                      <a:cubicBezTo>
                        <a:pt x="2556" y="39"/>
                        <a:pt x="2327" y="0"/>
                        <a:pt x="21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9" name="Google Shape;389;p19"/>
              <p:cNvGrpSpPr/>
              <p:nvPr/>
            </p:nvGrpSpPr>
            <p:grpSpPr>
              <a:xfrm>
                <a:off x="4842075" y="988225"/>
                <a:ext cx="696400" cy="98000"/>
                <a:chOff x="4983250" y="2368850"/>
                <a:chExt cx="696400" cy="98000"/>
              </a:xfrm>
            </p:grpSpPr>
            <p:sp>
              <p:nvSpPr>
                <p:cNvPr id="390" name="Google Shape;390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19"/>
                <p:cNvSpPr/>
                <p:nvPr/>
              </p:nvSpPr>
              <p:spPr>
                <a:xfrm>
                  <a:off x="5423325" y="2380850"/>
                  <a:ext cx="109800" cy="8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2" h="3411" extrusionOk="0">
                      <a:moveTo>
                        <a:pt x="2483" y="368"/>
                      </a:moveTo>
                      <a:cubicBezTo>
                        <a:pt x="3900" y="458"/>
                        <a:pt x="3854" y="3046"/>
                        <a:pt x="2267" y="3046"/>
                      </a:cubicBezTo>
                      <a:cubicBezTo>
                        <a:pt x="2136" y="3046"/>
                        <a:pt x="1994" y="3029"/>
                        <a:pt x="1841" y="2990"/>
                      </a:cubicBezTo>
                      <a:cubicBezTo>
                        <a:pt x="1074" y="2795"/>
                        <a:pt x="391" y="2279"/>
                        <a:pt x="740" y="1400"/>
                      </a:cubicBezTo>
                      <a:cubicBezTo>
                        <a:pt x="968" y="847"/>
                        <a:pt x="1414" y="387"/>
                        <a:pt x="2016" y="387"/>
                      </a:cubicBezTo>
                      <a:cubicBezTo>
                        <a:pt x="2112" y="387"/>
                        <a:pt x="2212" y="399"/>
                        <a:pt x="2316" y="424"/>
                      </a:cubicBezTo>
                      <a:cubicBezTo>
                        <a:pt x="2332" y="427"/>
                        <a:pt x="2348" y="429"/>
                        <a:pt x="2363" y="429"/>
                      </a:cubicBezTo>
                      <a:cubicBezTo>
                        <a:pt x="2411" y="429"/>
                        <a:pt x="2451" y="411"/>
                        <a:pt x="2483" y="368"/>
                      </a:cubicBezTo>
                      <a:close/>
                      <a:moveTo>
                        <a:pt x="2383" y="1"/>
                      </a:moveTo>
                      <a:cubicBezTo>
                        <a:pt x="2299" y="1"/>
                        <a:pt x="2212" y="7"/>
                        <a:pt x="2120" y="19"/>
                      </a:cubicBezTo>
                      <a:cubicBezTo>
                        <a:pt x="2102" y="19"/>
                        <a:pt x="2084" y="18"/>
                        <a:pt x="2066" y="18"/>
                      </a:cubicBezTo>
                      <a:cubicBezTo>
                        <a:pt x="1240" y="18"/>
                        <a:pt x="581" y="637"/>
                        <a:pt x="349" y="1442"/>
                      </a:cubicBezTo>
                      <a:cubicBezTo>
                        <a:pt x="0" y="2572"/>
                        <a:pt x="1088" y="3283"/>
                        <a:pt x="2120" y="3395"/>
                      </a:cubicBezTo>
                      <a:cubicBezTo>
                        <a:pt x="2201" y="3405"/>
                        <a:pt x="2279" y="3410"/>
                        <a:pt x="2354" y="3410"/>
                      </a:cubicBezTo>
                      <a:cubicBezTo>
                        <a:pt x="4315" y="3410"/>
                        <a:pt x="4391" y="1"/>
                        <a:pt x="238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19"/>
                <p:cNvSpPr/>
                <p:nvPr/>
              </p:nvSpPr>
              <p:spPr>
                <a:xfrm>
                  <a:off x="5579900" y="2380425"/>
                  <a:ext cx="99750" cy="8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0" h="3457" extrusionOk="0">
                      <a:moveTo>
                        <a:pt x="2113" y="354"/>
                      </a:moveTo>
                      <a:cubicBezTo>
                        <a:pt x="2208" y="354"/>
                        <a:pt x="2303" y="364"/>
                        <a:pt x="2399" y="385"/>
                      </a:cubicBezTo>
                      <a:cubicBezTo>
                        <a:pt x="3250" y="580"/>
                        <a:pt x="3683" y="1473"/>
                        <a:pt x="3222" y="2240"/>
                      </a:cubicBezTo>
                      <a:cubicBezTo>
                        <a:pt x="2932" y="2705"/>
                        <a:pt x="2321" y="3083"/>
                        <a:pt x="1755" y="3083"/>
                      </a:cubicBezTo>
                      <a:cubicBezTo>
                        <a:pt x="1641" y="3083"/>
                        <a:pt x="1530" y="3068"/>
                        <a:pt x="1423" y="3035"/>
                      </a:cubicBezTo>
                      <a:cubicBezTo>
                        <a:pt x="712" y="2826"/>
                        <a:pt x="335" y="1780"/>
                        <a:pt x="684" y="1138"/>
                      </a:cubicBezTo>
                      <a:cubicBezTo>
                        <a:pt x="712" y="1110"/>
                        <a:pt x="712" y="1054"/>
                        <a:pt x="712" y="1013"/>
                      </a:cubicBezTo>
                      <a:cubicBezTo>
                        <a:pt x="1090" y="658"/>
                        <a:pt x="1588" y="354"/>
                        <a:pt x="2113" y="354"/>
                      </a:cubicBezTo>
                      <a:close/>
                      <a:moveTo>
                        <a:pt x="2137" y="0"/>
                      </a:moveTo>
                      <a:cubicBezTo>
                        <a:pt x="1463" y="0"/>
                        <a:pt x="805" y="380"/>
                        <a:pt x="321" y="873"/>
                      </a:cubicBezTo>
                      <a:cubicBezTo>
                        <a:pt x="251" y="943"/>
                        <a:pt x="251" y="1040"/>
                        <a:pt x="307" y="1082"/>
                      </a:cubicBezTo>
                      <a:cubicBezTo>
                        <a:pt x="0" y="1836"/>
                        <a:pt x="335" y="2882"/>
                        <a:pt x="1032" y="3286"/>
                      </a:cubicBezTo>
                      <a:cubicBezTo>
                        <a:pt x="1243" y="3404"/>
                        <a:pt x="1476" y="3456"/>
                        <a:pt x="1714" y="3456"/>
                      </a:cubicBezTo>
                      <a:cubicBezTo>
                        <a:pt x="2375" y="3456"/>
                        <a:pt x="3076" y="3057"/>
                        <a:pt x="3445" y="2575"/>
                      </a:cubicBezTo>
                      <a:cubicBezTo>
                        <a:pt x="3989" y="1822"/>
                        <a:pt x="3864" y="720"/>
                        <a:pt x="3027" y="245"/>
                      </a:cubicBezTo>
                      <a:cubicBezTo>
                        <a:pt x="2736" y="74"/>
                        <a:pt x="2435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5" name="Google Shape;395;p19"/>
              <p:cNvGrpSpPr/>
              <p:nvPr/>
            </p:nvGrpSpPr>
            <p:grpSpPr>
              <a:xfrm>
                <a:off x="5588075" y="989325"/>
                <a:ext cx="401050" cy="92325"/>
                <a:chOff x="4983250" y="2368850"/>
                <a:chExt cx="401050" cy="92325"/>
              </a:xfrm>
            </p:grpSpPr>
            <p:sp>
              <p:nvSpPr>
                <p:cNvPr id="396" name="Google Shape;396;p19"/>
                <p:cNvSpPr/>
                <p:nvPr/>
              </p:nvSpPr>
              <p:spPr>
                <a:xfrm>
                  <a:off x="4983250" y="2369625"/>
                  <a:ext cx="1102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3398" extrusionOk="0">
                      <a:moveTo>
                        <a:pt x="2511" y="371"/>
                      </a:moveTo>
                      <a:lnTo>
                        <a:pt x="2511" y="371"/>
                      </a:lnTo>
                      <a:cubicBezTo>
                        <a:pt x="3931" y="435"/>
                        <a:pt x="3857" y="3032"/>
                        <a:pt x="2280" y="3032"/>
                      </a:cubicBezTo>
                      <a:cubicBezTo>
                        <a:pt x="2153" y="3032"/>
                        <a:pt x="2016" y="3015"/>
                        <a:pt x="1869" y="2979"/>
                      </a:cubicBezTo>
                      <a:cubicBezTo>
                        <a:pt x="1102" y="2798"/>
                        <a:pt x="419" y="2268"/>
                        <a:pt x="767" y="1403"/>
                      </a:cubicBezTo>
                      <a:cubicBezTo>
                        <a:pt x="995" y="839"/>
                        <a:pt x="1439" y="389"/>
                        <a:pt x="2038" y="389"/>
                      </a:cubicBezTo>
                      <a:cubicBezTo>
                        <a:pt x="2136" y="389"/>
                        <a:pt x="2238" y="401"/>
                        <a:pt x="2343" y="426"/>
                      </a:cubicBezTo>
                      <a:cubicBezTo>
                        <a:pt x="2360" y="430"/>
                        <a:pt x="2376" y="431"/>
                        <a:pt x="2391" y="431"/>
                      </a:cubicBezTo>
                      <a:cubicBezTo>
                        <a:pt x="2439" y="431"/>
                        <a:pt x="2479" y="413"/>
                        <a:pt x="2511" y="371"/>
                      </a:cubicBezTo>
                      <a:close/>
                      <a:moveTo>
                        <a:pt x="2418" y="0"/>
                      </a:moveTo>
                      <a:cubicBezTo>
                        <a:pt x="2328" y="0"/>
                        <a:pt x="2233" y="7"/>
                        <a:pt x="2134" y="22"/>
                      </a:cubicBezTo>
                      <a:cubicBezTo>
                        <a:pt x="2107" y="20"/>
                        <a:pt x="2081" y="20"/>
                        <a:pt x="2054" y="20"/>
                      </a:cubicBezTo>
                      <a:cubicBezTo>
                        <a:pt x="1241" y="20"/>
                        <a:pt x="592" y="634"/>
                        <a:pt x="349" y="1431"/>
                      </a:cubicBezTo>
                      <a:cubicBezTo>
                        <a:pt x="0" y="2560"/>
                        <a:pt x="1102" y="3286"/>
                        <a:pt x="2134" y="3383"/>
                      </a:cubicBezTo>
                      <a:cubicBezTo>
                        <a:pt x="2212" y="3393"/>
                        <a:pt x="2287" y="3397"/>
                        <a:pt x="2359" y="3397"/>
                      </a:cubicBezTo>
                      <a:cubicBezTo>
                        <a:pt x="4334" y="3397"/>
                        <a:pt x="4409" y="0"/>
                        <a:pt x="24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19"/>
                <p:cNvSpPr/>
                <p:nvPr/>
              </p:nvSpPr>
              <p:spPr>
                <a:xfrm>
                  <a:off x="5129350" y="2368850"/>
                  <a:ext cx="99400" cy="8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6" h="3451" extrusionOk="0">
                      <a:moveTo>
                        <a:pt x="2100" y="370"/>
                      </a:moveTo>
                      <a:cubicBezTo>
                        <a:pt x="2195" y="370"/>
                        <a:pt x="2290" y="380"/>
                        <a:pt x="2386" y="402"/>
                      </a:cubicBezTo>
                      <a:cubicBezTo>
                        <a:pt x="3223" y="569"/>
                        <a:pt x="3669" y="1476"/>
                        <a:pt x="3209" y="2243"/>
                      </a:cubicBezTo>
                      <a:cubicBezTo>
                        <a:pt x="2917" y="2710"/>
                        <a:pt x="2313" y="3098"/>
                        <a:pt x="1739" y="3098"/>
                      </a:cubicBezTo>
                      <a:cubicBezTo>
                        <a:pt x="1627" y="3098"/>
                        <a:pt x="1516" y="3084"/>
                        <a:pt x="1409" y="3052"/>
                      </a:cubicBezTo>
                      <a:cubicBezTo>
                        <a:pt x="698" y="2843"/>
                        <a:pt x="335" y="1796"/>
                        <a:pt x="684" y="1155"/>
                      </a:cubicBezTo>
                      <a:cubicBezTo>
                        <a:pt x="698" y="1113"/>
                        <a:pt x="698" y="1057"/>
                        <a:pt x="698" y="1029"/>
                      </a:cubicBezTo>
                      <a:cubicBezTo>
                        <a:pt x="1088" y="675"/>
                        <a:pt x="1578" y="370"/>
                        <a:pt x="2100" y="370"/>
                      </a:cubicBezTo>
                      <a:close/>
                      <a:moveTo>
                        <a:pt x="2125" y="0"/>
                      </a:moveTo>
                      <a:cubicBezTo>
                        <a:pt x="1458" y="0"/>
                        <a:pt x="803" y="375"/>
                        <a:pt x="321" y="876"/>
                      </a:cubicBezTo>
                      <a:cubicBezTo>
                        <a:pt x="252" y="946"/>
                        <a:pt x="252" y="1029"/>
                        <a:pt x="294" y="1085"/>
                      </a:cubicBezTo>
                      <a:cubicBezTo>
                        <a:pt x="1" y="1824"/>
                        <a:pt x="335" y="2870"/>
                        <a:pt x="1033" y="3275"/>
                      </a:cubicBezTo>
                      <a:cubicBezTo>
                        <a:pt x="1241" y="3397"/>
                        <a:pt x="1472" y="3451"/>
                        <a:pt x="1709" y="3451"/>
                      </a:cubicBezTo>
                      <a:cubicBezTo>
                        <a:pt x="2364" y="3451"/>
                        <a:pt x="3063" y="3045"/>
                        <a:pt x="3432" y="2564"/>
                      </a:cubicBezTo>
                      <a:cubicBezTo>
                        <a:pt x="3976" y="1824"/>
                        <a:pt x="3836" y="736"/>
                        <a:pt x="3013" y="248"/>
                      </a:cubicBezTo>
                      <a:cubicBezTo>
                        <a:pt x="2724" y="75"/>
                        <a:pt x="2423" y="0"/>
                        <a:pt x="2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19"/>
                <p:cNvSpPr/>
                <p:nvPr/>
              </p:nvSpPr>
              <p:spPr>
                <a:xfrm>
                  <a:off x="5277900" y="2371250"/>
                  <a:ext cx="106400" cy="8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6" h="3597" extrusionOk="0">
                      <a:moveTo>
                        <a:pt x="2118" y="354"/>
                      </a:moveTo>
                      <a:cubicBezTo>
                        <a:pt x="2293" y="354"/>
                        <a:pt x="2469" y="380"/>
                        <a:pt x="2637" y="431"/>
                      </a:cubicBezTo>
                      <a:lnTo>
                        <a:pt x="2679" y="459"/>
                      </a:lnTo>
                      <a:cubicBezTo>
                        <a:pt x="3404" y="891"/>
                        <a:pt x="3809" y="1505"/>
                        <a:pt x="3320" y="2342"/>
                      </a:cubicBezTo>
                      <a:cubicBezTo>
                        <a:pt x="3019" y="2845"/>
                        <a:pt x="2507" y="3225"/>
                        <a:pt x="1957" y="3225"/>
                      </a:cubicBezTo>
                      <a:cubicBezTo>
                        <a:pt x="1744" y="3225"/>
                        <a:pt x="1526" y="3168"/>
                        <a:pt x="1312" y="3039"/>
                      </a:cubicBezTo>
                      <a:cubicBezTo>
                        <a:pt x="628" y="2635"/>
                        <a:pt x="447" y="1700"/>
                        <a:pt x="866" y="1017"/>
                      </a:cubicBezTo>
                      <a:cubicBezTo>
                        <a:pt x="1133" y="564"/>
                        <a:pt x="1622" y="354"/>
                        <a:pt x="2118" y="354"/>
                      </a:cubicBezTo>
                      <a:close/>
                      <a:moveTo>
                        <a:pt x="2120" y="0"/>
                      </a:moveTo>
                      <a:cubicBezTo>
                        <a:pt x="1428" y="0"/>
                        <a:pt x="765" y="357"/>
                        <a:pt x="447" y="1003"/>
                      </a:cubicBezTo>
                      <a:cubicBezTo>
                        <a:pt x="1" y="1896"/>
                        <a:pt x="377" y="3026"/>
                        <a:pt x="1256" y="3444"/>
                      </a:cubicBezTo>
                      <a:cubicBezTo>
                        <a:pt x="1487" y="3549"/>
                        <a:pt x="1715" y="3597"/>
                        <a:pt x="1936" y="3597"/>
                      </a:cubicBezTo>
                      <a:cubicBezTo>
                        <a:pt x="2622" y="3597"/>
                        <a:pt x="3233" y="3139"/>
                        <a:pt x="3613" y="2537"/>
                      </a:cubicBezTo>
                      <a:cubicBezTo>
                        <a:pt x="4255" y="1519"/>
                        <a:pt x="3767" y="710"/>
                        <a:pt x="2860" y="166"/>
                      </a:cubicBezTo>
                      <a:cubicBezTo>
                        <a:pt x="2846" y="152"/>
                        <a:pt x="2818" y="110"/>
                        <a:pt x="2776" y="110"/>
                      </a:cubicBezTo>
                      <a:cubicBezTo>
                        <a:pt x="2561" y="36"/>
                        <a:pt x="2339" y="0"/>
                        <a:pt x="21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9" name="Google Shape;399;p19"/>
              <p:cNvSpPr/>
              <p:nvPr/>
            </p:nvSpPr>
            <p:spPr>
              <a:xfrm>
                <a:off x="5385931" y="521294"/>
                <a:ext cx="589429" cy="853713"/>
              </a:xfrm>
              <a:custGeom>
                <a:avLst/>
                <a:gdLst/>
                <a:ahLst/>
                <a:cxnLst/>
                <a:rect l="l" t="t" r="r" b="b"/>
                <a:pathLst>
                  <a:path w="10518" h="15234" extrusionOk="0">
                    <a:moveTo>
                      <a:pt x="7210" y="394"/>
                    </a:moveTo>
                    <a:cubicBezTo>
                      <a:pt x="7924" y="394"/>
                      <a:pt x="8677" y="836"/>
                      <a:pt x="9109" y="1201"/>
                    </a:cubicBezTo>
                    <a:cubicBezTo>
                      <a:pt x="9611" y="1620"/>
                      <a:pt x="9736" y="2066"/>
                      <a:pt x="9625" y="2624"/>
                    </a:cubicBezTo>
                    <a:cubicBezTo>
                      <a:pt x="9736" y="1829"/>
                      <a:pt x="9346" y="1480"/>
                      <a:pt x="8844" y="1131"/>
                    </a:cubicBezTo>
                    <a:cubicBezTo>
                      <a:pt x="8286" y="741"/>
                      <a:pt x="7742" y="532"/>
                      <a:pt x="7239" y="532"/>
                    </a:cubicBezTo>
                    <a:cubicBezTo>
                      <a:pt x="6947" y="532"/>
                      <a:pt x="6668" y="601"/>
                      <a:pt x="6403" y="741"/>
                    </a:cubicBezTo>
                    <a:cubicBezTo>
                      <a:pt x="6040" y="950"/>
                      <a:pt x="5691" y="1355"/>
                      <a:pt x="5370" y="1815"/>
                    </a:cubicBezTo>
                    <a:cubicBezTo>
                      <a:pt x="5635" y="1410"/>
                      <a:pt x="5928" y="1048"/>
                      <a:pt x="6235" y="769"/>
                    </a:cubicBezTo>
                    <a:cubicBezTo>
                      <a:pt x="6523" y="499"/>
                      <a:pt x="6862" y="394"/>
                      <a:pt x="7210" y="394"/>
                    </a:cubicBezTo>
                    <a:close/>
                    <a:moveTo>
                      <a:pt x="4115" y="7199"/>
                    </a:moveTo>
                    <a:lnTo>
                      <a:pt x="4115" y="7199"/>
                    </a:lnTo>
                    <a:cubicBezTo>
                      <a:pt x="3724" y="7897"/>
                      <a:pt x="3404" y="8580"/>
                      <a:pt x="3139" y="9277"/>
                    </a:cubicBezTo>
                    <a:lnTo>
                      <a:pt x="3125" y="9319"/>
                    </a:lnTo>
                    <a:cubicBezTo>
                      <a:pt x="2832" y="10114"/>
                      <a:pt x="2525" y="10882"/>
                      <a:pt x="3153" y="11621"/>
                    </a:cubicBezTo>
                    <a:cubicBezTo>
                      <a:pt x="3369" y="11862"/>
                      <a:pt x="3909" y="12176"/>
                      <a:pt x="4322" y="12176"/>
                    </a:cubicBezTo>
                    <a:cubicBezTo>
                      <a:pt x="4387" y="12176"/>
                      <a:pt x="4449" y="12168"/>
                      <a:pt x="4506" y="12151"/>
                    </a:cubicBezTo>
                    <a:cubicBezTo>
                      <a:pt x="4924" y="12025"/>
                      <a:pt x="5273" y="11732"/>
                      <a:pt x="5552" y="11370"/>
                    </a:cubicBezTo>
                    <a:lnTo>
                      <a:pt x="5552" y="11370"/>
                    </a:lnTo>
                    <a:cubicBezTo>
                      <a:pt x="5259" y="11872"/>
                      <a:pt x="5008" y="12207"/>
                      <a:pt x="4575" y="12249"/>
                    </a:cubicBezTo>
                    <a:cubicBezTo>
                      <a:pt x="4534" y="12254"/>
                      <a:pt x="4491" y="12256"/>
                      <a:pt x="4447" y="12256"/>
                    </a:cubicBezTo>
                    <a:cubicBezTo>
                      <a:pt x="3900" y="12256"/>
                      <a:pt x="3185" y="11872"/>
                      <a:pt x="2901" y="11523"/>
                    </a:cubicBezTo>
                    <a:cubicBezTo>
                      <a:pt x="2232" y="10686"/>
                      <a:pt x="3334" y="8552"/>
                      <a:pt x="4115" y="7199"/>
                    </a:cubicBezTo>
                    <a:close/>
                    <a:moveTo>
                      <a:pt x="2343" y="7157"/>
                    </a:moveTo>
                    <a:lnTo>
                      <a:pt x="2343" y="7157"/>
                    </a:lnTo>
                    <a:cubicBezTo>
                      <a:pt x="2148" y="7562"/>
                      <a:pt x="1953" y="7966"/>
                      <a:pt x="1800" y="8371"/>
                    </a:cubicBezTo>
                    <a:lnTo>
                      <a:pt x="1674" y="8650"/>
                    </a:lnTo>
                    <a:cubicBezTo>
                      <a:pt x="977" y="10198"/>
                      <a:pt x="112" y="12109"/>
                      <a:pt x="1018" y="13350"/>
                    </a:cubicBezTo>
                    <a:cubicBezTo>
                      <a:pt x="1437" y="13922"/>
                      <a:pt x="2120" y="14257"/>
                      <a:pt x="2650" y="14480"/>
                    </a:cubicBezTo>
                    <a:cubicBezTo>
                      <a:pt x="2991" y="14622"/>
                      <a:pt x="3358" y="14734"/>
                      <a:pt x="3740" y="14734"/>
                    </a:cubicBezTo>
                    <a:cubicBezTo>
                      <a:pt x="4372" y="14734"/>
                      <a:pt x="5044" y="14426"/>
                      <a:pt x="5705" y="13434"/>
                    </a:cubicBezTo>
                    <a:cubicBezTo>
                      <a:pt x="6416" y="12374"/>
                      <a:pt x="7058" y="11202"/>
                      <a:pt x="7644" y="9933"/>
                    </a:cubicBezTo>
                    <a:lnTo>
                      <a:pt x="7644" y="9933"/>
                    </a:lnTo>
                    <a:cubicBezTo>
                      <a:pt x="6891" y="11621"/>
                      <a:pt x="6110" y="12988"/>
                      <a:pt x="5273" y="14048"/>
                    </a:cubicBezTo>
                    <a:cubicBezTo>
                      <a:pt x="4798" y="14659"/>
                      <a:pt x="4290" y="14866"/>
                      <a:pt x="3784" y="14866"/>
                    </a:cubicBezTo>
                    <a:cubicBezTo>
                      <a:pt x="3307" y="14866"/>
                      <a:pt x="2831" y="14683"/>
                      <a:pt x="2385" y="14480"/>
                    </a:cubicBezTo>
                    <a:cubicBezTo>
                      <a:pt x="1451" y="14062"/>
                      <a:pt x="419" y="13392"/>
                      <a:pt x="600" y="11816"/>
                    </a:cubicBezTo>
                    <a:cubicBezTo>
                      <a:pt x="767" y="10338"/>
                      <a:pt x="1576" y="8678"/>
                      <a:pt x="2343" y="7157"/>
                    </a:cubicBezTo>
                    <a:close/>
                    <a:moveTo>
                      <a:pt x="7221" y="0"/>
                    </a:moveTo>
                    <a:cubicBezTo>
                      <a:pt x="6794" y="0"/>
                      <a:pt x="6369" y="129"/>
                      <a:pt x="5998" y="462"/>
                    </a:cubicBezTo>
                    <a:cubicBezTo>
                      <a:pt x="5426" y="1006"/>
                      <a:pt x="4924" y="1843"/>
                      <a:pt x="4464" y="2596"/>
                    </a:cubicBezTo>
                    <a:cubicBezTo>
                      <a:pt x="4366" y="2763"/>
                      <a:pt x="4254" y="2945"/>
                      <a:pt x="4157" y="3098"/>
                    </a:cubicBezTo>
                    <a:cubicBezTo>
                      <a:pt x="3557" y="4061"/>
                      <a:pt x="2985" y="5079"/>
                      <a:pt x="2441" y="6125"/>
                    </a:cubicBezTo>
                    <a:lnTo>
                      <a:pt x="2204" y="6599"/>
                    </a:lnTo>
                    <a:cubicBezTo>
                      <a:pt x="1367" y="8245"/>
                      <a:pt x="405" y="10086"/>
                      <a:pt x="209" y="11760"/>
                    </a:cubicBezTo>
                    <a:cubicBezTo>
                      <a:pt x="0" y="13602"/>
                      <a:pt x="1256" y="14383"/>
                      <a:pt x="2218" y="14815"/>
                    </a:cubicBezTo>
                    <a:cubicBezTo>
                      <a:pt x="2581" y="14969"/>
                      <a:pt x="3139" y="15234"/>
                      <a:pt x="3752" y="15234"/>
                    </a:cubicBezTo>
                    <a:cubicBezTo>
                      <a:pt x="4352" y="15234"/>
                      <a:pt x="4980" y="15010"/>
                      <a:pt x="5552" y="14257"/>
                    </a:cubicBezTo>
                    <a:cubicBezTo>
                      <a:pt x="6682" y="12820"/>
                      <a:pt x="7686" y="10896"/>
                      <a:pt x="8662" y="8357"/>
                    </a:cubicBezTo>
                    <a:cubicBezTo>
                      <a:pt x="8718" y="8217"/>
                      <a:pt x="8718" y="8078"/>
                      <a:pt x="8634" y="7980"/>
                    </a:cubicBezTo>
                    <a:cubicBezTo>
                      <a:pt x="8575" y="7886"/>
                      <a:pt x="8477" y="7851"/>
                      <a:pt x="8372" y="7851"/>
                    </a:cubicBezTo>
                    <a:cubicBezTo>
                      <a:pt x="8352" y="7851"/>
                      <a:pt x="8333" y="7853"/>
                      <a:pt x="8314" y="7855"/>
                    </a:cubicBezTo>
                    <a:cubicBezTo>
                      <a:pt x="8160" y="7869"/>
                      <a:pt x="8035" y="7994"/>
                      <a:pt x="7965" y="8148"/>
                    </a:cubicBezTo>
                    <a:cubicBezTo>
                      <a:pt x="7239" y="10031"/>
                      <a:pt x="6361" y="11746"/>
                      <a:pt x="5384" y="13211"/>
                    </a:cubicBezTo>
                    <a:cubicBezTo>
                      <a:pt x="4823" y="14044"/>
                      <a:pt x="4302" y="14348"/>
                      <a:pt x="3739" y="14348"/>
                    </a:cubicBezTo>
                    <a:cubicBezTo>
                      <a:pt x="3435" y="14348"/>
                      <a:pt x="3118" y="14260"/>
                      <a:pt x="2776" y="14118"/>
                    </a:cubicBezTo>
                    <a:cubicBezTo>
                      <a:pt x="2288" y="13908"/>
                      <a:pt x="1660" y="13615"/>
                      <a:pt x="1297" y="13099"/>
                    </a:cubicBezTo>
                    <a:cubicBezTo>
                      <a:pt x="502" y="12039"/>
                      <a:pt x="1325" y="10226"/>
                      <a:pt x="1995" y="8761"/>
                    </a:cubicBezTo>
                    <a:lnTo>
                      <a:pt x="2106" y="8482"/>
                    </a:lnTo>
                    <a:cubicBezTo>
                      <a:pt x="2901" y="6711"/>
                      <a:pt x="3780" y="5009"/>
                      <a:pt x="4757" y="3461"/>
                    </a:cubicBezTo>
                    <a:cubicBezTo>
                      <a:pt x="4854" y="3335"/>
                      <a:pt x="4938" y="3196"/>
                      <a:pt x="5022" y="3042"/>
                    </a:cubicBezTo>
                    <a:cubicBezTo>
                      <a:pt x="5440" y="2331"/>
                      <a:pt x="6040" y="1355"/>
                      <a:pt x="6598" y="1034"/>
                    </a:cubicBezTo>
                    <a:cubicBezTo>
                      <a:pt x="6806" y="917"/>
                      <a:pt x="7022" y="869"/>
                      <a:pt x="7239" y="869"/>
                    </a:cubicBezTo>
                    <a:cubicBezTo>
                      <a:pt x="7747" y="869"/>
                      <a:pt x="8253" y="1136"/>
                      <a:pt x="8634" y="1410"/>
                    </a:cubicBezTo>
                    <a:cubicBezTo>
                      <a:pt x="9150" y="1773"/>
                      <a:pt x="9457" y="2038"/>
                      <a:pt x="9178" y="3015"/>
                    </a:cubicBezTo>
                    <a:cubicBezTo>
                      <a:pt x="9109" y="3252"/>
                      <a:pt x="8969" y="3531"/>
                      <a:pt x="8844" y="3810"/>
                    </a:cubicBezTo>
                    <a:cubicBezTo>
                      <a:pt x="8774" y="3949"/>
                      <a:pt x="8718" y="4061"/>
                      <a:pt x="8662" y="4172"/>
                    </a:cubicBezTo>
                    <a:cubicBezTo>
                      <a:pt x="8341" y="4967"/>
                      <a:pt x="7937" y="5874"/>
                      <a:pt x="7518" y="6753"/>
                    </a:cubicBezTo>
                    <a:cubicBezTo>
                      <a:pt x="7044" y="7771"/>
                      <a:pt x="6612" y="8636"/>
                      <a:pt x="6193" y="9445"/>
                    </a:cubicBezTo>
                    <a:cubicBezTo>
                      <a:pt x="6124" y="9570"/>
                      <a:pt x="6054" y="9682"/>
                      <a:pt x="5984" y="9821"/>
                    </a:cubicBezTo>
                    <a:cubicBezTo>
                      <a:pt x="5580" y="10630"/>
                      <a:pt x="5133" y="11537"/>
                      <a:pt x="4394" y="11746"/>
                    </a:cubicBezTo>
                    <a:cubicBezTo>
                      <a:pt x="4368" y="11754"/>
                      <a:pt x="4337" y="11758"/>
                      <a:pt x="4304" y="11758"/>
                    </a:cubicBezTo>
                    <a:cubicBezTo>
                      <a:pt x="4040" y="11758"/>
                      <a:pt x="3593" y="11528"/>
                      <a:pt x="3431" y="11342"/>
                    </a:cubicBezTo>
                    <a:cubicBezTo>
                      <a:pt x="2957" y="10756"/>
                      <a:pt x="3180" y="10198"/>
                      <a:pt x="3473" y="9403"/>
                    </a:cubicBezTo>
                    <a:lnTo>
                      <a:pt x="3487" y="9361"/>
                    </a:lnTo>
                    <a:cubicBezTo>
                      <a:pt x="3836" y="8455"/>
                      <a:pt x="4296" y="7548"/>
                      <a:pt x="4882" y="6571"/>
                    </a:cubicBezTo>
                    <a:cubicBezTo>
                      <a:pt x="5022" y="6334"/>
                      <a:pt x="4952" y="6111"/>
                      <a:pt x="4798" y="6027"/>
                    </a:cubicBezTo>
                    <a:cubicBezTo>
                      <a:pt x="4752" y="6000"/>
                      <a:pt x="4693" y="5984"/>
                      <a:pt x="4630" y="5984"/>
                    </a:cubicBezTo>
                    <a:cubicBezTo>
                      <a:pt x="4504" y="5984"/>
                      <a:pt x="4361" y="6046"/>
                      <a:pt x="4268" y="6195"/>
                    </a:cubicBezTo>
                    <a:lnTo>
                      <a:pt x="4254" y="6223"/>
                    </a:lnTo>
                    <a:cubicBezTo>
                      <a:pt x="3418" y="7618"/>
                      <a:pt x="1646" y="10533"/>
                      <a:pt x="2609" y="11732"/>
                    </a:cubicBezTo>
                    <a:cubicBezTo>
                      <a:pt x="2940" y="12165"/>
                      <a:pt x="3735" y="12610"/>
                      <a:pt x="4413" y="12610"/>
                    </a:cubicBezTo>
                    <a:cubicBezTo>
                      <a:pt x="4477" y="12610"/>
                      <a:pt x="4541" y="12606"/>
                      <a:pt x="4603" y="12597"/>
                    </a:cubicBezTo>
                    <a:cubicBezTo>
                      <a:pt x="5273" y="12528"/>
                      <a:pt x="5607" y="11956"/>
                      <a:pt x="5900" y="11467"/>
                    </a:cubicBezTo>
                    <a:cubicBezTo>
                      <a:pt x="7170" y="9361"/>
                      <a:pt x="8188" y="7129"/>
                      <a:pt x="9192" y="4828"/>
                    </a:cubicBezTo>
                    <a:lnTo>
                      <a:pt x="9346" y="4451"/>
                    </a:lnTo>
                    <a:cubicBezTo>
                      <a:pt x="9973" y="3056"/>
                      <a:pt x="10517" y="1857"/>
                      <a:pt x="9374" y="894"/>
                    </a:cubicBezTo>
                    <a:cubicBezTo>
                      <a:pt x="8886" y="481"/>
                      <a:pt x="8048" y="0"/>
                      <a:pt x="72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0" name="Google Shape;400;p19"/>
          <p:cNvSpPr txBox="1">
            <a:spLocks noGrp="1"/>
          </p:cNvSpPr>
          <p:nvPr>
            <p:ph type="title"/>
          </p:nvPr>
        </p:nvSpPr>
        <p:spPr>
          <a:xfrm>
            <a:off x="2905500" y="2037325"/>
            <a:ext cx="3203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01" name="Google Shape;401;p19"/>
          <p:cNvSpPr txBox="1">
            <a:spLocks noGrp="1"/>
          </p:cNvSpPr>
          <p:nvPr>
            <p:ph type="subTitle" idx="1"/>
          </p:nvPr>
        </p:nvSpPr>
        <p:spPr>
          <a:xfrm>
            <a:off x="3174750" y="3488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2" name="Google Shape;402;p19"/>
          <p:cNvSpPr txBox="1">
            <a:spLocks noGrp="1"/>
          </p:cNvSpPr>
          <p:nvPr>
            <p:ph type="title" idx="2" hasCustomPrompt="1"/>
          </p:nvPr>
        </p:nvSpPr>
        <p:spPr>
          <a:xfrm>
            <a:off x="2905500" y="1680150"/>
            <a:ext cx="3203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03" name="Google Shape;403;p19"/>
          <p:cNvSpPr/>
          <p:nvPr/>
        </p:nvSpPr>
        <p:spPr>
          <a:xfrm>
            <a:off x="-113641" y="-36102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9"/>
          <p:cNvSpPr/>
          <p:nvPr/>
        </p:nvSpPr>
        <p:spPr>
          <a:xfrm rot="-5400000" flipH="1">
            <a:off x="7010180" y="290937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9"/>
          <p:cNvSpPr/>
          <p:nvPr/>
        </p:nvSpPr>
        <p:spPr>
          <a:xfrm>
            <a:off x="8404922" y="45133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19"/>
          <p:cNvSpPr/>
          <p:nvPr/>
        </p:nvSpPr>
        <p:spPr>
          <a:xfrm>
            <a:off x="8252524" y="429817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9"/>
          <p:cNvSpPr/>
          <p:nvPr/>
        </p:nvSpPr>
        <p:spPr>
          <a:xfrm>
            <a:off x="2290425" y="3418496"/>
            <a:ext cx="124091" cy="10939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9"/>
          <p:cNvSpPr/>
          <p:nvPr/>
        </p:nvSpPr>
        <p:spPr>
          <a:xfrm>
            <a:off x="2372075" y="3184084"/>
            <a:ext cx="81888" cy="7219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9"/>
          <p:cNvGrpSpPr/>
          <p:nvPr/>
        </p:nvGrpSpPr>
        <p:grpSpPr>
          <a:xfrm rot="5770333" flipH="1">
            <a:off x="1108740" y="425910"/>
            <a:ext cx="306762" cy="476338"/>
            <a:chOff x="4452729" y="352000"/>
            <a:chExt cx="225596" cy="350302"/>
          </a:xfrm>
        </p:grpSpPr>
        <p:sp>
          <p:nvSpPr>
            <p:cNvPr id="410" name="Google Shape;410;p19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3" name="Google Shape;413;p19"/>
          <p:cNvSpPr/>
          <p:nvPr/>
        </p:nvSpPr>
        <p:spPr>
          <a:xfrm>
            <a:off x="2551550" y="3437087"/>
            <a:ext cx="81888" cy="72218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4"/>
          <p:cNvSpPr txBox="1">
            <a:spLocks noGrp="1"/>
          </p:cNvSpPr>
          <p:nvPr>
            <p:ph type="ctrTitle"/>
          </p:nvPr>
        </p:nvSpPr>
        <p:spPr>
          <a:xfrm flipH="1">
            <a:off x="5323925" y="2522575"/>
            <a:ext cx="282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4"/>
          <p:cNvSpPr txBox="1">
            <a:spLocks noGrp="1"/>
          </p:cNvSpPr>
          <p:nvPr>
            <p:ph type="subTitle" idx="1"/>
          </p:nvPr>
        </p:nvSpPr>
        <p:spPr>
          <a:xfrm flipH="1">
            <a:off x="5323900" y="2984025"/>
            <a:ext cx="2820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500" name="Google Shape;500;p24"/>
          <p:cNvGrpSpPr/>
          <p:nvPr/>
        </p:nvGrpSpPr>
        <p:grpSpPr>
          <a:xfrm>
            <a:off x="7148530" y="290152"/>
            <a:ext cx="1613497" cy="1353799"/>
            <a:chOff x="7142430" y="539989"/>
            <a:chExt cx="1319942" cy="1107583"/>
          </a:xfrm>
        </p:grpSpPr>
        <p:grpSp>
          <p:nvGrpSpPr>
            <p:cNvPr id="501" name="Google Shape;501;p24"/>
            <p:cNvGrpSpPr/>
            <p:nvPr/>
          </p:nvGrpSpPr>
          <p:grpSpPr>
            <a:xfrm>
              <a:off x="7142430" y="539989"/>
              <a:ext cx="1319942" cy="1107583"/>
              <a:chOff x="3849575" y="3342525"/>
              <a:chExt cx="1118500" cy="938550"/>
            </a:xfrm>
          </p:grpSpPr>
          <p:sp>
            <p:nvSpPr>
              <p:cNvPr id="502" name="Google Shape;502;p24"/>
              <p:cNvSpPr/>
              <p:nvPr/>
            </p:nvSpPr>
            <p:spPr>
              <a:xfrm>
                <a:off x="4436675" y="3665425"/>
                <a:ext cx="531400" cy="3467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3870" extrusionOk="0">
                    <a:moveTo>
                      <a:pt x="13611" y="3069"/>
                    </a:moveTo>
                    <a:cubicBezTo>
                      <a:pt x="14071" y="3069"/>
                      <a:pt x="14541" y="3134"/>
                      <a:pt x="15011" y="3275"/>
                    </a:cubicBezTo>
                    <a:cubicBezTo>
                      <a:pt x="16679" y="3776"/>
                      <a:pt x="18847" y="5944"/>
                      <a:pt x="17379" y="8546"/>
                    </a:cubicBezTo>
                    <a:cubicBezTo>
                      <a:pt x="16665" y="9829"/>
                      <a:pt x="15151" y="10440"/>
                      <a:pt x="13577" y="10440"/>
                    </a:cubicBezTo>
                    <a:cubicBezTo>
                      <a:pt x="11920" y="10440"/>
                      <a:pt x="10198" y="9762"/>
                      <a:pt x="9274" y="8479"/>
                    </a:cubicBezTo>
                    <a:cubicBezTo>
                      <a:pt x="7668" y="6260"/>
                      <a:pt x="10382" y="3069"/>
                      <a:pt x="13611" y="3069"/>
                    </a:cubicBezTo>
                    <a:close/>
                    <a:moveTo>
                      <a:pt x="14017" y="1"/>
                    </a:moveTo>
                    <a:cubicBezTo>
                      <a:pt x="13438" y="1"/>
                      <a:pt x="12853" y="68"/>
                      <a:pt x="12276" y="206"/>
                    </a:cubicBezTo>
                    <a:cubicBezTo>
                      <a:pt x="9907" y="807"/>
                      <a:pt x="8573" y="1974"/>
                      <a:pt x="7072" y="2608"/>
                    </a:cubicBezTo>
                    <a:cubicBezTo>
                      <a:pt x="3369" y="6544"/>
                      <a:pt x="1868" y="8946"/>
                      <a:pt x="1001" y="9780"/>
                    </a:cubicBezTo>
                    <a:cubicBezTo>
                      <a:pt x="789" y="9966"/>
                      <a:pt x="513" y="10067"/>
                      <a:pt x="224" y="10067"/>
                    </a:cubicBezTo>
                    <a:cubicBezTo>
                      <a:pt x="150" y="10067"/>
                      <a:pt x="75" y="10060"/>
                      <a:pt x="0" y="10047"/>
                    </a:cubicBezTo>
                    <a:lnTo>
                      <a:pt x="0" y="10047"/>
                    </a:lnTo>
                    <a:cubicBezTo>
                      <a:pt x="201" y="10547"/>
                      <a:pt x="401" y="10781"/>
                      <a:pt x="701" y="10814"/>
                    </a:cubicBezTo>
                    <a:cubicBezTo>
                      <a:pt x="761" y="10824"/>
                      <a:pt x="824" y="10828"/>
                      <a:pt x="889" y="10828"/>
                    </a:cubicBezTo>
                    <a:cubicBezTo>
                      <a:pt x="1528" y="10828"/>
                      <a:pt x="2399" y="10386"/>
                      <a:pt x="3610" y="10386"/>
                    </a:cubicBezTo>
                    <a:cubicBezTo>
                      <a:pt x="3909" y="10386"/>
                      <a:pt x="4228" y="10413"/>
                      <a:pt x="4570" y="10480"/>
                    </a:cubicBezTo>
                    <a:cubicBezTo>
                      <a:pt x="5671" y="10680"/>
                      <a:pt x="7506" y="13549"/>
                      <a:pt x="12076" y="13849"/>
                    </a:cubicBezTo>
                    <a:cubicBezTo>
                      <a:pt x="12306" y="13863"/>
                      <a:pt x="12536" y="13869"/>
                      <a:pt x="12764" y="13869"/>
                    </a:cubicBezTo>
                    <a:cubicBezTo>
                      <a:pt x="17090" y="13869"/>
                      <a:pt x="20892" y="11472"/>
                      <a:pt x="21082" y="6878"/>
                    </a:cubicBezTo>
                    <a:cubicBezTo>
                      <a:pt x="21255" y="2777"/>
                      <a:pt x="17753" y="1"/>
                      <a:pt x="140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4"/>
              <p:cNvSpPr/>
              <p:nvPr/>
            </p:nvSpPr>
            <p:spPr>
              <a:xfrm>
                <a:off x="4017200" y="3816500"/>
                <a:ext cx="415325" cy="464575"/>
              </a:xfrm>
              <a:custGeom>
                <a:avLst/>
                <a:gdLst/>
                <a:ahLst/>
                <a:cxnLst/>
                <a:rect l="l" t="t" r="r" b="b"/>
                <a:pathLst>
                  <a:path w="16613" h="18583" extrusionOk="0">
                    <a:moveTo>
                      <a:pt x="11509" y="1"/>
                    </a:moveTo>
                    <a:cubicBezTo>
                      <a:pt x="11509" y="1"/>
                      <a:pt x="11509" y="68"/>
                      <a:pt x="11476" y="101"/>
                    </a:cubicBezTo>
                    <a:cubicBezTo>
                      <a:pt x="11042" y="635"/>
                      <a:pt x="8373" y="4070"/>
                      <a:pt x="5872" y="7439"/>
                    </a:cubicBezTo>
                    <a:cubicBezTo>
                      <a:pt x="3803" y="10241"/>
                      <a:pt x="1802" y="13010"/>
                      <a:pt x="1268" y="14178"/>
                    </a:cubicBezTo>
                    <a:cubicBezTo>
                      <a:pt x="501" y="15779"/>
                      <a:pt x="1" y="18347"/>
                      <a:pt x="501" y="18581"/>
                    </a:cubicBezTo>
                    <a:cubicBezTo>
                      <a:pt x="505" y="18582"/>
                      <a:pt x="509" y="18583"/>
                      <a:pt x="514" y="18583"/>
                    </a:cubicBezTo>
                    <a:cubicBezTo>
                      <a:pt x="1110" y="18583"/>
                      <a:pt x="11374" y="8910"/>
                      <a:pt x="15178" y="5305"/>
                    </a:cubicBezTo>
                    <a:cubicBezTo>
                      <a:pt x="16046" y="4471"/>
                      <a:pt x="16613" y="3970"/>
                      <a:pt x="16546" y="3970"/>
                    </a:cubicBezTo>
                    <a:cubicBezTo>
                      <a:pt x="14811" y="3603"/>
                      <a:pt x="12209" y="1068"/>
                      <a:pt x="115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4"/>
              <p:cNvSpPr/>
              <p:nvPr/>
            </p:nvSpPr>
            <p:spPr>
              <a:xfrm>
                <a:off x="3849575" y="3816500"/>
                <a:ext cx="454525" cy="195425"/>
              </a:xfrm>
              <a:custGeom>
                <a:avLst/>
                <a:gdLst/>
                <a:ahLst/>
                <a:cxnLst/>
                <a:rect l="l" t="t" r="r" b="b"/>
                <a:pathLst>
                  <a:path w="18181" h="7817" extrusionOk="0">
                    <a:moveTo>
                      <a:pt x="18047" y="1"/>
                    </a:moveTo>
                    <a:cubicBezTo>
                      <a:pt x="12176" y="2503"/>
                      <a:pt x="1" y="6105"/>
                      <a:pt x="1" y="6439"/>
                    </a:cubicBezTo>
                    <a:cubicBezTo>
                      <a:pt x="34" y="6939"/>
                      <a:pt x="2903" y="7740"/>
                      <a:pt x="4871" y="7806"/>
                    </a:cubicBezTo>
                    <a:cubicBezTo>
                      <a:pt x="5079" y="7812"/>
                      <a:pt x="5371" y="7816"/>
                      <a:pt x="5728" y="7816"/>
                    </a:cubicBezTo>
                    <a:cubicBezTo>
                      <a:pt x="7323" y="7816"/>
                      <a:pt x="10206" y="7739"/>
                      <a:pt x="12577" y="7439"/>
                    </a:cubicBezTo>
                    <a:cubicBezTo>
                      <a:pt x="15078" y="4004"/>
                      <a:pt x="17747" y="635"/>
                      <a:pt x="18181" y="101"/>
                    </a:cubicBezTo>
                    <a:lnTo>
                      <a:pt x="180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4"/>
              <p:cNvSpPr/>
              <p:nvPr/>
            </p:nvSpPr>
            <p:spPr>
              <a:xfrm>
                <a:off x="4295750" y="3342525"/>
                <a:ext cx="492025" cy="574575"/>
              </a:xfrm>
              <a:custGeom>
                <a:avLst/>
                <a:gdLst/>
                <a:ahLst/>
                <a:cxnLst/>
                <a:rect l="l" t="t" r="r" b="b"/>
                <a:pathLst>
                  <a:path w="19681" h="22983" extrusionOk="0">
                    <a:moveTo>
                      <a:pt x="11201" y="3249"/>
                    </a:moveTo>
                    <a:cubicBezTo>
                      <a:pt x="14003" y="3249"/>
                      <a:pt x="15203" y="5822"/>
                      <a:pt x="15077" y="7452"/>
                    </a:cubicBezTo>
                    <a:cubicBezTo>
                      <a:pt x="14892" y="10194"/>
                      <a:pt x="12278" y="12078"/>
                      <a:pt x="10066" y="12078"/>
                    </a:cubicBezTo>
                    <a:cubicBezTo>
                      <a:pt x="9103" y="12078"/>
                      <a:pt x="8216" y="11720"/>
                      <a:pt x="7639" y="10921"/>
                    </a:cubicBezTo>
                    <a:cubicBezTo>
                      <a:pt x="5804" y="8285"/>
                      <a:pt x="7405" y="3649"/>
                      <a:pt x="10641" y="3282"/>
                    </a:cubicBezTo>
                    <a:cubicBezTo>
                      <a:pt x="10834" y="3260"/>
                      <a:pt x="11021" y="3249"/>
                      <a:pt x="11201" y="3249"/>
                    </a:cubicBezTo>
                    <a:close/>
                    <a:moveTo>
                      <a:pt x="11176" y="0"/>
                    </a:moveTo>
                    <a:cubicBezTo>
                      <a:pt x="7435" y="0"/>
                      <a:pt x="4494" y="2722"/>
                      <a:pt x="3236" y="6251"/>
                    </a:cubicBezTo>
                    <a:cubicBezTo>
                      <a:pt x="1768" y="10620"/>
                      <a:pt x="3736" y="13423"/>
                      <a:pt x="2935" y="14223"/>
                    </a:cubicBezTo>
                    <a:cubicBezTo>
                      <a:pt x="2168" y="15057"/>
                      <a:pt x="0" y="17859"/>
                      <a:pt x="167" y="18593"/>
                    </a:cubicBezTo>
                    <a:cubicBezTo>
                      <a:pt x="200" y="18693"/>
                      <a:pt x="234" y="18793"/>
                      <a:pt x="367" y="18960"/>
                    </a:cubicBezTo>
                    <a:cubicBezTo>
                      <a:pt x="1067" y="19994"/>
                      <a:pt x="3669" y="22562"/>
                      <a:pt x="5404" y="22929"/>
                    </a:cubicBezTo>
                    <a:cubicBezTo>
                      <a:pt x="5471" y="22963"/>
                      <a:pt x="5537" y="22963"/>
                      <a:pt x="5604" y="22963"/>
                    </a:cubicBezTo>
                    <a:cubicBezTo>
                      <a:pt x="5693" y="22976"/>
                      <a:pt x="5777" y="22983"/>
                      <a:pt x="5857" y="22983"/>
                    </a:cubicBezTo>
                    <a:cubicBezTo>
                      <a:pt x="6170" y="22983"/>
                      <a:pt x="6419" y="22882"/>
                      <a:pt x="6605" y="22696"/>
                    </a:cubicBezTo>
                    <a:cubicBezTo>
                      <a:pt x="7505" y="21862"/>
                      <a:pt x="9006" y="19527"/>
                      <a:pt x="12709" y="15524"/>
                    </a:cubicBezTo>
                    <a:cubicBezTo>
                      <a:pt x="13977" y="14190"/>
                      <a:pt x="15378" y="12722"/>
                      <a:pt x="17146" y="11054"/>
                    </a:cubicBezTo>
                    <a:cubicBezTo>
                      <a:pt x="19681" y="8619"/>
                      <a:pt x="18647" y="1948"/>
                      <a:pt x="13743" y="413"/>
                    </a:cubicBezTo>
                    <a:cubicBezTo>
                      <a:pt x="12855" y="131"/>
                      <a:pt x="11996" y="0"/>
                      <a:pt x="1117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6" name="Google Shape;506;p24"/>
            <p:cNvGrpSpPr/>
            <p:nvPr/>
          </p:nvGrpSpPr>
          <p:grpSpPr>
            <a:xfrm rot="-3087821">
              <a:off x="7777062" y="948967"/>
              <a:ext cx="174274" cy="139950"/>
              <a:chOff x="2231838" y="3548381"/>
              <a:chExt cx="174277" cy="139952"/>
            </a:xfrm>
          </p:grpSpPr>
          <p:sp>
            <p:nvSpPr>
              <p:cNvPr id="507" name="Google Shape;507;p24"/>
              <p:cNvSpPr/>
              <p:nvPr/>
            </p:nvSpPr>
            <p:spPr>
              <a:xfrm rot="169907">
                <a:off x="2232935" y="3549178"/>
                <a:ext cx="33397" cy="45126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805" extrusionOk="0">
                    <a:moveTo>
                      <a:pt x="368" y="0"/>
                    </a:moveTo>
                    <a:cubicBezTo>
                      <a:pt x="301" y="0"/>
                      <a:pt x="201" y="67"/>
                      <a:pt x="168" y="67"/>
                    </a:cubicBezTo>
                    <a:cubicBezTo>
                      <a:pt x="134" y="67"/>
                      <a:pt x="101" y="101"/>
                      <a:pt x="101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68" y="281"/>
                      <a:pt x="111" y="281"/>
                    </a:cubicBezTo>
                    <a:cubicBezTo>
                      <a:pt x="129" y="281"/>
                      <a:pt x="148" y="277"/>
                      <a:pt x="168" y="267"/>
                    </a:cubicBezTo>
                    <a:lnTo>
                      <a:pt x="535" y="267"/>
                    </a:lnTo>
                    <a:cubicBezTo>
                      <a:pt x="601" y="267"/>
                      <a:pt x="635" y="301"/>
                      <a:pt x="668" y="301"/>
                    </a:cubicBezTo>
                    <a:cubicBezTo>
                      <a:pt x="701" y="301"/>
                      <a:pt x="768" y="334"/>
                      <a:pt x="768" y="334"/>
                    </a:cubicBezTo>
                    <a:cubicBezTo>
                      <a:pt x="768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8" y="1001"/>
                    </a:cubicBezTo>
                    <a:cubicBezTo>
                      <a:pt x="134" y="1401"/>
                      <a:pt x="334" y="1768"/>
                      <a:pt x="668" y="1802"/>
                    </a:cubicBezTo>
                    <a:cubicBezTo>
                      <a:pt x="689" y="1804"/>
                      <a:pt x="710" y="1805"/>
                      <a:pt x="731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4"/>
                      <a:pt x="1302" y="768"/>
                      <a:pt x="1302" y="701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35" y="434"/>
                      <a:pt x="1168" y="401"/>
                    </a:cubicBezTo>
                    <a:cubicBezTo>
                      <a:pt x="1135" y="334"/>
                      <a:pt x="1102" y="267"/>
                      <a:pt x="1068" y="234"/>
                    </a:cubicBezTo>
                    <a:cubicBezTo>
                      <a:pt x="1002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4"/>
              <p:cNvSpPr/>
              <p:nvPr/>
            </p:nvSpPr>
            <p:spPr>
              <a:xfrm rot="636863">
                <a:off x="2320363" y="3551427"/>
                <a:ext cx="33375" cy="45151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806" extrusionOk="0">
                    <a:moveTo>
                      <a:pt x="368" y="1"/>
                    </a:moveTo>
                    <a:cubicBezTo>
                      <a:pt x="301" y="1"/>
                      <a:pt x="201" y="67"/>
                      <a:pt x="167" y="67"/>
                    </a:cubicBezTo>
                    <a:cubicBezTo>
                      <a:pt x="134" y="67"/>
                      <a:pt x="67" y="101"/>
                      <a:pt x="67" y="101"/>
                    </a:cubicBezTo>
                    <a:cubicBezTo>
                      <a:pt x="34" y="101"/>
                      <a:pt x="1" y="167"/>
                      <a:pt x="34" y="234"/>
                    </a:cubicBezTo>
                    <a:cubicBezTo>
                      <a:pt x="34" y="258"/>
                      <a:pt x="51" y="281"/>
                      <a:pt x="96" y="281"/>
                    </a:cubicBezTo>
                    <a:cubicBezTo>
                      <a:pt x="114" y="281"/>
                      <a:pt x="138" y="277"/>
                      <a:pt x="167" y="267"/>
                    </a:cubicBezTo>
                    <a:lnTo>
                      <a:pt x="534" y="267"/>
                    </a:lnTo>
                    <a:cubicBezTo>
                      <a:pt x="568" y="267"/>
                      <a:pt x="634" y="301"/>
                      <a:pt x="668" y="301"/>
                    </a:cubicBezTo>
                    <a:cubicBezTo>
                      <a:pt x="701" y="301"/>
                      <a:pt x="734" y="334"/>
                      <a:pt x="734" y="334"/>
                    </a:cubicBezTo>
                    <a:cubicBezTo>
                      <a:pt x="734" y="334"/>
                      <a:pt x="801" y="334"/>
                      <a:pt x="801" y="401"/>
                    </a:cubicBezTo>
                    <a:cubicBezTo>
                      <a:pt x="501" y="401"/>
                      <a:pt x="201" y="634"/>
                      <a:pt x="167" y="1001"/>
                    </a:cubicBezTo>
                    <a:cubicBezTo>
                      <a:pt x="134" y="1402"/>
                      <a:pt x="334" y="1769"/>
                      <a:pt x="668" y="1802"/>
                    </a:cubicBezTo>
                    <a:cubicBezTo>
                      <a:pt x="689" y="1804"/>
                      <a:pt x="710" y="1805"/>
                      <a:pt x="730" y="1805"/>
                    </a:cubicBezTo>
                    <a:cubicBezTo>
                      <a:pt x="1038" y="1805"/>
                      <a:pt x="1304" y="1574"/>
                      <a:pt x="1335" y="1168"/>
                    </a:cubicBezTo>
                    <a:cubicBezTo>
                      <a:pt x="1335" y="935"/>
                      <a:pt x="1302" y="768"/>
                      <a:pt x="1302" y="734"/>
                    </a:cubicBezTo>
                    <a:cubicBezTo>
                      <a:pt x="1302" y="668"/>
                      <a:pt x="1268" y="634"/>
                      <a:pt x="1268" y="568"/>
                    </a:cubicBezTo>
                    <a:cubicBezTo>
                      <a:pt x="1268" y="501"/>
                      <a:pt x="1201" y="434"/>
                      <a:pt x="1168" y="401"/>
                    </a:cubicBezTo>
                    <a:cubicBezTo>
                      <a:pt x="1135" y="334"/>
                      <a:pt x="1101" y="267"/>
                      <a:pt x="1035" y="234"/>
                    </a:cubicBezTo>
                    <a:cubicBezTo>
                      <a:pt x="1001" y="167"/>
                      <a:pt x="935" y="134"/>
                      <a:pt x="868" y="101"/>
                    </a:cubicBezTo>
                    <a:cubicBezTo>
                      <a:pt x="835" y="67"/>
                      <a:pt x="768" y="67"/>
                      <a:pt x="7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4"/>
              <p:cNvSpPr/>
              <p:nvPr/>
            </p:nvSpPr>
            <p:spPr>
              <a:xfrm rot="-2918318">
                <a:off x="2333968" y="3617992"/>
                <a:ext cx="61083" cy="57097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756" extrusionOk="0">
                    <a:moveTo>
                      <a:pt x="2006" y="1"/>
                    </a:moveTo>
                    <a:cubicBezTo>
                      <a:pt x="1052" y="1"/>
                      <a:pt x="225" y="677"/>
                      <a:pt x="100" y="1645"/>
                    </a:cubicBezTo>
                    <a:cubicBezTo>
                      <a:pt x="0" y="2679"/>
                      <a:pt x="701" y="3613"/>
                      <a:pt x="1735" y="3746"/>
                    </a:cubicBezTo>
                    <a:cubicBezTo>
                      <a:pt x="1801" y="3753"/>
                      <a:pt x="1866" y="3756"/>
                      <a:pt x="1931" y="3756"/>
                    </a:cubicBezTo>
                    <a:cubicBezTo>
                      <a:pt x="2885" y="3756"/>
                      <a:pt x="3711" y="3080"/>
                      <a:pt x="3836" y="2112"/>
                    </a:cubicBezTo>
                    <a:cubicBezTo>
                      <a:pt x="3936" y="1078"/>
                      <a:pt x="3203" y="144"/>
                      <a:pt x="2202" y="10"/>
                    </a:cubicBezTo>
                    <a:cubicBezTo>
                      <a:pt x="2136" y="4"/>
                      <a:pt x="2071" y="1"/>
                      <a:pt x="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4"/>
              <p:cNvSpPr/>
              <p:nvPr/>
            </p:nvSpPr>
            <p:spPr>
              <a:xfrm rot="-210849">
                <a:off x="2256538" y="3621618"/>
                <a:ext cx="74231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1522" extrusionOk="0">
                    <a:moveTo>
                      <a:pt x="191" y="0"/>
                    </a:moveTo>
                    <a:cubicBezTo>
                      <a:pt x="173" y="0"/>
                      <a:pt x="153" y="4"/>
                      <a:pt x="134" y="14"/>
                    </a:cubicBezTo>
                    <a:cubicBezTo>
                      <a:pt x="33" y="14"/>
                      <a:pt x="0" y="81"/>
                      <a:pt x="0" y="181"/>
                    </a:cubicBezTo>
                    <a:cubicBezTo>
                      <a:pt x="67" y="514"/>
                      <a:pt x="234" y="815"/>
                      <a:pt x="467" y="1048"/>
                    </a:cubicBezTo>
                    <a:cubicBezTo>
                      <a:pt x="667" y="1315"/>
                      <a:pt x="1001" y="1482"/>
                      <a:pt x="1368" y="1515"/>
                    </a:cubicBezTo>
                    <a:cubicBezTo>
                      <a:pt x="1409" y="1519"/>
                      <a:pt x="1453" y="1521"/>
                      <a:pt x="1497" y="1521"/>
                    </a:cubicBezTo>
                    <a:cubicBezTo>
                      <a:pt x="1807" y="1521"/>
                      <a:pt x="2164" y="1419"/>
                      <a:pt x="2368" y="1215"/>
                    </a:cubicBezTo>
                    <a:cubicBezTo>
                      <a:pt x="2669" y="981"/>
                      <a:pt x="2835" y="714"/>
                      <a:pt x="2936" y="381"/>
                    </a:cubicBezTo>
                    <a:cubicBezTo>
                      <a:pt x="2969" y="314"/>
                      <a:pt x="2936" y="281"/>
                      <a:pt x="2869" y="214"/>
                    </a:cubicBezTo>
                    <a:cubicBezTo>
                      <a:pt x="2852" y="181"/>
                      <a:pt x="2810" y="164"/>
                      <a:pt x="2769" y="164"/>
                    </a:cubicBezTo>
                    <a:cubicBezTo>
                      <a:pt x="2727" y="164"/>
                      <a:pt x="2685" y="181"/>
                      <a:pt x="2669" y="214"/>
                    </a:cubicBezTo>
                    <a:cubicBezTo>
                      <a:pt x="2502" y="448"/>
                      <a:pt x="2302" y="614"/>
                      <a:pt x="2102" y="714"/>
                    </a:cubicBezTo>
                    <a:cubicBezTo>
                      <a:pt x="1923" y="816"/>
                      <a:pt x="1764" y="860"/>
                      <a:pt x="1610" y="860"/>
                    </a:cubicBezTo>
                    <a:cubicBezTo>
                      <a:pt x="1562" y="860"/>
                      <a:pt x="1515" y="856"/>
                      <a:pt x="1468" y="848"/>
                    </a:cubicBezTo>
                    <a:cubicBezTo>
                      <a:pt x="1268" y="848"/>
                      <a:pt x="1034" y="748"/>
                      <a:pt x="834" y="614"/>
                    </a:cubicBezTo>
                    <a:cubicBezTo>
                      <a:pt x="634" y="481"/>
                      <a:pt x="467" y="281"/>
                      <a:pt x="300" y="47"/>
                    </a:cubicBezTo>
                    <a:cubicBezTo>
                      <a:pt x="277" y="24"/>
                      <a:pt x="236" y="0"/>
                      <a:pt x="1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1" name="Google Shape;511;p24"/>
            <p:cNvSpPr/>
            <p:nvPr/>
          </p:nvSpPr>
          <p:spPr>
            <a:xfrm rot="-6006351">
              <a:off x="7778412" y="1081027"/>
              <a:ext cx="61085" cy="57102"/>
            </a:xfrm>
            <a:custGeom>
              <a:avLst/>
              <a:gdLst/>
              <a:ahLst/>
              <a:cxnLst/>
              <a:rect l="l" t="t" r="r" b="b"/>
              <a:pathLst>
                <a:path w="3937" h="3756" extrusionOk="0">
                  <a:moveTo>
                    <a:pt x="2006" y="1"/>
                  </a:moveTo>
                  <a:cubicBezTo>
                    <a:pt x="1052" y="1"/>
                    <a:pt x="225" y="677"/>
                    <a:pt x="100" y="1645"/>
                  </a:cubicBezTo>
                  <a:cubicBezTo>
                    <a:pt x="0" y="2679"/>
                    <a:pt x="701" y="3613"/>
                    <a:pt x="1735" y="3746"/>
                  </a:cubicBezTo>
                  <a:cubicBezTo>
                    <a:pt x="1801" y="3753"/>
                    <a:pt x="1866" y="3756"/>
                    <a:pt x="1931" y="3756"/>
                  </a:cubicBezTo>
                  <a:cubicBezTo>
                    <a:pt x="2885" y="3756"/>
                    <a:pt x="3711" y="3080"/>
                    <a:pt x="3836" y="2112"/>
                  </a:cubicBezTo>
                  <a:cubicBezTo>
                    <a:pt x="3936" y="1078"/>
                    <a:pt x="3203" y="144"/>
                    <a:pt x="2202" y="10"/>
                  </a:cubicBezTo>
                  <a:cubicBezTo>
                    <a:pt x="2136" y="4"/>
                    <a:pt x="2071" y="1"/>
                    <a:pt x="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2" name="Google Shape;512;p24"/>
          <p:cNvSpPr/>
          <p:nvPr/>
        </p:nvSpPr>
        <p:spPr>
          <a:xfrm>
            <a:off x="5560775" y="861775"/>
            <a:ext cx="1886875" cy="635000"/>
          </a:xfrm>
          <a:custGeom>
            <a:avLst/>
            <a:gdLst/>
            <a:ahLst/>
            <a:cxnLst/>
            <a:rect l="l" t="t" r="r" b="b"/>
            <a:pathLst>
              <a:path w="75475" h="25400" extrusionOk="0">
                <a:moveTo>
                  <a:pt x="75475" y="18869"/>
                </a:moveTo>
                <a:cubicBezTo>
                  <a:pt x="72935" y="19958"/>
                  <a:pt x="66404" y="25400"/>
                  <a:pt x="60235" y="25400"/>
                </a:cubicBezTo>
                <a:cubicBezTo>
                  <a:pt x="54066" y="25400"/>
                  <a:pt x="42817" y="22498"/>
                  <a:pt x="38463" y="18869"/>
                </a:cubicBezTo>
                <a:cubicBezTo>
                  <a:pt x="34109" y="15241"/>
                  <a:pt x="33383" y="6774"/>
                  <a:pt x="34109" y="3629"/>
                </a:cubicBezTo>
                <a:cubicBezTo>
                  <a:pt x="34835" y="484"/>
                  <a:pt x="40278" y="0"/>
                  <a:pt x="42818" y="0"/>
                </a:cubicBezTo>
                <a:cubicBezTo>
                  <a:pt x="45358" y="0"/>
                  <a:pt x="48261" y="1391"/>
                  <a:pt x="49349" y="3629"/>
                </a:cubicBezTo>
                <a:cubicBezTo>
                  <a:pt x="50438" y="5867"/>
                  <a:pt x="52131" y="10826"/>
                  <a:pt x="49349" y="13426"/>
                </a:cubicBezTo>
                <a:cubicBezTo>
                  <a:pt x="46567" y="16027"/>
                  <a:pt x="37920" y="21228"/>
                  <a:pt x="32658" y="19232"/>
                </a:cubicBezTo>
                <a:cubicBezTo>
                  <a:pt x="27397" y="17236"/>
                  <a:pt x="23223" y="2359"/>
                  <a:pt x="17780" y="1452"/>
                </a:cubicBezTo>
                <a:cubicBezTo>
                  <a:pt x="12337" y="545"/>
                  <a:pt x="2963" y="11733"/>
                  <a:pt x="0" y="1378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513" name="Google Shape;513;p24"/>
          <p:cNvSpPr/>
          <p:nvPr/>
        </p:nvSpPr>
        <p:spPr>
          <a:xfrm rot="-5400000">
            <a:off x="932285" y="3007737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rgbClr val="A4E7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4" name="Google Shape;514;p24"/>
          <p:cNvGrpSpPr/>
          <p:nvPr/>
        </p:nvGrpSpPr>
        <p:grpSpPr>
          <a:xfrm rot="-10132663">
            <a:off x="556972" y="4015183"/>
            <a:ext cx="253457" cy="288618"/>
            <a:chOff x="4670703" y="657266"/>
            <a:chExt cx="253461" cy="288623"/>
          </a:xfrm>
        </p:grpSpPr>
        <p:sp>
          <p:nvSpPr>
            <p:cNvPr id="515" name="Google Shape;515;p24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4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24"/>
          <p:cNvGrpSpPr/>
          <p:nvPr/>
        </p:nvGrpSpPr>
        <p:grpSpPr>
          <a:xfrm rot="4582755">
            <a:off x="8196402" y="4440256"/>
            <a:ext cx="418785" cy="350310"/>
            <a:chOff x="4259550" y="352000"/>
            <a:chExt cx="418775" cy="350302"/>
          </a:xfrm>
        </p:grpSpPr>
        <p:sp>
          <p:nvSpPr>
            <p:cNvPr id="518" name="Google Shape;518;p24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4"/>
            <p:cNvSpPr/>
            <p:nvPr/>
          </p:nvSpPr>
          <p:spPr>
            <a:xfrm>
              <a:off x="4259550" y="485275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4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24"/>
          <p:cNvGrpSpPr/>
          <p:nvPr/>
        </p:nvGrpSpPr>
        <p:grpSpPr>
          <a:xfrm rot="9402217">
            <a:off x="7696210" y="1458415"/>
            <a:ext cx="245983" cy="222157"/>
            <a:chOff x="4947100" y="881950"/>
            <a:chExt cx="245975" cy="222150"/>
          </a:xfrm>
        </p:grpSpPr>
        <p:sp>
          <p:nvSpPr>
            <p:cNvPr id="522" name="Google Shape;522;p24"/>
            <p:cNvSpPr/>
            <p:nvPr/>
          </p:nvSpPr>
          <p:spPr>
            <a:xfrm>
              <a:off x="5166350" y="881950"/>
              <a:ext cx="26725" cy="152625"/>
            </a:xfrm>
            <a:custGeom>
              <a:avLst/>
              <a:gdLst/>
              <a:ahLst/>
              <a:cxnLst/>
              <a:rect l="l" t="t" r="r" b="b"/>
              <a:pathLst>
                <a:path w="1069" h="6105" extrusionOk="0">
                  <a:moveTo>
                    <a:pt x="461" y="1"/>
                  </a:moveTo>
                  <a:cubicBezTo>
                    <a:pt x="335" y="1"/>
                    <a:pt x="205" y="69"/>
                    <a:pt x="168" y="199"/>
                  </a:cubicBezTo>
                  <a:cubicBezTo>
                    <a:pt x="1" y="599"/>
                    <a:pt x="68" y="1133"/>
                    <a:pt x="101" y="1600"/>
                  </a:cubicBezTo>
                  <a:lnTo>
                    <a:pt x="234" y="3101"/>
                  </a:lnTo>
                  <a:cubicBezTo>
                    <a:pt x="334" y="4068"/>
                    <a:pt x="535" y="5036"/>
                    <a:pt x="735" y="5970"/>
                  </a:cubicBezTo>
                  <a:cubicBezTo>
                    <a:pt x="750" y="6061"/>
                    <a:pt x="822" y="6104"/>
                    <a:pt x="894" y="6104"/>
                  </a:cubicBezTo>
                  <a:cubicBezTo>
                    <a:pt x="980" y="6104"/>
                    <a:pt x="1068" y="6045"/>
                    <a:pt x="1068" y="5936"/>
                  </a:cubicBezTo>
                  <a:cubicBezTo>
                    <a:pt x="1035" y="4969"/>
                    <a:pt x="1035" y="4035"/>
                    <a:pt x="935" y="3034"/>
                  </a:cubicBezTo>
                  <a:cubicBezTo>
                    <a:pt x="902" y="2534"/>
                    <a:pt x="902" y="2067"/>
                    <a:pt x="868" y="1567"/>
                  </a:cubicBezTo>
                  <a:cubicBezTo>
                    <a:pt x="868" y="1100"/>
                    <a:pt x="902" y="566"/>
                    <a:pt x="701" y="132"/>
                  </a:cubicBezTo>
                  <a:cubicBezTo>
                    <a:pt x="657" y="44"/>
                    <a:pt x="561" y="1"/>
                    <a:pt x="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4"/>
            <p:cNvSpPr/>
            <p:nvPr/>
          </p:nvSpPr>
          <p:spPr>
            <a:xfrm>
              <a:off x="5046275" y="939575"/>
              <a:ext cx="78175" cy="118175"/>
            </a:xfrm>
            <a:custGeom>
              <a:avLst/>
              <a:gdLst/>
              <a:ahLst/>
              <a:cxnLst/>
              <a:rect l="l" t="t" r="r" b="b"/>
              <a:pathLst>
                <a:path w="3127" h="4727" extrusionOk="0">
                  <a:moveTo>
                    <a:pt x="163" y="1"/>
                  </a:moveTo>
                  <a:cubicBezTo>
                    <a:pt x="75" y="1"/>
                    <a:pt x="0" y="73"/>
                    <a:pt x="0" y="196"/>
                  </a:cubicBezTo>
                  <a:cubicBezTo>
                    <a:pt x="0" y="1029"/>
                    <a:pt x="501" y="1797"/>
                    <a:pt x="968" y="2464"/>
                  </a:cubicBezTo>
                  <a:cubicBezTo>
                    <a:pt x="1502" y="3198"/>
                    <a:pt x="2035" y="3965"/>
                    <a:pt x="2636" y="4665"/>
                  </a:cubicBezTo>
                  <a:cubicBezTo>
                    <a:pt x="2687" y="4708"/>
                    <a:pt x="2748" y="4727"/>
                    <a:pt x="2806" y="4727"/>
                  </a:cubicBezTo>
                  <a:cubicBezTo>
                    <a:pt x="2974" y="4727"/>
                    <a:pt x="3126" y="4572"/>
                    <a:pt x="3003" y="4399"/>
                  </a:cubicBezTo>
                  <a:cubicBezTo>
                    <a:pt x="2536" y="3598"/>
                    <a:pt x="2035" y="2831"/>
                    <a:pt x="1568" y="2097"/>
                  </a:cubicBezTo>
                  <a:lnTo>
                    <a:pt x="968" y="1096"/>
                  </a:lnTo>
                  <a:cubicBezTo>
                    <a:pt x="734" y="763"/>
                    <a:pt x="568" y="362"/>
                    <a:pt x="334" y="95"/>
                  </a:cubicBezTo>
                  <a:cubicBezTo>
                    <a:pt x="282" y="30"/>
                    <a:pt x="220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4"/>
            <p:cNvSpPr/>
            <p:nvPr/>
          </p:nvSpPr>
          <p:spPr>
            <a:xfrm>
              <a:off x="4947100" y="1017725"/>
              <a:ext cx="137100" cy="86375"/>
            </a:xfrm>
            <a:custGeom>
              <a:avLst/>
              <a:gdLst/>
              <a:ahLst/>
              <a:cxnLst/>
              <a:rect l="l" t="t" r="r" b="b"/>
              <a:pathLst>
                <a:path w="5484" h="3455" extrusionOk="0">
                  <a:moveTo>
                    <a:pt x="223" y="1"/>
                  </a:moveTo>
                  <a:cubicBezTo>
                    <a:pt x="82" y="1"/>
                    <a:pt x="1" y="153"/>
                    <a:pt x="31" y="305"/>
                  </a:cubicBezTo>
                  <a:cubicBezTo>
                    <a:pt x="298" y="705"/>
                    <a:pt x="799" y="1006"/>
                    <a:pt x="1199" y="1273"/>
                  </a:cubicBezTo>
                  <a:cubicBezTo>
                    <a:pt x="1632" y="1539"/>
                    <a:pt x="2033" y="1806"/>
                    <a:pt x="2466" y="2040"/>
                  </a:cubicBezTo>
                  <a:cubicBezTo>
                    <a:pt x="3334" y="2607"/>
                    <a:pt x="4268" y="3107"/>
                    <a:pt x="5268" y="3441"/>
                  </a:cubicBezTo>
                  <a:cubicBezTo>
                    <a:pt x="5291" y="3450"/>
                    <a:pt x="5313" y="3454"/>
                    <a:pt x="5332" y="3454"/>
                  </a:cubicBezTo>
                  <a:cubicBezTo>
                    <a:pt x="5450" y="3454"/>
                    <a:pt x="5483" y="3294"/>
                    <a:pt x="5368" y="3207"/>
                  </a:cubicBezTo>
                  <a:cubicBezTo>
                    <a:pt x="4535" y="2640"/>
                    <a:pt x="3667" y="2140"/>
                    <a:pt x="2800" y="1573"/>
                  </a:cubicBezTo>
                  <a:cubicBezTo>
                    <a:pt x="2366" y="1339"/>
                    <a:pt x="1966" y="1039"/>
                    <a:pt x="1532" y="739"/>
                  </a:cubicBezTo>
                  <a:cubicBezTo>
                    <a:pt x="1165" y="505"/>
                    <a:pt x="698" y="138"/>
                    <a:pt x="265" y="5"/>
                  </a:cubicBezTo>
                  <a:cubicBezTo>
                    <a:pt x="250" y="2"/>
                    <a:pt x="236" y="1"/>
                    <a:pt x="2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8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oogle Shape;526;p25"/>
          <p:cNvGrpSpPr/>
          <p:nvPr/>
        </p:nvGrpSpPr>
        <p:grpSpPr>
          <a:xfrm rot="8100000">
            <a:off x="4191193" y="968262"/>
            <a:ext cx="316767" cy="248808"/>
            <a:chOff x="4181197" y="354494"/>
            <a:chExt cx="316771" cy="248811"/>
          </a:xfrm>
        </p:grpSpPr>
        <p:sp>
          <p:nvSpPr>
            <p:cNvPr id="527" name="Google Shape;527;p25"/>
            <p:cNvSpPr/>
            <p:nvPr/>
          </p:nvSpPr>
          <p:spPr>
            <a:xfrm>
              <a:off x="4181197" y="55008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4257040" y="354494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5"/>
            <p:cNvSpPr/>
            <p:nvPr/>
          </p:nvSpPr>
          <p:spPr>
            <a:xfrm>
              <a:off x="4367816" y="426006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25"/>
          <p:cNvGrpSpPr/>
          <p:nvPr/>
        </p:nvGrpSpPr>
        <p:grpSpPr>
          <a:xfrm>
            <a:off x="593899" y="359364"/>
            <a:ext cx="1527426" cy="1080846"/>
            <a:chOff x="593898" y="359378"/>
            <a:chExt cx="1382912" cy="978584"/>
          </a:xfrm>
        </p:grpSpPr>
        <p:grpSp>
          <p:nvGrpSpPr>
            <p:cNvPr id="531" name="Google Shape;531;p25"/>
            <p:cNvGrpSpPr/>
            <p:nvPr/>
          </p:nvGrpSpPr>
          <p:grpSpPr>
            <a:xfrm flipH="1">
              <a:off x="593898" y="359378"/>
              <a:ext cx="1382912" cy="978584"/>
              <a:chOff x="3134075" y="691300"/>
              <a:chExt cx="1188375" cy="840925"/>
            </a:xfrm>
          </p:grpSpPr>
          <p:sp>
            <p:nvSpPr>
              <p:cNvPr id="532" name="Google Shape;532;p25"/>
              <p:cNvSpPr/>
              <p:nvPr/>
            </p:nvSpPr>
            <p:spPr>
              <a:xfrm>
                <a:off x="3671125" y="907750"/>
                <a:ext cx="146800" cy="508725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20349" extrusionOk="0">
                    <a:moveTo>
                      <a:pt x="4837" y="1"/>
                    </a:moveTo>
                    <a:lnTo>
                      <a:pt x="1" y="20049"/>
                    </a:lnTo>
                    <a:cubicBezTo>
                      <a:pt x="1" y="20049"/>
                      <a:pt x="167" y="20215"/>
                      <a:pt x="1101" y="20349"/>
                    </a:cubicBezTo>
                    <a:cubicBezTo>
                      <a:pt x="1101" y="20349"/>
                      <a:pt x="5705" y="568"/>
                      <a:pt x="5871" y="368"/>
                    </a:cubicBezTo>
                    <a:cubicBezTo>
                      <a:pt x="5871" y="368"/>
                      <a:pt x="5438" y="234"/>
                      <a:pt x="48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5"/>
              <p:cNvSpPr/>
              <p:nvPr/>
            </p:nvSpPr>
            <p:spPr>
              <a:xfrm>
                <a:off x="3697800" y="824625"/>
                <a:ext cx="587125" cy="673650"/>
              </a:xfrm>
              <a:custGeom>
                <a:avLst/>
                <a:gdLst/>
                <a:ahLst/>
                <a:cxnLst/>
                <a:rect l="l" t="t" r="r" b="b"/>
                <a:pathLst>
                  <a:path w="23485" h="26946" extrusionOk="0">
                    <a:moveTo>
                      <a:pt x="14965" y="1"/>
                    </a:moveTo>
                    <a:cubicBezTo>
                      <a:pt x="11637" y="1"/>
                      <a:pt x="7885" y="860"/>
                      <a:pt x="4804" y="3726"/>
                    </a:cubicBezTo>
                    <a:cubicBezTo>
                      <a:pt x="4671" y="3926"/>
                      <a:pt x="1" y="23707"/>
                      <a:pt x="1" y="23707"/>
                    </a:cubicBezTo>
                    <a:cubicBezTo>
                      <a:pt x="1" y="23707"/>
                      <a:pt x="1115" y="23394"/>
                      <a:pt x="3248" y="23394"/>
                    </a:cubicBezTo>
                    <a:cubicBezTo>
                      <a:pt x="6230" y="23394"/>
                      <a:pt x="11204" y="24006"/>
                      <a:pt x="17914" y="26943"/>
                    </a:cubicBezTo>
                    <a:lnTo>
                      <a:pt x="17947" y="26943"/>
                    </a:lnTo>
                    <a:cubicBezTo>
                      <a:pt x="17951" y="26944"/>
                      <a:pt x="17954" y="26945"/>
                      <a:pt x="17958" y="26945"/>
                    </a:cubicBezTo>
                    <a:cubicBezTo>
                      <a:pt x="18533" y="26945"/>
                      <a:pt x="22423" y="9790"/>
                      <a:pt x="23284" y="3826"/>
                    </a:cubicBezTo>
                    <a:cubicBezTo>
                      <a:pt x="23451" y="2659"/>
                      <a:pt x="23484" y="1891"/>
                      <a:pt x="23418" y="1858"/>
                    </a:cubicBezTo>
                    <a:cubicBezTo>
                      <a:pt x="23056" y="1516"/>
                      <a:pt x="19384" y="1"/>
                      <a:pt x="14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5"/>
              <p:cNvSpPr/>
              <p:nvPr/>
            </p:nvSpPr>
            <p:spPr>
              <a:xfrm>
                <a:off x="3181600" y="691300"/>
                <a:ext cx="610475" cy="717675"/>
              </a:xfrm>
              <a:custGeom>
                <a:avLst/>
                <a:gdLst/>
                <a:ahLst/>
                <a:cxnLst/>
                <a:rect l="l" t="t" r="r" b="b"/>
                <a:pathLst>
                  <a:path w="24419" h="28707" extrusionOk="0">
                    <a:moveTo>
                      <a:pt x="9031" y="1"/>
                    </a:moveTo>
                    <a:cubicBezTo>
                      <a:pt x="8557" y="1"/>
                      <a:pt x="8071" y="17"/>
                      <a:pt x="7573" y="53"/>
                    </a:cubicBezTo>
                    <a:cubicBezTo>
                      <a:pt x="7440" y="53"/>
                      <a:pt x="7239" y="420"/>
                      <a:pt x="6939" y="1053"/>
                    </a:cubicBezTo>
                    <a:cubicBezTo>
                      <a:pt x="5004" y="5323"/>
                      <a:pt x="1" y="21535"/>
                      <a:pt x="501" y="22335"/>
                    </a:cubicBezTo>
                    <a:cubicBezTo>
                      <a:pt x="1035" y="23203"/>
                      <a:pt x="14378" y="24437"/>
                      <a:pt x="19548" y="28707"/>
                    </a:cubicBezTo>
                    <a:lnTo>
                      <a:pt x="24418" y="8659"/>
                    </a:lnTo>
                    <a:cubicBezTo>
                      <a:pt x="24418" y="8659"/>
                      <a:pt x="19768" y="1"/>
                      <a:pt x="9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5"/>
              <p:cNvSpPr/>
              <p:nvPr/>
            </p:nvSpPr>
            <p:spPr>
              <a:xfrm>
                <a:off x="3697800" y="1408625"/>
                <a:ext cx="447850" cy="113775"/>
              </a:xfrm>
              <a:custGeom>
                <a:avLst/>
                <a:gdLst/>
                <a:ahLst/>
                <a:cxnLst/>
                <a:rect l="l" t="t" r="r" b="b"/>
                <a:pathLst>
                  <a:path w="17914" h="4551" extrusionOk="0">
                    <a:moveTo>
                      <a:pt x="3248" y="1"/>
                    </a:moveTo>
                    <a:cubicBezTo>
                      <a:pt x="1115" y="1"/>
                      <a:pt x="1" y="314"/>
                      <a:pt x="1" y="314"/>
                    </a:cubicBezTo>
                    <a:lnTo>
                      <a:pt x="168" y="747"/>
                    </a:lnTo>
                    <a:cubicBezTo>
                      <a:pt x="168" y="747"/>
                      <a:pt x="5138" y="1515"/>
                      <a:pt x="9941" y="2482"/>
                    </a:cubicBezTo>
                    <a:cubicBezTo>
                      <a:pt x="13077" y="3082"/>
                      <a:pt x="15812" y="4016"/>
                      <a:pt x="17480" y="4550"/>
                    </a:cubicBezTo>
                    <a:lnTo>
                      <a:pt x="17914" y="3549"/>
                    </a:lnTo>
                    <a:cubicBezTo>
                      <a:pt x="11204" y="613"/>
                      <a:pt x="6230" y="1"/>
                      <a:pt x="32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5"/>
              <p:cNvSpPr/>
              <p:nvPr/>
            </p:nvSpPr>
            <p:spPr>
              <a:xfrm>
                <a:off x="4133950" y="918600"/>
                <a:ext cx="188500" cy="613625"/>
              </a:xfrm>
              <a:custGeom>
                <a:avLst/>
                <a:gdLst/>
                <a:ahLst/>
                <a:cxnLst/>
                <a:rect l="l" t="t" r="r" b="b"/>
                <a:pathLst>
                  <a:path w="7540" h="24545" extrusionOk="0">
                    <a:moveTo>
                      <a:pt x="5838" y="0"/>
                    </a:moveTo>
                    <a:cubicBezTo>
                      <a:pt x="4978" y="5959"/>
                      <a:pt x="1094" y="23153"/>
                      <a:pt x="514" y="23153"/>
                    </a:cubicBezTo>
                    <a:cubicBezTo>
                      <a:pt x="509" y="23153"/>
                      <a:pt x="505" y="23152"/>
                      <a:pt x="501" y="23150"/>
                    </a:cubicBezTo>
                    <a:cubicBezTo>
                      <a:pt x="468" y="23150"/>
                      <a:pt x="468" y="23150"/>
                      <a:pt x="434" y="23117"/>
                    </a:cubicBezTo>
                    <a:lnTo>
                      <a:pt x="1" y="24118"/>
                    </a:lnTo>
                    <a:cubicBezTo>
                      <a:pt x="824" y="24365"/>
                      <a:pt x="1377" y="24544"/>
                      <a:pt x="1565" y="24544"/>
                    </a:cubicBezTo>
                    <a:cubicBezTo>
                      <a:pt x="1606" y="24544"/>
                      <a:pt x="1629" y="24536"/>
                      <a:pt x="1635" y="24518"/>
                    </a:cubicBezTo>
                    <a:cubicBezTo>
                      <a:pt x="1969" y="24151"/>
                      <a:pt x="7539" y="1001"/>
                      <a:pt x="7306" y="668"/>
                    </a:cubicBezTo>
                    <a:cubicBezTo>
                      <a:pt x="7106" y="334"/>
                      <a:pt x="5938" y="34"/>
                      <a:pt x="58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5"/>
              <p:cNvSpPr/>
              <p:nvPr/>
            </p:nvSpPr>
            <p:spPr>
              <a:xfrm>
                <a:off x="3134075" y="707575"/>
                <a:ext cx="567100" cy="725475"/>
              </a:xfrm>
              <a:custGeom>
                <a:avLst/>
                <a:gdLst/>
                <a:ahLst/>
                <a:cxnLst/>
                <a:rect l="l" t="t" r="r" b="b"/>
                <a:pathLst>
                  <a:path w="22684" h="29019" extrusionOk="0">
                    <a:moveTo>
                      <a:pt x="7087" y="0"/>
                    </a:moveTo>
                    <a:cubicBezTo>
                      <a:pt x="6960" y="0"/>
                      <a:pt x="6860" y="20"/>
                      <a:pt x="6805" y="69"/>
                    </a:cubicBezTo>
                    <a:cubicBezTo>
                      <a:pt x="6505" y="336"/>
                      <a:pt x="1" y="22051"/>
                      <a:pt x="734" y="22752"/>
                    </a:cubicBezTo>
                    <a:cubicBezTo>
                      <a:pt x="1101" y="23119"/>
                      <a:pt x="6172" y="24119"/>
                      <a:pt x="11175" y="25454"/>
                    </a:cubicBezTo>
                    <a:cubicBezTo>
                      <a:pt x="16145" y="26788"/>
                      <a:pt x="20982" y="28456"/>
                      <a:pt x="20982" y="28456"/>
                    </a:cubicBezTo>
                    <a:cubicBezTo>
                      <a:pt x="20982" y="28456"/>
                      <a:pt x="21339" y="29019"/>
                      <a:pt x="21967" y="29019"/>
                    </a:cubicBezTo>
                    <a:cubicBezTo>
                      <a:pt x="22177" y="29019"/>
                      <a:pt x="22417" y="28956"/>
                      <a:pt x="22683" y="28789"/>
                    </a:cubicBezTo>
                    <a:lnTo>
                      <a:pt x="22517" y="28356"/>
                    </a:lnTo>
                    <a:cubicBezTo>
                      <a:pt x="21616" y="28222"/>
                      <a:pt x="21449" y="28056"/>
                      <a:pt x="21449" y="28056"/>
                    </a:cubicBezTo>
                    <a:cubicBezTo>
                      <a:pt x="16279" y="23786"/>
                      <a:pt x="2936" y="22552"/>
                      <a:pt x="2302" y="21684"/>
                    </a:cubicBezTo>
                    <a:cubicBezTo>
                      <a:pt x="1835" y="20884"/>
                      <a:pt x="6805" y="4639"/>
                      <a:pt x="8773" y="402"/>
                    </a:cubicBezTo>
                    <a:cubicBezTo>
                      <a:pt x="8773" y="402"/>
                      <a:pt x="7657" y="0"/>
                      <a:pt x="70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5"/>
              <p:cNvSpPr/>
              <p:nvPr/>
            </p:nvSpPr>
            <p:spPr>
              <a:xfrm>
                <a:off x="3391750" y="745150"/>
                <a:ext cx="332775" cy="215400"/>
              </a:xfrm>
              <a:custGeom>
                <a:avLst/>
                <a:gdLst/>
                <a:ahLst/>
                <a:cxnLst/>
                <a:rect l="l" t="t" r="r" b="b"/>
                <a:pathLst>
                  <a:path w="13311" h="8616" extrusionOk="0">
                    <a:moveTo>
                      <a:pt x="4312" y="1150"/>
                    </a:moveTo>
                    <a:cubicBezTo>
                      <a:pt x="4384" y="1150"/>
                      <a:pt x="4443" y="1164"/>
                      <a:pt x="4471" y="1201"/>
                    </a:cubicBezTo>
                    <a:cubicBezTo>
                      <a:pt x="4537" y="1268"/>
                      <a:pt x="3870" y="1935"/>
                      <a:pt x="3837" y="2002"/>
                    </a:cubicBezTo>
                    <a:cubicBezTo>
                      <a:pt x="3670" y="2168"/>
                      <a:pt x="3303" y="2369"/>
                      <a:pt x="2870" y="2535"/>
                    </a:cubicBezTo>
                    <a:lnTo>
                      <a:pt x="2870" y="2435"/>
                    </a:lnTo>
                    <a:cubicBezTo>
                      <a:pt x="2936" y="1935"/>
                      <a:pt x="3303" y="1501"/>
                      <a:pt x="3770" y="1268"/>
                    </a:cubicBezTo>
                    <a:cubicBezTo>
                      <a:pt x="3842" y="1244"/>
                      <a:pt x="4123" y="1150"/>
                      <a:pt x="4312" y="1150"/>
                    </a:cubicBezTo>
                    <a:close/>
                    <a:moveTo>
                      <a:pt x="6968" y="2310"/>
                    </a:moveTo>
                    <a:cubicBezTo>
                      <a:pt x="7064" y="2310"/>
                      <a:pt x="7123" y="2385"/>
                      <a:pt x="7039" y="2669"/>
                    </a:cubicBezTo>
                    <a:cubicBezTo>
                      <a:pt x="7006" y="2735"/>
                      <a:pt x="6839" y="2869"/>
                      <a:pt x="6772" y="2902"/>
                    </a:cubicBezTo>
                    <a:cubicBezTo>
                      <a:pt x="6439" y="3169"/>
                      <a:pt x="6039" y="3436"/>
                      <a:pt x="5672" y="3669"/>
                    </a:cubicBezTo>
                    <a:cubicBezTo>
                      <a:pt x="5672" y="3369"/>
                      <a:pt x="5838" y="3069"/>
                      <a:pt x="6039" y="2869"/>
                    </a:cubicBezTo>
                    <a:cubicBezTo>
                      <a:pt x="6205" y="2702"/>
                      <a:pt x="6472" y="2502"/>
                      <a:pt x="6672" y="2402"/>
                    </a:cubicBezTo>
                    <a:cubicBezTo>
                      <a:pt x="6739" y="2385"/>
                      <a:pt x="6872" y="2310"/>
                      <a:pt x="6968" y="2310"/>
                    </a:cubicBezTo>
                    <a:close/>
                    <a:moveTo>
                      <a:pt x="9163" y="3584"/>
                    </a:moveTo>
                    <a:cubicBezTo>
                      <a:pt x="9183" y="3584"/>
                      <a:pt x="9199" y="3590"/>
                      <a:pt x="9207" y="3603"/>
                    </a:cubicBezTo>
                    <a:cubicBezTo>
                      <a:pt x="9274" y="3703"/>
                      <a:pt x="8707" y="4203"/>
                      <a:pt x="8674" y="4203"/>
                    </a:cubicBezTo>
                    <a:cubicBezTo>
                      <a:pt x="8507" y="4303"/>
                      <a:pt x="8307" y="4437"/>
                      <a:pt x="8140" y="4570"/>
                    </a:cubicBezTo>
                    <a:cubicBezTo>
                      <a:pt x="8207" y="4337"/>
                      <a:pt x="8340" y="4070"/>
                      <a:pt x="8607" y="3870"/>
                    </a:cubicBezTo>
                    <a:cubicBezTo>
                      <a:pt x="8665" y="3841"/>
                      <a:pt x="9026" y="3584"/>
                      <a:pt x="9163" y="3584"/>
                    </a:cubicBezTo>
                    <a:close/>
                    <a:moveTo>
                      <a:pt x="11030" y="4725"/>
                    </a:moveTo>
                    <a:cubicBezTo>
                      <a:pt x="11054" y="4725"/>
                      <a:pt x="11081" y="4729"/>
                      <a:pt x="11109" y="4737"/>
                    </a:cubicBezTo>
                    <a:cubicBezTo>
                      <a:pt x="11109" y="4770"/>
                      <a:pt x="11142" y="4870"/>
                      <a:pt x="11142" y="4904"/>
                    </a:cubicBezTo>
                    <a:cubicBezTo>
                      <a:pt x="11209" y="5037"/>
                      <a:pt x="11209" y="5104"/>
                      <a:pt x="11109" y="5204"/>
                    </a:cubicBezTo>
                    <a:cubicBezTo>
                      <a:pt x="10975" y="5404"/>
                      <a:pt x="10642" y="5604"/>
                      <a:pt x="10442" y="5771"/>
                    </a:cubicBezTo>
                    <a:cubicBezTo>
                      <a:pt x="10342" y="5838"/>
                      <a:pt x="10275" y="5904"/>
                      <a:pt x="10175" y="5938"/>
                    </a:cubicBezTo>
                    <a:cubicBezTo>
                      <a:pt x="10208" y="5604"/>
                      <a:pt x="10375" y="5237"/>
                      <a:pt x="10642" y="5037"/>
                    </a:cubicBezTo>
                    <a:cubicBezTo>
                      <a:pt x="10759" y="4920"/>
                      <a:pt x="10851" y="4725"/>
                      <a:pt x="11030" y="4725"/>
                    </a:cubicBezTo>
                    <a:close/>
                    <a:moveTo>
                      <a:pt x="2836" y="0"/>
                    </a:moveTo>
                    <a:cubicBezTo>
                      <a:pt x="1969" y="0"/>
                      <a:pt x="1002" y="234"/>
                      <a:pt x="468" y="1001"/>
                    </a:cubicBezTo>
                    <a:cubicBezTo>
                      <a:pt x="101" y="1535"/>
                      <a:pt x="1" y="2369"/>
                      <a:pt x="468" y="2902"/>
                    </a:cubicBezTo>
                    <a:cubicBezTo>
                      <a:pt x="754" y="3207"/>
                      <a:pt x="1138" y="3316"/>
                      <a:pt x="1539" y="3316"/>
                    </a:cubicBezTo>
                    <a:cubicBezTo>
                      <a:pt x="1840" y="3316"/>
                      <a:pt x="2150" y="3255"/>
                      <a:pt x="2436" y="3169"/>
                    </a:cubicBezTo>
                    <a:cubicBezTo>
                      <a:pt x="2636" y="3770"/>
                      <a:pt x="3170" y="4203"/>
                      <a:pt x="3837" y="4337"/>
                    </a:cubicBezTo>
                    <a:cubicBezTo>
                      <a:pt x="3953" y="4354"/>
                      <a:pt x="4065" y="4363"/>
                      <a:pt x="4172" y="4363"/>
                    </a:cubicBezTo>
                    <a:cubicBezTo>
                      <a:pt x="4467" y="4363"/>
                      <a:pt x="4736" y="4301"/>
                      <a:pt x="5004" y="4203"/>
                    </a:cubicBezTo>
                    <a:cubicBezTo>
                      <a:pt x="5038" y="4437"/>
                      <a:pt x="5171" y="4704"/>
                      <a:pt x="5371" y="4904"/>
                    </a:cubicBezTo>
                    <a:cubicBezTo>
                      <a:pt x="5781" y="5337"/>
                      <a:pt x="6329" y="5510"/>
                      <a:pt x="6865" y="5510"/>
                    </a:cubicBezTo>
                    <a:cubicBezTo>
                      <a:pt x="7072" y="5510"/>
                      <a:pt x="7278" y="5484"/>
                      <a:pt x="7473" y="5437"/>
                    </a:cubicBezTo>
                    <a:cubicBezTo>
                      <a:pt x="7473" y="5504"/>
                      <a:pt x="7473" y="5537"/>
                      <a:pt x="7506" y="5571"/>
                    </a:cubicBezTo>
                    <a:cubicBezTo>
                      <a:pt x="7776" y="6218"/>
                      <a:pt x="8350" y="6647"/>
                      <a:pt x="9001" y="6647"/>
                    </a:cubicBezTo>
                    <a:cubicBezTo>
                      <a:pt x="9156" y="6647"/>
                      <a:pt x="9314" y="6623"/>
                      <a:pt x="9474" y="6572"/>
                    </a:cubicBezTo>
                    <a:cubicBezTo>
                      <a:pt x="9508" y="6572"/>
                      <a:pt x="9608" y="6538"/>
                      <a:pt x="9641" y="6505"/>
                    </a:cubicBezTo>
                    <a:cubicBezTo>
                      <a:pt x="9708" y="6872"/>
                      <a:pt x="10008" y="7205"/>
                      <a:pt x="10475" y="7372"/>
                    </a:cubicBezTo>
                    <a:cubicBezTo>
                      <a:pt x="10629" y="7418"/>
                      <a:pt x="10776" y="7438"/>
                      <a:pt x="10918" y="7438"/>
                    </a:cubicBezTo>
                    <a:cubicBezTo>
                      <a:pt x="11296" y="7438"/>
                      <a:pt x="11636" y="7290"/>
                      <a:pt x="11976" y="7072"/>
                    </a:cubicBezTo>
                    <a:cubicBezTo>
                      <a:pt x="12009" y="7572"/>
                      <a:pt x="12276" y="8073"/>
                      <a:pt x="12510" y="8506"/>
                    </a:cubicBezTo>
                    <a:cubicBezTo>
                      <a:pt x="12567" y="8583"/>
                      <a:pt x="12654" y="8615"/>
                      <a:pt x="12746" y="8615"/>
                    </a:cubicBezTo>
                    <a:cubicBezTo>
                      <a:pt x="12974" y="8615"/>
                      <a:pt x="13229" y="8411"/>
                      <a:pt x="13110" y="8173"/>
                    </a:cubicBezTo>
                    <a:cubicBezTo>
                      <a:pt x="12843" y="7706"/>
                      <a:pt x="12510" y="6938"/>
                      <a:pt x="12710" y="6438"/>
                    </a:cubicBezTo>
                    <a:lnTo>
                      <a:pt x="13210" y="5938"/>
                    </a:lnTo>
                    <a:cubicBezTo>
                      <a:pt x="13310" y="5871"/>
                      <a:pt x="13310" y="5704"/>
                      <a:pt x="13177" y="5704"/>
                    </a:cubicBezTo>
                    <a:cubicBezTo>
                      <a:pt x="13154" y="5703"/>
                      <a:pt x="13132" y="5702"/>
                      <a:pt x="13110" y="5702"/>
                    </a:cubicBezTo>
                    <a:cubicBezTo>
                      <a:pt x="12613" y="5702"/>
                      <a:pt x="12269" y="6059"/>
                      <a:pt x="12110" y="6538"/>
                    </a:cubicBezTo>
                    <a:cubicBezTo>
                      <a:pt x="12110" y="6572"/>
                      <a:pt x="12110" y="6605"/>
                      <a:pt x="12043" y="6672"/>
                    </a:cubicBezTo>
                    <a:cubicBezTo>
                      <a:pt x="11722" y="6825"/>
                      <a:pt x="11365" y="6920"/>
                      <a:pt x="11050" y="6920"/>
                    </a:cubicBezTo>
                    <a:cubicBezTo>
                      <a:pt x="10612" y="6920"/>
                      <a:pt x="10252" y="6737"/>
                      <a:pt x="10175" y="6271"/>
                    </a:cubicBezTo>
                    <a:cubicBezTo>
                      <a:pt x="10442" y="6105"/>
                      <a:pt x="10675" y="5938"/>
                      <a:pt x="10875" y="5738"/>
                    </a:cubicBezTo>
                    <a:cubicBezTo>
                      <a:pt x="11142" y="5504"/>
                      <a:pt x="11576" y="5104"/>
                      <a:pt x="11542" y="4737"/>
                    </a:cubicBezTo>
                    <a:cubicBezTo>
                      <a:pt x="11509" y="4437"/>
                      <a:pt x="11209" y="4237"/>
                      <a:pt x="10909" y="4237"/>
                    </a:cubicBezTo>
                    <a:cubicBezTo>
                      <a:pt x="10508" y="4270"/>
                      <a:pt x="10141" y="4704"/>
                      <a:pt x="9908" y="5037"/>
                    </a:cubicBezTo>
                    <a:cubicBezTo>
                      <a:pt x="9708" y="5337"/>
                      <a:pt x="9641" y="5738"/>
                      <a:pt x="9641" y="6105"/>
                    </a:cubicBezTo>
                    <a:cubicBezTo>
                      <a:pt x="9541" y="6105"/>
                      <a:pt x="9474" y="6171"/>
                      <a:pt x="9374" y="6171"/>
                    </a:cubicBezTo>
                    <a:cubicBezTo>
                      <a:pt x="9352" y="6172"/>
                      <a:pt x="9329" y="6173"/>
                      <a:pt x="9307" y="6173"/>
                    </a:cubicBezTo>
                    <a:cubicBezTo>
                      <a:pt x="8678" y="6173"/>
                      <a:pt x="8269" y="5721"/>
                      <a:pt x="8140" y="5237"/>
                    </a:cubicBezTo>
                    <a:cubicBezTo>
                      <a:pt x="8474" y="5070"/>
                      <a:pt x="8807" y="4870"/>
                      <a:pt x="9041" y="4603"/>
                    </a:cubicBezTo>
                    <a:cubicBezTo>
                      <a:pt x="9308" y="4370"/>
                      <a:pt x="9708" y="4003"/>
                      <a:pt x="9708" y="3603"/>
                    </a:cubicBezTo>
                    <a:cubicBezTo>
                      <a:pt x="9724" y="3187"/>
                      <a:pt x="9472" y="3047"/>
                      <a:pt x="9161" y="3047"/>
                    </a:cubicBezTo>
                    <a:cubicBezTo>
                      <a:pt x="8823" y="3047"/>
                      <a:pt x="8415" y="3213"/>
                      <a:pt x="8207" y="3369"/>
                    </a:cubicBezTo>
                    <a:cubicBezTo>
                      <a:pt x="7773" y="3703"/>
                      <a:pt x="7406" y="4237"/>
                      <a:pt x="7373" y="4837"/>
                    </a:cubicBezTo>
                    <a:cubicBezTo>
                      <a:pt x="7306" y="4837"/>
                      <a:pt x="7239" y="4870"/>
                      <a:pt x="7173" y="4870"/>
                    </a:cubicBezTo>
                    <a:cubicBezTo>
                      <a:pt x="7076" y="4882"/>
                      <a:pt x="6978" y="4889"/>
                      <a:pt x="6879" y="4889"/>
                    </a:cubicBezTo>
                    <a:cubicBezTo>
                      <a:pt x="6431" y="4889"/>
                      <a:pt x="5978" y="4753"/>
                      <a:pt x="5705" y="4370"/>
                    </a:cubicBezTo>
                    <a:cubicBezTo>
                      <a:pt x="5638" y="4237"/>
                      <a:pt x="5572" y="4070"/>
                      <a:pt x="5538" y="3936"/>
                    </a:cubicBezTo>
                    <a:cubicBezTo>
                      <a:pt x="5805" y="3836"/>
                      <a:pt x="6039" y="3603"/>
                      <a:pt x="6305" y="3436"/>
                    </a:cubicBezTo>
                    <a:cubicBezTo>
                      <a:pt x="6572" y="3202"/>
                      <a:pt x="7673" y="2535"/>
                      <a:pt x="7273" y="2002"/>
                    </a:cubicBezTo>
                    <a:cubicBezTo>
                      <a:pt x="7156" y="1862"/>
                      <a:pt x="7006" y="1805"/>
                      <a:pt x="6839" y="1805"/>
                    </a:cubicBezTo>
                    <a:cubicBezTo>
                      <a:pt x="6290" y="1805"/>
                      <a:pt x="5568" y="2421"/>
                      <a:pt x="5338" y="2702"/>
                    </a:cubicBezTo>
                    <a:cubicBezTo>
                      <a:pt x="5038" y="3069"/>
                      <a:pt x="4938" y="3436"/>
                      <a:pt x="4938" y="3870"/>
                    </a:cubicBezTo>
                    <a:cubicBezTo>
                      <a:pt x="4802" y="3891"/>
                      <a:pt x="4664" y="3902"/>
                      <a:pt x="4527" y="3902"/>
                    </a:cubicBezTo>
                    <a:cubicBezTo>
                      <a:pt x="3819" y="3902"/>
                      <a:pt x="3132" y="3606"/>
                      <a:pt x="2936" y="2936"/>
                    </a:cubicBezTo>
                    <a:cubicBezTo>
                      <a:pt x="3637" y="2669"/>
                      <a:pt x="4638" y="2068"/>
                      <a:pt x="4804" y="1268"/>
                    </a:cubicBezTo>
                    <a:cubicBezTo>
                      <a:pt x="4880" y="929"/>
                      <a:pt x="4551" y="834"/>
                      <a:pt x="4191" y="834"/>
                    </a:cubicBezTo>
                    <a:cubicBezTo>
                      <a:pt x="3912" y="834"/>
                      <a:pt x="3615" y="891"/>
                      <a:pt x="3470" y="934"/>
                    </a:cubicBezTo>
                    <a:cubicBezTo>
                      <a:pt x="2703" y="1234"/>
                      <a:pt x="2269" y="1935"/>
                      <a:pt x="2336" y="2735"/>
                    </a:cubicBezTo>
                    <a:cubicBezTo>
                      <a:pt x="2084" y="2804"/>
                      <a:pt x="1832" y="2849"/>
                      <a:pt x="1606" y="2849"/>
                    </a:cubicBezTo>
                    <a:cubicBezTo>
                      <a:pt x="1173" y="2849"/>
                      <a:pt x="834" y="2684"/>
                      <a:pt x="768" y="2202"/>
                    </a:cubicBezTo>
                    <a:cubicBezTo>
                      <a:pt x="601" y="1001"/>
                      <a:pt x="2036" y="667"/>
                      <a:pt x="2936" y="334"/>
                    </a:cubicBezTo>
                    <a:cubicBezTo>
                      <a:pt x="3136" y="234"/>
                      <a:pt x="3036" y="0"/>
                      <a:pt x="28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5"/>
              <p:cNvSpPr/>
              <p:nvPr/>
            </p:nvSpPr>
            <p:spPr>
              <a:xfrm>
                <a:off x="3363400" y="879850"/>
                <a:ext cx="316625" cy="129125"/>
              </a:xfrm>
              <a:custGeom>
                <a:avLst/>
                <a:gdLst/>
                <a:ahLst/>
                <a:cxnLst/>
                <a:rect l="l" t="t" r="r" b="b"/>
                <a:pathLst>
                  <a:path w="12665" h="5165" extrusionOk="0">
                    <a:moveTo>
                      <a:pt x="589" y="1"/>
                    </a:moveTo>
                    <a:cubicBezTo>
                      <a:pt x="494" y="1"/>
                      <a:pt x="398" y="5"/>
                      <a:pt x="301" y="16"/>
                    </a:cubicBezTo>
                    <a:cubicBezTo>
                      <a:pt x="101" y="49"/>
                      <a:pt x="1" y="350"/>
                      <a:pt x="234" y="450"/>
                    </a:cubicBezTo>
                    <a:cubicBezTo>
                      <a:pt x="668" y="616"/>
                      <a:pt x="1235" y="650"/>
                      <a:pt x="1669" y="783"/>
                    </a:cubicBezTo>
                    <a:cubicBezTo>
                      <a:pt x="2236" y="850"/>
                      <a:pt x="2769" y="983"/>
                      <a:pt x="3270" y="1117"/>
                    </a:cubicBezTo>
                    <a:cubicBezTo>
                      <a:pt x="4337" y="1384"/>
                      <a:pt x="5438" y="1717"/>
                      <a:pt x="6472" y="2151"/>
                    </a:cubicBezTo>
                    <a:cubicBezTo>
                      <a:pt x="8507" y="2951"/>
                      <a:pt x="10341" y="4119"/>
                      <a:pt x="12276" y="5153"/>
                    </a:cubicBezTo>
                    <a:cubicBezTo>
                      <a:pt x="12304" y="5161"/>
                      <a:pt x="12332" y="5165"/>
                      <a:pt x="12358" y="5165"/>
                    </a:cubicBezTo>
                    <a:cubicBezTo>
                      <a:pt x="12546" y="5165"/>
                      <a:pt x="12664" y="4970"/>
                      <a:pt x="12576" y="4853"/>
                    </a:cubicBezTo>
                    <a:cubicBezTo>
                      <a:pt x="10909" y="3352"/>
                      <a:pt x="8807" y="2318"/>
                      <a:pt x="6739" y="1517"/>
                    </a:cubicBezTo>
                    <a:cubicBezTo>
                      <a:pt x="5738" y="1150"/>
                      <a:pt x="4671" y="817"/>
                      <a:pt x="3603" y="516"/>
                    </a:cubicBezTo>
                    <a:cubicBezTo>
                      <a:pt x="3070" y="383"/>
                      <a:pt x="2503" y="283"/>
                      <a:pt x="2002" y="183"/>
                    </a:cubicBezTo>
                    <a:cubicBezTo>
                      <a:pt x="1555" y="127"/>
                      <a:pt x="1084" y="1"/>
                      <a:pt x="58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5"/>
              <p:cNvSpPr/>
              <p:nvPr/>
            </p:nvSpPr>
            <p:spPr>
              <a:xfrm>
                <a:off x="3357575" y="972800"/>
                <a:ext cx="341100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13644" h="5805" extrusionOk="0">
                    <a:moveTo>
                      <a:pt x="167" y="1"/>
                    </a:moveTo>
                    <a:cubicBezTo>
                      <a:pt x="34" y="1"/>
                      <a:pt x="0" y="167"/>
                      <a:pt x="134" y="234"/>
                    </a:cubicBezTo>
                    <a:cubicBezTo>
                      <a:pt x="2502" y="801"/>
                      <a:pt x="4837" y="1468"/>
                      <a:pt x="7072" y="2436"/>
                    </a:cubicBezTo>
                    <a:cubicBezTo>
                      <a:pt x="8173" y="2869"/>
                      <a:pt x="9240" y="3370"/>
                      <a:pt x="10308" y="3970"/>
                    </a:cubicBezTo>
                    <a:cubicBezTo>
                      <a:pt x="10808" y="4270"/>
                      <a:pt x="11342" y="4571"/>
                      <a:pt x="11842" y="4838"/>
                    </a:cubicBezTo>
                    <a:cubicBezTo>
                      <a:pt x="12376" y="5171"/>
                      <a:pt x="12876" y="5571"/>
                      <a:pt x="13410" y="5805"/>
                    </a:cubicBezTo>
                    <a:cubicBezTo>
                      <a:pt x="13577" y="5805"/>
                      <a:pt x="13643" y="5671"/>
                      <a:pt x="13543" y="5605"/>
                    </a:cubicBezTo>
                    <a:cubicBezTo>
                      <a:pt x="12743" y="4771"/>
                      <a:pt x="11542" y="4170"/>
                      <a:pt x="10541" y="3603"/>
                    </a:cubicBezTo>
                    <a:cubicBezTo>
                      <a:pt x="9474" y="2969"/>
                      <a:pt x="8340" y="2436"/>
                      <a:pt x="7205" y="1969"/>
                    </a:cubicBezTo>
                    <a:cubicBezTo>
                      <a:pt x="4970" y="1068"/>
                      <a:pt x="2569" y="301"/>
                      <a:pt x="1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5"/>
              <p:cNvSpPr/>
              <p:nvPr/>
            </p:nvSpPr>
            <p:spPr>
              <a:xfrm>
                <a:off x="3315875" y="1085925"/>
                <a:ext cx="354450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5488" extrusionOk="0">
                    <a:moveTo>
                      <a:pt x="2095" y="1"/>
                    </a:moveTo>
                    <a:cubicBezTo>
                      <a:pt x="1447" y="1"/>
                      <a:pt x="802" y="47"/>
                      <a:pt x="167" y="146"/>
                    </a:cubicBezTo>
                    <a:cubicBezTo>
                      <a:pt x="0" y="212"/>
                      <a:pt x="0" y="446"/>
                      <a:pt x="201" y="446"/>
                    </a:cubicBezTo>
                    <a:cubicBezTo>
                      <a:pt x="2802" y="446"/>
                      <a:pt x="5371" y="746"/>
                      <a:pt x="7806" y="1714"/>
                    </a:cubicBezTo>
                    <a:cubicBezTo>
                      <a:pt x="8973" y="2147"/>
                      <a:pt x="10141" y="2748"/>
                      <a:pt x="11175" y="3448"/>
                    </a:cubicBezTo>
                    <a:cubicBezTo>
                      <a:pt x="11709" y="3815"/>
                      <a:pt x="12209" y="4215"/>
                      <a:pt x="12676" y="4616"/>
                    </a:cubicBezTo>
                    <a:cubicBezTo>
                      <a:pt x="13025" y="4901"/>
                      <a:pt x="13434" y="5488"/>
                      <a:pt x="13875" y="5488"/>
                    </a:cubicBezTo>
                    <a:cubicBezTo>
                      <a:pt x="13898" y="5488"/>
                      <a:pt x="13921" y="5486"/>
                      <a:pt x="13944" y="5483"/>
                    </a:cubicBezTo>
                    <a:cubicBezTo>
                      <a:pt x="14077" y="5450"/>
                      <a:pt x="14177" y="5283"/>
                      <a:pt x="14177" y="5149"/>
                    </a:cubicBezTo>
                    <a:cubicBezTo>
                      <a:pt x="14177" y="4616"/>
                      <a:pt x="13377" y="4149"/>
                      <a:pt x="13010" y="3882"/>
                    </a:cubicBezTo>
                    <a:cubicBezTo>
                      <a:pt x="12509" y="3481"/>
                      <a:pt x="12009" y="3148"/>
                      <a:pt x="11509" y="2814"/>
                    </a:cubicBezTo>
                    <a:cubicBezTo>
                      <a:pt x="10341" y="2114"/>
                      <a:pt x="9140" y="1480"/>
                      <a:pt x="7873" y="1080"/>
                    </a:cubicBezTo>
                    <a:cubicBezTo>
                      <a:pt x="6065" y="427"/>
                      <a:pt x="4068" y="1"/>
                      <a:pt x="20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5"/>
              <p:cNvSpPr/>
              <p:nvPr/>
            </p:nvSpPr>
            <p:spPr>
              <a:xfrm>
                <a:off x="3440125" y="1197125"/>
                <a:ext cx="15075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6030" h="2007" extrusionOk="0">
                    <a:moveTo>
                      <a:pt x="67" y="1"/>
                    </a:moveTo>
                    <a:cubicBezTo>
                      <a:pt x="1" y="1"/>
                      <a:pt x="1" y="168"/>
                      <a:pt x="67" y="168"/>
                    </a:cubicBezTo>
                    <a:cubicBezTo>
                      <a:pt x="2102" y="334"/>
                      <a:pt x="4037" y="1035"/>
                      <a:pt x="5838" y="2002"/>
                    </a:cubicBezTo>
                    <a:cubicBezTo>
                      <a:pt x="5847" y="2005"/>
                      <a:pt x="5856" y="2007"/>
                      <a:pt x="5865" y="2007"/>
                    </a:cubicBezTo>
                    <a:cubicBezTo>
                      <a:pt x="5955" y="2007"/>
                      <a:pt x="6029" y="1866"/>
                      <a:pt x="5938" y="1835"/>
                    </a:cubicBezTo>
                    <a:cubicBezTo>
                      <a:pt x="4270" y="535"/>
                      <a:pt x="2202" y="1"/>
                      <a:pt x="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3" name="Google Shape;543;p25"/>
            <p:cNvGrpSpPr/>
            <p:nvPr/>
          </p:nvGrpSpPr>
          <p:grpSpPr>
            <a:xfrm rot="-2700000">
              <a:off x="838948" y="840954"/>
              <a:ext cx="310902" cy="239933"/>
              <a:chOff x="4882422" y="4353914"/>
              <a:chExt cx="235250" cy="181550"/>
            </a:xfrm>
          </p:grpSpPr>
          <p:sp>
            <p:nvSpPr>
              <p:cNvPr id="544" name="Google Shape;544;p25"/>
              <p:cNvSpPr/>
              <p:nvPr/>
            </p:nvSpPr>
            <p:spPr>
              <a:xfrm>
                <a:off x="4990847" y="4415089"/>
                <a:ext cx="39300" cy="358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433" fill="none" extrusionOk="0">
                    <a:moveTo>
                      <a:pt x="219" y="0"/>
                    </a:moveTo>
                    <a:cubicBezTo>
                      <a:pt x="0" y="796"/>
                      <a:pt x="856" y="1433"/>
                      <a:pt x="1572" y="1075"/>
                    </a:cubicBezTo>
                  </a:path>
                </a:pathLst>
              </a:custGeom>
              <a:solidFill>
                <a:schemeClr val="lt2"/>
              </a:solidFill>
              <a:ln w="17900" cap="rnd" cmpd="sng">
                <a:solidFill>
                  <a:srgbClr val="3C2B3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5"/>
              <p:cNvSpPr/>
              <p:nvPr/>
            </p:nvSpPr>
            <p:spPr>
              <a:xfrm>
                <a:off x="4976422" y="4364364"/>
                <a:ext cx="3185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160" extrusionOk="0">
                    <a:moveTo>
                      <a:pt x="647" y="0"/>
                    </a:moveTo>
                    <a:cubicBezTo>
                      <a:pt x="498" y="0"/>
                      <a:pt x="348" y="60"/>
                      <a:pt x="239" y="179"/>
                    </a:cubicBezTo>
                    <a:cubicBezTo>
                      <a:pt x="0" y="398"/>
                      <a:pt x="0" y="776"/>
                      <a:pt x="239" y="995"/>
                    </a:cubicBezTo>
                    <a:cubicBezTo>
                      <a:pt x="348" y="1104"/>
                      <a:pt x="498" y="1159"/>
                      <a:pt x="647" y="1159"/>
                    </a:cubicBezTo>
                    <a:cubicBezTo>
                      <a:pt x="796" y="1159"/>
                      <a:pt x="945" y="1104"/>
                      <a:pt x="1055" y="995"/>
                    </a:cubicBezTo>
                    <a:cubicBezTo>
                      <a:pt x="1273" y="776"/>
                      <a:pt x="1273" y="398"/>
                      <a:pt x="1055" y="179"/>
                    </a:cubicBezTo>
                    <a:cubicBezTo>
                      <a:pt x="945" y="60"/>
                      <a:pt x="796" y="0"/>
                      <a:pt x="6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5"/>
              <p:cNvSpPr/>
              <p:nvPr/>
            </p:nvSpPr>
            <p:spPr>
              <a:xfrm>
                <a:off x="5050022" y="4414089"/>
                <a:ext cx="3185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274" h="1160" extrusionOk="0">
                    <a:moveTo>
                      <a:pt x="627" y="1"/>
                    </a:moveTo>
                    <a:cubicBezTo>
                      <a:pt x="478" y="1"/>
                      <a:pt x="329" y="60"/>
                      <a:pt x="219" y="180"/>
                    </a:cubicBezTo>
                    <a:cubicBezTo>
                      <a:pt x="0" y="398"/>
                      <a:pt x="0" y="776"/>
                      <a:pt x="219" y="995"/>
                    </a:cubicBezTo>
                    <a:cubicBezTo>
                      <a:pt x="329" y="1105"/>
                      <a:pt x="478" y="1159"/>
                      <a:pt x="627" y="1159"/>
                    </a:cubicBezTo>
                    <a:cubicBezTo>
                      <a:pt x="776" y="1159"/>
                      <a:pt x="925" y="1105"/>
                      <a:pt x="1035" y="995"/>
                    </a:cubicBezTo>
                    <a:cubicBezTo>
                      <a:pt x="1273" y="776"/>
                      <a:pt x="1273" y="398"/>
                      <a:pt x="1035" y="180"/>
                    </a:cubicBezTo>
                    <a:cubicBezTo>
                      <a:pt x="925" y="60"/>
                      <a:pt x="776" y="1"/>
                      <a:pt x="6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5"/>
              <p:cNvSpPr/>
              <p:nvPr/>
            </p:nvSpPr>
            <p:spPr>
              <a:xfrm>
                <a:off x="5041572" y="4459339"/>
                <a:ext cx="76100" cy="761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3045" extrusionOk="0">
                    <a:moveTo>
                      <a:pt x="1532" y="1"/>
                    </a:moveTo>
                    <a:cubicBezTo>
                      <a:pt x="677" y="1"/>
                      <a:pt x="0" y="677"/>
                      <a:pt x="0" y="1513"/>
                    </a:cubicBezTo>
                    <a:cubicBezTo>
                      <a:pt x="0" y="2368"/>
                      <a:pt x="677" y="3044"/>
                      <a:pt x="1532" y="3044"/>
                    </a:cubicBezTo>
                    <a:cubicBezTo>
                      <a:pt x="2367" y="3044"/>
                      <a:pt x="3044" y="2368"/>
                      <a:pt x="3044" y="1513"/>
                    </a:cubicBezTo>
                    <a:cubicBezTo>
                      <a:pt x="3044" y="697"/>
                      <a:pt x="2367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5"/>
              <p:cNvSpPr/>
              <p:nvPr/>
            </p:nvSpPr>
            <p:spPr>
              <a:xfrm>
                <a:off x="4882422" y="4353914"/>
                <a:ext cx="76125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3025" extrusionOk="0">
                    <a:moveTo>
                      <a:pt x="1532" y="1"/>
                    </a:moveTo>
                    <a:cubicBezTo>
                      <a:pt x="677" y="1"/>
                      <a:pt x="1" y="657"/>
                      <a:pt x="1" y="1512"/>
                    </a:cubicBezTo>
                    <a:cubicBezTo>
                      <a:pt x="1" y="2348"/>
                      <a:pt x="677" y="3024"/>
                      <a:pt x="1532" y="3024"/>
                    </a:cubicBezTo>
                    <a:cubicBezTo>
                      <a:pt x="2368" y="3024"/>
                      <a:pt x="3044" y="2348"/>
                      <a:pt x="3044" y="1512"/>
                    </a:cubicBezTo>
                    <a:cubicBezTo>
                      <a:pt x="3044" y="697"/>
                      <a:pt x="2368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9" name="Google Shape;549;p25"/>
          <p:cNvSpPr/>
          <p:nvPr/>
        </p:nvSpPr>
        <p:spPr>
          <a:xfrm rot="10800000">
            <a:off x="5" y="1440249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5"/>
          <p:cNvSpPr/>
          <p:nvPr/>
        </p:nvSpPr>
        <p:spPr>
          <a:xfrm>
            <a:off x="376249" y="4391820"/>
            <a:ext cx="343752" cy="303049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25"/>
          <p:cNvGrpSpPr/>
          <p:nvPr/>
        </p:nvGrpSpPr>
        <p:grpSpPr>
          <a:xfrm>
            <a:off x="2121325" y="1000564"/>
            <a:ext cx="256063" cy="319186"/>
            <a:chOff x="2121325" y="1000564"/>
            <a:chExt cx="256063" cy="319186"/>
          </a:xfrm>
        </p:grpSpPr>
        <p:sp>
          <p:nvSpPr>
            <p:cNvPr id="552" name="Google Shape;552;p25"/>
            <p:cNvSpPr/>
            <p:nvPr/>
          </p:nvSpPr>
          <p:spPr>
            <a:xfrm rot="-5400000">
              <a:off x="2283888" y="964664"/>
              <a:ext cx="57600" cy="129400"/>
            </a:xfrm>
            <a:custGeom>
              <a:avLst/>
              <a:gdLst/>
              <a:ahLst/>
              <a:cxnLst/>
              <a:rect l="l" t="t" r="r" b="b"/>
              <a:pathLst>
                <a:path w="2304" h="5176" extrusionOk="0">
                  <a:moveTo>
                    <a:pt x="1107" y="1"/>
                  </a:moveTo>
                  <a:cubicBezTo>
                    <a:pt x="725" y="1"/>
                    <a:pt x="361" y="211"/>
                    <a:pt x="254" y="700"/>
                  </a:cubicBezTo>
                  <a:cubicBezTo>
                    <a:pt x="0" y="1969"/>
                    <a:pt x="0" y="3209"/>
                    <a:pt x="224" y="4478"/>
                  </a:cubicBezTo>
                  <a:cubicBezTo>
                    <a:pt x="313" y="4965"/>
                    <a:pt x="663" y="5175"/>
                    <a:pt x="1039" y="5175"/>
                  </a:cubicBezTo>
                  <a:cubicBezTo>
                    <a:pt x="1610" y="5175"/>
                    <a:pt x="2241" y="4688"/>
                    <a:pt x="2106" y="3941"/>
                  </a:cubicBezTo>
                  <a:cubicBezTo>
                    <a:pt x="1942" y="3030"/>
                    <a:pt x="1957" y="2119"/>
                    <a:pt x="2151" y="1208"/>
                  </a:cubicBezTo>
                  <a:cubicBezTo>
                    <a:pt x="2304" y="480"/>
                    <a:pt x="1684" y="1"/>
                    <a:pt x="1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5"/>
            <p:cNvSpPr/>
            <p:nvPr/>
          </p:nvSpPr>
          <p:spPr>
            <a:xfrm rot="-3370778">
              <a:off x="2225550" y="1076627"/>
              <a:ext cx="63151" cy="149252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5"/>
            <p:cNvSpPr/>
            <p:nvPr/>
          </p:nvSpPr>
          <p:spPr>
            <a:xfrm>
              <a:off x="2121325" y="1162150"/>
              <a:ext cx="65825" cy="157600"/>
            </a:xfrm>
            <a:custGeom>
              <a:avLst/>
              <a:gdLst/>
              <a:ahLst/>
              <a:cxnLst/>
              <a:rect l="l" t="t" r="r" b="b"/>
              <a:pathLst>
                <a:path w="2633" h="6304" extrusionOk="0">
                  <a:moveTo>
                    <a:pt x="1092" y="0"/>
                  </a:moveTo>
                  <a:cubicBezTo>
                    <a:pt x="601" y="0"/>
                    <a:pt x="97" y="314"/>
                    <a:pt x="75" y="941"/>
                  </a:cubicBezTo>
                  <a:cubicBezTo>
                    <a:pt x="0" y="2510"/>
                    <a:pt x="164" y="4078"/>
                    <a:pt x="553" y="5616"/>
                  </a:cubicBezTo>
                  <a:cubicBezTo>
                    <a:pt x="677" y="6096"/>
                    <a:pt x="1051" y="6303"/>
                    <a:pt x="1435" y="6303"/>
                  </a:cubicBezTo>
                  <a:cubicBezTo>
                    <a:pt x="2021" y="6303"/>
                    <a:pt x="2633" y="5823"/>
                    <a:pt x="2435" y="5093"/>
                  </a:cubicBezTo>
                  <a:cubicBezTo>
                    <a:pt x="2106" y="3719"/>
                    <a:pt x="1972" y="2360"/>
                    <a:pt x="2031" y="941"/>
                  </a:cubicBezTo>
                  <a:cubicBezTo>
                    <a:pt x="2061" y="314"/>
                    <a:pt x="1583" y="0"/>
                    <a:pt x="10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25"/>
          <p:cNvGrpSpPr/>
          <p:nvPr/>
        </p:nvGrpSpPr>
        <p:grpSpPr>
          <a:xfrm rot="-3818857">
            <a:off x="8438424" y="4418946"/>
            <a:ext cx="316777" cy="248816"/>
            <a:chOff x="4181197" y="354494"/>
            <a:chExt cx="316771" cy="248811"/>
          </a:xfrm>
        </p:grpSpPr>
        <p:sp>
          <p:nvSpPr>
            <p:cNvPr id="556" name="Google Shape;556;p25"/>
            <p:cNvSpPr/>
            <p:nvPr/>
          </p:nvSpPr>
          <p:spPr>
            <a:xfrm>
              <a:off x="4181197" y="55008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4257040" y="354494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4367816" y="426006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559;p25"/>
          <p:cNvSpPr/>
          <p:nvPr/>
        </p:nvSpPr>
        <p:spPr>
          <a:xfrm>
            <a:off x="8131566" y="-329725"/>
            <a:ext cx="1310812" cy="1222404"/>
          </a:xfrm>
          <a:custGeom>
            <a:avLst/>
            <a:gdLst/>
            <a:ahLst/>
            <a:cxnLst/>
            <a:rect l="l" t="t" r="r" b="b"/>
            <a:pathLst>
              <a:path w="44540" h="41536" extrusionOk="0">
                <a:moveTo>
                  <a:pt x="29810" y="1"/>
                </a:moveTo>
                <a:cubicBezTo>
                  <a:pt x="18468" y="1"/>
                  <a:pt x="0" y="28135"/>
                  <a:pt x="4917" y="37113"/>
                </a:cubicBezTo>
                <a:cubicBezTo>
                  <a:pt x="5593" y="38327"/>
                  <a:pt x="7065" y="39043"/>
                  <a:pt x="8378" y="39520"/>
                </a:cubicBezTo>
                <a:cubicBezTo>
                  <a:pt x="12278" y="40914"/>
                  <a:pt x="15789" y="41536"/>
                  <a:pt x="18924" y="41536"/>
                </a:cubicBezTo>
                <a:cubicBezTo>
                  <a:pt x="41297" y="41536"/>
                  <a:pt x="44539" y="9881"/>
                  <a:pt x="33443" y="1227"/>
                </a:cubicBezTo>
                <a:cubicBezTo>
                  <a:pt x="32361" y="384"/>
                  <a:pt x="31134" y="1"/>
                  <a:pt x="2981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5"/>
          <p:cNvSpPr txBox="1">
            <a:spLocks noGrp="1"/>
          </p:cNvSpPr>
          <p:nvPr>
            <p:ph type="ctrTitle"/>
          </p:nvPr>
        </p:nvSpPr>
        <p:spPr>
          <a:xfrm flipH="1">
            <a:off x="2506650" y="2522575"/>
            <a:ext cx="160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1" name="Google Shape;561;p25"/>
          <p:cNvSpPr txBox="1">
            <a:spLocks noGrp="1"/>
          </p:cNvSpPr>
          <p:nvPr>
            <p:ph type="subTitle" idx="1"/>
          </p:nvPr>
        </p:nvSpPr>
        <p:spPr>
          <a:xfrm flipH="1">
            <a:off x="1287125" y="2984025"/>
            <a:ext cx="2820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 b="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CUSTOM_9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28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28"/>
          <p:cNvSpPr/>
          <p:nvPr/>
        </p:nvSpPr>
        <p:spPr>
          <a:xfrm rot="5400000">
            <a:off x="6966230" y="2922524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8"/>
          <p:cNvSpPr/>
          <p:nvPr/>
        </p:nvSpPr>
        <p:spPr>
          <a:xfrm rot="-5400000">
            <a:off x="-502916" y="4196210"/>
            <a:ext cx="1489098" cy="63401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28"/>
          <p:cNvSpPr/>
          <p:nvPr/>
        </p:nvSpPr>
        <p:spPr>
          <a:xfrm rot="2469294" flipH="1">
            <a:off x="316114" y="3751333"/>
            <a:ext cx="117371" cy="11741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28"/>
          <p:cNvSpPr/>
          <p:nvPr/>
        </p:nvSpPr>
        <p:spPr>
          <a:xfrm rot="2469228" flipH="1">
            <a:off x="411412" y="3600961"/>
            <a:ext cx="89522" cy="89552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8"/>
          <p:cNvSpPr/>
          <p:nvPr/>
        </p:nvSpPr>
        <p:spPr>
          <a:xfrm rot="2469331" flipH="1">
            <a:off x="6213157" y="4570218"/>
            <a:ext cx="228180" cy="228257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1" name="Google Shape;611;p28"/>
          <p:cNvGrpSpPr/>
          <p:nvPr/>
        </p:nvGrpSpPr>
        <p:grpSpPr>
          <a:xfrm rot="5770333" flipH="1">
            <a:off x="8263990" y="384985"/>
            <a:ext cx="306762" cy="476338"/>
            <a:chOff x="4452729" y="352000"/>
            <a:chExt cx="225596" cy="350302"/>
          </a:xfrm>
        </p:grpSpPr>
        <p:sp>
          <p:nvSpPr>
            <p:cNvPr id="612" name="Google Shape;612;p2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/>
          <p:nvPr/>
        </p:nvSpPr>
        <p:spPr>
          <a:xfrm rot="-5400000">
            <a:off x="7099750" y="3099232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1884550" y="2758250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1"/>
          </p:nvPr>
        </p:nvSpPr>
        <p:spPr>
          <a:xfrm>
            <a:off x="1884551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title" idx="2"/>
          </p:nvPr>
        </p:nvSpPr>
        <p:spPr>
          <a:xfrm>
            <a:off x="4679450" y="2758250"/>
            <a:ext cx="2580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4679439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1478650" y="144800"/>
            <a:ext cx="8152900" cy="1663875"/>
          </a:xfrm>
          <a:custGeom>
            <a:avLst/>
            <a:gdLst/>
            <a:ahLst/>
            <a:cxnLst/>
            <a:rect l="l" t="t" r="r" b="b"/>
            <a:pathLst>
              <a:path w="326116" h="66555" extrusionOk="0">
                <a:moveTo>
                  <a:pt x="0" y="49362"/>
                </a:moveTo>
                <a:cubicBezTo>
                  <a:pt x="7271" y="49172"/>
                  <a:pt x="17134" y="46268"/>
                  <a:pt x="43626" y="48221"/>
                </a:cubicBezTo>
                <a:cubicBezTo>
                  <a:pt x="70118" y="50174"/>
                  <a:pt x="122520" y="66906"/>
                  <a:pt x="158953" y="61079"/>
                </a:cubicBezTo>
                <a:cubicBezTo>
                  <a:pt x="195386" y="55252"/>
                  <a:pt x="254456" y="22905"/>
                  <a:pt x="262225" y="13261"/>
                </a:cubicBezTo>
                <a:cubicBezTo>
                  <a:pt x="269994" y="3617"/>
                  <a:pt x="214942" y="-2076"/>
                  <a:pt x="205566" y="3215"/>
                </a:cubicBezTo>
                <a:cubicBezTo>
                  <a:pt x="196190" y="8506"/>
                  <a:pt x="196993" y="34759"/>
                  <a:pt x="205967" y="45006"/>
                </a:cubicBezTo>
                <a:cubicBezTo>
                  <a:pt x="214941" y="55253"/>
                  <a:pt x="239387" y="72197"/>
                  <a:pt x="259412" y="64696"/>
                </a:cubicBezTo>
                <a:cubicBezTo>
                  <a:pt x="279437" y="57195"/>
                  <a:pt x="314999" y="10783"/>
                  <a:pt x="326116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19" name="Google Shape;119;p5"/>
          <p:cNvSpPr/>
          <p:nvPr/>
        </p:nvSpPr>
        <p:spPr>
          <a:xfrm rot="5400000">
            <a:off x="1761526" y="2487776"/>
            <a:ext cx="741954" cy="45694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7807400" y="1287625"/>
            <a:ext cx="313975" cy="363375"/>
          </a:xfrm>
          <a:custGeom>
            <a:avLst/>
            <a:gdLst/>
            <a:ahLst/>
            <a:cxnLst/>
            <a:rect l="l" t="t" r="r" b="b"/>
            <a:pathLst>
              <a:path w="12559" h="14535" extrusionOk="0">
                <a:moveTo>
                  <a:pt x="11221" y="0"/>
                </a:moveTo>
                <a:cubicBezTo>
                  <a:pt x="10880" y="0"/>
                  <a:pt x="10563" y="317"/>
                  <a:pt x="10791" y="727"/>
                </a:cubicBezTo>
                <a:cubicBezTo>
                  <a:pt x="10991" y="1061"/>
                  <a:pt x="11124" y="1394"/>
                  <a:pt x="11158" y="1761"/>
                </a:cubicBezTo>
                <a:cubicBezTo>
                  <a:pt x="11191" y="1895"/>
                  <a:pt x="11191" y="1995"/>
                  <a:pt x="11191" y="2161"/>
                </a:cubicBezTo>
                <a:cubicBezTo>
                  <a:pt x="11024" y="2095"/>
                  <a:pt x="10824" y="1995"/>
                  <a:pt x="10657" y="1928"/>
                </a:cubicBezTo>
                <a:lnTo>
                  <a:pt x="9490" y="1328"/>
                </a:lnTo>
                <a:cubicBezTo>
                  <a:pt x="9385" y="1281"/>
                  <a:pt x="9282" y="1260"/>
                  <a:pt x="9185" y="1260"/>
                </a:cubicBezTo>
                <a:cubicBezTo>
                  <a:pt x="8728" y="1260"/>
                  <a:pt x="8402" y="1733"/>
                  <a:pt x="8623" y="2228"/>
                </a:cubicBezTo>
                <a:cubicBezTo>
                  <a:pt x="8856" y="2729"/>
                  <a:pt x="9123" y="3229"/>
                  <a:pt x="9323" y="3729"/>
                </a:cubicBezTo>
                <a:lnTo>
                  <a:pt x="7822" y="2595"/>
                </a:lnTo>
                <a:cubicBezTo>
                  <a:pt x="7678" y="2490"/>
                  <a:pt x="7523" y="2442"/>
                  <a:pt x="7379" y="2442"/>
                </a:cubicBezTo>
                <a:cubicBezTo>
                  <a:pt x="7021" y="2442"/>
                  <a:pt x="6726" y="2734"/>
                  <a:pt x="6821" y="3162"/>
                </a:cubicBezTo>
                <a:cubicBezTo>
                  <a:pt x="6955" y="3963"/>
                  <a:pt x="7322" y="4663"/>
                  <a:pt x="7789" y="5397"/>
                </a:cubicBezTo>
                <a:cubicBezTo>
                  <a:pt x="7722" y="5330"/>
                  <a:pt x="7689" y="5297"/>
                  <a:pt x="7655" y="5230"/>
                </a:cubicBezTo>
                <a:cubicBezTo>
                  <a:pt x="6855" y="4330"/>
                  <a:pt x="6121" y="3429"/>
                  <a:pt x="5354" y="2495"/>
                </a:cubicBezTo>
                <a:cubicBezTo>
                  <a:pt x="5244" y="2359"/>
                  <a:pt x="5108" y="2301"/>
                  <a:pt x="4970" y="2301"/>
                </a:cubicBezTo>
                <a:cubicBezTo>
                  <a:pt x="4602" y="2301"/>
                  <a:pt x="4223" y="2707"/>
                  <a:pt x="4320" y="3095"/>
                </a:cubicBezTo>
                <a:cubicBezTo>
                  <a:pt x="4720" y="4630"/>
                  <a:pt x="5220" y="6131"/>
                  <a:pt x="5887" y="7599"/>
                </a:cubicBezTo>
                <a:cubicBezTo>
                  <a:pt x="6021" y="7832"/>
                  <a:pt x="6154" y="8132"/>
                  <a:pt x="6288" y="8399"/>
                </a:cubicBezTo>
                <a:cubicBezTo>
                  <a:pt x="6121" y="8166"/>
                  <a:pt x="5887" y="7932"/>
                  <a:pt x="5721" y="7732"/>
                </a:cubicBezTo>
                <a:cubicBezTo>
                  <a:pt x="5220" y="7132"/>
                  <a:pt x="4720" y="6498"/>
                  <a:pt x="4186" y="5931"/>
                </a:cubicBezTo>
                <a:cubicBezTo>
                  <a:pt x="3719" y="5364"/>
                  <a:pt x="3319" y="4797"/>
                  <a:pt x="2618" y="4530"/>
                </a:cubicBezTo>
                <a:cubicBezTo>
                  <a:pt x="2566" y="4515"/>
                  <a:pt x="2514" y="4508"/>
                  <a:pt x="2463" y="4508"/>
                </a:cubicBezTo>
                <a:cubicBezTo>
                  <a:pt x="2061" y="4508"/>
                  <a:pt x="1733" y="4942"/>
                  <a:pt x="1851" y="5297"/>
                </a:cubicBezTo>
                <a:cubicBezTo>
                  <a:pt x="2218" y="6831"/>
                  <a:pt x="2819" y="8333"/>
                  <a:pt x="3486" y="9800"/>
                </a:cubicBezTo>
                <a:cubicBezTo>
                  <a:pt x="3719" y="10334"/>
                  <a:pt x="3986" y="10834"/>
                  <a:pt x="4286" y="11401"/>
                </a:cubicBezTo>
                <a:cubicBezTo>
                  <a:pt x="4153" y="11235"/>
                  <a:pt x="3986" y="11101"/>
                  <a:pt x="3853" y="10934"/>
                </a:cubicBezTo>
                <a:cubicBezTo>
                  <a:pt x="3119" y="10034"/>
                  <a:pt x="2552" y="9066"/>
                  <a:pt x="1651" y="8333"/>
                </a:cubicBezTo>
                <a:cubicBezTo>
                  <a:pt x="1553" y="8262"/>
                  <a:pt x="1454" y="8232"/>
                  <a:pt x="1361" y="8232"/>
                </a:cubicBezTo>
                <a:cubicBezTo>
                  <a:pt x="1011" y="8232"/>
                  <a:pt x="731" y="8657"/>
                  <a:pt x="784" y="9000"/>
                </a:cubicBezTo>
                <a:cubicBezTo>
                  <a:pt x="1017" y="10334"/>
                  <a:pt x="1351" y="11635"/>
                  <a:pt x="1885" y="12902"/>
                </a:cubicBezTo>
                <a:cubicBezTo>
                  <a:pt x="1951" y="13003"/>
                  <a:pt x="2018" y="13269"/>
                  <a:pt x="2051" y="13436"/>
                </a:cubicBezTo>
                <a:cubicBezTo>
                  <a:pt x="1985" y="13403"/>
                  <a:pt x="1885" y="13303"/>
                  <a:pt x="1851" y="13269"/>
                </a:cubicBezTo>
                <a:cubicBezTo>
                  <a:pt x="1351" y="12836"/>
                  <a:pt x="984" y="12335"/>
                  <a:pt x="650" y="11768"/>
                </a:cubicBezTo>
                <a:cubicBezTo>
                  <a:pt x="589" y="11656"/>
                  <a:pt x="499" y="11609"/>
                  <a:pt x="409" y="11609"/>
                </a:cubicBezTo>
                <a:cubicBezTo>
                  <a:pt x="206" y="11609"/>
                  <a:pt x="1" y="11847"/>
                  <a:pt x="117" y="12102"/>
                </a:cubicBezTo>
                <a:cubicBezTo>
                  <a:pt x="484" y="12836"/>
                  <a:pt x="951" y="13603"/>
                  <a:pt x="1618" y="14137"/>
                </a:cubicBezTo>
                <a:cubicBezTo>
                  <a:pt x="1859" y="14341"/>
                  <a:pt x="2223" y="14534"/>
                  <a:pt x="2546" y="14534"/>
                </a:cubicBezTo>
                <a:cubicBezTo>
                  <a:pt x="2803" y="14534"/>
                  <a:pt x="3034" y="14411"/>
                  <a:pt x="3152" y="14070"/>
                </a:cubicBezTo>
                <a:cubicBezTo>
                  <a:pt x="3219" y="13736"/>
                  <a:pt x="3119" y="13436"/>
                  <a:pt x="3019" y="13103"/>
                </a:cubicBezTo>
                <a:cubicBezTo>
                  <a:pt x="2852" y="12602"/>
                  <a:pt x="2718" y="12102"/>
                  <a:pt x="2552" y="11602"/>
                </a:cubicBezTo>
                <a:cubicBezTo>
                  <a:pt x="2485" y="11335"/>
                  <a:pt x="2452" y="11135"/>
                  <a:pt x="2352" y="10901"/>
                </a:cubicBezTo>
                <a:lnTo>
                  <a:pt x="2352" y="10901"/>
                </a:lnTo>
                <a:cubicBezTo>
                  <a:pt x="2652" y="11268"/>
                  <a:pt x="2885" y="11635"/>
                  <a:pt x="3185" y="11968"/>
                </a:cubicBezTo>
                <a:cubicBezTo>
                  <a:pt x="3986" y="12902"/>
                  <a:pt x="4953" y="13603"/>
                  <a:pt x="5887" y="14303"/>
                </a:cubicBezTo>
                <a:cubicBezTo>
                  <a:pt x="5959" y="14361"/>
                  <a:pt x="6043" y="14386"/>
                  <a:pt x="6129" y="14386"/>
                </a:cubicBezTo>
                <a:cubicBezTo>
                  <a:pt x="6443" y="14386"/>
                  <a:pt x="6786" y="14051"/>
                  <a:pt x="6655" y="13736"/>
                </a:cubicBezTo>
                <a:cubicBezTo>
                  <a:pt x="6121" y="12302"/>
                  <a:pt x="5187" y="11001"/>
                  <a:pt x="4553" y="9600"/>
                </a:cubicBezTo>
                <a:cubicBezTo>
                  <a:pt x="4220" y="8833"/>
                  <a:pt x="3953" y="8066"/>
                  <a:pt x="3686" y="7265"/>
                </a:cubicBezTo>
                <a:lnTo>
                  <a:pt x="3686" y="7265"/>
                </a:lnTo>
                <a:lnTo>
                  <a:pt x="5053" y="8900"/>
                </a:lnTo>
                <a:cubicBezTo>
                  <a:pt x="6021" y="10000"/>
                  <a:pt x="6988" y="11135"/>
                  <a:pt x="7889" y="12235"/>
                </a:cubicBezTo>
                <a:cubicBezTo>
                  <a:pt x="8008" y="12354"/>
                  <a:pt x="8150" y="12406"/>
                  <a:pt x="8292" y="12406"/>
                </a:cubicBezTo>
                <a:cubicBezTo>
                  <a:pt x="8627" y="12406"/>
                  <a:pt x="8956" y="12120"/>
                  <a:pt x="8956" y="11768"/>
                </a:cubicBezTo>
                <a:cubicBezTo>
                  <a:pt x="8990" y="10968"/>
                  <a:pt x="8656" y="10301"/>
                  <a:pt x="8289" y="9633"/>
                </a:cubicBezTo>
                <a:cubicBezTo>
                  <a:pt x="7855" y="8933"/>
                  <a:pt x="7489" y="8166"/>
                  <a:pt x="7155" y="7432"/>
                </a:cubicBezTo>
                <a:cubicBezTo>
                  <a:pt x="6855" y="6831"/>
                  <a:pt x="6655" y="6231"/>
                  <a:pt x="6388" y="5631"/>
                </a:cubicBezTo>
                <a:lnTo>
                  <a:pt x="6388" y="5631"/>
                </a:lnTo>
                <a:cubicBezTo>
                  <a:pt x="6555" y="5797"/>
                  <a:pt x="6721" y="5998"/>
                  <a:pt x="6855" y="6164"/>
                </a:cubicBezTo>
                <a:cubicBezTo>
                  <a:pt x="7622" y="6998"/>
                  <a:pt x="8322" y="7966"/>
                  <a:pt x="9357" y="8466"/>
                </a:cubicBezTo>
                <a:cubicBezTo>
                  <a:pt x="9442" y="8505"/>
                  <a:pt x="9541" y="8524"/>
                  <a:pt x="9643" y="8524"/>
                </a:cubicBezTo>
                <a:cubicBezTo>
                  <a:pt x="9980" y="8524"/>
                  <a:pt x="10342" y="8316"/>
                  <a:pt x="10291" y="7932"/>
                </a:cubicBezTo>
                <a:cubicBezTo>
                  <a:pt x="10157" y="6965"/>
                  <a:pt x="9723" y="6131"/>
                  <a:pt x="9190" y="5297"/>
                </a:cubicBezTo>
                <a:lnTo>
                  <a:pt x="8956" y="4930"/>
                </a:lnTo>
                <a:lnTo>
                  <a:pt x="8956" y="4930"/>
                </a:lnTo>
                <a:cubicBezTo>
                  <a:pt x="9290" y="5164"/>
                  <a:pt x="9657" y="5464"/>
                  <a:pt x="9990" y="5731"/>
                </a:cubicBezTo>
                <a:cubicBezTo>
                  <a:pt x="10127" y="5822"/>
                  <a:pt x="10291" y="5878"/>
                  <a:pt x="10452" y="5878"/>
                </a:cubicBezTo>
                <a:cubicBezTo>
                  <a:pt x="10644" y="5878"/>
                  <a:pt x="10830" y="5797"/>
                  <a:pt x="10958" y="5597"/>
                </a:cubicBezTo>
                <a:cubicBezTo>
                  <a:pt x="11291" y="4897"/>
                  <a:pt x="10991" y="4330"/>
                  <a:pt x="10691" y="3663"/>
                </a:cubicBezTo>
                <a:cubicBezTo>
                  <a:pt x="10624" y="3496"/>
                  <a:pt x="10524" y="3362"/>
                  <a:pt x="10491" y="3196"/>
                </a:cubicBezTo>
                <a:lnTo>
                  <a:pt x="10491" y="3196"/>
                </a:lnTo>
                <a:cubicBezTo>
                  <a:pt x="10557" y="3262"/>
                  <a:pt x="10624" y="3296"/>
                  <a:pt x="10691" y="3329"/>
                </a:cubicBezTo>
                <a:cubicBezTo>
                  <a:pt x="10982" y="3495"/>
                  <a:pt x="11338" y="3688"/>
                  <a:pt x="11662" y="3688"/>
                </a:cubicBezTo>
                <a:cubicBezTo>
                  <a:pt x="11857" y="3688"/>
                  <a:pt x="12041" y="3617"/>
                  <a:pt x="12192" y="3429"/>
                </a:cubicBezTo>
                <a:cubicBezTo>
                  <a:pt x="12559" y="2995"/>
                  <a:pt x="12492" y="2328"/>
                  <a:pt x="12392" y="1828"/>
                </a:cubicBezTo>
                <a:cubicBezTo>
                  <a:pt x="12325" y="1261"/>
                  <a:pt x="12025" y="660"/>
                  <a:pt x="11658" y="227"/>
                </a:cubicBezTo>
                <a:cubicBezTo>
                  <a:pt x="11542" y="68"/>
                  <a:pt x="11379" y="0"/>
                  <a:pt x="112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/>
          <p:nvPr/>
        </p:nvSpPr>
        <p:spPr>
          <a:xfrm rot="-5400000">
            <a:off x="176845" y="4246612"/>
            <a:ext cx="164686" cy="14521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5"/>
          <p:cNvSpPr/>
          <p:nvPr/>
        </p:nvSpPr>
        <p:spPr>
          <a:xfrm rot="-5400000">
            <a:off x="325902" y="397819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"/>
          <p:cNvSpPr/>
          <p:nvPr/>
        </p:nvSpPr>
        <p:spPr>
          <a:xfrm rot="-5400000">
            <a:off x="8275572" y="3170660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5"/>
          <p:cNvGrpSpPr/>
          <p:nvPr/>
        </p:nvGrpSpPr>
        <p:grpSpPr>
          <a:xfrm>
            <a:off x="383200" y="1265898"/>
            <a:ext cx="1501345" cy="1244191"/>
            <a:chOff x="342375" y="1514048"/>
            <a:chExt cx="1501345" cy="1244191"/>
          </a:xfrm>
        </p:grpSpPr>
        <p:grpSp>
          <p:nvGrpSpPr>
            <p:cNvPr id="125" name="Google Shape;125;p5"/>
            <p:cNvGrpSpPr/>
            <p:nvPr/>
          </p:nvGrpSpPr>
          <p:grpSpPr>
            <a:xfrm rot="-5400000">
              <a:off x="553936" y="1302487"/>
              <a:ext cx="1078222" cy="1501345"/>
              <a:chOff x="2436900" y="700925"/>
              <a:chExt cx="667175" cy="929050"/>
            </a:xfrm>
          </p:grpSpPr>
          <p:sp>
            <p:nvSpPr>
              <p:cNvPr id="126" name="Google Shape;126;p5"/>
              <p:cNvSpPr/>
              <p:nvPr/>
            </p:nvSpPr>
            <p:spPr>
              <a:xfrm>
                <a:off x="2476950" y="791850"/>
                <a:ext cx="581275" cy="701350"/>
              </a:xfrm>
              <a:custGeom>
                <a:avLst/>
                <a:gdLst/>
                <a:ahLst/>
                <a:cxnLst/>
                <a:rect l="l" t="t" r="r" b="b"/>
                <a:pathLst>
                  <a:path w="23251" h="28054" extrusionOk="0">
                    <a:moveTo>
                      <a:pt x="11041" y="0"/>
                    </a:moveTo>
                    <a:lnTo>
                      <a:pt x="10875" y="134"/>
                    </a:lnTo>
                    <a:cubicBezTo>
                      <a:pt x="5838" y="3836"/>
                      <a:pt x="0" y="5904"/>
                      <a:pt x="0" y="5904"/>
                    </a:cubicBezTo>
                    <a:cubicBezTo>
                      <a:pt x="3036" y="12242"/>
                      <a:pt x="9907" y="24484"/>
                      <a:pt x="12409" y="28054"/>
                    </a:cubicBezTo>
                    <a:cubicBezTo>
                      <a:pt x="12409" y="28054"/>
                      <a:pt x="17379" y="26252"/>
                      <a:pt x="23250" y="20315"/>
                    </a:cubicBezTo>
                    <a:cubicBezTo>
                      <a:pt x="21716" y="17846"/>
                      <a:pt x="14944" y="6004"/>
                      <a:pt x="110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2436900" y="700925"/>
                <a:ext cx="316100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2644" h="9542" extrusionOk="0">
                    <a:moveTo>
                      <a:pt x="8791" y="0"/>
                    </a:moveTo>
                    <a:cubicBezTo>
                      <a:pt x="5994" y="0"/>
                      <a:pt x="470" y="2115"/>
                      <a:pt x="101" y="5772"/>
                    </a:cubicBezTo>
                    <a:cubicBezTo>
                      <a:pt x="1" y="6172"/>
                      <a:pt x="601" y="7540"/>
                      <a:pt x="1535" y="9541"/>
                    </a:cubicBezTo>
                    <a:cubicBezTo>
                      <a:pt x="1535" y="9541"/>
                      <a:pt x="7373" y="7473"/>
                      <a:pt x="12443" y="3771"/>
                    </a:cubicBezTo>
                    <a:lnTo>
                      <a:pt x="12643" y="3637"/>
                    </a:lnTo>
                    <a:cubicBezTo>
                      <a:pt x="11342" y="1702"/>
                      <a:pt x="10342" y="368"/>
                      <a:pt x="9975" y="201"/>
                    </a:cubicBezTo>
                    <a:cubicBezTo>
                      <a:pt x="9694" y="66"/>
                      <a:pt x="9285" y="0"/>
                      <a:pt x="87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2786325" y="1298875"/>
                <a:ext cx="317750" cy="331100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13244" extrusionOk="0">
                    <a:moveTo>
                      <a:pt x="10842" y="0"/>
                    </a:moveTo>
                    <a:cubicBezTo>
                      <a:pt x="4971" y="5938"/>
                      <a:pt x="1" y="7773"/>
                      <a:pt x="1" y="7773"/>
                    </a:cubicBezTo>
                    <a:cubicBezTo>
                      <a:pt x="368" y="8306"/>
                      <a:pt x="634" y="8707"/>
                      <a:pt x="801" y="8773"/>
                    </a:cubicBezTo>
                    <a:cubicBezTo>
                      <a:pt x="2196" y="9703"/>
                      <a:pt x="8481" y="13243"/>
                      <a:pt x="9954" y="13243"/>
                    </a:cubicBezTo>
                    <a:cubicBezTo>
                      <a:pt x="9961" y="13243"/>
                      <a:pt x="9968" y="13243"/>
                      <a:pt x="9974" y="13243"/>
                    </a:cubicBezTo>
                    <a:cubicBezTo>
                      <a:pt x="11342" y="13243"/>
                      <a:pt x="12376" y="11842"/>
                      <a:pt x="12510" y="11242"/>
                    </a:cubicBezTo>
                    <a:cubicBezTo>
                      <a:pt x="12710" y="10174"/>
                      <a:pt x="12009" y="1602"/>
                      <a:pt x="11075" y="434"/>
                    </a:cubicBezTo>
                    <a:cubicBezTo>
                      <a:pt x="11042" y="367"/>
                      <a:pt x="10975" y="234"/>
                      <a:pt x="108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5"/>
              <p:cNvSpPr/>
              <p:nvPr/>
            </p:nvSpPr>
            <p:spPr>
              <a:xfrm>
                <a:off x="2496950" y="811700"/>
                <a:ext cx="283625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7719" extrusionOk="0">
                    <a:moveTo>
                      <a:pt x="10808" y="741"/>
                    </a:moveTo>
                    <a:cubicBezTo>
                      <a:pt x="10808" y="907"/>
                      <a:pt x="10775" y="1041"/>
                      <a:pt x="10642" y="1208"/>
                    </a:cubicBezTo>
                    <a:cubicBezTo>
                      <a:pt x="10608" y="1274"/>
                      <a:pt x="10542" y="1341"/>
                      <a:pt x="10441" y="1408"/>
                    </a:cubicBezTo>
                    <a:cubicBezTo>
                      <a:pt x="9908" y="1541"/>
                      <a:pt x="9441" y="1841"/>
                      <a:pt x="8940" y="2108"/>
                    </a:cubicBezTo>
                    <a:cubicBezTo>
                      <a:pt x="9608" y="1708"/>
                      <a:pt x="10241" y="1241"/>
                      <a:pt x="10808" y="741"/>
                    </a:cubicBezTo>
                    <a:close/>
                    <a:moveTo>
                      <a:pt x="2479" y="6502"/>
                    </a:moveTo>
                    <a:cubicBezTo>
                      <a:pt x="2381" y="6550"/>
                      <a:pt x="2282" y="6597"/>
                      <a:pt x="2182" y="6643"/>
                    </a:cubicBezTo>
                    <a:lnTo>
                      <a:pt x="2182" y="6643"/>
                    </a:lnTo>
                    <a:cubicBezTo>
                      <a:pt x="2221" y="6623"/>
                      <a:pt x="2261" y="6602"/>
                      <a:pt x="2302" y="6578"/>
                    </a:cubicBezTo>
                    <a:cubicBezTo>
                      <a:pt x="2361" y="6553"/>
                      <a:pt x="2420" y="6527"/>
                      <a:pt x="2479" y="6502"/>
                    </a:cubicBezTo>
                    <a:close/>
                    <a:moveTo>
                      <a:pt x="1912" y="6762"/>
                    </a:moveTo>
                    <a:lnTo>
                      <a:pt x="1912" y="6762"/>
                    </a:lnTo>
                    <a:cubicBezTo>
                      <a:pt x="1611" y="6890"/>
                      <a:pt x="1296" y="7007"/>
                      <a:pt x="968" y="7112"/>
                    </a:cubicBezTo>
                    <a:lnTo>
                      <a:pt x="1235" y="7012"/>
                    </a:lnTo>
                    <a:lnTo>
                      <a:pt x="1602" y="6878"/>
                    </a:lnTo>
                    <a:cubicBezTo>
                      <a:pt x="1715" y="6836"/>
                      <a:pt x="1815" y="6800"/>
                      <a:pt x="1912" y="6762"/>
                    </a:cubicBezTo>
                    <a:close/>
                    <a:moveTo>
                      <a:pt x="10911" y="0"/>
                    </a:moveTo>
                    <a:cubicBezTo>
                      <a:pt x="10867" y="0"/>
                      <a:pt x="10821" y="13"/>
                      <a:pt x="10775" y="40"/>
                    </a:cubicBezTo>
                    <a:cubicBezTo>
                      <a:pt x="9074" y="1174"/>
                      <a:pt x="7439" y="2375"/>
                      <a:pt x="5638" y="3409"/>
                    </a:cubicBezTo>
                    <a:cubicBezTo>
                      <a:pt x="3903" y="4443"/>
                      <a:pt x="2069" y="5511"/>
                      <a:pt x="134" y="6245"/>
                    </a:cubicBezTo>
                    <a:cubicBezTo>
                      <a:pt x="67" y="6278"/>
                      <a:pt x="1" y="6445"/>
                      <a:pt x="134" y="6445"/>
                    </a:cubicBezTo>
                    <a:cubicBezTo>
                      <a:pt x="229" y="6458"/>
                      <a:pt x="323" y="6465"/>
                      <a:pt x="417" y="6465"/>
                    </a:cubicBezTo>
                    <a:cubicBezTo>
                      <a:pt x="1250" y="6465"/>
                      <a:pt x="2050" y="5967"/>
                      <a:pt x="2769" y="5577"/>
                    </a:cubicBezTo>
                    <a:cubicBezTo>
                      <a:pt x="3737" y="5110"/>
                      <a:pt x="4671" y="4577"/>
                      <a:pt x="5638" y="4043"/>
                    </a:cubicBezTo>
                    <a:cubicBezTo>
                      <a:pt x="6505" y="3543"/>
                      <a:pt x="7339" y="3042"/>
                      <a:pt x="8240" y="2509"/>
                    </a:cubicBezTo>
                    <a:lnTo>
                      <a:pt x="8240" y="2509"/>
                    </a:lnTo>
                    <a:cubicBezTo>
                      <a:pt x="7306" y="3076"/>
                      <a:pt x="6405" y="3709"/>
                      <a:pt x="5471" y="4276"/>
                    </a:cubicBezTo>
                    <a:cubicBezTo>
                      <a:pt x="4437" y="4910"/>
                      <a:pt x="3403" y="5544"/>
                      <a:pt x="2269" y="5978"/>
                    </a:cubicBezTo>
                    <a:cubicBezTo>
                      <a:pt x="1602" y="6278"/>
                      <a:pt x="101" y="6545"/>
                      <a:pt x="301" y="7545"/>
                    </a:cubicBezTo>
                    <a:cubicBezTo>
                      <a:pt x="330" y="7632"/>
                      <a:pt x="434" y="7719"/>
                      <a:pt x="548" y="7719"/>
                    </a:cubicBezTo>
                    <a:cubicBezTo>
                      <a:pt x="565" y="7719"/>
                      <a:pt x="583" y="7717"/>
                      <a:pt x="601" y="7712"/>
                    </a:cubicBezTo>
                    <a:cubicBezTo>
                      <a:pt x="2836" y="6878"/>
                      <a:pt x="4904" y="5544"/>
                      <a:pt x="6906" y="4243"/>
                    </a:cubicBezTo>
                    <a:cubicBezTo>
                      <a:pt x="7940" y="3576"/>
                      <a:pt x="8974" y="2942"/>
                      <a:pt x="9941" y="2175"/>
                    </a:cubicBezTo>
                    <a:cubicBezTo>
                      <a:pt x="10141" y="2008"/>
                      <a:pt x="10341" y="1841"/>
                      <a:pt x="10542" y="1608"/>
                    </a:cubicBezTo>
                    <a:cubicBezTo>
                      <a:pt x="10742" y="1541"/>
                      <a:pt x="10942" y="1508"/>
                      <a:pt x="11142" y="1441"/>
                    </a:cubicBezTo>
                    <a:cubicBezTo>
                      <a:pt x="11180" y="1464"/>
                      <a:pt x="11214" y="1473"/>
                      <a:pt x="11240" y="1473"/>
                    </a:cubicBezTo>
                    <a:cubicBezTo>
                      <a:pt x="11329" y="1473"/>
                      <a:pt x="11345" y="1374"/>
                      <a:pt x="11242" y="1374"/>
                    </a:cubicBezTo>
                    <a:lnTo>
                      <a:pt x="10875" y="1374"/>
                    </a:lnTo>
                    <a:cubicBezTo>
                      <a:pt x="10908" y="1341"/>
                      <a:pt x="10942" y="1274"/>
                      <a:pt x="10942" y="1208"/>
                    </a:cubicBezTo>
                    <a:cubicBezTo>
                      <a:pt x="11109" y="907"/>
                      <a:pt x="11309" y="540"/>
                      <a:pt x="11175" y="207"/>
                    </a:cubicBezTo>
                    <a:cubicBezTo>
                      <a:pt x="11127" y="86"/>
                      <a:pt x="11026" y="0"/>
                      <a:pt x="109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5"/>
              <p:cNvSpPr/>
              <p:nvPr/>
            </p:nvSpPr>
            <p:spPr>
              <a:xfrm>
                <a:off x="2512800" y="831200"/>
                <a:ext cx="295225" cy="186650"/>
              </a:xfrm>
              <a:custGeom>
                <a:avLst/>
                <a:gdLst/>
                <a:ahLst/>
                <a:cxnLst/>
                <a:rect l="l" t="t" r="r" b="b"/>
                <a:pathLst>
                  <a:path w="11809" h="7466" extrusionOk="0">
                    <a:moveTo>
                      <a:pt x="10248" y="0"/>
                    </a:moveTo>
                    <a:cubicBezTo>
                      <a:pt x="10209" y="0"/>
                      <a:pt x="10169" y="19"/>
                      <a:pt x="10141" y="61"/>
                    </a:cubicBezTo>
                    <a:cubicBezTo>
                      <a:pt x="9807" y="261"/>
                      <a:pt x="9474" y="494"/>
                      <a:pt x="9240" y="828"/>
                    </a:cubicBezTo>
                    <a:cubicBezTo>
                      <a:pt x="9156" y="940"/>
                      <a:pt x="9238" y="1077"/>
                      <a:pt x="9365" y="1077"/>
                    </a:cubicBezTo>
                    <a:cubicBezTo>
                      <a:pt x="9389" y="1077"/>
                      <a:pt x="9414" y="1072"/>
                      <a:pt x="9441" y="1061"/>
                    </a:cubicBezTo>
                    <a:cubicBezTo>
                      <a:pt x="9641" y="961"/>
                      <a:pt x="9908" y="795"/>
                      <a:pt x="10141" y="761"/>
                    </a:cubicBezTo>
                    <a:cubicBezTo>
                      <a:pt x="10208" y="694"/>
                      <a:pt x="10341" y="694"/>
                      <a:pt x="10475" y="694"/>
                    </a:cubicBezTo>
                    <a:cubicBezTo>
                      <a:pt x="10341" y="1462"/>
                      <a:pt x="6138" y="4230"/>
                      <a:pt x="5638" y="4497"/>
                    </a:cubicBezTo>
                    <a:cubicBezTo>
                      <a:pt x="4804" y="4998"/>
                      <a:pt x="3903" y="5498"/>
                      <a:pt x="3003" y="5965"/>
                    </a:cubicBezTo>
                    <a:cubicBezTo>
                      <a:pt x="2569" y="6198"/>
                      <a:pt x="2035" y="6465"/>
                      <a:pt x="1568" y="6632"/>
                    </a:cubicBezTo>
                    <a:cubicBezTo>
                      <a:pt x="1101" y="6799"/>
                      <a:pt x="601" y="6932"/>
                      <a:pt x="167" y="7132"/>
                    </a:cubicBezTo>
                    <a:cubicBezTo>
                      <a:pt x="0" y="7199"/>
                      <a:pt x="134" y="7466"/>
                      <a:pt x="301" y="7466"/>
                    </a:cubicBezTo>
                    <a:cubicBezTo>
                      <a:pt x="901" y="7466"/>
                      <a:pt x="1502" y="7166"/>
                      <a:pt x="2002" y="6966"/>
                    </a:cubicBezTo>
                    <a:cubicBezTo>
                      <a:pt x="2502" y="6699"/>
                      <a:pt x="3003" y="6465"/>
                      <a:pt x="3470" y="6198"/>
                    </a:cubicBezTo>
                    <a:cubicBezTo>
                      <a:pt x="4604" y="5598"/>
                      <a:pt x="5671" y="4964"/>
                      <a:pt x="6772" y="4330"/>
                    </a:cubicBezTo>
                    <a:cubicBezTo>
                      <a:pt x="7806" y="3663"/>
                      <a:pt x="8840" y="2996"/>
                      <a:pt x="9807" y="2262"/>
                    </a:cubicBezTo>
                    <a:cubicBezTo>
                      <a:pt x="10274" y="1829"/>
                      <a:pt x="11809" y="795"/>
                      <a:pt x="10775" y="61"/>
                    </a:cubicBezTo>
                    <a:cubicBezTo>
                      <a:pt x="10719" y="19"/>
                      <a:pt x="10657" y="0"/>
                      <a:pt x="10597" y="0"/>
                    </a:cubicBezTo>
                    <a:cubicBezTo>
                      <a:pt x="10513" y="0"/>
                      <a:pt x="10433" y="36"/>
                      <a:pt x="10375" y="94"/>
                    </a:cubicBezTo>
                    <a:cubicBezTo>
                      <a:pt x="10355" y="36"/>
                      <a:pt x="10302" y="0"/>
                      <a:pt x="102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5"/>
              <p:cNvSpPr/>
              <p:nvPr/>
            </p:nvSpPr>
            <p:spPr>
              <a:xfrm>
                <a:off x="2736475" y="1231275"/>
                <a:ext cx="289075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11563" h="7614" extrusionOk="0">
                    <a:moveTo>
                      <a:pt x="11116" y="0"/>
                    </a:moveTo>
                    <a:cubicBezTo>
                      <a:pt x="11042" y="0"/>
                      <a:pt x="10965" y="30"/>
                      <a:pt x="10901" y="103"/>
                    </a:cubicBezTo>
                    <a:cubicBezTo>
                      <a:pt x="9300" y="1637"/>
                      <a:pt x="7565" y="3071"/>
                      <a:pt x="5697" y="4272"/>
                    </a:cubicBezTo>
                    <a:cubicBezTo>
                      <a:pt x="4797" y="4839"/>
                      <a:pt x="3863" y="5440"/>
                      <a:pt x="2895" y="5940"/>
                    </a:cubicBezTo>
                    <a:cubicBezTo>
                      <a:pt x="2462" y="6174"/>
                      <a:pt x="1961" y="6440"/>
                      <a:pt x="1461" y="6674"/>
                    </a:cubicBezTo>
                    <a:cubicBezTo>
                      <a:pt x="994" y="6941"/>
                      <a:pt x="460" y="7108"/>
                      <a:pt x="60" y="7441"/>
                    </a:cubicBezTo>
                    <a:cubicBezTo>
                      <a:pt x="0" y="7501"/>
                      <a:pt x="47" y="7613"/>
                      <a:pt x="129" y="7613"/>
                    </a:cubicBezTo>
                    <a:cubicBezTo>
                      <a:pt x="139" y="7613"/>
                      <a:pt x="149" y="7611"/>
                      <a:pt x="160" y="7608"/>
                    </a:cubicBezTo>
                    <a:cubicBezTo>
                      <a:pt x="660" y="7575"/>
                      <a:pt x="1161" y="7274"/>
                      <a:pt x="1594" y="7074"/>
                    </a:cubicBezTo>
                    <a:cubicBezTo>
                      <a:pt x="2095" y="6841"/>
                      <a:pt x="2562" y="6607"/>
                      <a:pt x="3029" y="6340"/>
                    </a:cubicBezTo>
                    <a:cubicBezTo>
                      <a:pt x="4029" y="5807"/>
                      <a:pt x="5030" y="5240"/>
                      <a:pt x="5997" y="4606"/>
                    </a:cubicBezTo>
                    <a:cubicBezTo>
                      <a:pt x="7865" y="3405"/>
                      <a:pt x="9667" y="2004"/>
                      <a:pt x="11335" y="469"/>
                    </a:cubicBezTo>
                    <a:cubicBezTo>
                      <a:pt x="11562" y="292"/>
                      <a:pt x="11349" y="0"/>
                      <a:pt x="1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5"/>
              <p:cNvSpPr/>
              <p:nvPr/>
            </p:nvSpPr>
            <p:spPr>
              <a:xfrm>
                <a:off x="2754650" y="1261075"/>
                <a:ext cx="28445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11378" h="7604" extrusionOk="0">
                    <a:moveTo>
                      <a:pt x="11160" y="1"/>
                    </a:moveTo>
                    <a:cubicBezTo>
                      <a:pt x="11128" y="1"/>
                      <a:pt x="11098" y="14"/>
                      <a:pt x="11075" y="45"/>
                    </a:cubicBezTo>
                    <a:cubicBezTo>
                      <a:pt x="9473" y="1579"/>
                      <a:pt x="7806" y="3047"/>
                      <a:pt x="5971" y="4281"/>
                    </a:cubicBezTo>
                    <a:cubicBezTo>
                      <a:pt x="5104" y="4915"/>
                      <a:pt x="4170" y="5482"/>
                      <a:pt x="3269" y="6049"/>
                    </a:cubicBezTo>
                    <a:cubicBezTo>
                      <a:pt x="2302" y="6583"/>
                      <a:pt x="1301" y="7216"/>
                      <a:pt x="167" y="7383"/>
                    </a:cubicBezTo>
                    <a:cubicBezTo>
                      <a:pt x="33" y="7383"/>
                      <a:pt x="0" y="7583"/>
                      <a:pt x="167" y="7583"/>
                    </a:cubicBezTo>
                    <a:cubicBezTo>
                      <a:pt x="275" y="7597"/>
                      <a:pt x="381" y="7603"/>
                      <a:pt x="486" y="7603"/>
                    </a:cubicBezTo>
                    <a:cubicBezTo>
                      <a:pt x="1416" y="7603"/>
                      <a:pt x="2223" y="7106"/>
                      <a:pt x="3002" y="6716"/>
                    </a:cubicBezTo>
                    <a:cubicBezTo>
                      <a:pt x="4070" y="6116"/>
                      <a:pt x="5070" y="5482"/>
                      <a:pt x="6004" y="4815"/>
                    </a:cubicBezTo>
                    <a:cubicBezTo>
                      <a:pt x="7939" y="3480"/>
                      <a:pt x="9740" y="1979"/>
                      <a:pt x="11275" y="245"/>
                    </a:cubicBezTo>
                    <a:cubicBezTo>
                      <a:pt x="11377" y="142"/>
                      <a:pt x="11263" y="1"/>
                      <a:pt x="111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5"/>
              <p:cNvSpPr/>
              <p:nvPr/>
            </p:nvSpPr>
            <p:spPr>
              <a:xfrm>
                <a:off x="2744850" y="1240600"/>
                <a:ext cx="2893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7540" extrusionOk="0">
                    <a:moveTo>
                      <a:pt x="11230" y="0"/>
                    </a:moveTo>
                    <a:cubicBezTo>
                      <a:pt x="11176" y="0"/>
                      <a:pt x="11118" y="18"/>
                      <a:pt x="11066" y="63"/>
                    </a:cubicBezTo>
                    <a:cubicBezTo>
                      <a:pt x="7897" y="3199"/>
                      <a:pt x="4128" y="5467"/>
                      <a:pt x="92" y="7368"/>
                    </a:cubicBezTo>
                    <a:cubicBezTo>
                      <a:pt x="1" y="7399"/>
                      <a:pt x="48" y="7539"/>
                      <a:pt x="158" y="7539"/>
                    </a:cubicBezTo>
                    <a:cubicBezTo>
                      <a:pt x="168" y="7539"/>
                      <a:pt x="180" y="7538"/>
                      <a:pt x="192" y="7535"/>
                    </a:cubicBezTo>
                    <a:cubicBezTo>
                      <a:pt x="4362" y="5934"/>
                      <a:pt x="8098" y="3299"/>
                      <a:pt x="11367" y="297"/>
                    </a:cubicBezTo>
                    <a:cubicBezTo>
                      <a:pt x="11574" y="219"/>
                      <a:pt x="11419" y="0"/>
                      <a:pt x="11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5"/>
              <p:cNvSpPr/>
              <p:nvPr/>
            </p:nvSpPr>
            <p:spPr>
              <a:xfrm>
                <a:off x="2755825" y="1251825"/>
                <a:ext cx="284075" cy="186675"/>
              </a:xfrm>
              <a:custGeom>
                <a:avLst/>
                <a:gdLst/>
                <a:ahLst/>
                <a:cxnLst/>
                <a:rect l="l" t="t" r="r" b="b"/>
                <a:pathLst>
                  <a:path w="11363" h="7467" extrusionOk="0">
                    <a:moveTo>
                      <a:pt x="11040" y="1"/>
                    </a:moveTo>
                    <a:cubicBezTo>
                      <a:pt x="10981" y="1"/>
                      <a:pt x="10918" y="24"/>
                      <a:pt x="10861" y="81"/>
                    </a:cubicBezTo>
                    <a:cubicBezTo>
                      <a:pt x="7592" y="2916"/>
                      <a:pt x="3923" y="5285"/>
                      <a:pt x="86" y="7286"/>
                    </a:cubicBezTo>
                    <a:cubicBezTo>
                      <a:pt x="1" y="7315"/>
                      <a:pt x="62" y="7467"/>
                      <a:pt x="124" y="7467"/>
                    </a:cubicBezTo>
                    <a:cubicBezTo>
                      <a:pt x="134" y="7467"/>
                      <a:pt x="144" y="7462"/>
                      <a:pt x="153" y="7453"/>
                    </a:cubicBezTo>
                    <a:cubicBezTo>
                      <a:pt x="4223" y="5685"/>
                      <a:pt x="7892" y="3250"/>
                      <a:pt x="11161" y="348"/>
                    </a:cubicBezTo>
                    <a:cubicBezTo>
                      <a:pt x="11363" y="222"/>
                      <a:pt x="11222" y="1"/>
                      <a:pt x="110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749625" y="1330025"/>
                <a:ext cx="182125" cy="122325"/>
              </a:xfrm>
              <a:custGeom>
                <a:avLst/>
                <a:gdLst/>
                <a:ahLst/>
                <a:cxnLst/>
                <a:rect l="l" t="t" r="r" b="b"/>
                <a:pathLst>
                  <a:path w="7285" h="4893" extrusionOk="0">
                    <a:moveTo>
                      <a:pt x="7125" y="1"/>
                    </a:moveTo>
                    <a:cubicBezTo>
                      <a:pt x="7098" y="1"/>
                      <a:pt x="7068" y="7"/>
                      <a:pt x="7039" y="22"/>
                    </a:cubicBezTo>
                    <a:cubicBezTo>
                      <a:pt x="6005" y="956"/>
                      <a:pt x="5004" y="1890"/>
                      <a:pt x="3837" y="2691"/>
                    </a:cubicBezTo>
                    <a:cubicBezTo>
                      <a:pt x="3270" y="3124"/>
                      <a:pt x="2669" y="3491"/>
                      <a:pt x="2002" y="3691"/>
                    </a:cubicBezTo>
                    <a:cubicBezTo>
                      <a:pt x="1702" y="3791"/>
                      <a:pt x="1369" y="3891"/>
                      <a:pt x="1102" y="4025"/>
                    </a:cubicBezTo>
                    <a:cubicBezTo>
                      <a:pt x="801" y="4158"/>
                      <a:pt x="368" y="4192"/>
                      <a:pt x="168" y="4458"/>
                    </a:cubicBezTo>
                    <a:cubicBezTo>
                      <a:pt x="1" y="4625"/>
                      <a:pt x="168" y="4859"/>
                      <a:pt x="368" y="4892"/>
                    </a:cubicBezTo>
                    <a:cubicBezTo>
                      <a:pt x="668" y="4892"/>
                      <a:pt x="1035" y="4659"/>
                      <a:pt x="1335" y="4525"/>
                    </a:cubicBezTo>
                    <a:cubicBezTo>
                      <a:pt x="1635" y="4358"/>
                      <a:pt x="1936" y="4192"/>
                      <a:pt x="2202" y="3991"/>
                    </a:cubicBezTo>
                    <a:cubicBezTo>
                      <a:pt x="2770" y="3558"/>
                      <a:pt x="3437" y="3224"/>
                      <a:pt x="4004" y="2857"/>
                    </a:cubicBezTo>
                    <a:cubicBezTo>
                      <a:pt x="5171" y="2123"/>
                      <a:pt x="6305" y="1290"/>
                      <a:pt x="7206" y="189"/>
                    </a:cubicBezTo>
                    <a:cubicBezTo>
                      <a:pt x="7284" y="85"/>
                      <a:pt x="7220" y="1"/>
                      <a:pt x="7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2667900" y="969950"/>
                <a:ext cx="218525" cy="3285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13142" extrusionOk="0">
                    <a:moveTo>
                      <a:pt x="1802" y="1416"/>
                    </a:moveTo>
                    <a:cubicBezTo>
                      <a:pt x="1936" y="1416"/>
                      <a:pt x="2069" y="1449"/>
                      <a:pt x="2202" y="1516"/>
                    </a:cubicBezTo>
                    <a:cubicBezTo>
                      <a:pt x="2303" y="1549"/>
                      <a:pt x="2436" y="1616"/>
                      <a:pt x="2569" y="1716"/>
                    </a:cubicBezTo>
                    <a:cubicBezTo>
                      <a:pt x="2269" y="1749"/>
                      <a:pt x="2036" y="1916"/>
                      <a:pt x="1802" y="2149"/>
                    </a:cubicBezTo>
                    <a:lnTo>
                      <a:pt x="1802" y="1582"/>
                    </a:lnTo>
                    <a:lnTo>
                      <a:pt x="1802" y="1416"/>
                    </a:lnTo>
                    <a:close/>
                    <a:moveTo>
                      <a:pt x="3149" y="3292"/>
                    </a:moveTo>
                    <a:cubicBezTo>
                      <a:pt x="3186" y="3292"/>
                      <a:pt x="3220" y="3317"/>
                      <a:pt x="3237" y="3350"/>
                    </a:cubicBezTo>
                    <a:cubicBezTo>
                      <a:pt x="3203" y="3384"/>
                      <a:pt x="3136" y="3450"/>
                      <a:pt x="3203" y="3517"/>
                    </a:cubicBezTo>
                    <a:cubicBezTo>
                      <a:pt x="3237" y="4118"/>
                      <a:pt x="3470" y="4718"/>
                      <a:pt x="3737" y="5285"/>
                    </a:cubicBezTo>
                    <a:lnTo>
                      <a:pt x="4604" y="7287"/>
                    </a:lnTo>
                    <a:cubicBezTo>
                      <a:pt x="4704" y="7553"/>
                      <a:pt x="4804" y="7754"/>
                      <a:pt x="4904" y="8020"/>
                    </a:cubicBezTo>
                    <a:cubicBezTo>
                      <a:pt x="4104" y="6719"/>
                      <a:pt x="3470" y="5252"/>
                      <a:pt x="3103" y="3784"/>
                    </a:cubicBezTo>
                    <a:cubicBezTo>
                      <a:pt x="3103" y="3717"/>
                      <a:pt x="2970" y="3417"/>
                      <a:pt x="3036" y="3384"/>
                    </a:cubicBezTo>
                    <a:cubicBezTo>
                      <a:pt x="3070" y="3317"/>
                      <a:pt x="3111" y="3292"/>
                      <a:pt x="3149" y="3292"/>
                    </a:cubicBezTo>
                    <a:close/>
                    <a:moveTo>
                      <a:pt x="2724" y="2524"/>
                    </a:moveTo>
                    <a:cubicBezTo>
                      <a:pt x="2767" y="2524"/>
                      <a:pt x="2816" y="2532"/>
                      <a:pt x="2870" y="2550"/>
                    </a:cubicBezTo>
                    <a:cubicBezTo>
                      <a:pt x="2903" y="2550"/>
                      <a:pt x="2936" y="2583"/>
                      <a:pt x="2970" y="2616"/>
                    </a:cubicBezTo>
                    <a:cubicBezTo>
                      <a:pt x="2903" y="2616"/>
                      <a:pt x="2770" y="2650"/>
                      <a:pt x="2703" y="2750"/>
                    </a:cubicBezTo>
                    <a:cubicBezTo>
                      <a:pt x="2202" y="3184"/>
                      <a:pt x="2536" y="4051"/>
                      <a:pt x="2703" y="4551"/>
                    </a:cubicBezTo>
                    <a:cubicBezTo>
                      <a:pt x="3136" y="6119"/>
                      <a:pt x="3870" y="7687"/>
                      <a:pt x="4804" y="9054"/>
                    </a:cubicBezTo>
                    <a:cubicBezTo>
                      <a:pt x="5205" y="9588"/>
                      <a:pt x="5605" y="10055"/>
                      <a:pt x="6039" y="10556"/>
                    </a:cubicBezTo>
                    <a:cubicBezTo>
                      <a:pt x="6039" y="10589"/>
                      <a:pt x="6039" y="10589"/>
                      <a:pt x="6072" y="10622"/>
                    </a:cubicBezTo>
                    <a:cubicBezTo>
                      <a:pt x="5038" y="9922"/>
                      <a:pt x="4304" y="8521"/>
                      <a:pt x="3737" y="7487"/>
                    </a:cubicBezTo>
                    <a:cubicBezTo>
                      <a:pt x="3203" y="6553"/>
                      <a:pt x="2636" y="5519"/>
                      <a:pt x="2269" y="4418"/>
                    </a:cubicBezTo>
                    <a:cubicBezTo>
                      <a:pt x="2136" y="3917"/>
                      <a:pt x="2102" y="3384"/>
                      <a:pt x="2369" y="2917"/>
                    </a:cubicBezTo>
                    <a:cubicBezTo>
                      <a:pt x="2424" y="2698"/>
                      <a:pt x="2524" y="2524"/>
                      <a:pt x="2724" y="2524"/>
                    </a:cubicBezTo>
                    <a:close/>
                    <a:moveTo>
                      <a:pt x="5094" y="5138"/>
                    </a:moveTo>
                    <a:cubicBezTo>
                      <a:pt x="5708" y="6089"/>
                      <a:pt x="6228" y="7125"/>
                      <a:pt x="6572" y="8221"/>
                    </a:cubicBezTo>
                    <a:cubicBezTo>
                      <a:pt x="6772" y="8788"/>
                      <a:pt x="6906" y="9388"/>
                      <a:pt x="7039" y="9988"/>
                    </a:cubicBezTo>
                    <a:cubicBezTo>
                      <a:pt x="7073" y="10189"/>
                      <a:pt x="7106" y="10389"/>
                      <a:pt x="7139" y="10622"/>
                    </a:cubicBezTo>
                    <a:cubicBezTo>
                      <a:pt x="6973" y="9755"/>
                      <a:pt x="6706" y="8921"/>
                      <a:pt x="6405" y="8087"/>
                    </a:cubicBezTo>
                    <a:cubicBezTo>
                      <a:pt x="6021" y="7081"/>
                      <a:pt x="5584" y="6075"/>
                      <a:pt x="5094" y="5138"/>
                    </a:cubicBezTo>
                    <a:close/>
                    <a:moveTo>
                      <a:pt x="1135" y="2149"/>
                    </a:moveTo>
                    <a:cubicBezTo>
                      <a:pt x="1135" y="2650"/>
                      <a:pt x="1235" y="3217"/>
                      <a:pt x="1369" y="3751"/>
                    </a:cubicBezTo>
                    <a:cubicBezTo>
                      <a:pt x="1369" y="4118"/>
                      <a:pt x="1435" y="4518"/>
                      <a:pt x="1535" y="4885"/>
                    </a:cubicBezTo>
                    <a:cubicBezTo>
                      <a:pt x="1936" y="6453"/>
                      <a:pt x="2703" y="8054"/>
                      <a:pt x="3603" y="9421"/>
                    </a:cubicBezTo>
                    <a:cubicBezTo>
                      <a:pt x="4070" y="10089"/>
                      <a:pt x="4604" y="10756"/>
                      <a:pt x="5138" y="11356"/>
                    </a:cubicBezTo>
                    <a:lnTo>
                      <a:pt x="5171" y="11389"/>
                    </a:lnTo>
                    <a:cubicBezTo>
                      <a:pt x="5071" y="11289"/>
                      <a:pt x="4971" y="11223"/>
                      <a:pt x="4904" y="11189"/>
                    </a:cubicBezTo>
                    <a:lnTo>
                      <a:pt x="4871" y="11123"/>
                    </a:lnTo>
                    <a:cubicBezTo>
                      <a:pt x="4771" y="11056"/>
                      <a:pt x="4704" y="10956"/>
                      <a:pt x="4604" y="10856"/>
                    </a:cubicBezTo>
                    <a:cubicBezTo>
                      <a:pt x="4304" y="10522"/>
                      <a:pt x="4037" y="10222"/>
                      <a:pt x="3770" y="9888"/>
                    </a:cubicBezTo>
                    <a:cubicBezTo>
                      <a:pt x="3603" y="9622"/>
                      <a:pt x="3437" y="9355"/>
                      <a:pt x="3270" y="9088"/>
                    </a:cubicBezTo>
                    <a:cubicBezTo>
                      <a:pt x="2569" y="7854"/>
                      <a:pt x="1969" y="6519"/>
                      <a:pt x="1469" y="5185"/>
                    </a:cubicBezTo>
                    <a:cubicBezTo>
                      <a:pt x="1268" y="4284"/>
                      <a:pt x="1102" y="3384"/>
                      <a:pt x="1102" y="2483"/>
                    </a:cubicBezTo>
                    <a:cubicBezTo>
                      <a:pt x="1102" y="2383"/>
                      <a:pt x="1102" y="2283"/>
                      <a:pt x="1135" y="2149"/>
                    </a:cubicBezTo>
                    <a:close/>
                    <a:moveTo>
                      <a:pt x="1580" y="1"/>
                    </a:moveTo>
                    <a:cubicBezTo>
                      <a:pt x="1340" y="1"/>
                      <a:pt x="1087" y="117"/>
                      <a:pt x="935" y="248"/>
                    </a:cubicBezTo>
                    <a:cubicBezTo>
                      <a:pt x="668" y="448"/>
                      <a:pt x="468" y="715"/>
                      <a:pt x="334" y="1015"/>
                    </a:cubicBezTo>
                    <a:cubicBezTo>
                      <a:pt x="1" y="1416"/>
                      <a:pt x="1" y="2183"/>
                      <a:pt x="1" y="2616"/>
                    </a:cubicBezTo>
                    <a:cubicBezTo>
                      <a:pt x="1" y="3384"/>
                      <a:pt x="134" y="4118"/>
                      <a:pt x="301" y="4851"/>
                    </a:cubicBezTo>
                    <a:cubicBezTo>
                      <a:pt x="501" y="5619"/>
                      <a:pt x="801" y="6419"/>
                      <a:pt x="1135" y="7186"/>
                    </a:cubicBezTo>
                    <a:cubicBezTo>
                      <a:pt x="1435" y="7887"/>
                      <a:pt x="1735" y="8587"/>
                      <a:pt x="2102" y="9255"/>
                    </a:cubicBezTo>
                    <a:cubicBezTo>
                      <a:pt x="2503" y="9955"/>
                      <a:pt x="3103" y="10556"/>
                      <a:pt x="3603" y="11189"/>
                    </a:cubicBezTo>
                    <a:cubicBezTo>
                      <a:pt x="4104" y="11756"/>
                      <a:pt x="4604" y="12424"/>
                      <a:pt x="5271" y="12790"/>
                    </a:cubicBezTo>
                    <a:cubicBezTo>
                      <a:pt x="5575" y="13012"/>
                      <a:pt x="5971" y="13141"/>
                      <a:pt x="6363" y="13141"/>
                    </a:cubicBezTo>
                    <a:cubicBezTo>
                      <a:pt x="6444" y="13141"/>
                      <a:pt x="6525" y="13135"/>
                      <a:pt x="6606" y="13124"/>
                    </a:cubicBezTo>
                    <a:lnTo>
                      <a:pt x="6973" y="13124"/>
                    </a:lnTo>
                    <a:cubicBezTo>
                      <a:pt x="7606" y="13024"/>
                      <a:pt x="8073" y="12524"/>
                      <a:pt x="8273" y="11923"/>
                    </a:cubicBezTo>
                    <a:cubicBezTo>
                      <a:pt x="8407" y="11556"/>
                      <a:pt x="8440" y="11256"/>
                      <a:pt x="8474" y="10922"/>
                    </a:cubicBezTo>
                    <a:cubicBezTo>
                      <a:pt x="8740" y="9455"/>
                      <a:pt x="8273" y="7920"/>
                      <a:pt x="7740" y="6519"/>
                    </a:cubicBezTo>
                    <a:cubicBezTo>
                      <a:pt x="7039" y="4751"/>
                      <a:pt x="6239" y="2950"/>
                      <a:pt x="4804" y="1616"/>
                    </a:cubicBezTo>
                    <a:cubicBezTo>
                      <a:pt x="4137" y="1015"/>
                      <a:pt x="3337" y="548"/>
                      <a:pt x="2469" y="248"/>
                    </a:cubicBezTo>
                    <a:cubicBezTo>
                      <a:pt x="2303" y="215"/>
                      <a:pt x="2136" y="115"/>
                      <a:pt x="1936" y="115"/>
                    </a:cubicBezTo>
                    <a:cubicBezTo>
                      <a:pt x="1831" y="34"/>
                      <a:pt x="1707" y="1"/>
                      <a:pt x="15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" name="Google Shape;137;p5"/>
            <p:cNvGrpSpPr/>
            <p:nvPr/>
          </p:nvGrpSpPr>
          <p:grpSpPr>
            <a:xfrm rot="3498430">
              <a:off x="811223" y="2435989"/>
              <a:ext cx="132379" cy="348680"/>
              <a:chOff x="4670175" y="1180125"/>
              <a:chExt cx="66725" cy="175750"/>
            </a:xfrm>
          </p:grpSpPr>
          <p:sp>
            <p:nvSpPr>
              <p:cNvPr id="138" name="Google Shape;138;p5"/>
              <p:cNvSpPr/>
              <p:nvPr/>
            </p:nvSpPr>
            <p:spPr>
              <a:xfrm>
                <a:off x="4670175" y="1180125"/>
                <a:ext cx="23375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7030" extrusionOk="0">
                    <a:moveTo>
                      <a:pt x="561" y="1"/>
                    </a:moveTo>
                    <a:cubicBezTo>
                      <a:pt x="466" y="1"/>
                      <a:pt x="367" y="59"/>
                      <a:pt x="367" y="180"/>
                    </a:cubicBezTo>
                    <a:cubicBezTo>
                      <a:pt x="267" y="1281"/>
                      <a:pt x="234" y="2382"/>
                      <a:pt x="201" y="3483"/>
                    </a:cubicBezTo>
                    <a:cubicBezTo>
                      <a:pt x="167" y="4017"/>
                      <a:pt x="167" y="4550"/>
                      <a:pt x="100" y="5117"/>
                    </a:cubicBezTo>
                    <a:cubicBezTo>
                      <a:pt x="67" y="5651"/>
                      <a:pt x="0" y="6218"/>
                      <a:pt x="100" y="6785"/>
                    </a:cubicBezTo>
                    <a:cubicBezTo>
                      <a:pt x="156" y="6933"/>
                      <a:pt x="304" y="7030"/>
                      <a:pt x="447" y="7030"/>
                    </a:cubicBezTo>
                    <a:cubicBezTo>
                      <a:pt x="562" y="7030"/>
                      <a:pt x="675" y="6967"/>
                      <a:pt x="734" y="6819"/>
                    </a:cubicBezTo>
                    <a:cubicBezTo>
                      <a:pt x="901" y="6285"/>
                      <a:pt x="868" y="5718"/>
                      <a:pt x="901" y="5151"/>
                    </a:cubicBezTo>
                    <a:cubicBezTo>
                      <a:pt x="901" y="4617"/>
                      <a:pt x="934" y="4017"/>
                      <a:pt x="901" y="3483"/>
                    </a:cubicBezTo>
                    <a:cubicBezTo>
                      <a:pt x="901" y="2349"/>
                      <a:pt x="868" y="1281"/>
                      <a:pt x="734" y="147"/>
                    </a:cubicBezTo>
                    <a:cubicBezTo>
                      <a:pt x="734" y="51"/>
                      <a:pt x="649" y="1"/>
                      <a:pt x="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4714375" y="1203700"/>
                <a:ext cx="225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6027" extrusionOk="0">
                    <a:moveTo>
                      <a:pt x="268" y="0"/>
                    </a:moveTo>
                    <a:cubicBezTo>
                      <a:pt x="173" y="0"/>
                      <a:pt x="83" y="67"/>
                      <a:pt x="100" y="205"/>
                    </a:cubicBezTo>
                    <a:cubicBezTo>
                      <a:pt x="134" y="1172"/>
                      <a:pt x="134" y="2073"/>
                      <a:pt x="134" y="3040"/>
                    </a:cubicBezTo>
                    <a:cubicBezTo>
                      <a:pt x="134" y="3941"/>
                      <a:pt x="0" y="4942"/>
                      <a:pt x="167" y="5876"/>
                    </a:cubicBezTo>
                    <a:cubicBezTo>
                      <a:pt x="221" y="5966"/>
                      <a:pt x="353" y="6027"/>
                      <a:pt x="469" y="6027"/>
                    </a:cubicBezTo>
                    <a:cubicBezTo>
                      <a:pt x="567" y="6027"/>
                      <a:pt x="652" y="5983"/>
                      <a:pt x="667" y="5876"/>
                    </a:cubicBezTo>
                    <a:cubicBezTo>
                      <a:pt x="901" y="4942"/>
                      <a:pt x="801" y="3941"/>
                      <a:pt x="734" y="3040"/>
                    </a:cubicBezTo>
                    <a:cubicBezTo>
                      <a:pt x="667" y="2073"/>
                      <a:pt x="601" y="1105"/>
                      <a:pt x="467" y="171"/>
                    </a:cubicBezTo>
                    <a:cubicBezTo>
                      <a:pt x="451" y="59"/>
                      <a:pt x="357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5"/>
            <p:cNvGrpSpPr/>
            <p:nvPr/>
          </p:nvGrpSpPr>
          <p:grpSpPr>
            <a:xfrm rot="2555100">
              <a:off x="1411293" y="1604956"/>
              <a:ext cx="363360" cy="242976"/>
              <a:chOff x="5153850" y="1150039"/>
              <a:chExt cx="326100" cy="218061"/>
            </a:xfrm>
          </p:grpSpPr>
          <p:sp>
            <p:nvSpPr>
              <p:cNvPr id="141" name="Google Shape;141;p5"/>
              <p:cNvSpPr/>
              <p:nvPr/>
            </p:nvSpPr>
            <p:spPr>
              <a:xfrm>
                <a:off x="5252272" y="1150039"/>
                <a:ext cx="40945" cy="53387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828" extrusionOk="0">
                    <a:moveTo>
                      <a:pt x="501" y="0"/>
                    </a:moveTo>
                    <a:cubicBezTo>
                      <a:pt x="401" y="0"/>
                      <a:pt x="334" y="0"/>
                      <a:pt x="267" y="34"/>
                    </a:cubicBezTo>
                    <a:cubicBezTo>
                      <a:pt x="234" y="34"/>
                      <a:pt x="201" y="67"/>
                      <a:pt x="201" y="67"/>
                    </a:cubicBezTo>
                    <a:cubicBezTo>
                      <a:pt x="167" y="67"/>
                      <a:pt x="100" y="100"/>
                      <a:pt x="100" y="134"/>
                    </a:cubicBezTo>
                    <a:cubicBezTo>
                      <a:pt x="100" y="200"/>
                      <a:pt x="167" y="234"/>
                      <a:pt x="201" y="234"/>
                    </a:cubicBezTo>
                    <a:lnTo>
                      <a:pt x="267" y="234"/>
                    </a:lnTo>
                    <a:cubicBezTo>
                      <a:pt x="334" y="234"/>
                      <a:pt x="367" y="234"/>
                      <a:pt x="434" y="267"/>
                    </a:cubicBezTo>
                    <a:cubicBezTo>
                      <a:pt x="501" y="267"/>
                      <a:pt x="534" y="267"/>
                      <a:pt x="567" y="301"/>
                    </a:cubicBezTo>
                    <a:cubicBezTo>
                      <a:pt x="601" y="301"/>
                      <a:pt x="668" y="367"/>
                      <a:pt x="701" y="367"/>
                    </a:cubicBezTo>
                    <a:cubicBezTo>
                      <a:pt x="734" y="401"/>
                      <a:pt x="768" y="401"/>
                      <a:pt x="768" y="434"/>
                    </a:cubicBezTo>
                    <a:cubicBezTo>
                      <a:pt x="768" y="434"/>
                      <a:pt x="834" y="434"/>
                      <a:pt x="834" y="467"/>
                    </a:cubicBezTo>
                    <a:cubicBezTo>
                      <a:pt x="800" y="460"/>
                      <a:pt x="765" y="456"/>
                      <a:pt x="729" y="456"/>
                    </a:cubicBezTo>
                    <a:cubicBezTo>
                      <a:pt x="460" y="456"/>
                      <a:pt x="189" y="673"/>
                      <a:pt x="100" y="968"/>
                    </a:cubicBezTo>
                    <a:cubicBezTo>
                      <a:pt x="0" y="1368"/>
                      <a:pt x="167" y="1735"/>
                      <a:pt x="501" y="1802"/>
                    </a:cubicBezTo>
                    <a:cubicBezTo>
                      <a:pt x="547" y="1819"/>
                      <a:pt x="594" y="1827"/>
                      <a:pt x="643" y="1827"/>
                    </a:cubicBezTo>
                    <a:cubicBezTo>
                      <a:pt x="876" y="1827"/>
                      <a:pt x="1124" y="1633"/>
                      <a:pt x="1235" y="1301"/>
                    </a:cubicBezTo>
                    <a:cubicBezTo>
                      <a:pt x="1401" y="1001"/>
                      <a:pt x="1368" y="834"/>
                      <a:pt x="1368" y="734"/>
                    </a:cubicBezTo>
                    <a:cubicBezTo>
                      <a:pt x="1368" y="701"/>
                      <a:pt x="1368" y="601"/>
                      <a:pt x="1335" y="567"/>
                    </a:cubicBezTo>
                    <a:cubicBezTo>
                      <a:pt x="1335" y="534"/>
                      <a:pt x="1268" y="434"/>
                      <a:pt x="1268" y="401"/>
                    </a:cubicBezTo>
                    <a:cubicBezTo>
                      <a:pt x="1235" y="367"/>
                      <a:pt x="1201" y="267"/>
                      <a:pt x="1168" y="234"/>
                    </a:cubicBezTo>
                    <a:cubicBezTo>
                      <a:pt x="1101" y="200"/>
                      <a:pt x="1068" y="134"/>
                      <a:pt x="1001" y="100"/>
                    </a:cubicBezTo>
                    <a:cubicBezTo>
                      <a:pt x="934" y="67"/>
                      <a:pt x="868" y="67"/>
                      <a:pt x="834" y="34"/>
                    </a:cubicBezTo>
                    <a:cubicBezTo>
                      <a:pt x="768" y="34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5403262" y="1191919"/>
                <a:ext cx="39982" cy="54292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859" extrusionOk="0">
                    <a:moveTo>
                      <a:pt x="501" y="1"/>
                    </a:moveTo>
                    <a:cubicBezTo>
                      <a:pt x="401" y="1"/>
                      <a:pt x="334" y="1"/>
                      <a:pt x="268" y="34"/>
                    </a:cubicBezTo>
                    <a:cubicBezTo>
                      <a:pt x="234" y="34"/>
                      <a:pt x="201" y="101"/>
                      <a:pt x="201" y="101"/>
                    </a:cubicBezTo>
                    <a:cubicBezTo>
                      <a:pt x="168" y="101"/>
                      <a:pt x="101" y="134"/>
                      <a:pt x="101" y="167"/>
                    </a:cubicBezTo>
                    <a:cubicBezTo>
                      <a:pt x="101" y="201"/>
                      <a:pt x="168" y="268"/>
                      <a:pt x="201" y="268"/>
                    </a:cubicBezTo>
                    <a:lnTo>
                      <a:pt x="268" y="268"/>
                    </a:lnTo>
                    <a:cubicBezTo>
                      <a:pt x="334" y="268"/>
                      <a:pt x="368" y="268"/>
                      <a:pt x="434" y="301"/>
                    </a:cubicBezTo>
                    <a:cubicBezTo>
                      <a:pt x="501" y="301"/>
                      <a:pt x="534" y="301"/>
                      <a:pt x="568" y="334"/>
                    </a:cubicBezTo>
                    <a:cubicBezTo>
                      <a:pt x="601" y="334"/>
                      <a:pt x="668" y="368"/>
                      <a:pt x="701" y="368"/>
                    </a:cubicBezTo>
                    <a:cubicBezTo>
                      <a:pt x="735" y="434"/>
                      <a:pt x="768" y="434"/>
                      <a:pt x="768" y="468"/>
                    </a:cubicBezTo>
                    <a:cubicBezTo>
                      <a:pt x="768" y="468"/>
                      <a:pt x="835" y="468"/>
                      <a:pt x="835" y="501"/>
                    </a:cubicBezTo>
                    <a:cubicBezTo>
                      <a:pt x="800" y="493"/>
                      <a:pt x="765" y="490"/>
                      <a:pt x="730" y="490"/>
                    </a:cubicBezTo>
                    <a:cubicBezTo>
                      <a:pt x="461" y="490"/>
                      <a:pt x="189" y="706"/>
                      <a:pt x="101" y="1001"/>
                    </a:cubicBezTo>
                    <a:cubicBezTo>
                      <a:pt x="1" y="1368"/>
                      <a:pt x="168" y="1769"/>
                      <a:pt x="501" y="1835"/>
                    </a:cubicBezTo>
                    <a:cubicBezTo>
                      <a:pt x="543" y="1851"/>
                      <a:pt x="587" y="1859"/>
                      <a:pt x="631" y="1859"/>
                    </a:cubicBezTo>
                    <a:cubicBezTo>
                      <a:pt x="868" y="1859"/>
                      <a:pt x="1123" y="1644"/>
                      <a:pt x="1235" y="1335"/>
                    </a:cubicBezTo>
                    <a:cubicBezTo>
                      <a:pt x="1368" y="968"/>
                      <a:pt x="1368" y="801"/>
                      <a:pt x="1368" y="768"/>
                    </a:cubicBezTo>
                    <a:cubicBezTo>
                      <a:pt x="1368" y="735"/>
                      <a:pt x="1368" y="634"/>
                      <a:pt x="1335" y="601"/>
                    </a:cubicBezTo>
                    <a:cubicBezTo>
                      <a:pt x="1335" y="568"/>
                      <a:pt x="1268" y="468"/>
                      <a:pt x="1268" y="434"/>
                    </a:cubicBezTo>
                    <a:cubicBezTo>
                      <a:pt x="1235" y="401"/>
                      <a:pt x="1202" y="301"/>
                      <a:pt x="1135" y="268"/>
                    </a:cubicBezTo>
                    <a:cubicBezTo>
                      <a:pt x="1102" y="234"/>
                      <a:pt x="1068" y="167"/>
                      <a:pt x="1001" y="134"/>
                    </a:cubicBezTo>
                    <a:cubicBezTo>
                      <a:pt x="935" y="101"/>
                      <a:pt x="868" y="101"/>
                      <a:pt x="835" y="34"/>
                    </a:cubicBezTo>
                    <a:cubicBezTo>
                      <a:pt x="768" y="34"/>
                      <a:pt x="701" y="1"/>
                      <a:pt x="6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5375675" y="1274425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47" y="0"/>
                    </a:moveTo>
                    <a:cubicBezTo>
                      <a:pt x="1240" y="0"/>
                      <a:pt x="521" y="553"/>
                      <a:pt x="301" y="1379"/>
                    </a:cubicBezTo>
                    <a:cubicBezTo>
                      <a:pt x="1" y="2379"/>
                      <a:pt x="568" y="3380"/>
                      <a:pt x="1568" y="3680"/>
                    </a:cubicBezTo>
                    <a:cubicBezTo>
                      <a:pt x="1735" y="3725"/>
                      <a:pt x="1902" y="3746"/>
                      <a:pt x="2065" y="3746"/>
                    </a:cubicBezTo>
                    <a:cubicBezTo>
                      <a:pt x="2883" y="3746"/>
                      <a:pt x="3620" y="3213"/>
                      <a:pt x="3870" y="2379"/>
                    </a:cubicBezTo>
                    <a:cubicBezTo>
                      <a:pt x="4170" y="1379"/>
                      <a:pt x="3570" y="378"/>
                      <a:pt x="2569" y="78"/>
                    </a:cubicBezTo>
                    <a:cubicBezTo>
                      <a:pt x="2394" y="25"/>
                      <a:pt x="2218" y="0"/>
                      <a:pt x="20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5153850" y="1213000"/>
                <a:ext cx="10427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747" extrusionOk="0">
                    <a:moveTo>
                      <a:pt x="2072" y="1"/>
                    </a:moveTo>
                    <a:cubicBezTo>
                      <a:pt x="1254" y="1"/>
                      <a:pt x="518" y="533"/>
                      <a:pt x="267" y="1367"/>
                    </a:cubicBezTo>
                    <a:cubicBezTo>
                      <a:pt x="1" y="2368"/>
                      <a:pt x="568" y="3369"/>
                      <a:pt x="1568" y="3669"/>
                    </a:cubicBezTo>
                    <a:cubicBezTo>
                      <a:pt x="1744" y="3721"/>
                      <a:pt x="1919" y="3746"/>
                      <a:pt x="2091" y="3746"/>
                    </a:cubicBezTo>
                    <a:cubicBezTo>
                      <a:pt x="2898" y="3746"/>
                      <a:pt x="3622" y="3193"/>
                      <a:pt x="3870" y="2368"/>
                    </a:cubicBezTo>
                    <a:cubicBezTo>
                      <a:pt x="4170" y="1367"/>
                      <a:pt x="3570" y="367"/>
                      <a:pt x="2569" y="66"/>
                    </a:cubicBezTo>
                    <a:cubicBezTo>
                      <a:pt x="2402" y="22"/>
                      <a:pt x="2235" y="1"/>
                      <a:pt x="20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5298065" y="1210405"/>
                <a:ext cx="73071" cy="64017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2192" extrusionOk="0">
                    <a:moveTo>
                      <a:pt x="474" y="0"/>
                    </a:moveTo>
                    <a:cubicBezTo>
                      <a:pt x="449" y="0"/>
                      <a:pt x="414" y="11"/>
                      <a:pt x="367" y="35"/>
                    </a:cubicBezTo>
                    <a:cubicBezTo>
                      <a:pt x="350" y="26"/>
                      <a:pt x="332" y="22"/>
                      <a:pt x="312" y="22"/>
                    </a:cubicBezTo>
                    <a:cubicBezTo>
                      <a:pt x="255" y="22"/>
                      <a:pt x="192" y="60"/>
                      <a:pt x="167" y="135"/>
                    </a:cubicBezTo>
                    <a:cubicBezTo>
                      <a:pt x="34" y="468"/>
                      <a:pt x="0" y="835"/>
                      <a:pt x="34" y="1202"/>
                    </a:cubicBezTo>
                    <a:cubicBezTo>
                      <a:pt x="67" y="1402"/>
                      <a:pt x="167" y="1636"/>
                      <a:pt x="300" y="1803"/>
                    </a:cubicBezTo>
                    <a:cubicBezTo>
                      <a:pt x="400" y="2003"/>
                      <a:pt x="667" y="2136"/>
                      <a:pt x="867" y="2170"/>
                    </a:cubicBezTo>
                    <a:cubicBezTo>
                      <a:pt x="950" y="2183"/>
                      <a:pt x="1045" y="2192"/>
                      <a:pt x="1141" y="2192"/>
                    </a:cubicBezTo>
                    <a:cubicBezTo>
                      <a:pt x="1277" y="2192"/>
                      <a:pt x="1417" y="2175"/>
                      <a:pt x="1535" y="2136"/>
                    </a:cubicBezTo>
                    <a:cubicBezTo>
                      <a:pt x="1801" y="2036"/>
                      <a:pt x="1968" y="1936"/>
                      <a:pt x="2102" y="1769"/>
                    </a:cubicBezTo>
                    <a:cubicBezTo>
                      <a:pt x="2335" y="1436"/>
                      <a:pt x="2469" y="1102"/>
                      <a:pt x="2502" y="702"/>
                    </a:cubicBezTo>
                    <a:cubicBezTo>
                      <a:pt x="2502" y="635"/>
                      <a:pt x="2469" y="569"/>
                      <a:pt x="2435" y="535"/>
                    </a:cubicBezTo>
                    <a:cubicBezTo>
                      <a:pt x="2394" y="521"/>
                      <a:pt x="2358" y="513"/>
                      <a:pt x="2326" y="513"/>
                    </a:cubicBezTo>
                    <a:cubicBezTo>
                      <a:pt x="2280" y="513"/>
                      <a:pt x="2241" y="529"/>
                      <a:pt x="2202" y="569"/>
                    </a:cubicBezTo>
                    <a:cubicBezTo>
                      <a:pt x="2035" y="835"/>
                      <a:pt x="1868" y="1136"/>
                      <a:pt x="1668" y="1302"/>
                    </a:cubicBezTo>
                    <a:cubicBezTo>
                      <a:pt x="1513" y="1432"/>
                      <a:pt x="1378" y="1481"/>
                      <a:pt x="1201" y="1481"/>
                    </a:cubicBezTo>
                    <a:cubicBezTo>
                      <a:pt x="1149" y="1481"/>
                      <a:pt x="1094" y="1477"/>
                      <a:pt x="1034" y="1469"/>
                    </a:cubicBezTo>
                    <a:cubicBezTo>
                      <a:pt x="834" y="1436"/>
                      <a:pt x="701" y="1302"/>
                      <a:pt x="634" y="1002"/>
                    </a:cubicBezTo>
                    <a:cubicBezTo>
                      <a:pt x="601" y="702"/>
                      <a:pt x="534" y="435"/>
                      <a:pt x="534" y="102"/>
                    </a:cubicBezTo>
                    <a:cubicBezTo>
                      <a:pt x="534" y="37"/>
                      <a:pt x="520" y="0"/>
                      <a:pt x="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"/>
          <p:cNvSpPr/>
          <p:nvPr/>
        </p:nvSpPr>
        <p:spPr>
          <a:xfrm rot="10800000">
            <a:off x="8120285" y="2346175"/>
            <a:ext cx="1264340" cy="3524526"/>
          </a:xfrm>
          <a:custGeom>
            <a:avLst/>
            <a:gdLst/>
            <a:ahLst/>
            <a:cxnLst/>
            <a:rect l="l" t="t" r="r" b="b"/>
            <a:pathLst>
              <a:path w="32605" h="90891" extrusionOk="0">
                <a:moveTo>
                  <a:pt x="0" y="1"/>
                </a:moveTo>
                <a:lnTo>
                  <a:pt x="0" y="90890"/>
                </a:lnTo>
                <a:cubicBezTo>
                  <a:pt x="7361" y="89757"/>
                  <a:pt x="16312" y="85062"/>
                  <a:pt x="19893" y="78557"/>
                </a:cubicBezTo>
                <a:cubicBezTo>
                  <a:pt x="23454" y="72032"/>
                  <a:pt x="23792" y="63836"/>
                  <a:pt x="20788" y="57033"/>
                </a:cubicBezTo>
                <a:cubicBezTo>
                  <a:pt x="18640" y="52239"/>
                  <a:pt x="15039" y="48260"/>
                  <a:pt x="12453" y="43705"/>
                </a:cubicBezTo>
                <a:cubicBezTo>
                  <a:pt x="9887" y="39130"/>
                  <a:pt x="8415" y="33341"/>
                  <a:pt x="10941" y="28746"/>
                </a:cubicBezTo>
                <a:cubicBezTo>
                  <a:pt x="12871" y="25205"/>
                  <a:pt x="16690" y="23176"/>
                  <a:pt x="20311" y="21445"/>
                </a:cubicBezTo>
                <a:cubicBezTo>
                  <a:pt x="23971" y="19734"/>
                  <a:pt x="27830" y="18023"/>
                  <a:pt x="30217" y="14761"/>
                </a:cubicBezTo>
                <a:cubicBezTo>
                  <a:pt x="32604" y="11538"/>
                  <a:pt x="29780" y="2189"/>
                  <a:pt x="26398" y="20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"/>
          <p:cNvSpPr/>
          <p:nvPr/>
        </p:nvSpPr>
        <p:spPr>
          <a:xfrm>
            <a:off x="8551313" y="2346167"/>
            <a:ext cx="462351" cy="4076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"/>
          <p:cNvSpPr/>
          <p:nvPr/>
        </p:nvSpPr>
        <p:spPr>
          <a:xfrm>
            <a:off x="333372" y="4592744"/>
            <a:ext cx="215141" cy="18969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"/>
          <p:cNvSpPr/>
          <p:nvPr/>
        </p:nvSpPr>
        <p:spPr>
          <a:xfrm>
            <a:off x="449038" y="4446321"/>
            <a:ext cx="99485" cy="8770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6"/>
          <p:cNvSpPr/>
          <p:nvPr/>
        </p:nvSpPr>
        <p:spPr>
          <a:xfrm rot="232572">
            <a:off x="-175527" y="24909"/>
            <a:ext cx="918289" cy="5364033"/>
          </a:xfrm>
          <a:custGeom>
            <a:avLst/>
            <a:gdLst/>
            <a:ahLst/>
            <a:cxnLst/>
            <a:rect l="l" t="t" r="r" b="b"/>
            <a:pathLst>
              <a:path w="36732" h="214564" extrusionOk="0">
                <a:moveTo>
                  <a:pt x="14454" y="0"/>
                </a:moveTo>
                <a:cubicBezTo>
                  <a:pt x="12984" y="10561"/>
                  <a:pt x="4361" y="47392"/>
                  <a:pt x="5631" y="63367"/>
                </a:cubicBezTo>
                <a:cubicBezTo>
                  <a:pt x="6901" y="79342"/>
                  <a:pt x="16927" y="83687"/>
                  <a:pt x="22074" y="95852"/>
                </a:cubicBezTo>
                <a:cubicBezTo>
                  <a:pt x="27221" y="108017"/>
                  <a:pt x="38183" y="125463"/>
                  <a:pt x="36512" y="136358"/>
                </a:cubicBezTo>
                <a:cubicBezTo>
                  <a:pt x="34841" y="147253"/>
                  <a:pt x="18131" y="159687"/>
                  <a:pt x="12048" y="161224"/>
                </a:cubicBezTo>
                <a:cubicBezTo>
                  <a:pt x="5966" y="162762"/>
                  <a:pt x="84" y="149995"/>
                  <a:pt x="17" y="145583"/>
                </a:cubicBezTo>
                <a:cubicBezTo>
                  <a:pt x="-50" y="141171"/>
                  <a:pt x="5899" y="133752"/>
                  <a:pt x="11647" y="134754"/>
                </a:cubicBezTo>
                <a:cubicBezTo>
                  <a:pt x="17395" y="135757"/>
                  <a:pt x="34708" y="138296"/>
                  <a:pt x="34507" y="151598"/>
                </a:cubicBezTo>
                <a:cubicBezTo>
                  <a:pt x="34307" y="164900"/>
                  <a:pt x="14455" y="204070"/>
                  <a:pt x="10444" y="21456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>
            <a:spLocks noGrp="1"/>
          </p:cNvSpPr>
          <p:nvPr>
            <p:ph type="title"/>
          </p:nvPr>
        </p:nvSpPr>
        <p:spPr>
          <a:xfrm flipH="1">
            <a:off x="1330050" y="1024638"/>
            <a:ext cx="6367800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4" name="Google Shape;164;p8"/>
          <p:cNvSpPr txBox="1">
            <a:spLocks noGrp="1"/>
          </p:cNvSpPr>
          <p:nvPr>
            <p:ph type="subTitle" idx="1"/>
          </p:nvPr>
        </p:nvSpPr>
        <p:spPr>
          <a:xfrm>
            <a:off x="2871000" y="3630375"/>
            <a:ext cx="3285900" cy="63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8"/>
          <p:cNvSpPr/>
          <p:nvPr/>
        </p:nvSpPr>
        <p:spPr>
          <a:xfrm rot="-5400000" flipH="1">
            <a:off x="7154175" y="-175568"/>
            <a:ext cx="1994237" cy="2094277"/>
          </a:xfrm>
          <a:custGeom>
            <a:avLst/>
            <a:gdLst/>
            <a:ahLst/>
            <a:cxnLst/>
            <a:rect l="l" t="t" r="r" b="b"/>
            <a:pathLst>
              <a:path w="76827" h="80681" extrusionOk="0">
                <a:moveTo>
                  <a:pt x="7096" y="0"/>
                </a:moveTo>
                <a:cubicBezTo>
                  <a:pt x="4774" y="0"/>
                  <a:pt x="2454" y="476"/>
                  <a:pt x="339" y="1448"/>
                </a:cubicBezTo>
                <a:lnTo>
                  <a:pt x="1" y="80681"/>
                </a:lnTo>
                <a:lnTo>
                  <a:pt x="73405" y="80681"/>
                </a:lnTo>
                <a:cubicBezTo>
                  <a:pt x="76826" y="73559"/>
                  <a:pt x="76130" y="64627"/>
                  <a:pt x="71654" y="58142"/>
                </a:cubicBezTo>
                <a:cubicBezTo>
                  <a:pt x="67521" y="52180"/>
                  <a:pt x="60344" y="48488"/>
                  <a:pt x="53107" y="48488"/>
                </a:cubicBezTo>
                <a:cubicBezTo>
                  <a:pt x="52473" y="48488"/>
                  <a:pt x="51838" y="48516"/>
                  <a:pt x="51204" y="48574"/>
                </a:cubicBezTo>
                <a:cubicBezTo>
                  <a:pt x="45157" y="49111"/>
                  <a:pt x="39587" y="52075"/>
                  <a:pt x="33659" y="53487"/>
                </a:cubicBezTo>
                <a:cubicBezTo>
                  <a:pt x="31911" y="53911"/>
                  <a:pt x="30047" y="54152"/>
                  <a:pt x="28198" y="54152"/>
                </a:cubicBezTo>
                <a:cubicBezTo>
                  <a:pt x="23796" y="54152"/>
                  <a:pt x="19480" y="52786"/>
                  <a:pt x="17029" y="49270"/>
                </a:cubicBezTo>
                <a:cubicBezTo>
                  <a:pt x="13826" y="44635"/>
                  <a:pt x="15119" y="38289"/>
                  <a:pt x="17427" y="33177"/>
                </a:cubicBezTo>
                <a:cubicBezTo>
                  <a:pt x="19734" y="28084"/>
                  <a:pt x="22977" y="23151"/>
                  <a:pt x="23414" y="17561"/>
                </a:cubicBezTo>
                <a:cubicBezTo>
                  <a:pt x="23872" y="11912"/>
                  <a:pt x="21166" y="6123"/>
                  <a:pt x="16511" y="2880"/>
                </a:cubicBezTo>
                <a:cubicBezTo>
                  <a:pt x="13768" y="981"/>
                  <a:pt x="10430" y="0"/>
                  <a:pt x="7096" y="0"/>
                </a:cubicBezTo>
                <a:close/>
              </a:path>
            </a:pathLst>
          </a:custGeom>
          <a:solidFill>
            <a:srgbClr val="FCC6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"/>
          <p:cNvSpPr/>
          <p:nvPr/>
        </p:nvSpPr>
        <p:spPr>
          <a:xfrm rot="5400000" flipH="1">
            <a:off x="512725" y="3280133"/>
            <a:ext cx="1114460" cy="2940081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8"/>
          <p:cNvSpPr/>
          <p:nvPr/>
        </p:nvSpPr>
        <p:spPr>
          <a:xfrm rot="-3143622">
            <a:off x="8426556" y="1595105"/>
            <a:ext cx="247401" cy="21810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"/>
          <p:cNvSpPr/>
          <p:nvPr/>
        </p:nvSpPr>
        <p:spPr>
          <a:xfrm rot="-3143597">
            <a:off x="2156226" y="4336009"/>
            <a:ext cx="258585" cy="228004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1"/>
          <p:cNvGrpSpPr/>
          <p:nvPr/>
        </p:nvGrpSpPr>
        <p:grpSpPr>
          <a:xfrm flipH="1">
            <a:off x="1774307" y="1337976"/>
            <a:ext cx="5515471" cy="3113631"/>
            <a:chOff x="2256903" y="816487"/>
            <a:chExt cx="4630180" cy="3653639"/>
          </a:xfrm>
        </p:grpSpPr>
        <p:sp>
          <p:nvSpPr>
            <p:cNvPr id="188" name="Google Shape;188;p11"/>
            <p:cNvSpPr/>
            <p:nvPr/>
          </p:nvSpPr>
          <p:spPr>
            <a:xfrm>
              <a:off x="2256903" y="816487"/>
              <a:ext cx="4630180" cy="3653639"/>
            </a:xfrm>
            <a:custGeom>
              <a:avLst/>
              <a:gdLst/>
              <a:ahLst/>
              <a:cxnLst/>
              <a:rect l="l" t="t" r="r" b="b"/>
              <a:pathLst>
                <a:path w="90191" h="71169" extrusionOk="0">
                  <a:moveTo>
                    <a:pt x="51262" y="4765"/>
                  </a:moveTo>
                  <a:cubicBezTo>
                    <a:pt x="51543" y="4765"/>
                    <a:pt x="51822" y="4770"/>
                    <a:pt x="52107" y="4781"/>
                  </a:cubicBezTo>
                  <a:cubicBezTo>
                    <a:pt x="53975" y="4833"/>
                    <a:pt x="54987" y="5361"/>
                    <a:pt x="55432" y="6154"/>
                  </a:cubicBezTo>
                  <a:cubicBezTo>
                    <a:pt x="51794" y="7210"/>
                    <a:pt x="48217" y="9267"/>
                    <a:pt x="46121" y="10663"/>
                  </a:cubicBezTo>
                  <a:cubicBezTo>
                    <a:pt x="46025" y="10731"/>
                    <a:pt x="45925" y="10799"/>
                    <a:pt x="45825" y="10863"/>
                  </a:cubicBezTo>
                  <a:cubicBezTo>
                    <a:pt x="45553" y="10363"/>
                    <a:pt x="45052" y="9947"/>
                    <a:pt x="44389" y="9719"/>
                  </a:cubicBezTo>
                  <a:cubicBezTo>
                    <a:pt x="46153" y="8262"/>
                    <a:pt x="44493" y="6181"/>
                    <a:pt x="42360" y="6181"/>
                  </a:cubicBezTo>
                  <a:cubicBezTo>
                    <a:pt x="42252" y="6181"/>
                    <a:pt x="42140" y="6190"/>
                    <a:pt x="42032" y="6198"/>
                  </a:cubicBezTo>
                  <a:cubicBezTo>
                    <a:pt x="44973" y="5302"/>
                    <a:pt x="48058" y="4765"/>
                    <a:pt x="51262" y="4765"/>
                  </a:cubicBezTo>
                  <a:close/>
                  <a:moveTo>
                    <a:pt x="53559" y="12371"/>
                  </a:moveTo>
                  <a:lnTo>
                    <a:pt x="53559" y="12371"/>
                  </a:lnTo>
                  <a:cubicBezTo>
                    <a:pt x="53323" y="12716"/>
                    <a:pt x="53087" y="13044"/>
                    <a:pt x="52859" y="13348"/>
                  </a:cubicBezTo>
                  <a:cubicBezTo>
                    <a:pt x="52583" y="13296"/>
                    <a:pt x="52315" y="13252"/>
                    <a:pt x="52038" y="13216"/>
                  </a:cubicBezTo>
                  <a:cubicBezTo>
                    <a:pt x="52551" y="12916"/>
                    <a:pt x="53059" y="12632"/>
                    <a:pt x="53559" y="12371"/>
                  </a:cubicBezTo>
                  <a:close/>
                  <a:moveTo>
                    <a:pt x="60457" y="10499"/>
                  </a:moveTo>
                  <a:cubicBezTo>
                    <a:pt x="60693" y="10607"/>
                    <a:pt x="60869" y="10772"/>
                    <a:pt x="60978" y="10999"/>
                  </a:cubicBezTo>
                  <a:cubicBezTo>
                    <a:pt x="61593" y="12308"/>
                    <a:pt x="60645" y="13856"/>
                    <a:pt x="59453" y="15213"/>
                  </a:cubicBezTo>
                  <a:cubicBezTo>
                    <a:pt x="58601" y="15592"/>
                    <a:pt x="57772" y="16017"/>
                    <a:pt x="56965" y="16465"/>
                  </a:cubicBezTo>
                  <a:cubicBezTo>
                    <a:pt x="57004" y="16417"/>
                    <a:pt x="57044" y="16369"/>
                    <a:pt x="57080" y="16325"/>
                  </a:cubicBezTo>
                  <a:cubicBezTo>
                    <a:pt x="58365" y="14737"/>
                    <a:pt x="59685" y="12648"/>
                    <a:pt x="60457" y="10499"/>
                  </a:cubicBezTo>
                  <a:close/>
                  <a:moveTo>
                    <a:pt x="48430" y="17945"/>
                  </a:moveTo>
                  <a:lnTo>
                    <a:pt x="48430" y="17945"/>
                  </a:lnTo>
                  <a:cubicBezTo>
                    <a:pt x="47685" y="18670"/>
                    <a:pt x="46889" y="19346"/>
                    <a:pt x="46041" y="19985"/>
                  </a:cubicBezTo>
                  <a:cubicBezTo>
                    <a:pt x="45949" y="19542"/>
                    <a:pt x="45721" y="19121"/>
                    <a:pt x="45397" y="18766"/>
                  </a:cubicBezTo>
                  <a:cubicBezTo>
                    <a:pt x="46389" y="18382"/>
                    <a:pt x="47405" y="18098"/>
                    <a:pt x="48430" y="17945"/>
                  </a:cubicBezTo>
                  <a:close/>
                  <a:moveTo>
                    <a:pt x="14204" y="18897"/>
                  </a:moveTo>
                  <a:lnTo>
                    <a:pt x="14204" y="18897"/>
                  </a:lnTo>
                  <a:cubicBezTo>
                    <a:pt x="11908" y="21130"/>
                    <a:pt x="9710" y="23439"/>
                    <a:pt x="7582" y="25787"/>
                  </a:cubicBezTo>
                  <a:cubicBezTo>
                    <a:pt x="8911" y="23163"/>
                    <a:pt x="11455" y="20874"/>
                    <a:pt x="14204" y="18897"/>
                  </a:cubicBezTo>
                  <a:close/>
                  <a:moveTo>
                    <a:pt x="35198" y="24947"/>
                  </a:moveTo>
                  <a:cubicBezTo>
                    <a:pt x="35198" y="25015"/>
                    <a:pt x="35202" y="25084"/>
                    <a:pt x="35206" y="25152"/>
                  </a:cubicBezTo>
                  <a:cubicBezTo>
                    <a:pt x="34670" y="25728"/>
                    <a:pt x="34138" y="26304"/>
                    <a:pt x="33606" y="26880"/>
                  </a:cubicBezTo>
                  <a:cubicBezTo>
                    <a:pt x="32177" y="27564"/>
                    <a:pt x="30768" y="28253"/>
                    <a:pt x="29412" y="28960"/>
                  </a:cubicBezTo>
                  <a:cubicBezTo>
                    <a:pt x="31313" y="27600"/>
                    <a:pt x="33257" y="26275"/>
                    <a:pt x="35198" y="24947"/>
                  </a:cubicBezTo>
                  <a:close/>
                  <a:moveTo>
                    <a:pt x="82050" y="30753"/>
                  </a:moveTo>
                  <a:cubicBezTo>
                    <a:pt x="83182" y="32002"/>
                    <a:pt x="81618" y="35483"/>
                    <a:pt x="80535" y="37715"/>
                  </a:cubicBezTo>
                  <a:cubicBezTo>
                    <a:pt x="80363" y="37691"/>
                    <a:pt x="80191" y="37683"/>
                    <a:pt x="80015" y="37679"/>
                  </a:cubicBezTo>
                  <a:cubicBezTo>
                    <a:pt x="80631" y="36171"/>
                    <a:pt x="81051" y="34635"/>
                    <a:pt x="81103" y="33122"/>
                  </a:cubicBezTo>
                  <a:cubicBezTo>
                    <a:pt x="81243" y="32969"/>
                    <a:pt x="81383" y="32829"/>
                    <a:pt x="81519" y="32677"/>
                  </a:cubicBezTo>
                  <a:cubicBezTo>
                    <a:pt x="81984" y="32162"/>
                    <a:pt x="82100" y="31625"/>
                    <a:pt x="81995" y="31133"/>
                  </a:cubicBezTo>
                  <a:cubicBezTo>
                    <a:pt x="82113" y="30996"/>
                    <a:pt x="82150" y="30866"/>
                    <a:pt x="82050" y="30753"/>
                  </a:cubicBezTo>
                  <a:close/>
                  <a:moveTo>
                    <a:pt x="24039" y="37231"/>
                  </a:moveTo>
                  <a:lnTo>
                    <a:pt x="24039" y="37231"/>
                  </a:lnTo>
                  <a:cubicBezTo>
                    <a:pt x="21838" y="39604"/>
                    <a:pt x="19629" y="41972"/>
                    <a:pt x="17396" y="44321"/>
                  </a:cubicBezTo>
                  <a:cubicBezTo>
                    <a:pt x="17372" y="44333"/>
                    <a:pt x="17353" y="44341"/>
                    <a:pt x="17329" y="44353"/>
                  </a:cubicBezTo>
                  <a:lnTo>
                    <a:pt x="17329" y="44353"/>
                  </a:lnTo>
                  <a:cubicBezTo>
                    <a:pt x="18181" y="43385"/>
                    <a:pt x="19001" y="42448"/>
                    <a:pt x="19730" y="41552"/>
                  </a:cubicBezTo>
                  <a:cubicBezTo>
                    <a:pt x="20634" y="40444"/>
                    <a:pt x="21462" y="39287"/>
                    <a:pt x="22262" y="38116"/>
                  </a:cubicBezTo>
                  <a:cubicBezTo>
                    <a:pt x="22866" y="37823"/>
                    <a:pt x="23459" y="37527"/>
                    <a:pt x="24039" y="37231"/>
                  </a:cubicBezTo>
                  <a:close/>
                  <a:moveTo>
                    <a:pt x="47909" y="45757"/>
                  </a:moveTo>
                  <a:lnTo>
                    <a:pt x="47909" y="45757"/>
                  </a:lnTo>
                  <a:cubicBezTo>
                    <a:pt x="47757" y="46286"/>
                    <a:pt x="47613" y="46818"/>
                    <a:pt x="47486" y="47350"/>
                  </a:cubicBezTo>
                  <a:cubicBezTo>
                    <a:pt x="45705" y="49346"/>
                    <a:pt x="43813" y="51271"/>
                    <a:pt x="41816" y="53144"/>
                  </a:cubicBezTo>
                  <a:cubicBezTo>
                    <a:pt x="41844" y="52991"/>
                    <a:pt x="41868" y="52843"/>
                    <a:pt x="41896" y="52695"/>
                  </a:cubicBezTo>
                  <a:cubicBezTo>
                    <a:pt x="41988" y="52195"/>
                    <a:pt x="42108" y="51703"/>
                    <a:pt x="42228" y="51207"/>
                  </a:cubicBezTo>
                  <a:cubicBezTo>
                    <a:pt x="42801" y="50491"/>
                    <a:pt x="43377" y="49778"/>
                    <a:pt x="43961" y="49067"/>
                  </a:cubicBezTo>
                  <a:cubicBezTo>
                    <a:pt x="45292" y="47974"/>
                    <a:pt x="46609" y="46873"/>
                    <a:pt x="47909" y="45757"/>
                  </a:cubicBezTo>
                  <a:close/>
                  <a:moveTo>
                    <a:pt x="42628" y="36615"/>
                  </a:moveTo>
                  <a:lnTo>
                    <a:pt x="42628" y="36615"/>
                  </a:lnTo>
                  <a:cubicBezTo>
                    <a:pt x="42092" y="37539"/>
                    <a:pt x="41576" y="38483"/>
                    <a:pt x="41072" y="39440"/>
                  </a:cubicBezTo>
                  <a:cubicBezTo>
                    <a:pt x="38243" y="42389"/>
                    <a:pt x="35550" y="45409"/>
                    <a:pt x="33054" y="48386"/>
                  </a:cubicBezTo>
                  <a:cubicBezTo>
                    <a:pt x="32457" y="49094"/>
                    <a:pt x="31549" y="50295"/>
                    <a:pt x="30624" y="51719"/>
                  </a:cubicBezTo>
                  <a:cubicBezTo>
                    <a:pt x="29200" y="52808"/>
                    <a:pt x="27560" y="53999"/>
                    <a:pt x="25708" y="54564"/>
                  </a:cubicBezTo>
                  <a:cubicBezTo>
                    <a:pt x="25887" y="53667"/>
                    <a:pt x="26260" y="52788"/>
                    <a:pt x="26727" y="51927"/>
                  </a:cubicBezTo>
                  <a:cubicBezTo>
                    <a:pt x="30284" y="47514"/>
                    <a:pt x="34550" y="43436"/>
                    <a:pt x="38747" y="39324"/>
                  </a:cubicBezTo>
                  <a:cubicBezTo>
                    <a:pt x="40083" y="38479"/>
                    <a:pt x="41372" y="37571"/>
                    <a:pt x="42628" y="36615"/>
                  </a:cubicBezTo>
                  <a:close/>
                  <a:moveTo>
                    <a:pt x="64182" y="53560"/>
                  </a:moveTo>
                  <a:lnTo>
                    <a:pt x="64182" y="53560"/>
                  </a:lnTo>
                  <a:cubicBezTo>
                    <a:pt x="63086" y="55377"/>
                    <a:pt x="61750" y="57681"/>
                    <a:pt x="60065" y="59650"/>
                  </a:cubicBezTo>
                  <a:cubicBezTo>
                    <a:pt x="60278" y="58717"/>
                    <a:pt x="60553" y="57777"/>
                    <a:pt x="60885" y="56836"/>
                  </a:cubicBezTo>
                  <a:cubicBezTo>
                    <a:pt x="60954" y="56708"/>
                    <a:pt x="61026" y="56581"/>
                    <a:pt x="61098" y="56452"/>
                  </a:cubicBezTo>
                  <a:cubicBezTo>
                    <a:pt x="62141" y="55504"/>
                    <a:pt x="63170" y="54536"/>
                    <a:pt x="64182" y="53560"/>
                  </a:cubicBezTo>
                  <a:close/>
                  <a:moveTo>
                    <a:pt x="72865" y="51691"/>
                  </a:moveTo>
                  <a:cubicBezTo>
                    <a:pt x="71520" y="53840"/>
                    <a:pt x="70128" y="55876"/>
                    <a:pt x="68499" y="57901"/>
                  </a:cubicBezTo>
                  <a:cubicBezTo>
                    <a:pt x="67219" y="59497"/>
                    <a:pt x="65931" y="61085"/>
                    <a:pt x="64518" y="62598"/>
                  </a:cubicBezTo>
                  <a:cubicBezTo>
                    <a:pt x="65811" y="61118"/>
                    <a:pt x="66939" y="59521"/>
                    <a:pt x="67971" y="58012"/>
                  </a:cubicBezTo>
                  <a:cubicBezTo>
                    <a:pt x="69323" y="56044"/>
                    <a:pt x="70560" y="54020"/>
                    <a:pt x="71768" y="51983"/>
                  </a:cubicBezTo>
                  <a:cubicBezTo>
                    <a:pt x="72148" y="51903"/>
                    <a:pt x="72509" y="51803"/>
                    <a:pt x="72865" y="51691"/>
                  </a:cubicBezTo>
                  <a:close/>
                  <a:moveTo>
                    <a:pt x="40544" y="62790"/>
                  </a:moveTo>
                  <a:lnTo>
                    <a:pt x="40544" y="62790"/>
                  </a:lnTo>
                  <a:cubicBezTo>
                    <a:pt x="40515" y="63059"/>
                    <a:pt x="40544" y="63323"/>
                    <a:pt x="40616" y="63578"/>
                  </a:cubicBezTo>
                  <a:cubicBezTo>
                    <a:pt x="39656" y="63839"/>
                    <a:pt x="38687" y="64010"/>
                    <a:pt x="37715" y="64067"/>
                  </a:cubicBezTo>
                  <a:cubicBezTo>
                    <a:pt x="38675" y="63694"/>
                    <a:pt x="39619" y="63266"/>
                    <a:pt x="40544" y="62790"/>
                  </a:cubicBezTo>
                  <a:close/>
                  <a:moveTo>
                    <a:pt x="50186" y="0"/>
                  </a:moveTo>
                  <a:cubicBezTo>
                    <a:pt x="45685" y="0"/>
                    <a:pt x="40923" y="1348"/>
                    <a:pt x="36618" y="3181"/>
                  </a:cubicBezTo>
                  <a:cubicBezTo>
                    <a:pt x="36178" y="2361"/>
                    <a:pt x="35154" y="1729"/>
                    <a:pt x="34077" y="1729"/>
                  </a:cubicBezTo>
                  <a:cubicBezTo>
                    <a:pt x="33826" y="1729"/>
                    <a:pt x="33573" y="1764"/>
                    <a:pt x="33325" y="1836"/>
                  </a:cubicBezTo>
                  <a:cubicBezTo>
                    <a:pt x="27968" y="3409"/>
                    <a:pt x="24286" y="7651"/>
                    <a:pt x="21090" y="11575"/>
                  </a:cubicBezTo>
                  <a:cubicBezTo>
                    <a:pt x="19313" y="12495"/>
                    <a:pt x="17597" y="13472"/>
                    <a:pt x="15956" y="14456"/>
                  </a:cubicBezTo>
                  <a:cubicBezTo>
                    <a:pt x="10915" y="17477"/>
                    <a:pt x="5053" y="21594"/>
                    <a:pt x="3577" y="26860"/>
                  </a:cubicBezTo>
                  <a:cubicBezTo>
                    <a:pt x="3376" y="27580"/>
                    <a:pt x="3833" y="28441"/>
                    <a:pt x="4774" y="28609"/>
                  </a:cubicBezTo>
                  <a:cubicBezTo>
                    <a:pt x="4861" y="28624"/>
                    <a:pt x="4953" y="28628"/>
                    <a:pt x="5042" y="28640"/>
                  </a:cubicBezTo>
                  <a:cubicBezTo>
                    <a:pt x="3733" y="30133"/>
                    <a:pt x="2445" y="31629"/>
                    <a:pt x="1168" y="33126"/>
                  </a:cubicBezTo>
                  <a:cubicBezTo>
                    <a:pt x="0" y="34490"/>
                    <a:pt x="1320" y="36059"/>
                    <a:pt x="2937" y="36459"/>
                  </a:cubicBezTo>
                  <a:cubicBezTo>
                    <a:pt x="2625" y="37339"/>
                    <a:pt x="2429" y="38247"/>
                    <a:pt x="2373" y="39191"/>
                  </a:cubicBezTo>
                  <a:cubicBezTo>
                    <a:pt x="2329" y="39955"/>
                    <a:pt x="2933" y="40904"/>
                    <a:pt x="3789" y="41236"/>
                  </a:cubicBezTo>
                  <a:cubicBezTo>
                    <a:pt x="4061" y="41340"/>
                    <a:pt x="4342" y="41436"/>
                    <a:pt x="4621" y="41520"/>
                  </a:cubicBezTo>
                  <a:cubicBezTo>
                    <a:pt x="2949" y="44141"/>
                    <a:pt x="1600" y="46878"/>
                    <a:pt x="848" y="49826"/>
                  </a:cubicBezTo>
                  <a:cubicBezTo>
                    <a:pt x="484" y="51263"/>
                    <a:pt x="1876" y="52795"/>
                    <a:pt x="3544" y="52795"/>
                  </a:cubicBezTo>
                  <a:cubicBezTo>
                    <a:pt x="3813" y="52795"/>
                    <a:pt x="4089" y="52755"/>
                    <a:pt x="4366" y="52668"/>
                  </a:cubicBezTo>
                  <a:lnTo>
                    <a:pt x="4366" y="52668"/>
                  </a:lnTo>
                  <a:cubicBezTo>
                    <a:pt x="2809" y="55332"/>
                    <a:pt x="1720" y="58105"/>
                    <a:pt x="1568" y="60982"/>
                  </a:cubicBezTo>
                  <a:cubicBezTo>
                    <a:pt x="1496" y="62334"/>
                    <a:pt x="3016" y="63318"/>
                    <a:pt x="4497" y="63318"/>
                  </a:cubicBezTo>
                  <a:cubicBezTo>
                    <a:pt x="5182" y="63318"/>
                    <a:pt x="5858" y="63107"/>
                    <a:pt x="6370" y="62630"/>
                  </a:cubicBezTo>
                  <a:cubicBezTo>
                    <a:pt x="7862" y="61229"/>
                    <a:pt x="9330" y="59809"/>
                    <a:pt x="10791" y="58381"/>
                  </a:cubicBezTo>
                  <a:cubicBezTo>
                    <a:pt x="10867" y="59585"/>
                    <a:pt x="12395" y="60505"/>
                    <a:pt x="13856" y="60505"/>
                  </a:cubicBezTo>
                  <a:cubicBezTo>
                    <a:pt x="14344" y="60505"/>
                    <a:pt x="14824" y="60406"/>
                    <a:pt x="15241" y="60173"/>
                  </a:cubicBezTo>
                  <a:lnTo>
                    <a:pt x="15241" y="60173"/>
                  </a:lnTo>
                  <a:cubicBezTo>
                    <a:pt x="14912" y="60926"/>
                    <a:pt x="14604" y="61682"/>
                    <a:pt x="14332" y="62459"/>
                  </a:cubicBezTo>
                  <a:cubicBezTo>
                    <a:pt x="13856" y="63827"/>
                    <a:pt x="15272" y="65527"/>
                    <a:pt x="17001" y="65527"/>
                  </a:cubicBezTo>
                  <a:cubicBezTo>
                    <a:pt x="17281" y="65527"/>
                    <a:pt x="17573" y="65483"/>
                    <a:pt x="17861" y="65383"/>
                  </a:cubicBezTo>
                  <a:cubicBezTo>
                    <a:pt x="21290" y="64215"/>
                    <a:pt x="24371" y="62654"/>
                    <a:pt x="27228" y="60858"/>
                  </a:cubicBezTo>
                  <a:lnTo>
                    <a:pt x="27228" y="60858"/>
                  </a:lnTo>
                  <a:cubicBezTo>
                    <a:pt x="27076" y="61590"/>
                    <a:pt x="26960" y="62334"/>
                    <a:pt x="26919" y="63090"/>
                  </a:cubicBezTo>
                  <a:cubicBezTo>
                    <a:pt x="26847" y="64455"/>
                    <a:pt x="28296" y="65427"/>
                    <a:pt x="29820" y="65495"/>
                  </a:cubicBezTo>
                  <a:lnTo>
                    <a:pt x="29893" y="65495"/>
                  </a:lnTo>
                  <a:cubicBezTo>
                    <a:pt x="30513" y="66884"/>
                    <a:pt x="31729" y="68028"/>
                    <a:pt x="33778" y="68612"/>
                  </a:cubicBezTo>
                  <a:cubicBezTo>
                    <a:pt x="34958" y="68948"/>
                    <a:pt x="36158" y="69096"/>
                    <a:pt x="37355" y="69096"/>
                  </a:cubicBezTo>
                  <a:cubicBezTo>
                    <a:pt x="41888" y="69096"/>
                    <a:pt x="46441" y="66952"/>
                    <a:pt x="50262" y="64627"/>
                  </a:cubicBezTo>
                  <a:cubicBezTo>
                    <a:pt x="51059" y="64315"/>
                    <a:pt x="51822" y="63938"/>
                    <a:pt x="52543" y="63506"/>
                  </a:cubicBezTo>
                  <a:lnTo>
                    <a:pt x="52543" y="63506"/>
                  </a:lnTo>
                  <a:cubicBezTo>
                    <a:pt x="52419" y="64287"/>
                    <a:pt x="52339" y="65087"/>
                    <a:pt x="52311" y="65903"/>
                  </a:cubicBezTo>
                  <a:cubicBezTo>
                    <a:pt x="52271" y="67120"/>
                    <a:pt x="53479" y="68160"/>
                    <a:pt x="54871" y="68328"/>
                  </a:cubicBezTo>
                  <a:cubicBezTo>
                    <a:pt x="55900" y="69912"/>
                    <a:pt x="57833" y="71168"/>
                    <a:pt x="59977" y="71168"/>
                  </a:cubicBezTo>
                  <a:cubicBezTo>
                    <a:pt x="60169" y="71168"/>
                    <a:pt x="60365" y="71157"/>
                    <a:pt x="60561" y="71137"/>
                  </a:cubicBezTo>
                  <a:cubicBezTo>
                    <a:pt x="64062" y="70760"/>
                    <a:pt x="66615" y="68263"/>
                    <a:pt x="68712" y="66123"/>
                  </a:cubicBezTo>
                  <a:cubicBezTo>
                    <a:pt x="72237" y="62526"/>
                    <a:pt x="75282" y="58629"/>
                    <a:pt x="77870" y="54536"/>
                  </a:cubicBezTo>
                  <a:cubicBezTo>
                    <a:pt x="81003" y="49582"/>
                    <a:pt x="83964" y="44525"/>
                    <a:pt x="86285" y="39268"/>
                  </a:cubicBezTo>
                  <a:cubicBezTo>
                    <a:pt x="87789" y="35867"/>
                    <a:pt x="90190" y="30217"/>
                    <a:pt x="86388" y="27232"/>
                  </a:cubicBezTo>
                  <a:cubicBezTo>
                    <a:pt x="85184" y="26288"/>
                    <a:pt x="83904" y="25900"/>
                    <a:pt x="82615" y="25900"/>
                  </a:cubicBezTo>
                  <a:cubicBezTo>
                    <a:pt x="81579" y="25900"/>
                    <a:pt x="80539" y="26151"/>
                    <a:pt x="79539" y="26568"/>
                  </a:cubicBezTo>
                  <a:cubicBezTo>
                    <a:pt x="80971" y="24576"/>
                    <a:pt x="82451" y="22611"/>
                    <a:pt x="84048" y="20722"/>
                  </a:cubicBezTo>
                  <a:cubicBezTo>
                    <a:pt x="85533" y="18962"/>
                    <a:pt x="83504" y="17185"/>
                    <a:pt x="81419" y="17185"/>
                  </a:cubicBezTo>
                  <a:cubicBezTo>
                    <a:pt x="80743" y="17185"/>
                    <a:pt x="80063" y="17374"/>
                    <a:pt x="79495" y="17806"/>
                  </a:cubicBezTo>
                  <a:cubicBezTo>
                    <a:pt x="78102" y="18870"/>
                    <a:pt x="76818" y="19990"/>
                    <a:pt x="75602" y="21150"/>
                  </a:cubicBezTo>
                  <a:cubicBezTo>
                    <a:pt x="75057" y="20338"/>
                    <a:pt x="74061" y="19946"/>
                    <a:pt x="72948" y="19946"/>
                  </a:cubicBezTo>
                  <a:cubicBezTo>
                    <a:pt x="72732" y="19946"/>
                    <a:pt x="72512" y="19961"/>
                    <a:pt x="72292" y="19990"/>
                  </a:cubicBezTo>
                  <a:cubicBezTo>
                    <a:pt x="72213" y="20002"/>
                    <a:pt x="72132" y="20018"/>
                    <a:pt x="72052" y="20030"/>
                  </a:cubicBezTo>
                  <a:cubicBezTo>
                    <a:pt x="72252" y="19346"/>
                    <a:pt x="72364" y="18654"/>
                    <a:pt x="72348" y="17957"/>
                  </a:cubicBezTo>
                  <a:cubicBezTo>
                    <a:pt x="72292" y="15797"/>
                    <a:pt x="70576" y="14421"/>
                    <a:pt x="68416" y="13852"/>
                  </a:cubicBezTo>
                  <a:cubicBezTo>
                    <a:pt x="68023" y="13400"/>
                    <a:pt x="67447" y="13080"/>
                    <a:pt x="66735" y="13008"/>
                  </a:cubicBezTo>
                  <a:cubicBezTo>
                    <a:pt x="67147" y="11043"/>
                    <a:pt x="66675" y="9079"/>
                    <a:pt x="64738" y="7267"/>
                  </a:cubicBezTo>
                  <a:cubicBezTo>
                    <a:pt x="63678" y="6270"/>
                    <a:pt x="62385" y="5742"/>
                    <a:pt x="60974" y="5553"/>
                  </a:cubicBezTo>
                  <a:cubicBezTo>
                    <a:pt x="60561" y="3749"/>
                    <a:pt x="59312" y="2177"/>
                    <a:pt x="56773" y="1169"/>
                  </a:cubicBezTo>
                  <a:cubicBezTo>
                    <a:pt x="54708" y="353"/>
                    <a:pt x="52479" y="0"/>
                    <a:pt x="50186" y="0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748611" y="1192720"/>
              <a:ext cx="3311049" cy="2747418"/>
            </a:xfrm>
            <a:custGeom>
              <a:avLst/>
              <a:gdLst/>
              <a:ahLst/>
              <a:cxnLst/>
              <a:rect l="l" t="t" r="r" b="b"/>
              <a:pathLst>
                <a:path w="110793" h="91933" extrusionOk="0">
                  <a:moveTo>
                    <a:pt x="50743" y="6275"/>
                  </a:moveTo>
                  <a:cubicBezTo>
                    <a:pt x="53200" y="6275"/>
                    <a:pt x="56857" y="7419"/>
                    <a:pt x="59430" y="8276"/>
                  </a:cubicBezTo>
                  <a:cubicBezTo>
                    <a:pt x="59393" y="8455"/>
                    <a:pt x="59374" y="8636"/>
                    <a:pt x="59374" y="8815"/>
                  </a:cubicBezTo>
                  <a:cubicBezTo>
                    <a:pt x="57073" y="8172"/>
                    <a:pt x="54732" y="7731"/>
                    <a:pt x="52420" y="7679"/>
                  </a:cubicBezTo>
                  <a:cubicBezTo>
                    <a:pt x="52191" y="7535"/>
                    <a:pt x="51975" y="7387"/>
                    <a:pt x="51744" y="7243"/>
                  </a:cubicBezTo>
                  <a:cubicBezTo>
                    <a:pt x="51131" y="6867"/>
                    <a:pt x="50503" y="6708"/>
                    <a:pt x="49899" y="6708"/>
                  </a:cubicBezTo>
                  <a:cubicBezTo>
                    <a:pt x="49727" y="6708"/>
                    <a:pt x="49555" y="6719"/>
                    <a:pt x="49387" y="6743"/>
                  </a:cubicBezTo>
                  <a:cubicBezTo>
                    <a:pt x="49259" y="6667"/>
                    <a:pt x="49139" y="6623"/>
                    <a:pt x="49022" y="6623"/>
                  </a:cubicBezTo>
                  <a:cubicBezTo>
                    <a:pt x="48943" y="6623"/>
                    <a:pt x="48867" y="6647"/>
                    <a:pt x="48795" y="6691"/>
                  </a:cubicBezTo>
                  <a:cubicBezTo>
                    <a:pt x="49263" y="6395"/>
                    <a:pt x="49940" y="6275"/>
                    <a:pt x="50743" y="6275"/>
                  </a:cubicBezTo>
                  <a:close/>
                  <a:moveTo>
                    <a:pt x="80740" y="16318"/>
                  </a:moveTo>
                  <a:lnTo>
                    <a:pt x="80740" y="16318"/>
                  </a:lnTo>
                  <a:cubicBezTo>
                    <a:pt x="84017" y="17727"/>
                    <a:pt x="87121" y="19182"/>
                    <a:pt x="90214" y="20887"/>
                  </a:cubicBezTo>
                  <a:cubicBezTo>
                    <a:pt x="92648" y="22231"/>
                    <a:pt x="95072" y="23584"/>
                    <a:pt x="97381" y="25064"/>
                  </a:cubicBezTo>
                  <a:cubicBezTo>
                    <a:pt x="95116" y="23708"/>
                    <a:pt x="92687" y="22528"/>
                    <a:pt x="90386" y="21443"/>
                  </a:cubicBezTo>
                  <a:cubicBezTo>
                    <a:pt x="87382" y="20027"/>
                    <a:pt x="84293" y="18730"/>
                    <a:pt x="81188" y="17466"/>
                  </a:cubicBezTo>
                  <a:cubicBezTo>
                    <a:pt x="81068" y="17066"/>
                    <a:pt x="80916" y="16686"/>
                    <a:pt x="80740" y="16318"/>
                  </a:cubicBezTo>
                  <a:close/>
                  <a:moveTo>
                    <a:pt x="83589" y="25417"/>
                  </a:moveTo>
                  <a:lnTo>
                    <a:pt x="83589" y="25417"/>
                  </a:lnTo>
                  <a:cubicBezTo>
                    <a:pt x="86362" y="26565"/>
                    <a:pt x="89878" y="27965"/>
                    <a:pt x="92883" y="29734"/>
                  </a:cubicBezTo>
                  <a:cubicBezTo>
                    <a:pt x="91459" y="29509"/>
                    <a:pt x="90022" y="29221"/>
                    <a:pt x="88591" y="28874"/>
                  </a:cubicBezTo>
                  <a:cubicBezTo>
                    <a:pt x="88399" y="28802"/>
                    <a:pt x="88202" y="28726"/>
                    <a:pt x="88006" y="28650"/>
                  </a:cubicBezTo>
                  <a:cubicBezTo>
                    <a:pt x="86554" y="27553"/>
                    <a:pt x="85081" y="26477"/>
                    <a:pt x="83589" y="25417"/>
                  </a:cubicBezTo>
                  <a:close/>
                  <a:moveTo>
                    <a:pt x="20022" y="28573"/>
                  </a:moveTo>
                  <a:cubicBezTo>
                    <a:pt x="21687" y="28573"/>
                    <a:pt x="23488" y="29394"/>
                    <a:pt x="25108" y="30374"/>
                  </a:cubicBezTo>
                  <a:cubicBezTo>
                    <a:pt x="25688" y="31262"/>
                    <a:pt x="26332" y="32135"/>
                    <a:pt x="27017" y="32979"/>
                  </a:cubicBezTo>
                  <a:cubicBezTo>
                    <a:pt x="26949" y="32942"/>
                    <a:pt x="26873" y="32899"/>
                    <a:pt x="26801" y="32859"/>
                  </a:cubicBezTo>
                  <a:cubicBezTo>
                    <a:pt x="24384" y="31514"/>
                    <a:pt x="21199" y="30130"/>
                    <a:pt x="17918" y="29322"/>
                  </a:cubicBezTo>
                  <a:cubicBezTo>
                    <a:pt x="18086" y="29073"/>
                    <a:pt x="18338" y="28885"/>
                    <a:pt x="18683" y="28774"/>
                  </a:cubicBezTo>
                  <a:cubicBezTo>
                    <a:pt x="19115" y="28634"/>
                    <a:pt x="19562" y="28573"/>
                    <a:pt x="20022" y="28573"/>
                  </a:cubicBezTo>
                  <a:close/>
                  <a:moveTo>
                    <a:pt x="20775" y="36552"/>
                  </a:moveTo>
                  <a:cubicBezTo>
                    <a:pt x="21299" y="36800"/>
                    <a:pt x="21799" y="37048"/>
                    <a:pt x="22263" y="37288"/>
                  </a:cubicBezTo>
                  <a:cubicBezTo>
                    <a:pt x="22183" y="37572"/>
                    <a:pt x="22119" y="37856"/>
                    <a:pt x="22063" y="38140"/>
                  </a:cubicBezTo>
                  <a:cubicBezTo>
                    <a:pt x="21603" y="37604"/>
                    <a:pt x="21175" y="37076"/>
                    <a:pt x="20775" y="36552"/>
                  </a:cubicBezTo>
                  <a:close/>
                  <a:moveTo>
                    <a:pt x="29277" y="41930"/>
                  </a:moveTo>
                  <a:lnTo>
                    <a:pt x="29277" y="41930"/>
                  </a:lnTo>
                  <a:cubicBezTo>
                    <a:pt x="30378" y="42705"/>
                    <a:pt x="31414" y="43542"/>
                    <a:pt x="32386" y="44430"/>
                  </a:cubicBezTo>
                  <a:cubicBezTo>
                    <a:pt x="31710" y="44526"/>
                    <a:pt x="31070" y="44766"/>
                    <a:pt x="30526" y="45106"/>
                  </a:cubicBezTo>
                  <a:cubicBezTo>
                    <a:pt x="29946" y="44066"/>
                    <a:pt x="29505" y="43001"/>
                    <a:pt x="29277" y="41930"/>
                  </a:cubicBezTo>
                  <a:close/>
                  <a:moveTo>
                    <a:pt x="11292" y="34587"/>
                  </a:moveTo>
                  <a:cubicBezTo>
                    <a:pt x="12905" y="38401"/>
                    <a:pt x="16042" y="42149"/>
                    <a:pt x="18174" y="44350"/>
                  </a:cubicBezTo>
                  <a:cubicBezTo>
                    <a:pt x="18270" y="44450"/>
                    <a:pt x="18374" y="44554"/>
                    <a:pt x="18474" y="44658"/>
                  </a:cubicBezTo>
                  <a:cubicBezTo>
                    <a:pt x="17710" y="44942"/>
                    <a:pt x="17078" y="45466"/>
                    <a:pt x="16733" y="46166"/>
                  </a:cubicBezTo>
                  <a:cubicBezTo>
                    <a:pt x="16077" y="45618"/>
                    <a:pt x="15337" y="45387"/>
                    <a:pt x="14621" y="45387"/>
                  </a:cubicBezTo>
                  <a:cubicBezTo>
                    <a:pt x="12788" y="45387"/>
                    <a:pt x="11112" y="46911"/>
                    <a:pt x="11361" y="48635"/>
                  </a:cubicBezTo>
                  <a:cubicBezTo>
                    <a:pt x="9872" y="45282"/>
                    <a:pt x="9040" y="41753"/>
                    <a:pt x="9195" y="38072"/>
                  </a:cubicBezTo>
                  <a:cubicBezTo>
                    <a:pt x="9280" y="36111"/>
                    <a:pt x="10088" y="35051"/>
                    <a:pt x="11292" y="34587"/>
                  </a:cubicBezTo>
                  <a:close/>
                  <a:moveTo>
                    <a:pt x="71694" y="42469"/>
                  </a:moveTo>
                  <a:lnTo>
                    <a:pt x="71694" y="42469"/>
                  </a:lnTo>
                  <a:cubicBezTo>
                    <a:pt x="72497" y="42633"/>
                    <a:pt x="73310" y="42781"/>
                    <a:pt x="74122" y="42918"/>
                  </a:cubicBezTo>
                  <a:cubicBezTo>
                    <a:pt x="77167" y="44783"/>
                    <a:pt x="80104" y="46766"/>
                    <a:pt x="82957" y="48859"/>
                  </a:cubicBezTo>
                  <a:cubicBezTo>
                    <a:pt x="82728" y="48831"/>
                    <a:pt x="82497" y="48807"/>
                    <a:pt x="82272" y="48775"/>
                  </a:cubicBezTo>
                  <a:cubicBezTo>
                    <a:pt x="81516" y="48679"/>
                    <a:pt x="80760" y="48555"/>
                    <a:pt x="80008" y="48427"/>
                  </a:cubicBezTo>
                  <a:cubicBezTo>
                    <a:pt x="78911" y="47831"/>
                    <a:pt x="77823" y="47223"/>
                    <a:pt x="76739" y="46611"/>
                  </a:cubicBezTo>
                  <a:cubicBezTo>
                    <a:pt x="75075" y="45219"/>
                    <a:pt x="73394" y="43834"/>
                    <a:pt x="71694" y="42469"/>
                  </a:cubicBezTo>
                  <a:close/>
                  <a:moveTo>
                    <a:pt x="98873" y="50120"/>
                  </a:moveTo>
                  <a:cubicBezTo>
                    <a:pt x="99269" y="51124"/>
                    <a:pt x="99529" y="52140"/>
                    <a:pt x="99617" y="53156"/>
                  </a:cubicBezTo>
                  <a:cubicBezTo>
                    <a:pt x="99053" y="52153"/>
                    <a:pt x="98397" y="51164"/>
                    <a:pt x="97673" y="50192"/>
                  </a:cubicBezTo>
                  <a:lnTo>
                    <a:pt x="97673" y="50192"/>
                  </a:lnTo>
                  <a:cubicBezTo>
                    <a:pt x="97780" y="50199"/>
                    <a:pt x="97889" y="50203"/>
                    <a:pt x="97996" y="50203"/>
                  </a:cubicBezTo>
                  <a:cubicBezTo>
                    <a:pt x="98297" y="50203"/>
                    <a:pt x="98589" y="50175"/>
                    <a:pt x="98873" y="50120"/>
                  </a:cubicBezTo>
                  <a:close/>
                  <a:moveTo>
                    <a:pt x="40269" y="55789"/>
                  </a:moveTo>
                  <a:cubicBezTo>
                    <a:pt x="41144" y="56349"/>
                    <a:pt x="42025" y="56906"/>
                    <a:pt x="42906" y="57466"/>
                  </a:cubicBezTo>
                  <a:cubicBezTo>
                    <a:pt x="43946" y="58962"/>
                    <a:pt x="44994" y="60439"/>
                    <a:pt x="46074" y="61859"/>
                  </a:cubicBezTo>
                  <a:cubicBezTo>
                    <a:pt x="44001" y="59867"/>
                    <a:pt x="41981" y="57830"/>
                    <a:pt x="39957" y="55797"/>
                  </a:cubicBezTo>
                  <a:cubicBezTo>
                    <a:pt x="40060" y="55797"/>
                    <a:pt x="40164" y="55793"/>
                    <a:pt x="40269" y="55789"/>
                  </a:cubicBezTo>
                  <a:close/>
                  <a:moveTo>
                    <a:pt x="57753" y="48007"/>
                  </a:moveTo>
                  <a:lnTo>
                    <a:pt x="57753" y="48007"/>
                  </a:lnTo>
                  <a:cubicBezTo>
                    <a:pt x="59162" y="48567"/>
                    <a:pt x="60602" y="49111"/>
                    <a:pt x="62054" y="49640"/>
                  </a:cubicBezTo>
                  <a:cubicBezTo>
                    <a:pt x="66556" y="52604"/>
                    <a:pt x="71165" y="55429"/>
                    <a:pt x="75699" y="58046"/>
                  </a:cubicBezTo>
                  <a:cubicBezTo>
                    <a:pt x="76783" y="58670"/>
                    <a:pt x="78611" y="59623"/>
                    <a:pt x="80784" y="60587"/>
                  </a:cubicBezTo>
                  <a:cubicBezTo>
                    <a:pt x="82449" y="62083"/>
                    <a:pt x="84265" y="63804"/>
                    <a:pt x="85125" y="65744"/>
                  </a:cubicBezTo>
                  <a:cubicBezTo>
                    <a:pt x="83757" y="65556"/>
                    <a:pt x="82416" y="65168"/>
                    <a:pt x="81100" y="64672"/>
                  </a:cubicBezTo>
                  <a:cubicBezTo>
                    <a:pt x="74370" y="60947"/>
                    <a:pt x="68156" y="56474"/>
                    <a:pt x="61879" y="52076"/>
                  </a:cubicBezTo>
                  <a:cubicBezTo>
                    <a:pt x="60594" y="50676"/>
                    <a:pt x="59206" y="49324"/>
                    <a:pt x="57753" y="48007"/>
                  </a:cubicBezTo>
                  <a:close/>
                  <a:moveTo>
                    <a:pt x="58690" y="67497"/>
                  </a:moveTo>
                  <a:cubicBezTo>
                    <a:pt x="62311" y="69802"/>
                    <a:pt x="65919" y="72114"/>
                    <a:pt x="69505" y="74455"/>
                  </a:cubicBezTo>
                  <a:cubicBezTo>
                    <a:pt x="69521" y="74479"/>
                    <a:pt x="69533" y="74503"/>
                    <a:pt x="69548" y="74527"/>
                  </a:cubicBezTo>
                  <a:cubicBezTo>
                    <a:pt x="68076" y="73630"/>
                    <a:pt x="66648" y="72775"/>
                    <a:pt x="65284" y="72010"/>
                  </a:cubicBezTo>
                  <a:cubicBezTo>
                    <a:pt x="63587" y="71062"/>
                    <a:pt x="61827" y="70193"/>
                    <a:pt x="60038" y="69353"/>
                  </a:cubicBezTo>
                  <a:cubicBezTo>
                    <a:pt x="59594" y="68721"/>
                    <a:pt x="59142" y="68101"/>
                    <a:pt x="58690" y="67497"/>
                  </a:cubicBezTo>
                  <a:close/>
                  <a:moveTo>
                    <a:pt x="30729" y="77800"/>
                  </a:moveTo>
                  <a:cubicBezTo>
                    <a:pt x="34134" y="80208"/>
                    <a:pt x="37656" y="82513"/>
                    <a:pt x="41240" y="84742"/>
                  </a:cubicBezTo>
                  <a:cubicBezTo>
                    <a:pt x="37235" y="83349"/>
                    <a:pt x="33743" y="80681"/>
                    <a:pt x="30729" y="77800"/>
                  </a:cubicBezTo>
                  <a:close/>
                  <a:moveTo>
                    <a:pt x="50300" y="1"/>
                  </a:moveTo>
                  <a:cubicBezTo>
                    <a:pt x="47687" y="1"/>
                    <a:pt x="45246" y="557"/>
                    <a:pt x="43441" y="2138"/>
                  </a:cubicBezTo>
                  <a:cubicBezTo>
                    <a:pt x="40832" y="4418"/>
                    <a:pt x="41004" y="6967"/>
                    <a:pt x="42425" y="9319"/>
                  </a:cubicBezTo>
                  <a:cubicBezTo>
                    <a:pt x="39384" y="7820"/>
                    <a:pt x="36391" y="6263"/>
                    <a:pt x="33506" y="4590"/>
                  </a:cubicBezTo>
                  <a:cubicBezTo>
                    <a:pt x="32866" y="4218"/>
                    <a:pt x="32222" y="4058"/>
                    <a:pt x="31614" y="4058"/>
                  </a:cubicBezTo>
                  <a:cubicBezTo>
                    <a:pt x="28862" y="4058"/>
                    <a:pt x="26849" y="7367"/>
                    <a:pt x="29065" y="9364"/>
                  </a:cubicBezTo>
                  <a:cubicBezTo>
                    <a:pt x="30686" y="10824"/>
                    <a:pt x="32394" y="12172"/>
                    <a:pt x="34162" y="13445"/>
                  </a:cubicBezTo>
                  <a:cubicBezTo>
                    <a:pt x="32682" y="14130"/>
                    <a:pt x="32122" y="15482"/>
                    <a:pt x="32394" y="16918"/>
                  </a:cubicBezTo>
                  <a:cubicBezTo>
                    <a:pt x="32410" y="17002"/>
                    <a:pt x="32439" y="17082"/>
                    <a:pt x="32454" y="17166"/>
                  </a:cubicBezTo>
                  <a:cubicBezTo>
                    <a:pt x="31482" y="16970"/>
                    <a:pt x="30498" y="16854"/>
                    <a:pt x="29510" y="16854"/>
                  </a:cubicBezTo>
                  <a:cubicBezTo>
                    <a:pt x="29438" y="16854"/>
                    <a:pt x="29366" y="16854"/>
                    <a:pt x="29294" y="16858"/>
                  </a:cubicBezTo>
                  <a:cubicBezTo>
                    <a:pt x="25996" y="16914"/>
                    <a:pt x="23900" y="18715"/>
                    <a:pt x="23032" y="20975"/>
                  </a:cubicBezTo>
                  <a:cubicBezTo>
                    <a:pt x="22347" y="21391"/>
                    <a:pt x="21855" y="21995"/>
                    <a:pt x="21747" y="22736"/>
                  </a:cubicBezTo>
                  <a:cubicBezTo>
                    <a:pt x="21095" y="22643"/>
                    <a:pt x="20443" y="22595"/>
                    <a:pt x="19795" y="22591"/>
                  </a:cubicBezTo>
                  <a:cubicBezTo>
                    <a:pt x="17458" y="22591"/>
                    <a:pt x="15154" y="23244"/>
                    <a:pt x="12988" y="24833"/>
                  </a:cubicBezTo>
                  <a:cubicBezTo>
                    <a:pt x="11472" y="25945"/>
                    <a:pt x="10668" y="27297"/>
                    <a:pt x="10380" y="28781"/>
                  </a:cubicBezTo>
                  <a:cubicBezTo>
                    <a:pt x="7627" y="29210"/>
                    <a:pt x="5226" y="30518"/>
                    <a:pt x="3690" y="33182"/>
                  </a:cubicBezTo>
                  <a:cubicBezTo>
                    <a:pt x="0" y="39588"/>
                    <a:pt x="2541" y="47491"/>
                    <a:pt x="6759" y="54305"/>
                  </a:cubicBezTo>
                  <a:cubicBezTo>
                    <a:pt x="5222" y="54873"/>
                    <a:pt x="4118" y="56369"/>
                    <a:pt x="4711" y="57758"/>
                  </a:cubicBezTo>
                  <a:cubicBezTo>
                    <a:pt x="7111" y="63375"/>
                    <a:pt x="13573" y="67237"/>
                    <a:pt x="19562" y="70585"/>
                  </a:cubicBezTo>
                  <a:cubicBezTo>
                    <a:pt x="20967" y="72446"/>
                    <a:pt x="22456" y="74247"/>
                    <a:pt x="23952" y="75963"/>
                  </a:cubicBezTo>
                  <a:cubicBezTo>
                    <a:pt x="28561" y="81249"/>
                    <a:pt x="34843" y="87395"/>
                    <a:pt x="42877" y="88943"/>
                  </a:cubicBezTo>
                  <a:cubicBezTo>
                    <a:pt x="43045" y="88975"/>
                    <a:pt x="43221" y="88991"/>
                    <a:pt x="43397" y="88991"/>
                  </a:cubicBezTo>
                  <a:cubicBezTo>
                    <a:pt x="44354" y="88991"/>
                    <a:pt x="45322" y="88518"/>
                    <a:pt x="45538" y="87687"/>
                  </a:cubicBezTo>
                  <a:cubicBezTo>
                    <a:pt x="45562" y="87595"/>
                    <a:pt x="45570" y="87499"/>
                    <a:pt x="45589" y="87406"/>
                  </a:cubicBezTo>
                  <a:cubicBezTo>
                    <a:pt x="47862" y="88775"/>
                    <a:pt x="50143" y="90127"/>
                    <a:pt x="52428" y="91464"/>
                  </a:cubicBezTo>
                  <a:cubicBezTo>
                    <a:pt x="52980" y="91792"/>
                    <a:pt x="53556" y="91932"/>
                    <a:pt x="54117" y="91932"/>
                  </a:cubicBezTo>
                  <a:cubicBezTo>
                    <a:pt x="55657" y="91932"/>
                    <a:pt x="57065" y="90856"/>
                    <a:pt x="57513" y="89611"/>
                  </a:cubicBezTo>
                  <a:cubicBezTo>
                    <a:pt x="58854" y="89940"/>
                    <a:pt x="60242" y="90147"/>
                    <a:pt x="61679" y="90204"/>
                  </a:cubicBezTo>
                  <a:cubicBezTo>
                    <a:pt x="61718" y="90204"/>
                    <a:pt x="61759" y="90208"/>
                    <a:pt x="61799" y="90208"/>
                  </a:cubicBezTo>
                  <a:cubicBezTo>
                    <a:pt x="62939" y="90208"/>
                    <a:pt x="64307" y="89587"/>
                    <a:pt x="64795" y="88723"/>
                  </a:cubicBezTo>
                  <a:cubicBezTo>
                    <a:pt x="64959" y="88435"/>
                    <a:pt x="65099" y="88143"/>
                    <a:pt x="65232" y="87846"/>
                  </a:cubicBezTo>
                  <a:cubicBezTo>
                    <a:pt x="69225" y="89599"/>
                    <a:pt x="73402" y="91015"/>
                    <a:pt x="77895" y="91800"/>
                  </a:cubicBezTo>
                  <a:cubicBezTo>
                    <a:pt x="78135" y="91844"/>
                    <a:pt x="78375" y="91864"/>
                    <a:pt x="78615" y="91864"/>
                  </a:cubicBezTo>
                  <a:cubicBezTo>
                    <a:pt x="80928" y="91864"/>
                    <a:pt x="83093" y="90007"/>
                    <a:pt x="82233" y="88115"/>
                  </a:cubicBezTo>
                  <a:lnTo>
                    <a:pt x="82233" y="88115"/>
                  </a:lnTo>
                  <a:cubicBezTo>
                    <a:pt x="86297" y="89748"/>
                    <a:pt x="90527" y="90887"/>
                    <a:pt x="94912" y="91048"/>
                  </a:cubicBezTo>
                  <a:cubicBezTo>
                    <a:pt x="94960" y="91048"/>
                    <a:pt x="95008" y="91052"/>
                    <a:pt x="95056" y="91052"/>
                  </a:cubicBezTo>
                  <a:cubicBezTo>
                    <a:pt x="97985" y="91052"/>
                    <a:pt x="99697" y="87678"/>
                    <a:pt x="97425" y="86014"/>
                  </a:cubicBezTo>
                  <a:cubicBezTo>
                    <a:pt x="95289" y="84450"/>
                    <a:pt x="93123" y="82909"/>
                    <a:pt x="90947" y="81381"/>
                  </a:cubicBezTo>
                  <a:cubicBezTo>
                    <a:pt x="93392" y="81273"/>
                    <a:pt x="95080" y="78456"/>
                    <a:pt x="93684" y="76716"/>
                  </a:cubicBezTo>
                  <a:lnTo>
                    <a:pt x="93684" y="76716"/>
                  </a:lnTo>
                  <a:cubicBezTo>
                    <a:pt x="94824" y="77059"/>
                    <a:pt x="95980" y="77379"/>
                    <a:pt x="97165" y="77667"/>
                  </a:cubicBezTo>
                  <a:cubicBezTo>
                    <a:pt x="97444" y="77732"/>
                    <a:pt x="97732" y="77763"/>
                    <a:pt x="98020" y="77763"/>
                  </a:cubicBezTo>
                  <a:cubicBezTo>
                    <a:pt x="100249" y="77763"/>
                    <a:pt x="102582" y="75896"/>
                    <a:pt x="101626" y="73966"/>
                  </a:cubicBezTo>
                  <a:cubicBezTo>
                    <a:pt x="99845" y="70374"/>
                    <a:pt x="97464" y="67148"/>
                    <a:pt x="94720" y="64151"/>
                  </a:cubicBezTo>
                  <a:lnTo>
                    <a:pt x="94720" y="64151"/>
                  </a:lnTo>
                  <a:cubicBezTo>
                    <a:pt x="95841" y="64312"/>
                    <a:pt x="96973" y="64432"/>
                    <a:pt x="98129" y="64476"/>
                  </a:cubicBezTo>
                  <a:lnTo>
                    <a:pt x="98277" y="64476"/>
                  </a:lnTo>
                  <a:cubicBezTo>
                    <a:pt x="100277" y="64476"/>
                    <a:pt x="101694" y="62995"/>
                    <a:pt x="101794" y="61435"/>
                  </a:cubicBezTo>
                  <a:cubicBezTo>
                    <a:pt x="101798" y="61407"/>
                    <a:pt x="101794" y="61383"/>
                    <a:pt x="101798" y="61359"/>
                  </a:cubicBezTo>
                  <a:cubicBezTo>
                    <a:pt x="103911" y="60707"/>
                    <a:pt x="105659" y="59434"/>
                    <a:pt x="106548" y="57285"/>
                  </a:cubicBezTo>
                  <a:cubicBezTo>
                    <a:pt x="109000" y="51364"/>
                    <a:pt x="104955" y="45071"/>
                    <a:pt x="100469" y="40009"/>
                  </a:cubicBezTo>
                  <a:cubicBezTo>
                    <a:pt x="99994" y="39173"/>
                    <a:pt x="99422" y="38373"/>
                    <a:pt x="98761" y="37612"/>
                  </a:cubicBezTo>
                  <a:lnTo>
                    <a:pt x="98761" y="37612"/>
                  </a:lnTo>
                  <a:cubicBezTo>
                    <a:pt x="99954" y="37744"/>
                    <a:pt x="101174" y="37828"/>
                    <a:pt x="102419" y="37856"/>
                  </a:cubicBezTo>
                  <a:cubicBezTo>
                    <a:pt x="102450" y="37856"/>
                    <a:pt x="102478" y="37860"/>
                    <a:pt x="102510" y="37860"/>
                  </a:cubicBezTo>
                  <a:cubicBezTo>
                    <a:pt x="104327" y="37860"/>
                    <a:pt x="105863" y="36608"/>
                    <a:pt x="106119" y="35175"/>
                  </a:cubicBezTo>
                  <a:cubicBezTo>
                    <a:pt x="108752" y="33999"/>
                    <a:pt x="110792" y="31699"/>
                    <a:pt x="110400" y="29210"/>
                  </a:cubicBezTo>
                  <a:cubicBezTo>
                    <a:pt x="109824" y="25540"/>
                    <a:pt x="106020" y="22864"/>
                    <a:pt x="102755" y="20667"/>
                  </a:cubicBezTo>
                  <a:cubicBezTo>
                    <a:pt x="97269" y="16970"/>
                    <a:pt x="91327" y="13781"/>
                    <a:pt x="85081" y="11068"/>
                  </a:cubicBezTo>
                  <a:cubicBezTo>
                    <a:pt x="77523" y="7783"/>
                    <a:pt x="69817" y="4678"/>
                    <a:pt x="61794" y="2246"/>
                  </a:cubicBezTo>
                  <a:cubicBezTo>
                    <a:pt x="58666" y="1293"/>
                    <a:pt x="54280" y="1"/>
                    <a:pt x="50300" y="1"/>
                  </a:cubicBezTo>
                  <a:close/>
                </a:path>
              </a:pathLst>
            </a:custGeom>
            <a:solidFill>
              <a:srgbClr val="FFFFFF">
                <a:alpha val="80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5633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1" name="Google Shape;191;p11"/>
          <p:cNvSpPr txBox="1">
            <a:spLocks noGrp="1"/>
          </p:cNvSpPr>
          <p:nvPr>
            <p:ph type="body" idx="1"/>
          </p:nvPr>
        </p:nvSpPr>
        <p:spPr>
          <a:xfrm>
            <a:off x="311700" y="3380825"/>
            <a:ext cx="8520600" cy="6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92" name="Google Shape;192;p11"/>
          <p:cNvGrpSpPr/>
          <p:nvPr/>
        </p:nvGrpSpPr>
        <p:grpSpPr>
          <a:xfrm>
            <a:off x="790112" y="845477"/>
            <a:ext cx="742672" cy="754501"/>
            <a:chOff x="2859325" y="466125"/>
            <a:chExt cx="825650" cy="838800"/>
          </a:xfrm>
        </p:grpSpPr>
        <p:sp>
          <p:nvSpPr>
            <p:cNvPr id="193" name="Google Shape;193;p11"/>
            <p:cNvSpPr/>
            <p:nvPr/>
          </p:nvSpPr>
          <p:spPr>
            <a:xfrm>
              <a:off x="2859325" y="466125"/>
              <a:ext cx="825650" cy="838800"/>
            </a:xfrm>
            <a:custGeom>
              <a:avLst/>
              <a:gdLst/>
              <a:ahLst/>
              <a:cxnLst/>
              <a:rect l="l" t="t" r="r" b="b"/>
              <a:pathLst>
                <a:path w="33026" h="33552" extrusionOk="0">
                  <a:moveTo>
                    <a:pt x="18936" y="5833"/>
                  </a:moveTo>
                  <a:cubicBezTo>
                    <a:pt x="23450" y="5833"/>
                    <a:pt x="26962" y="11860"/>
                    <a:pt x="27659" y="15674"/>
                  </a:cubicBezTo>
                  <a:cubicBezTo>
                    <a:pt x="28538" y="20236"/>
                    <a:pt x="26425" y="25404"/>
                    <a:pt x="22073" y="27454"/>
                  </a:cubicBezTo>
                  <a:cubicBezTo>
                    <a:pt x="20501" y="28198"/>
                    <a:pt x="18688" y="28551"/>
                    <a:pt x="16841" y="28551"/>
                  </a:cubicBezTo>
                  <a:cubicBezTo>
                    <a:pt x="15515" y="28551"/>
                    <a:pt x="14172" y="28369"/>
                    <a:pt x="12887" y="28019"/>
                  </a:cubicBezTo>
                  <a:cubicBezTo>
                    <a:pt x="12845" y="27978"/>
                    <a:pt x="12783" y="27978"/>
                    <a:pt x="12741" y="27978"/>
                  </a:cubicBezTo>
                  <a:cubicBezTo>
                    <a:pt x="10816" y="27413"/>
                    <a:pt x="9079" y="26450"/>
                    <a:pt x="7740" y="25153"/>
                  </a:cubicBezTo>
                  <a:cubicBezTo>
                    <a:pt x="5062" y="22558"/>
                    <a:pt x="4225" y="18499"/>
                    <a:pt x="5146" y="14942"/>
                  </a:cubicBezTo>
                  <a:cubicBezTo>
                    <a:pt x="5250" y="14942"/>
                    <a:pt x="5334" y="14963"/>
                    <a:pt x="5438" y="14963"/>
                  </a:cubicBezTo>
                  <a:cubicBezTo>
                    <a:pt x="5648" y="14963"/>
                    <a:pt x="5627" y="14691"/>
                    <a:pt x="5438" y="14649"/>
                  </a:cubicBezTo>
                  <a:cubicBezTo>
                    <a:pt x="5355" y="14649"/>
                    <a:pt x="5313" y="14628"/>
                    <a:pt x="5229" y="14628"/>
                  </a:cubicBezTo>
                  <a:cubicBezTo>
                    <a:pt x="5418" y="13959"/>
                    <a:pt x="5669" y="13289"/>
                    <a:pt x="5982" y="12703"/>
                  </a:cubicBezTo>
                  <a:cubicBezTo>
                    <a:pt x="8282" y="8206"/>
                    <a:pt x="13253" y="6044"/>
                    <a:pt x="18105" y="6044"/>
                  </a:cubicBezTo>
                  <a:cubicBezTo>
                    <a:pt x="18242" y="6044"/>
                    <a:pt x="18379" y="6046"/>
                    <a:pt x="18516" y="6050"/>
                  </a:cubicBezTo>
                  <a:cubicBezTo>
                    <a:pt x="18641" y="6050"/>
                    <a:pt x="18704" y="5945"/>
                    <a:pt x="18662" y="5840"/>
                  </a:cubicBezTo>
                  <a:cubicBezTo>
                    <a:pt x="18754" y="5835"/>
                    <a:pt x="18845" y="5833"/>
                    <a:pt x="18936" y="5833"/>
                  </a:cubicBezTo>
                  <a:close/>
                  <a:moveTo>
                    <a:pt x="21367" y="0"/>
                  </a:moveTo>
                  <a:cubicBezTo>
                    <a:pt x="21331" y="0"/>
                    <a:pt x="21294" y="8"/>
                    <a:pt x="21257" y="24"/>
                  </a:cubicBezTo>
                  <a:cubicBezTo>
                    <a:pt x="19248" y="902"/>
                    <a:pt x="17867" y="3099"/>
                    <a:pt x="17951" y="5296"/>
                  </a:cubicBezTo>
                  <a:cubicBezTo>
                    <a:pt x="17867" y="5317"/>
                    <a:pt x="17783" y="5317"/>
                    <a:pt x="17742" y="5317"/>
                  </a:cubicBezTo>
                  <a:cubicBezTo>
                    <a:pt x="17553" y="5338"/>
                    <a:pt x="17490" y="5485"/>
                    <a:pt x="17490" y="5610"/>
                  </a:cubicBezTo>
                  <a:cubicBezTo>
                    <a:pt x="17343" y="5605"/>
                    <a:pt x="17195" y="5602"/>
                    <a:pt x="17047" y="5602"/>
                  </a:cubicBezTo>
                  <a:cubicBezTo>
                    <a:pt x="14848" y="5602"/>
                    <a:pt x="12630" y="6181"/>
                    <a:pt x="10669" y="7200"/>
                  </a:cubicBezTo>
                  <a:lnTo>
                    <a:pt x="10669" y="7179"/>
                  </a:lnTo>
                  <a:cubicBezTo>
                    <a:pt x="10104" y="5799"/>
                    <a:pt x="9916" y="4376"/>
                    <a:pt x="9979" y="2890"/>
                  </a:cubicBezTo>
                  <a:cubicBezTo>
                    <a:pt x="9999" y="2736"/>
                    <a:pt x="9894" y="2663"/>
                    <a:pt x="9778" y="2663"/>
                  </a:cubicBezTo>
                  <a:cubicBezTo>
                    <a:pt x="9659" y="2663"/>
                    <a:pt x="9529" y="2741"/>
                    <a:pt x="9519" y="2890"/>
                  </a:cubicBezTo>
                  <a:cubicBezTo>
                    <a:pt x="9330" y="4439"/>
                    <a:pt x="9623" y="5945"/>
                    <a:pt x="10272" y="7326"/>
                  </a:cubicBezTo>
                  <a:cubicBezTo>
                    <a:pt x="10272" y="7368"/>
                    <a:pt x="10293" y="7368"/>
                    <a:pt x="10293" y="7389"/>
                  </a:cubicBezTo>
                  <a:cubicBezTo>
                    <a:pt x="8493" y="8414"/>
                    <a:pt x="6924" y="9837"/>
                    <a:pt x="5794" y="11657"/>
                  </a:cubicBezTo>
                  <a:cubicBezTo>
                    <a:pt x="5250" y="12536"/>
                    <a:pt x="4853" y="13478"/>
                    <a:pt x="4581" y="14503"/>
                  </a:cubicBezTo>
                  <a:cubicBezTo>
                    <a:pt x="3262" y="14126"/>
                    <a:pt x="2216" y="13226"/>
                    <a:pt x="1568" y="11971"/>
                  </a:cubicBezTo>
                  <a:cubicBezTo>
                    <a:pt x="1532" y="11906"/>
                    <a:pt x="1471" y="11879"/>
                    <a:pt x="1410" y="11879"/>
                  </a:cubicBezTo>
                  <a:cubicBezTo>
                    <a:pt x="1294" y="11879"/>
                    <a:pt x="1178" y="11980"/>
                    <a:pt x="1233" y="12117"/>
                  </a:cubicBezTo>
                  <a:cubicBezTo>
                    <a:pt x="1798" y="13540"/>
                    <a:pt x="3053" y="14545"/>
                    <a:pt x="4497" y="14900"/>
                  </a:cubicBezTo>
                  <a:cubicBezTo>
                    <a:pt x="3744" y="17871"/>
                    <a:pt x="4162" y="21198"/>
                    <a:pt x="5773" y="23814"/>
                  </a:cubicBezTo>
                  <a:cubicBezTo>
                    <a:pt x="4824" y="24163"/>
                    <a:pt x="3904" y="24330"/>
                    <a:pt x="2971" y="24330"/>
                  </a:cubicBezTo>
                  <a:cubicBezTo>
                    <a:pt x="2113" y="24330"/>
                    <a:pt x="1245" y="24189"/>
                    <a:pt x="333" y="23918"/>
                  </a:cubicBezTo>
                  <a:cubicBezTo>
                    <a:pt x="310" y="23909"/>
                    <a:pt x="288" y="23905"/>
                    <a:pt x="267" y="23905"/>
                  </a:cubicBezTo>
                  <a:cubicBezTo>
                    <a:pt x="96" y="23905"/>
                    <a:pt x="0" y="24181"/>
                    <a:pt x="187" y="24274"/>
                  </a:cubicBezTo>
                  <a:cubicBezTo>
                    <a:pt x="1028" y="24665"/>
                    <a:pt x="1957" y="24860"/>
                    <a:pt x="2889" y="24860"/>
                  </a:cubicBezTo>
                  <a:cubicBezTo>
                    <a:pt x="3949" y="24860"/>
                    <a:pt x="5015" y="24608"/>
                    <a:pt x="5962" y="24107"/>
                  </a:cubicBezTo>
                  <a:cubicBezTo>
                    <a:pt x="6150" y="24379"/>
                    <a:pt x="6359" y="24651"/>
                    <a:pt x="6568" y="24944"/>
                  </a:cubicBezTo>
                  <a:cubicBezTo>
                    <a:pt x="7991" y="26680"/>
                    <a:pt x="10063" y="27915"/>
                    <a:pt x="12322" y="28605"/>
                  </a:cubicBezTo>
                  <a:cubicBezTo>
                    <a:pt x="10983" y="30551"/>
                    <a:pt x="9205" y="31869"/>
                    <a:pt x="6924" y="32644"/>
                  </a:cubicBezTo>
                  <a:cubicBezTo>
                    <a:pt x="6728" y="32722"/>
                    <a:pt x="6789" y="33003"/>
                    <a:pt x="6988" y="33003"/>
                  </a:cubicBezTo>
                  <a:cubicBezTo>
                    <a:pt x="7001" y="33003"/>
                    <a:pt x="7014" y="33002"/>
                    <a:pt x="7029" y="32999"/>
                  </a:cubicBezTo>
                  <a:cubicBezTo>
                    <a:pt x="9414" y="32434"/>
                    <a:pt x="11506" y="30823"/>
                    <a:pt x="12678" y="28710"/>
                  </a:cubicBezTo>
                  <a:cubicBezTo>
                    <a:pt x="14012" y="29080"/>
                    <a:pt x="15398" y="29262"/>
                    <a:pt x="16763" y="29262"/>
                  </a:cubicBezTo>
                  <a:cubicBezTo>
                    <a:pt x="17325" y="29262"/>
                    <a:pt x="17883" y="29231"/>
                    <a:pt x="18432" y="29170"/>
                  </a:cubicBezTo>
                  <a:lnTo>
                    <a:pt x="18432" y="29170"/>
                  </a:lnTo>
                  <a:cubicBezTo>
                    <a:pt x="18704" y="30593"/>
                    <a:pt x="18558" y="31953"/>
                    <a:pt x="17993" y="33313"/>
                  </a:cubicBezTo>
                  <a:cubicBezTo>
                    <a:pt x="17938" y="33451"/>
                    <a:pt x="18063" y="33552"/>
                    <a:pt x="18186" y="33552"/>
                  </a:cubicBezTo>
                  <a:cubicBezTo>
                    <a:pt x="18249" y="33552"/>
                    <a:pt x="18312" y="33524"/>
                    <a:pt x="18348" y="33460"/>
                  </a:cubicBezTo>
                  <a:cubicBezTo>
                    <a:pt x="18955" y="32079"/>
                    <a:pt x="19123" y="30614"/>
                    <a:pt x="18767" y="29149"/>
                  </a:cubicBezTo>
                  <a:cubicBezTo>
                    <a:pt x="19792" y="29024"/>
                    <a:pt x="20796" y="28752"/>
                    <a:pt x="21696" y="28396"/>
                  </a:cubicBezTo>
                  <a:cubicBezTo>
                    <a:pt x="23203" y="27810"/>
                    <a:pt x="24479" y="26869"/>
                    <a:pt x="25504" y="25739"/>
                  </a:cubicBezTo>
                  <a:cubicBezTo>
                    <a:pt x="26906" y="26848"/>
                    <a:pt x="27722" y="28501"/>
                    <a:pt x="27764" y="30300"/>
                  </a:cubicBezTo>
                  <a:cubicBezTo>
                    <a:pt x="27764" y="30426"/>
                    <a:pt x="27869" y="30488"/>
                    <a:pt x="27973" y="30488"/>
                  </a:cubicBezTo>
                  <a:cubicBezTo>
                    <a:pt x="28078" y="30488"/>
                    <a:pt x="28182" y="30426"/>
                    <a:pt x="28182" y="30300"/>
                  </a:cubicBezTo>
                  <a:cubicBezTo>
                    <a:pt x="28182" y="28333"/>
                    <a:pt x="27283" y="26576"/>
                    <a:pt x="25734" y="25425"/>
                  </a:cubicBezTo>
                  <a:cubicBezTo>
                    <a:pt x="27283" y="23605"/>
                    <a:pt x="28245" y="21240"/>
                    <a:pt x="28454" y="18813"/>
                  </a:cubicBezTo>
                  <a:cubicBezTo>
                    <a:pt x="28688" y="18779"/>
                    <a:pt x="28919" y="18762"/>
                    <a:pt x="29145" y="18762"/>
                  </a:cubicBezTo>
                  <a:cubicBezTo>
                    <a:pt x="30436" y="18762"/>
                    <a:pt x="31597" y="19304"/>
                    <a:pt x="32576" y="20194"/>
                  </a:cubicBezTo>
                  <a:cubicBezTo>
                    <a:pt x="32626" y="20230"/>
                    <a:pt x="32678" y="20246"/>
                    <a:pt x="32725" y="20246"/>
                  </a:cubicBezTo>
                  <a:cubicBezTo>
                    <a:pt x="32897" y="20246"/>
                    <a:pt x="33026" y="20044"/>
                    <a:pt x="32911" y="19880"/>
                  </a:cubicBezTo>
                  <a:cubicBezTo>
                    <a:pt x="32013" y="18826"/>
                    <a:pt x="30701" y="18329"/>
                    <a:pt x="29375" y="18329"/>
                  </a:cubicBezTo>
                  <a:cubicBezTo>
                    <a:pt x="29095" y="18329"/>
                    <a:pt x="28815" y="18351"/>
                    <a:pt x="28538" y="18395"/>
                  </a:cubicBezTo>
                  <a:cubicBezTo>
                    <a:pt x="28559" y="17746"/>
                    <a:pt x="28559" y="17097"/>
                    <a:pt x="28475" y="16428"/>
                  </a:cubicBezTo>
                  <a:cubicBezTo>
                    <a:pt x="28224" y="14168"/>
                    <a:pt x="27073" y="11239"/>
                    <a:pt x="25316" y="8937"/>
                  </a:cubicBezTo>
                  <a:cubicBezTo>
                    <a:pt x="26467" y="7493"/>
                    <a:pt x="28120" y="6677"/>
                    <a:pt x="29940" y="6489"/>
                  </a:cubicBezTo>
                  <a:cubicBezTo>
                    <a:pt x="30233" y="6468"/>
                    <a:pt x="30233" y="6050"/>
                    <a:pt x="29940" y="6050"/>
                  </a:cubicBezTo>
                  <a:cubicBezTo>
                    <a:pt x="27994" y="6112"/>
                    <a:pt x="26237" y="7117"/>
                    <a:pt x="25086" y="8665"/>
                  </a:cubicBezTo>
                  <a:cubicBezTo>
                    <a:pt x="23472" y="6648"/>
                    <a:pt x="21381" y="5177"/>
                    <a:pt x="18993" y="5177"/>
                  </a:cubicBezTo>
                  <a:cubicBezTo>
                    <a:pt x="18780" y="5177"/>
                    <a:pt x="18565" y="5189"/>
                    <a:pt x="18348" y="5213"/>
                  </a:cubicBezTo>
                  <a:cubicBezTo>
                    <a:pt x="18537" y="3141"/>
                    <a:pt x="19625" y="1488"/>
                    <a:pt x="21529" y="484"/>
                  </a:cubicBezTo>
                  <a:cubicBezTo>
                    <a:pt x="21803" y="338"/>
                    <a:pt x="21614" y="0"/>
                    <a:pt x="2136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3161625" y="772000"/>
              <a:ext cx="38725" cy="49375"/>
            </a:xfrm>
            <a:custGeom>
              <a:avLst/>
              <a:gdLst/>
              <a:ahLst/>
              <a:cxnLst/>
              <a:rect l="l" t="t" r="r" b="b"/>
              <a:pathLst>
                <a:path w="1549" h="1975" extrusionOk="0">
                  <a:moveTo>
                    <a:pt x="780" y="881"/>
                  </a:moveTo>
                  <a:cubicBezTo>
                    <a:pt x="807" y="881"/>
                    <a:pt x="835" y="889"/>
                    <a:pt x="858" y="908"/>
                  </a:cubicBezTo>
                  <a:cubicBezTo>
                    <a:pt x="963" y="991"/>
                    <a:pt x="984" y="1368"/>
                    <a:pt x="879" y="1452"/>
                  </a:cubicBezTo>
                  <a:cubicBezTo>
                    <a:pt x="848" y="1473"/>
                    <a:pt x="818" y="1482"/>
                    <a:pt x="789" y="1482"/>
                  </a:cubicBezTo>
                  <a:cubicBezTo>
                    <a:pt x="702" y="1482"/>
                    <a:pt x="628" y="1399"/>
                    <a:pt x="565" y="1305"/>
                  </a:cubicBezTo>
                  <a:cubicBezTo>
                    <a:pt x="628" y="1243"/>
                    <a:pt x="649" y="1159"/>
                    <a:pt x="628" y="1096"/>
                  </a:cubicBezTo>
                  <a:cubicBezTo>
                    <a:pt x="579" y="982"/>
                    <a:pt x="682" y="881"/>
                    <a:pt x="780" y="881"/>
                  </a:cubicBezTo>
                  <a:close/>
                  <a:moveTo>
                    <a:pt x="737" y="0"/>
                  </a:moveTo>
                  <a:cubicBezTo>
                    <a:pt x="701" y="0"/>
                    <a:pt x="663" y="15"/>
                    <a:pt x="628" y="50"/>
                  </a:cubicBezTo>
                  <a:cubicBezTo>
                    <a:pt x="461" y="175"/>
                    <a:pt x="314" y="364"/>
                    <a:pt x="209" y="531"/>
                  </a:cubicBezTo>
                  <a:cubicBezTo>
                    <a:pt x="63" y="678"/>
                    <a:pt x="0" y="824"/>
                    <a:pt x="21" y="1012"/>
                  </a:cubicBezTo>
                  <a:cubicBezTo>
                    <a:pt x="0" y="1222"/>
                    <a:pt x="21" y="1410"/>
                    <a:pt x="147" y="1619"/>
                  </a:cubicBezTo>
                  <a:cubicBezTo>
                    <a:pt x="307" y="1843"/>
                    <a:pt x="565" y="1975"/>
                    <a:pt x="807" y="1975"/>
                  </a:cubicBezTo>
                  <a:cubicBezTo>
                    <a:pt x="1040" y="1975"/>
                    <a:pt x="1258" y="1854"/>
                    <a:pt x="1360" y="1577"/>
                  </a:cubicBezTo>
                  <a:cubicBezTo>
                    <a:pt x="1549" y="1117"/>
                    <a:pt x="1402" y="385"/>
                    <a:pt x="837" y="322"/>
                  </a:cubicBezTo>
                  <a:cubicBezTo>
                    <a:pt x="837" y="301"/>
                    <a:pt x="858" y="301"/>
                    <a:pt x="858" y="280"/>
                  </a:cubicBezTo>
                  <a:cubicBezTo>
                    <a:pt x="954" y="152"/>
                    <a:pt x="855" y="0"/>
                    <a:pt x="7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3354125" y="767475"/>
              <a:ext cx="47875" cy="38850"/>
            </a:xfrm>
            <a:custGeom>
              <a:avLst/>
              <a:gdLst/>
              <a:ahLst/>
              <a:cxnLst/>
              <a:rect l="l" t="t" r="r" b="b"/>
              <a:pathLst>
                <a:path w="1915" h="1554" extrusionOk="0">
                  <a:moveTo>
                    <a:pt x="1088" y="1"/>
                  </a:moveTo>
                  <a:cubicBezTo>
                    <a:pt x="419" y="1"/>
                    <a:pt x="0" y="900"/>
                    <a:pt x="523" y="1361"/>
                  </a:cubicBezTo>
                  <a:cubicBezTo>
                    <a:pt x="675" y="1494"/>
                    <a:pt x="866" y="1554"/>
                    <a:pt x="1054" y="1554"/>
                  </a:cubicBezTo>
                  <a:cubicBezTo>
                    <a:pt x="1489" y="1554"/>
                    <a:pt x="1914" y="1235"/>
                    <a:pt x="1841" y="754"/>
                  </a:cubicBezTo>
                  <a:cubicBezTo>
                    <a:pt x="1779" y="440"/>
                    <a:pt x="1548" y="189"/>
                    <a:pt x="1255" y="105"/>
                  </a:cubicBezTo>
                  <a:cubicBezTo>
                    <a:pt x="1235" y="63"/>
                    <a:pt x="1193" y="1"/>
                    <a:pt x="108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3071925" y="898225"/>
              <a:ext cx="402825" cy="157250"/>
            </a:xfrm>
            <a:custGeom>
              <a:avLst/>
              <a:gdLst/>
              <a:ahLst/>
              <a:cxnLst/>
              <a:rect l="l" t="t" r="r" b="b"/>
              <a:pathLst>
                <a:path w="16113" h="6290" extrusionOk="0">
                  <a:moveTo>
                    <a:pt x="15797" y="0"/>
                  </a:moveTo>
                  <a:cubicBezTo>
                    <a:pt x="15708" y="0"/>
                    <a:pt x="15616" y="43"/>
                    <a:pt x="15556" y="148"/>
                  </a:cubicBezTo>
                  <a:cubicBezTo>
                    <a:pt x="14071" y="3015"/>
                    <a:pt x="11874" y="5358"/>
                    <a:pt x="8442" y="5672"/>
                  </a:cubicBezTo>
                  <a:cubicBezTo>
                    <a:pt x="8216" y="5691"/>
                    <a:pt x="7990" y="5700"/>
                    <a:pt x="7765" y="5700"/>
                  </a:cubicBezTo>
                  <a:cubicBezTo>
                    <a:pt x="4791" y="5700"/>
                    <a:pt x="2001" y="4059"/>
                    <a:pt x="387" y="1550"/>
                  </a:cubicBezTo>
                  <a:cubicBezTo>
                    <a:pt x="348" y="1485"/>
                    <a:pt x="294" y="1459"/>
                    <a:pt x="240" y="1459"/>
                  </a:cubicBezTo>
                  <a:cubicBezTo>
                    <a:pt x="119" y="1459"/>
                    <a:pt x="1" y="1593"/>
                    <a:pt x="73" y="1738"/>
                  </a:cubicBezTo>
                  <a:cubicBezTo>
                    <a:pt x="1617" y="4483"/>
                    <a:pt x="4584" y="6290"/>
                    <a:pt x="7725" y="6290"/>
                  </a:cubicBezTo>
                  <a:cubicBezTo>
                    <a:pt x="8033" y="6290"/>
                    <a:pt x="8342" y="6272"/>
                    <a:pt x="8652" y="6237"/>
                  </a:cubicBezTo>
                  <a:cubicBezTo>
                    <a:pt x="11811" y="5902"/>
                    <a:pt x="15222" y="3538"/>
                    <a:pt x="16059" y="315"/>
                  </a:cubicBezTo>
                  <a:cubicBezTo>
                    <a:pt x="16112" y="141"/>
                    <a:pt x="15959" y="0"/>
                    <a:pt x="1579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1"/>
          <p:cNvSpPr/>
          <p:nvPr/>
        </p:nvSpPr>
        <p:spPr>
          <a:xfrm rot="5400000">
            <a:off x="7976704" y="1051900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" name="Google Shape;198;p11"/>
          <p:cNvGrpSpPr/>
          <p:nvPr/>
        </p:nvGrpSpPr>
        <p:grpSpPr>
          <a:xfrm>
            <a:off x="6365400" y="499825"/>
            <a:ext cx="927550" cy="2213550"/>
            <a:chOff x="6465175" y="710275"/>
            <a:chExt cx="927550" cy="2213550"/>
          </a:xfrm>
        </p:grpSpPr>
        <p:grpSp>
          <p:nvGrpSpPr>
            <p:cNvPr id="199" name="Google Shape;199;p11"/>
            <p:cNvGrpSpPr/>
            <p:nvPr/>
          </p:nvGrpSpPr>
          <p:grpSpPr>
            <a:xfrm>
              <a:off x="6465175" y="710275"/>
              <a:ext cx="927550" cy="2213550"/>
              <a:chOff x="3190375" y="3050700"/>
              <a:chExt cx="927550" cy="2213550"/>
            </a:xfrm>
          </p:grpSpPr>
          <p:sp>
            <p:nvSpPr>
              <p:cNvPr id="200" name="Google Shape;200;p11"/>
              <p:cNvSpPr/>
              <p:nvPr/>
            </p:nvSpPr>
            <p:spPr>
              <a:xfrm>
                <a:off x="3551650" y="3943325"/>
                <a:ext cx="464625" cy="1320925"/>
              </a:xfrm>
              <a:custGeom>
                <a:avLst/>
                <a:gdLst/>
                <a:ahLst/>
                <a:cxnLst/>
                <a:rect l="l" t="t" r="r" b="b"/>
                <a:pathLst>
                  <a:path w="18585" h="52837" extrusionOk="0">
                    <a:moveTo>
                      <a:pt x="12436" y="5656"/>
                    </a:moveTo>
                    <a:lnTo>
                      <a:pt x="12436" y="5656"/>
                    </a:lnTo>
                    <a:cubicBezTo>
                      <a:pt x="12437" y="5658"/>
                      <a:pt x="12439" y="5660"/>
                      <a:pt x="12440" y="5661"/>
                    </a:cubicBezTo>
                    <a:lnTo>
                      <a:pt x="12440" y="5661"/>
                    </a:lnTo>
                    <a:cubicBezTo>
                      <a:pt x="12438" y="5660"/>
                      <a:pt x="12437" y="5659"/>
                      <a:pt x="12436" y="5656"/>
                    </a:cubicBezTo>
                    <a:close/>
                    <a:moveTo>
                      <a:pt x="13678" y="16082"/>
                    </a:moveTo>
                    <a:cubicBezTo>
                      <a:pt x="13812" y="16183"/>
                      <a:pt x="13846" y="16183"/>
                      <a:pt x="13947" y="16183"/>
                    </a:cubicBezTo>
                    <a:cubicBezTo>
                      <a:pt x="14081" y="16217"/>
                      <a:pt x="14182" y="16217"/>
                      <a:pt x="14283" y="16250"/>
                    </a:cubicBezTo>
                    <a:cubicBezTo>
                      <a:pt x="14484" y="16351"/>
                      <a:pt x="14686" y="16452"/>
                      <a:pt x="14854" y="16620"/>
                    </a:cubicBezTo>
                    <a:cubicBezTo>
                      <a:pt x="15224" y="16922"/>
                      <a:pt x="15593" y="17258"/>
                      <a:pt x="15862" y="17628"/>
                    </a:cubicBezTo>
                    <a:cubicBezTo>
                      <a:pt x="15492" y="17762"/>
                      <a:pt x="15156" y="17897"/>
                      <a:pt x="14787" y="17930"/>
                    </a:cubicBezTo>
                    <a:cubicBezTo>
                      <a:pt x="14636" y="17947"/>
                      <a:pt x="14484" y="17956"/>
                      <a:pt x="14333" y="17956"/>
                    </a:cubicBezTo>
                    <a:cubicBezTo>
                      <a:pt x="14182" y="17956"/>
                      <a:pt x="14031" y="17947"/>
                      <a:pt x="13879" y="17930"/>
                    </a:cubicBezTo>
                    <a:cubicBezTo>
                      <a:pt x="13711" y="17897"/>
                      <a:pt x="13543" y="17863"/>
                      <a:pt x="13443" y="17796"/>
                    </a:cubicBezTo>
                    <a:cubicBezTo>
                      <a:pt x="13342" y="17762"/>
                      <a:pt x="13308" y="17729"/>
                      <a:pt x="13207" y="17662"/>
                    </a:cubicBezTo>
                    <a:lnTo>
                      <a:pt x="13106" y="17561"/>
                    </a:lnTo>
                    <a:cubicBezTo>
                      <a:pt x="13039" y="17494"/>
                      <a:pt x="13039" y="17460"/>
                      <a:pt x="13006" y="17426"/>
                    </a:cubicBezTo>
                    <a:cubicBezTo>
                      <a:pt x="13006" y="17393"/>
                      <a:pt x="12972" y="17326"/>
                      <a:pt x="12972" y="17258"/>
                    </a:cubicBezTo>
                    <a:lnTo>
                      <a:pt x="12972" y="17057"/>
                    </a:lnTo>
                    <a:lnTo>
                      <a:pt x="13106" y="16653"/>
                    </a:lnTo>
                    <a:cubicBezTo>
                      <a:pt x="13140" y="16586"/>
                      <a:pt x="13174" y="16452"/>
                      <a:pt x="13275" y="16385"/>
                    </a:cubicBezTo>
                    <a:cubicBezTo>
                      <a:pt x="13308" y="16317"/>
                      <a:pt x="13342" y="16250"/>
                      <a:pt x="13443" y="16217"/>
                    </a:cubicBezTo>
                    <a:cubicBezTo>
                      <a:pt x="13476" y="16183"/>
                      <a:pt x="13510" y="16183"/>
                      <a:pt x="13543" y="16116"/>
                    </a:cubicBezTo>
                    <a:cubicBezTo>
                      <a:pt x="13611" y="16116"/>
                      <a:pt x="13644" y="16082"/>
                      <a:pt x="13678" y="16082"/>
                    </a:cubicBezTo>
                    <a:close/>
                    <a:moveTo>
                      <a:pt x="1512" y="29760"/>
                    </a:moveTo>
                    <a:lnTo>
                      <a:pt x="1512" y="29760"/>
                    </a:lnTo>
                    <a:cubicBezTo>
                      <a:pt x="1505" y="29777"/>
                      <a:pt x="1498" y="29795"/>
                      <a:pt x="1491" y="29812"/>
                    </a:cubicBezTo>
                    <a:lnTo>
                      <a:pt x="1491" y="29812"/>
                    </a:lnTo>
                    <a:cubicBezTo>
                      <a:pt x="1503" y="29801"/>
                      <a:pt x="1512" y="29785"/>
                      <a:pt x="1512" y="29760"/>
                    </a:cubicBezTo>
                    <a:close/>
                    <a:moveTo>
                      <a:pt x="10717" y="1"/>
                    </a:moveTo>
                    <a:cubicBezTo>
                      <a:pt x="10574" y="1"/>
                      <a:pt x="10479" y="111"/>
                      <a:pt x="10452" y="220"/>
                    </a:cubicBezTo>
                    <a:cubicBezTo>
                      <a:pt x="10317" y="624"/>
                      <a:pt x="10250" y="1094"/>
                      <a:pt x="10183" y="1497"/>
                    </a:cubicBezTo>
                    <a:cubicBezTo>
                      <a:pt x="10149" y="1934"/>
                      <a:pt x="10183" y="2337"/>
                      <a:pt x="10284" y="2741"/>
                    </a:cubicBezTo>
                    <a:cubicBezTo>
                      <a:pt x="10418" y="3514"/>
                      <a:pt x="10754" y="4253"/>
                      <a:pt x="11124" y="4925"/>
                    </a:cubicBezTo>
                    <a:cubicBezTo>
                      <a:pt x="11527" y="5631"/>
                      <a:pt x="12098" y="6303"/>
                      <a:pt x="12636" y="6941"/>
                    </a:cubicBezTo>
                    <a:lnTo>
                      <a:pt x="14384" y="8823"/>
                    </a:lnTo>
                    <a:cubicBezTo>
                      <a:pt x="15089" y="9495"/>
                      <a:pt x="15728" y="10201"/>
                      <a:pt x="16333" y="10974"/>
                    </a:cubicBezTo>
                    <a:cubicBezTo>
                      <a:pt x="16770" y="11512"/>
                      <a:pt x="17106" y="12049"/>
                      <a:pt x="17374" y="12688"/>
                    </a:cubicBezTo>
                    <a:cubicBezTo>
                      <a:pt x="17376" y="12693"/>
                      <a:pt x="17378" y="12697"/>
                      <a:pt x="17380" y="12702"/>
                    </a:cubicBezTo>
                    <a:lnTo>
                      <a:pt x="17380" y="12702"/>
                    </a:lnTo>
                    <a:cubicBezTo>
                      <a:pt x="17375" y="12695"/>
                      <a:pt x="17374" y="12688"/>
                      <a:pt x="17374" y="12688"/>
                    </a:cubicBezTo>
                    <a:lnTo>
                      <a:pt x="17374" y="12688"/>
                    </a:lnTo>
                    <a:cubicBezTo>
                      <a:pt x="17374" y="12707"/>
                      <a:pt x="17374" y="12716"/>
                      <a:pt x="17387" y="12719"/>
                    </a:cubicBezTo>
                    <a:lnTo>
                      <a:pt x="17387" y="12719"/>
                    </a:lnTo>
                    <a:cubicBezTo>
                      <a:pt x="17385" y="12713"/>
                      <a:pt x="17383" y="12708"/>
                      <a:pt x="17380" y="12702"/>
                    </a:cubicBezTo>
                    <a:lnTo>
                      <a:pt x="17380" y="12702"/>
                    </a:lnTo>
                    <a:cubicBezTo>
                      <a:pt x="17387" y="12711"/>
                      <a:pt x="17404" y="12722"/>
                      <a:pt x="17442" y="12722"/>
                    </a:cubicBezTo>
                    <a:cubicBezTo>
                      <a:pt x="17413" y="12722"/>
                      <a:pt x="17397" y="12722"/>
                      <a:pt x="17387" y="12719"/>
                    </a:cubicBezTo>
                    <a:lnTo>
                      <a:pt x="17387" y="12719"/>
                    </a:lnTo>
                    <a:cubicBezTo>
                      <a:pt x="17549" y="13115"/>
                      <a:pt x="17679" y="13574"/>
                      <a:pt x="17744" y="14032"/>
                    </a:cubicBezTo>
                    <a:lnTo>
                      <a:pt x="17744" y="13931"/>
                    </a:lnTo>
                    <a:cubicBezTo>
                      <a:pt x="17811" y="14368"/>
                      <a:pt x="17811" y="14772"/>
                      <a:pt x="17744" y="15208"/>
                    </a:cubicBezTo>
                    <a:cubicBezTo>
                      <a:pt x="17710" y="15578"/>
                      <a:pt x="17610" y="15948"/>
                      <a:pt x="17475" y="16351"/>
                    </a:cubicBezTo>
                    <a:cubicBezTo>
                      <a:pt x="17374" y="16519"/>
                      <a:pt x="17307" y="16620"/>
                      <a:pt x="17206" y="16754"/>
                    </a:cubicBezTo>
                    <a:cubicBezTo>
                      <a:pt x="17072" y="16922"/>
                      <a:pt x="16904" y="17057"/>
                      <a:pt x="16736" y="17225"/>
                    </a:cubicBezTo>
                    <a:cubicBezTo>
                      <a:pt x="16669" y="17258"/>
                      <a:pt x="16635" y="17292"/>
                      <a:pt x="16534" y="17393"/>
                    </a:cubicBezTo>
                    <a:cubicBezTo>
                      <a:pt x="16400" y="17225"/>
                      <a:pt x="16299" y="17057"/>
                      <a:pt x="16131" y="16889"/>
                    </a:cubicBezTo>
                    <a:cubicBezTo>
                      <a:pt x="15829" y="16553"/>
                      <a:pt x="15492" y="16250"/>
                      <a:pt x="15123" y="16015"/>
                    </a:cubicBezTo>
                    <a:cubicBezTo>
                      <a:pt x="14820" y="15780"/>
                      <a:pt x="14484" y="15612"/>
                      <a:pt x="14115" y="15544"/>
                    </a:cubicBezTo>
                    <a:cubicBezTo>
                      <a:pt x="14042" y="15537"/>
                      <a:pt x="13968" y="15533"/>
                      <a:pt x="13894" y="15533"/>
                    </a:cubicBezTo>
                    <a:cubicBezTo>
                      <a:pt x="13623" y="15533"/>
                      <a:pt x="13344" y="15588"/>
                      <a:pt x="13106" y="15746"/>
                    </a:cubicBezTo>
                    <a:cubicBezTo>
                      <a:pt x="12770" y="16015"/>
                      <a:pt x="12569" y="16385"/>
                      <a:pt x="12434" y="16754"/>
                    </a:cubicBezTo>
                    <a:cubicBezTo>
                      <a:pt x="12300" y="17090"/>
                      <a:pt x="12300" y="17460"/>
                      <a:pt x="12434" y="17762"/>
                    </a:cubicBezTo>
                    <a:cubicBezTo>
                      <a:pt x="12569" y="18065"/>
                      <a:pt x="12770" y="18300"/>
                      <a:pt x="13073" y="18468"/>
                    </a:cubicBezTo>
                    <a:cubicBezTo>
                      <a:pt x="13342" y="18636"/>
                      <a:pt x="13745" y="18737"/>
                      <a:pt x="14047" y="18737"/>
                    </a:cubicBezTo>
                    <a:cubicBezTo>
                      <a:pt x="14148" y="18745"/>
                      <a:pt x="14249" y="18750"/>
                      <a:pt x="14349" y="18750"/>
                    </a:cubicBezTo>
                    <a:cubicBezTo>
                      <a:pt x="14650" y="18750"/>
                      <a:pt x="14946" y="18712"/>
                      <a:pt x="15224" y="18636"/>
                    </a:cubicBezTo>
                    <a:cubicBezTo>
                      <a:pt x="15627" y="18569"/>
                      <a:pt x="15997" y="18435"/>
                      <a:pt x="16366" y="18267"/>
                    </a:cubicBezTo>
                    <a:cubicBezTo>
                      <a:pt x="16501" y="18535"/>
                      <a:pt x="16669" y="18737"/>
                      <a:pt x="16736" y="18972"/>
                    </a:cubicBezTo>
                    <a:cubicBezTo>
                      <a:pt x="16837" y="19207"/>
                      <a:pt x="16904" y="19376"/>
                      <a:pt x="16904" y="19577"/>
                    </a:cubicBezTo>
                    <a:cubicBezTo>
                      <a:pt x="16904" y="19779"/>
                      <a:pt x="16904" y="19980"/>
                      <a:pt x="16870" y="20216"/>
                    </a:cubicBezTo>
                    <a:cubicBezTo>
                      <a:pt x="16837" y="20451"/>
                      <a:pt x="16803" y="20720"/>
                      <a:pt x="16669" y="20955"/>
                    </a:cubicBezTo>
                    <a:cubicBezTo>
                      <a:pt x="16568" y="21123"/>
                      <a:pt x="16501" y="21291"/>
                      <a:pt x="16366" y="21459"/>
                    </a:cubicBezTo>
                    <a:cubicBezTo>
                      <a:pt x="16232" y="21627"/>
                      <a:pt x="16131" y="21762"/>
                      <a:pt x="15963" y="21896"/>
                    </a:cubicBezTo>
                    <a:cubicBezTo>
                      <a:pt x="15728" y="22064"/>
                      <a:pt x="15492" y="22165"/>
                      <a:pt x="15190" y="22299"/>
                    </a:cubicBezTo>
                    <a:cubicBezTo>
                      <a:pt x="14686" y="22501"/>
                      <a:pt x="14148" y="22635"/>
                      <a:pt x="13611" y="22669"/>
                    </a:cubicBezTo>
                    <a:cubicBezTo>
                      <a:pt x="12703" y="22803"/>
                      <a:pt x="11796" y="22803"/>
                      <a:pt x="10922" y="22837"/>
                    </a:cubicBezTo>
                    <a:cubicBezTo>
                      <a:pt x="10452" y="22904"/>
                      <a:pt x="9948" y="22938"/>
                      <a:pt x="9477" y="22971"/>
                    </a:cubicBezTo>
                    <a:cubicBezTo>
                      <a:pt x="8839" y="23039"/>
                      <a:pt x="8267" y="23173"/>
                      <a:pt x="7662" y="23341"/>
                    </a:cubicBezTo>
                    <a:cubicBezTo>
                      <a:pt x="6486" y="23677"/>
                      <a:pt x="5411" y="24215"/>
                      <a:pt x="4403" y="24954"/>
                    </a:cubicBezTo>
                    <a:cubicBezTo>
                      <a:pt x="3394" y="25660"/>
                      <a:pt x="2554" y="26534"/>
                      <a:pt x="1849" y="27542"/>
                    </a:cubicBezTo>
                    <a:cubicBezTo>
                      <a:pt x="1445" y="28046"/>
                      <a:pt x="1176" y="28583"/>
                      <a:pt x="908" y="29188"/>
                    </a:cubicBezTo>
                    <a:cubicBezTo>
                      <a:pt x="672" y="29760"/>
                      <a:pt x="437" y="30365"/>
                      <a:pt x="269" y="31003"/>
                    </a:cubicBezTo>
                    <a:cubicBezTo>
                      <a:pt x="34" y="31910"/>
                      <a:pt x="0" y="32885"/>
                      <a:pt x="235" y="33792"/>
                    </a:cubicBezTo>
                    <a:cubicBezTo>
                      <a:pt x="706" y="35405"/>
                      <a:pt x="2117" y="36447"/>
                      <a:pt x="3394" y="37422"/>
                    </a:cubicBezTo>
                    <a:cubicBezTo>
                      <a:pt x="3462" y="37489"/>
                      <a:pt x="3562" y="37556"/>
                      <a:pt x="3630" y="37623"/>
                    </a:cubicBezTo>
                    <a:lnTo>
                      <a:pt x="3596" y="37590"/>
                    </a:lnTo>
                    <a:lnTo>
                      <a:pt x="3596" y="37590"/>
                    </a:lnTo>
                    <a:cubicBezTo>
                      <a:pt x="4470" y="38262"/>
                      <a:pt x="5310" y="38968"/>
                      <a:pt x="5982" y="39841"/>
                    </a:cubicBezTo>
                    <a:cubicBezTo>
                      <a:pt x="6385" y="40345"/>
                      <a:pt x="6721" y="40917"/>
                      <a:pt x="6923" y="41454"/>
                    </a:cubicBezTo>
                    <a:cubicBezTo>
                      <a:pt x="7125" y="41992"/>
                      <a:pt x="7293" y="42496"/>
                      <a:pt x="7326" y="43101"/>
                    </a:cubicBezTo>
                    <a:cubicBezTo>
                      <a:pt x="7427" y="43706"/>
                      <a:pt x="7427" y="44311"/>
                      <a:pt x="7326" y="44949"/>
                    </a:cubicBezTo>
                    <a:lnTo>
                      <a:pt x="7326" y="44849"/>
                    </a:lnTo>
                    <a:cubicBezTo>
                      <a:pt x="7259" y="45554"/>
                      <a:pt x="7057" y="46226"/>
                      <a:pt x="6789" y="46899"/>
                    </a:cubicBezTo>
                    <a:cubicBezTo>
                      <a:pt x="6419" y="47739"/>
                      <a:pt x="5948" y="48545"/>
                      <a:pt x="5411" y="49318"/>
                    </a:cubicBezTo>
                    <a:cubicBezTo>
                      <a:pt x="4739" y="50192"/>
                      <a:pt x="3932" y="50931"/>
                      <a:pt x="3092" y="51603"/>
                    </a:cubicBezTo>
                    <a:cubicBezTo>
                      <a:pt x="2857" y="51839"/>
                      <a:pt x="2554" y="52040"/>
                      <a:pt x="2252" y="52208"/>
                    </a:cubicBezTo>
                    <a:cubicBezTo>
                      <a:pt x="2084" y="52275"/>
                      <a:pt x="2050" y="52511"/>
                      <a:pt x="2117" y="52679"/>
                    </a:cubicBezTo>
                    <a:cubicBezTo>
                      <a:pt x="2180" y="52784"/>
                      <a:pt x="2296" y="52836"/>
                      <a:pt x="2407" y="52836"/>
                    </a:cubicBezTo>
                    <a:cubicBezTo>
                      <a:pt x="2473" y="52836"/>
                      <a:pt x="2537" y="52817"/>
                      <a:pt x="2588" y="52780"/>
                    </a:cubicBezTo>
                    <a:cubicBezTo>
                      <a:pt x="3697" y="52074"/>
                      <a:pt x="4638" y="51234"/>
                      <a:pt x="5478" y="50259"/>
                    </a:cubicBezTo>
                    <a:cubicBezTo>
                      <a:pt x="5915" y="49755"/>
                      <a:pt x="6285" y="49251"/>
                      <a:pt x="6654" y="48680"/>
                    </a:cubicBezTo>
                    <a:cubicBezTo>
                      <a:pt x="6990" y="48142"/>
                      <a:pt x="7293" y="47537"/>
                      <a:pt x="7562" y="46966"/>
                    </a:cubicBezTo>
                    <a:cubicBezTo>
                      <a:pt x="7998" y="45790"/>
                      <a:pt x="8234" y="44513"/>
                      <a:pt x="8099" y="43269"/>
                    </a:cubicBezTo>
                    <a:cubicBezTo>
                      <a:pt x="7965" y="41992"/>
                      <a:pt x="7494" y="40816"/>
                      <a:pt x="6789" y="39774"/>
                    </a:cubicBezTo>
                    <a:cubicBezTo>
                      <a:pt x="6318" y="39136"/>
                      <a:pt x="5780" y="38564"/>
                      <a:pt x="5209" y="37993"/>
                    </a:cubicBezTo>
                    <a:cubicBezTo>
                      <a:pt x="4638" y="37489"/>
                      <a:pt x="4033" y="37052"/>
                      <a:pt x="3428" y="36615"/>
                    </a:cubicBezTo>
                    <a:cubicBezTo>
                      <a:pt x="3462" y="36615"/>
                      <a:pt x="3462" y="36649"/>
                      <a:pt x="3529" y="36649"/>
                    </a:cubicBezTo>
                    <a:cubicBezTo>
                      <a:pt x="2790" y="36111"/>
                      <a:pt x="2117" y="35573"/>
                      <a:pt x="1580" y="34901"/>
                    </a:cubicBezTo>
                    <a:cubicBezTo>
                      <a:pt x="1378" y="34599"/>
                      <a:pt x="1210" y="34296"/>
                      <a:pt x="1076" y="34028"/>
                    </a:cubicBezTo>
                    <a:cubicBezTo>
                      <a:pt x="941" y="33725"/>
                      <a:pt x="908" y="33456"/>
                      <a:pt x="874" y="33187"/>
                    </a:cubicBezTo>
                    <a:cubicBezTo>
                      <a:pt x="840" y="32751"/>
                      <a:pt x="840" y="32347"/>
                      <a:pt x="874" y="31944"/>
                    </a:cubicBezTo>
                    <a:cubicBezTo>
                      <a:pt x="1005" y="31222"/>
                      <a:pt x="1200" y="30533"/>
                      <a:pt x="1491" y="29812"/>
                    </a:cubicBezTo>
                    <a:lnTo>
                      <a:pt x="1491" y="29812"/>
                    </a:lnTo>
                    <a:cubicBezTo>
                      <a:pt x="1478" y="29825"/>
                      <a:pt x="1462" y="29833"/>
                      <a:pt x="1452" y="29843"/>
                    </a:cubicBezTo>
                    <a:lnTo>
                      <a:pt x="1452" y="29843"/>
                    </a:lnTo>
                    <a:cubicBezTo>
                      <a:pt x="1788" y="29044"/>
                      <a:pt x="2222" y="28343"/>
                      <a:pt x="2756" y="27643"/>
                    </a:cubicBezTo>
                    <a:cubicBezTo>
                      <a:pt x="3260" y="26970"/>
                      <a:pt x="3898" y="26366"/>
                      <a:pt x="4571" y="25828"/>
                    </a:cubicBezTo>
                    <a:cubicBezTo>
                      <a:pt x="5276" y="25290"/>
                      <a:pt x="6083" y="24820"/>
                      <a:pt x="6923" y="24484"/>
                    </a:cubicBezTo>
                    <a:cubicBezTo>
                      <a:pt x="7830" y="24114"/>
                      <a:pt x="8805" y="23845"/>
                      <a:pt x="9780" y="23711"/>
                    </a:cubicBezTo>
                    <a:lnTo>
                      <a:pt x="9813" y="23711"/>
                    </a:lnTo>
                    <a:cubicBezTo>
                      <a:pt x="10687" y="23610"/>
                      <a:pt x="11594" y="23610"/>
                      <a:pt x="12468" y="23543"/>
                    </a:cubicBezTo>
                    <a:cubicBezTo>
                      <a:pt x="13375" y="23509"/>
                      <a:pt x="14316" y="23442"/>
                      <a:pt x="15190" y="23139"/>
                    </a:cubicBezTo>
                    <a:cubicBezTo>
                      <a:pt x="15627" y="23005"/>
                      <a:pt x="15997" y="22837"/>
                      <a:pt x="16333" y="22602"/>
                    </a:cubicBezTo>
                    <a:cubicBezTo>
                      <a:pt x="16669" y="22333"/>
                      <a:pt x="16971" y="22030"/>
                      <a:pt x="17206" y="21661"/>
                    </a:cubicBezTo>
                    <a:cubicBezTo>
                      <a:pt x="17475" y="21257"/>
                      <a:pt x="17576" y="20787"/>
                      <a:pt x="17643" y="20283"/>
                    </a:cubicBezTo>
                    <a:cubicBezTo>
                      <a:pt x="17677" y="20081"/>
                      <a:pt x="17677" y="19846"/>
                      <a:pt x="17677" y="19644"/>
                    </a:cubicBezTo>
                    <a:cubicBezTo>
                      <a:pt x="17677" y="19476"/>
                      <a:pt x="17643" y="19275"/>
                      <a:pt x="17542" y="19107"/>
                    </a:cubicBezTo>
                    <a:cubicBezTo>
                      <a:pt x="17408" y="18737"/>
                      <a:pt x="17206" y="18334"/>
                      <a:pt x="17005" y="17998"/>
                    </a:cubicBezTo>
                    <a:lnTo>
                      <a:pt x="17005" y="17964"/>
                    </a:lnTo>
                    <a:cubicBezTo>
                      <a:pt x="17173" y="17830"/>
                      <a:pt x="17341" y="17729"/>
                      <a:pt x="17475" y="17594"/>
                    </a:cubicBezTo>
                    <a:cubicBezTo>
                      <a:pt x="17576" y="17460"/>
                      <a:pt x="17710" y="17292"/>
                      <a:pt x="17845" y="17124"/>
                    </a:cubicBezTo>
                    <a:cubicBezTo>
                      <a:pt x="17979" y="16956"/>
                      <a:pt x="18047" y="16788"/>
                      <a:pt x="18147" y="16586"/>
                    </a:cubicBezTo>
                    <a:cubicBezTo>
                      <a:pt x="18215" y="16385"/>
                      <a:pt x="18248" y="16217"/>
                      <a:pt x="18349" y="15981"/>
                    </a:cubicBezTo>
                    <a:cubicBezTo>
                      <a:pt x="18383" y="15780"/>
                      <a:pt x="18416" y="15544"/>
                      <a:pt x="18483" y="15309"/>
                    </a:cubicBezTo>
                    <a:cubicBezTo>
                      <a:pt x="18584" y="14536"/>
                      <a:pt x="18483" y="13730"/>
                      <a:pt x="18248" y="13024"/>
                    </a:cubicBezTo>
                    <a:cubicBezTo>
                      <a:pt x="18047" y="12352"/>
                      <a:pt x="17677" y="11680"/>
                      <a:pt x="17240" y="11075"/>
                    </a:cubicBezTo>
                    <a:cubicBezTo>
                      <a:pt x="16803" y="10436"/>
                      <a:pt x="16299" y="9832"/>
                      <a:pt x="15728" y="9227"/>
                    </a:cubicBezTo>
                    <a:cubicBezTo>
                      <a:pt x="14652" y="8050"/>
                      <a:pt x="13476" y="6975"/>
                      <a:pt x="12468" y="5698"/>
                    </a:cubicBezTo>
                    <a:cubicBezTo>
                      <a:pt x="12459" y="5686"/>
                      <a:pt x="12449" y="5674"/>
                      <a:pt x="12440" y="5661"/>
                    </a:cubicBezTo>
                    <a:lnTo>
                      <a:pt x="12440" y="5661"/>
                    </a:lnTo>
                    <a:cubicBezTo>
                      <a:pt x="12445" y="5664"/>
                      <a:pt x="12453" y="5664"/>
                      <a:pt x="12468" y="5664"/>
                    </a:cubicBezTo>
                    <a:lnTo>
                      <a:pt x="12434" y="5631"/>
                    </a:lnTo>
                    <a:lnTo>
                      <a:pt x="12434" y="5631"/>
                    </a:lnTo>
                    <a:cubicBezTo>
                      <a:pt x="12434" y="5643"/>
                      <a:pt x="12434" y="5651"/>
                      <a:pt x="12436" y="5656"/>
                    </a:cubicBezTo>
                    <a:lnTo>
                      <a:pt x="12436" y="5656"/>
                    </a:lnTo>
                    <a:cubicBezTo>
                      <a:pt x="12012" y="5097"/>
                      <a:pt x="11621" y="4505"/>
                      <a:pt x="11359" y="3850"/>
                    </a:cubicBezTo>
                    <a:cubicBezTo>
                      <a:pt x="11191" y="3446"/>
                      <a:pt x="11090" y="3010"/>
                      <a:pt x="10989" y="2539"/>
                    </a:cubicBezTo>
                    <a:cubicBezTo>
                      <a:pt x="10956" y="2136"/>
                      <a:pt x="10956" y="1699"/>
                      <a:pt x="10989" y="1296"/>
                    </a:cubicBezTo>
                    <a:cubicBezTo>
                      <a:pt x="11023" y="993"/>
                      <a:pt x="11090" y="758"/>
                      <a:pt x="11157" y="456"/>
                    </a:cubicBezTo>
                    <a:cubicBezTo>
                      <a:pt x="11191" y="287"/>
                      <a:pt x="11090" y="86"/>
                      <a:pt x="10922" y="19"/>
                    </a:cubicBezTo>
                    <a:lnTo>
                      <a:pt x="10821" y="19"/>
                    </a:lnTo>
                    <a:cubicBezTo>
                      <a:pt x="10784" y="6"/>
                      <a:pt x="10750" y="1"/>
                      <a:pt x="10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>
                <a:off x="3190375" y="3050700"/>
                <a:ext cx="927550" cy="983000"/>
              </a:xfrm>
              <a:custGeom>
                <a:avLst/>
                <a:gdLst/>
                <a:ahLst/>
                <a:cxnLst/>
                <a:rect l="l" t="t" r="r" b="b"/>
                <a:pathLst>
                  <a:path w="37102" h="39320" extrusionOk="0">
                    <a:moveTo>
                      <a:pt x="26381" y="1"/>
                    </a:moveTo>
                    <a:cubicBezTo>
                      <a:pt x="25776" y="1"/>
                      <a:pt x="25205" y="68"/>
                      <a:pt x="24567" y="202"/>
                    </a:cubicBezTo>
                    <a:cubicBezTo>
                      <a:pt x="22819" y="572"/>
                      <a:pt x="21072" y="1681"/>
                      <a:pt x="19727" y="3227"/>
                    </a:cubicBezTo>
                    <a:cubicBezTo>
                      <a:pt x="18585" y="4571"/>
                      <a:pt x="17677" y="6251"/>
                      <a:pt x="17173" y="8133"/>
                    </a:cubicBezTo>
                    <a:cubicBezTo>
                      <a:pt x="16904" y="7730"/>
                      <a:pt x="16669" y="7394"/>
                      <a:pt x="16367" y="7058"/>
                    </a:cubicBezTo>
                    <a:cubicBezTo>
                      <a:pt x="15963" y="6554"/>
                      <a:pt x="15493" y="6083"/>
                      <a:pt x="14989" y="5714"/>
                    </a:cubicBezTo>
                    <a:cubicBezTo>
                      <a:pt x="14048" y="5042"/>
                      <a:pt x="13006" y="4504"/>
                      <a:pt x="11830" y="4202"/>
                    </a:cubicBezTo>
                    <a:cubicBezTo>
                      <a:pt x="11292" y="4067"/>
                      <a:pt x="10687" y="3933"/>
                      <a:pt x="10082" y="3899"/>
                    </a:cubicBezTo>
                    <a:lnTo>
                      <a:pt x="9511" y="3899"/>
                    </a:lnTo>
                    <a:cubicBezTo>
                      <a:pt x="9142" y="3899"/>
                      <a:pt x="8738" y="3933"/>
                      <a:pt x="8301" y="4000"/>
                    </a:cubicBezTo>
                    <a:cubicBezTo>
                      <a:pt x="7260" y="4101"/>
                      <a:pt x="6251" y="4437"/>
                      <a:pt x="5243" y="5008"/>
                    </a:cubicBezTo>
                    <a:cubicBezTo>
                      <a:pt x="4437" y="5411"/>
                      <a:pt x="3697" y="5983"/>
                      <a:pt x="3059" y="6722"/>
                    </a:cubicBezTo>
                    <a:cubicBezTo>
                      <a:pt x="2420" y="7394"/>
                      <a:pt x="1916" y="8133"/>
                      <a:pt x="1446" y="8974"/>
                    </a:cubicBezTo>
                    <a:cubicBezTo>
                      <a:pt x="606" y="10587"/>
                      <a:pt x="102" y="12469"/>
                      <a:pt x="34" y="14485"/>
                    </a:cubicBezTo>
                    <a:cubicBezTo>
                      <a:pt x="1" y="15426"/>
                      <a:pt x="34" y="16367"/>
                      <a:pt x="169" y="17341"/>
                    </a:cubicBezTo>
                    <a:cubicBezTo>
                      <a:pt x="303" y="18282"/>
                      <a:pt x="505" y="19190"/>
                      <a:pt x="841" y="20030"/>
                    </a:cubicBezTo>
                    <a:cubicBezTo>
                      <a:pt x="1211" y="21038"/>
                      <a:pt x="1681" y="22046"/>
                      <a:pt x="2219" y="23021"/>
                    </a:cubicBezTo>
                    <a:cubicBezTo>
                      <a:pt x="2723" y="23894"/>
                      <a:pt x="3361" y="24768"/>
                      <a:pt x="4067" y="25608"/>
                    </a:cubicBezTo>
                    <a:cubicBezTo>
                      <a:pt x="5344" y="27087"/>
                      <a:pt x="6890" y="28465"/>
                      <a:pt x="8772" y="29742"/>
                    </a:cubicBezTo>
                    <a:cubicBezTo>
                      <a:pt x="10385" y="30784"/>
                      <a:pt x="12233" y="31792"/>
                      <a:pt x="14384" y="32766"/>
                    </a:cubicBezTo>
                    <a:cubicBezTo>
                      <a:pt x="16770" y="33808"/>
                      <a:pt x="19156" y="34648"/>
                      <a:pt x="22013" y="35623"/>
                    </a:cubicBezTo>
                    <a:cubicBezTo>
                      <a:pt x="21542" y="36093"/>
                      <a:pt x="21139" y="36597"/>
                      <a:pt x="20803" y="37169"/>
                    </a:cubicBezTo>
                    <a:cubicBezTo>
                      <a:pt x="20702" y="37337"/>
                      <a:pt x="20635" y="37538"/>
                      <a:pt x="20567" y="37706"/>
                    </a:cubicBezTo>
                    <a:cubicBezTo>
                      <a:pt x="20534" y="37807"/>
                      <a:pt x="20534" y="37874"/>
                      <a:pt x="20534" y="37975"/>
                    </a:cubicBezTo>
                    <a:lnTo>
                      <a:pt x="20534" y="38311"/>
                    </a:lnTo>
                    <a:cubicBezTo>
                      <a:pt x="20534" y="38379"/>
                      <a:pt x="20567" y="38479"/>
                      <a:pt x="20567" y="38547"/>
                    </a:cubicBezTo>
                    <a:cubicBezTo>
                      <a:pt x="20635" y="38647"/>
                      <a:pt x="20668" y="38782"/>
                      <a:pt x="20702" y="38849"/>
                    </a:cubicBezTo>
                    <a:cubicBezTo>
                      <a:pt x="20803" y="38983"/>
                      <a:pt x="20870" y="39118"/>
                      <a:pt x="21004" y="39185"/>
                    </a:cubicBezTo>
                    <a:cubicBezTo>
                      <a:pt x="21072" y="39286"/>
                      <a:pt x="21206" y="39319"/>
                      <a:pt x="21340" y="39319"/>
                    </a:cubicBezTo>
                    <a:lnTo>
                      <a:pt x="21374" y="39319"/>
                    </a:lnTo>
                    <a:cubicBezTo>
                      <a:pt x="21508" y="39319"/>
                      <a:pt x="21643" y="39286"/>
                      <a:pt x="21710" y="39219"/>
                    </a:cubicBezTo>
                    <a:cubicBezTo>
                      <a:pt x="21845" y="39185"/>
                      <a:pt x="21979" y="39118"/>
                      <a:pt x="22080" y="38983"/>
                    </a:cubicBezTo>
                    <a:cubicBezTo>
                      <a:pt x="22214" y="38849"/>
                      <a:pt x="22349" y="38715"/>
                      <a:pt x="22483" y="38647"/>
                    </a:cubicBezTo>
                    <a:cubicBezTo>
                      <a:pt x="22685" y="38379"/>
                      <a:pt x="22886" y="38143"/>
                      <a:pt x="23054" y="37841"/>
                    </a:cubicBezTo>
                    <a:cubicBezTo>
                      <a:pt x="23088" y="37774"/>
                      <a:pt x="23155" y="37706"/>
                      <a:pt x="23189" y="37639"/>
                    </a:cubicBezTo>
                    <a:lnTo>
                      <a:pt x="23323" y="37874"/>
                    </a:lnTo>
                    <a:cubicBezTo>
                      <a:pt x="23424" y="38110"/>
                      <a:pt x="23659" y="38311"/>
                      <a:pt x="23861" y="38446"/>
                    </a:cubicBezTo>
                    <a:cubicBezTo>
                      <a:pt x="24096" y="38614"/>
                      <a:pt x="24432" y="38681"/>
                      <a:pt x="24768" y="38681"/>
                    </a:cubicBezTo>
                    <a:cubicBezTo>
                      <a:pt x="24936" y="38681"/>
                      <a:pt x="25071" y="38681"/>
                      <a:pt x="25239" y="38647"/>
                    </a:cubicBezTo>
                    <a:cubicBezTo>
                      <a:pt x="25440" y="38614"/>
                      <a:pt x="25676" y="38479"/>
                      <a:pt x="25877" y="38311"/>
                    </a:cubicBezTo>
                    <a:cubicBezTo>
                      <a:pt x="26045" y="38177"/>
                      <a:pt x="26180" y="37975"/>
                      <a:pt x="26280" y="37774"/>
                    </a:cubicBezTo>
                    <a:cubicBezTo>
                      <a:pt x="26381" y="37538"/>
                      <a:pt x="26415" y="37303"/>
                      <a:pt x="26381" y="37001"/>
                    </a:cubicBezTo>
                    <a:cubicBezTo>
                      <a:pt x="26381" y="36866"/>
                      <a:pt x="26348" y="36765"/>
                      <a:pt x="26280" y="36631"/>
                    </a:cubicBezTo>
                    <a:lnTo>
                      <a:pt x="26280" y="36631"/>
                    </a:lnTo>
                    <a:cubicBezTo>
                      <a:pt x="26348" y="36665"/>
                      <a:pt x="26348" y="36665"/>
                      <a:pt x="26381" y="36665"/>
                    </a:cubicBezTo>
                    <a:cubicBezTo>
                      <a:pt x="26684" y="36799"/>
                      <a:pt x="27020" y="36866"/>
                      <a:pt x="27289" y="36933"/>
                    </a:cubicBezTo>
                    <a:cubicBezTo>
                      <a:pt x="27524" y="36967"/>
                      <a:pt x="27692" y="36967"/>
                      <a:pt x="27860" y="36967"/>
                    </a:cubicBezTo>
                    <a:cubicBezTo>
                      <a:pt x="27961" y="36967"/>
                      <a:pt x="28062" y="36967"/>
                      <a:pt x="28196" y="36933"/>
                    </a:cubicBezTo>
                    <a:cubicBezTo>
                      <a:pt x="28297" y="36933"/>
                      <a:pt x="28398" y="36833"/>
                      <a:pt x="28465" y="36799"/>
                    </a:cubicBezTo>
                    <a:lnTo>
                      <a:pt x="28633" y="36631"/>
                    </a:lnTo>
                    <a:cubicBezTo>
                      <a:pt x="28700" y="36597"/>
                      <a:pt x="28700" y="36497"/>
                      <a:pt x="28734" y="36463"/>
                    </a:cubicBezTo>
                    <a:cubicBezTo>
                      <a:pt x="28767" y="36362"/>
                      <a:pt x="28767" y="36261"/>
                      <a:pt x="28734" y="36093"/>
                    </a:cubicBezTo>
                    <a:cubicBezTo>
                      <a:pt x="28734" y="36026"/>
                      <a:pt x="28700" y="35992"/>
                      <a:pt x="28700" y="35959"/>
                    </a:cubicBezTo>
                    <a:cubicBezTo>
                      <a:pt x="28633" y="35824"/>
                      <a:pt x="28566" y="35757"/>
                      <a:pt x="28532" y="35656"/>
                    </a:cubicBezTo>
                    <a:cubicBezTo>
                      <a:pt x="28263" y="35287"/>
                      <a:pt x="27860" y="35119"/>
                      <a:pt x="27557" y="35018"/>
                    </a:cubicBezTo>
                    <a:cubicBezTo>
                      <a:pt x="27121" y="34917"/>
                      <a:pt x="26684" y="34850"/>
                      <a:pt x="26280" y="34816"/>
                    </a:cubicBezTo>
                    <a:cubicBezTo>
                      <a:pt x="27894" y="33606"/>
                      <a:pt x="29372" y="32061"/>
                      <a:pt x="30750" y="30212"/>
                    </a:cubicBezTo>
                    <a:cubicBezTo>
                      <a:pt x="32128" y="28297"/>
                      <a:pt x="33405" y="26180"/>
                      <a:pt x="34413" y="23827"/>
                    </a:cubicBezTo>
                    <a:cubicBezTo>
                      <a:pt x="35320" y="21744"/>
                      <a:pt x="35993" y="19627"/>
                      <a:pt x="36463" y="17509"/>
                    </a:cubicBezTo>
                    <a:cubicBezTo>
                      <a:pt x="36665" y="16468"/>
                      <a:pt x="36833" y="15359"/>
                      <a:pt x="36967" y="14317"/>
                    </a:cubicBezTo>
                    <a:cubicBezTo>
                      <a:pt x="37102" y="13141"/>
                      <a:pt x="37102" y="12065"/>
                      <a:pt x="37001" y="10990"/>
                    </a:cubicBezTo>
                    <a:cubicBezTo>
                      <a:pt x="36933" y="10049"/>
                      <a:pt x="36765" y="9142"/>
                      <a:pt x="36530" y="8369"/>
                    </a:cubicBezTo>
                    <a:cubicBezTo>
                      <a:pt x="36463" y="8066"/>
                      <a:pt x="36329" y="7764"/>
                      <a:pt x="36194" y="7461"/>
                    </a:cubicBezTo>
                    <a:cubicBezTo>
                      <a:pt x="35993" y="6722"/>
                      <a:pt x="35656" y="6016"/>
                      <a:pt x="35287" y="5344"/>
                    </a:cubicBezTo>
                    <a:cubicBezTo>
                      <a:pt x="34816" y="4504"/>
                      <a:pt x="34178" y="3731"/>
                      <a:pt x="33472" y="3025"/>
                    </a:cubicBezTo>
                    <a:cubicBezTo>
                      <a:pt x="32666" y="2252"/>
                      <a:pt x="31758" y="1580"/>
                      <a:pt x="30649" y="1043"/>
                    </a:cubicBezTo>
                    <a:cubicBezTo>
                      <a:pt x="30145" y="807"/>
                      <a:pt x="29607" y="572"/>
                      <a:pt x="29103" y="370"/>
                    </a:cubicBezTo>
                    <a:cubicBezTo>
                      <a:pt x="28599" y="202"/>
                      <a:pt x="28095" y="68"/>
                      <a:pt x="27557" y="34"/>
                    </a:cubicBezTo>
                    <a:cubicBezTo>
                      <a:pt x="27121" y="34"/>
                      <a:pt x="26751" y="1"/>
                      <a:pt x="263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>
                <a:off x="3867550" y="3096925"/>
                <a:ext cx="215100" cy="352025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14081" extrusionOk="0">
                    <a:moveTo>
                      <a:pt x="1277" y="0"/>
                    </a:moveTo>
                    <a:cubicBezTo>
                      <a:pt x="1143" y="0"/>
                      <a:pt x="1042" y="0"/>
                      <a:pt x="941" y="34"/>
                    </a:cubicBezTo>
                    <a:cubicBezTo>
                      <a:pt x="639" y="135"/>
                      <a:pt x="336" y="336"/>
                      <a:pt x="202" y="639"/>
                    </a:cubicBezTo>
                    <a:cubicBezTo>
                      <a:pt x="34" y="907"/>
                      <a:pt x="0" y="1244"/>
                      <a:pt x="101" y="1546"/>
                    </a:cubicBezTo>
                    <a:cubicBezTo>
                      <a:pt x="168" y="1815"/>
                      <a:pt x="370" y="2151"/>
                      <a:pt x="672" y="2252"/>
                    </a:cubicBezTo>
                    <a:cubicBezTo>
                      <a:pt x="1143" y="2453"/>
                      <a:pt x="1613" y="2722"/>
                      <a:pt x="2016" y="2957"/>
                    </a:cubicBezTo>
                    <a:lnTo>
                      <a:pt x="2050" y="3025"/>
                    </a:lnTo>
                    <a:cubicBezTo>
                      <a:pt x="2453" y="3226"/>
                      <a:pt x="2856" y="3495"/>
                      <a:pt x="3327" y="3798"/>
                    </a:cubicBezTo>
                    <a:cubicBezTo>
                      <a:pt x="3965" y="4268"/>
                      <a:pt x="4537" y="4873"/>
                      <a:pt x="5074" y="5545"/>
                    </a:cubicBezTo>
                    <a:cubicBezTo>
                      <a:pt x="5679" y="6284"/>
                      <a:pt x="6183" y="7091"/>
                      <a:pt x="6520" y="7897"/>
                    </a:cubicBezTo>
                    <a:cubicBezTo>
                      <a:pt x="7024" y="9040"/>
                      <a:pt x="7360" y="10216"/>
                      <a:pt x="7528" y="11292"/>
                    </a:cubicBezTo>
                    <a:cubicBezTo>
                      <a:pt x="7629" y="12165"/>
                      <a:pt x="7629" y="12938"/>
                      <a:pt x="7561" y="13644"/>
                    </a:cubicBezTo>
                    <a:cubicBezTo>
                      <a:pt x="7528" y="13812"/>
                      <a:pt x="7729" y="14014"/>
                      <a:pt x="7897" y="14081"/>
                    </a:cubicBezTo>
                    <a:lnTo>
                      <a:pt x="7998" y="14081"/>
                    </a:lnTo>
                    <a:cubicBezTo>
                      <a:pt x="8133" y="14081"/>
                      <a:pt x="8368" y="13946"/>
                      <a:pt x="8401" y="13745"/>
                    </a:cubicBezTo>
                    <a:cubicBezTo>
                      <a:pt x="8469" y="13174"/>
                      <a:pt x="8536" y="12569"/>
                      <a:pt x="8569" y="11897"/>
                    </a:cubicBezTo>
                    <a:cubicBezTo>
                      <a:pt x="8603" y="11258"/>
                      <a:pt x="8569" y="10620"/>
                      <a:pt x="8536" y="9914"/>
                    </a:cubicBezTo>
                    <a:cubicBezTo>
                      <a:pt x="8469" y="9275"/>
                      <a:pt x="8368" y="8603"/>
                      <a:pt x="8200" y="7864"/>
                    </a:cubicBezTo>
                    <a:cubicBezTo>
                      <a:pt x="8032" y="7192"/>
                      <a:pt x="7864" y="6553"/>
                      <a:pt x="7595" y="5915"/>
                    </a:cubicBezTo>
                    <a:cubicBezTo>
                      <a:pt x="7360" y="5243"/>
                      <a:pt x="7024" y="4604"/>
                      <a:pt x="6620" y="3999"/>
                    </a:cubicBezTo>
                    <a:lnTo>
                      <a:pt x="6116" y="3226"/>
                    </a:lnTo>
                    <a:cubicBezTo>
                      <a:pt x="5881" y="2890"/>
                      <a:pt x="5579" y="2554"/>
                      <a:pt x="5276" y="2218"/>
                    </a:cubicBezTo>
                    <a:cubicBezTo>
                      <a:pt x="4839" y="1714"/>
                      <a:pt x="4268" y="1244"/>
                      <a:pt x="3562" y="840"/>
                    </a:cubicBezTo>
                    <a:cubicBezTo>
                      <a:pt x="2991" y="471"/>
                      <a:pt x="2252" y="202"/>
                      <a:pt x="1512" y="34"/>
                    </a:cubicBezTo>
                    <a:cubicBezTo>
                      <a:pt x="1479" y="0"/>
                      <a:pt x="1344" y="0"/>
                      <a:pt x="1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1"/>
              <p:cNvSpPr/>
              <p:nvPr/>
            </p:nvSpPr>
            <p:spPr>
              <a:xfrm>
                <a:off x="4040600" y="3458175"/>
                <a:ext cx="4205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581" extrusionOk="0">
                    <a:moveTo>
                      <a:pt x="774" y="1"/>
                    </a:moveTo>
                    <a:cubicBezTo>
                      <a:pt x="572" y="1"/>
                      <a:pt x="337" y="169"/>
                      <a:pt x="236" y="269"/>
                    </a:cubicBezTo>
                    <a:cubicBezTo>
                      <a:pt x="102" y="437"/>
                      <a:pt x="1" y="673"/>
                      <a:pt x="68" y="874"/>
                    </a:cubicBezTo>
                    <a:cubicBezTo>
                      <a:pt x="102" y="1076"/>
                      <a:pt x="169" y="1278"/>
                      <a:pt x="337" y="1412"/>
                    </a:cubicBezTo>
                    <a:cubicBezTo>
                      <a:pt x="505" y="1546"/>
                      <a:pt x="707" y="1580"/>
                      <a:pt x="942" y="1580"/>
                    </a:cubicBezTo>
                    <a:cubicBezTo>
                      <a:pt x="1143" y="1580"/>
                      <a:pt x="1345" y="1412"/>
                      <a:pt x="1479" y="1278"/>
                    </a:cubicBezTo>
                    <a:cubicBezTo>
                      <a:pt x="1614" y="1110"/>
                      <a:pt x="1681" y="908"/>
                      <a:pt x="1647" y="706"/>
                    </a:cubicBezTo>
                    <a:cubicBezTo>
                      <a:pt x="1614" y="505"/>
                      <a:pt x="1513" y="269"/>
                      <a:pt x="1345" y="169"/>
                    </a:cubicBezTo>
                    <a:cubicBezTo>
                      <a:pt x="1177" y="34"/>
                      <a:pt x="1009" y="1"/>
                      <a:pt x="7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1"/>
              <p:cNvSpPr/>
              <p:nvPr/>
            </p:nvSpPr>
            <p:spPr>
              <a:xfrm>
                <a:off x="3424775" y="3469125"/>
                <a:ext cx="109250" cy="974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897" extrusionOk="0">
                    <a:moveTo>
                      <a:pt x="2178" y="0"/>
                    </a:moveTo>
                    <a:cubicBezTo>
                      <a:pt x="1970" y="0"/>
                      <a:pt x="1757" y="32"/>
                      <a:pt x="1547" y="100"/>
                    </a:cubicBezTo>
                    <a:cubicBezTo>
                      <a:pt x="538" y="436"/>
                      <a:pt x="1" y="1545"/>
                      <a:pt x="337" y="2587"/>
                    </a:cubicBezTo>
                    <a:cubicBezTo>
                      <a:pt x="632" y="3392"/>
                      <a:pt x="1377" y="3897"/>
                      <a:pt x="2178" y="3897"/>
                    </a:cubicBezTo>
                    <a:cubicBezTo>
                      <a:pt x="2381" y="3897"/>
                      <a:pt x="2587" y="3865"/>
                      <a:pt x="2790" y="3797"/>
                    </a:cubicBezTo>
                    <a:cubicBezTo>
                      <a:pt x="3798" y="3461"/>
                      <a:pt x="4370" y="2385"/>
                      <a:pt x="4033" y="1310"/>
                    </a:cubicBezTo>
                    <a:cubicBezTo>
                      <a:pt x="3765" y="505"/>
                      <a:pt x="3004" y="0"/>
                      <a:pt x="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>
                <a:off x="3849900" y="3370825"/>
                <a:ext cx="109250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3881" extrusionOk="0">
                    <a:moveTo>
                      <a:pt x="2178" y="0"/>
                    </a:moveTo>
                    <a:cubicBezTo>
                      <a:pt x="1969" y="0"/>
                      <a:pt x="1756" y="33"/>
                      <a:pt x="1546" y="100"/>
                    </a:cubicBezTo>
                    <a:cubicBezTo>
                      <a:pt x="538" y="436"/>
                      <a:pt x="0" y="1512"/>
                      <a:pt x="336" y="2554"/>
                    </a:cubicBezTo>
                    <a:cubicBezTo>
                      <a:pt x="609" y="3372"/>
                      <a:pt x="1370" y="3881"/>
                      <a:pt x="2222" y="3881"/>
                    </a:cubicBezTo>
                    <a:cubicBezTo>
                      <a:pt x="2419" y="3881"/>
                      <a:pt x="2621" y="3854"/>
                      <a:pt x="2823" y="3797"/>
                    </a:cubicBezTo>
                    <a:cubicBezTo>
                      <a:pt x="3831" y="3461"/>
                      <a:pt x="4369" y="2352"/>
                      <a:pt x="4033" y="1310"/>
                    </a:cubicBezTo>
                    <a:cubicBezTo>
                      <a:pt x="3765" y="505"/>
                      <a:pt x="3004" y="0"/>
                      <a:pt x="21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>
                <a:off x="3597850" y="3431300"/>
                <a:ext cx="206700" cy="155450"/>
              </a:xfrm>
              <a:custGeom>
                <a:avLst/>
                <a:gdLst/>
                <a:ahLst/>
                <a:cxnLst/>
                <a:rect l="l" t="t" r="r" b="b"/>
                <a:pathLst>
                  <a:path w="8268" h="6218" extrusionOk="0">
                    <a:moveTo>
                      <a:pt x="5377" y="3999"/>
                    </a:moveTo>
                    <a:cubicBezTo>
                      <a:pt x="5512" y="3999"/>
                      <a:pt x="5680" y="3999"/>
                      <a:pt x="5781" y="4066"/>
                    </a:cubicBezTo>
                    <a:cubicBezTo>
                      <a:pt x="6016" y="4100"/>
                      <a:pt x="6184" y="4134"/>
                      <a:pt x="6352" y="4201"/>
                    </a:cubicBezTo>
                    <a:cubicBezTo>
                      <a:pt x="6520" y="4302"/>
                      <a:pt x="6621" y="4369"/>
                      <a:pt x="6789" y="4470"/>
                    </a:cubicBezTo>
                    <a:lnTo>
                      <a:pt x="6923" y="4604"/>
                    </a:lnTo>
                    <a:cubicBezTo>
                      <a:pt x="6856" y="4671"/>
                      <a:pt x="6722" y="4772"/>
                      <a:pt x="6621" y="4907"/>
                    </a:cubicBezTo>
                    <a:cubicBezTo>
                      <a:pt x="6352" y="5108"/>
                      <a:pt x="6050" y="5310"/>
                      <a:pt x="5680" y="5478"/>
                    </a:cubicBezTo>
                    <a:cubicBezTo>
                      <a:pt x="5277" y="5646"/>
                      <a:pt x="4873" y="5780"/>
                      <a:pt x="4437" y="5848"/>
                    </a:cubicBezTo>
                    <a:cubicBezTo>
                      <a:pt x="4201" y="5881"/>
                      <a:pt x="3899" y="5881"/>
                      <a:pt x="3664" y="5881"/>
                    </a:cubicBezTo>
                    <a:cubicBezTo>
                      <a:pt x="3496" y="5881"/>
                      <a:pt x="3328" y="5881"/>
                      <a:pt x="3193" y="5848"/>
                    </a:cubicBezTo>
                    <a:cubicBezTo>
                      <a:pt x="3059" y="5848"/>
                      <a:pt x="2857" y="5814"/>
                      <a:pt x="2689" y="5780"/>
                    </a:cubicBezTo>
                    <a:cubicBezTo>
                      <a:pt x="2723" y="5680"/>
                      <a:pt x="2723" y="5612"/>
                      <a:pt x="2756" y="5512"/>
                    </a:cubicBezTo>
                    <a:cubicBezTo>
                      <a:pt x="2857" y="5343"/>
                      <a:pt x="2924" y="5175"/>
                      <a:pt x="3059" y="5041"/>
                    </a:cubicBezTo>
                    <a:cubicBezTo>
                      <a:pt x="3193" y="4907"/>
                      <a:pt x="3361" y="4772"/>
                      <a:pt x="3529" y="4604"/>
                    </a:cubicBezTo>
                    <a:cubicBezTo>
                      <a:pt x="3731" y="4436"/>
                      <a:pt x="3932" y="4302"/>
                      <a:pt x="4201" y="4201"/>
                    </a:cubicBezTo>
                    <a:cubicBezTo>
                      <a:pt x="4437" y="4100"/>
                      <a:pt x="4739" y="4066"/>
                      <a:pt x="5041" y="3999"/>
                    </a:cubicBezTo>
                    <a:close/>
                    <a:moveTo>
                      <a:pt x="6755" y="0"/>
                    </a:moveTo>
                    <a:cubicBezTo>
                      <a:pt x="6634" y="61"/>
                      <a:pt x="6538" y="73"/>
                      <a:pt x="6450" y="73"/>
                    </a:cubicBezTo>
                    <a:cubicBezTo>
                      <a:pt x="6392" y="73"/>
                      <a:pt x="6339" y="67"/>
                      <a:pt x="6285" y="67"/>
                    </a:cubicBezTo>
                    <a:cubicBezTo>
                      <a:pt x="6184" y="67"/>
                      <a:pt x="6016" y="67"/>
                      <a:pt x="5814" y="101"/>
                    </a:cubicBezTo>
                    <a:cubicBezTo>
                      <a:pt x="5714" y="135"/>
                      <a:pt x="5546" y="202"/>
                      <a:pt x="5377" y="303"/>
                    </a:cubicBezTo>
                    <a:cubicBezTo>
                      <a:pt x="5209" y="403"/>
                      <a:pt x="5075" y="538"/>
                      <a:pt x="4941" y="639"/>
                    </a:cubicBezTo>
                    <a:cubicBezTo>
                      <a:pt x="4806" y="740"/>
                      <a:pt x="4739" y="874"/>
                      <a:pt x="4605" y="975"/>
                    </a:cubicBezTo>
                    <a:cubicBezTo>
                      <a:pt x="4470" y="1109"/>
                      <a:pt x="4369" y="1277"/>
                      <a:pt x="4201" y="1378"/>
                    </a:cubicBezTo>
                    <a:cubicBezTo>
                      <a:pt x="4033" y="1479"/>
                      <a:pt x="3899" y="1580"/>
                      <a:pt x="3764" y="1647"/>
                    </a:cubicBezTo>
                    <a:cubicBezTo>
                      <a:pt x="3697" y="1714"/>
                      <a:pt x="3630" y="1714"/>
                      <a:pt x="3563" y="1748"/>
                    </a:cubicBezTo>
                    <a:lnTo>
                      <a:pt x="3529" y="1748"/>
                    </a:lnTo>
                    <a:cubicBezTo>
                      <a:pt x="3193" y="1748"/>
                      <a:pt x="2891" y="1680"/>
                      <a:pt x="2689" y="1613"/>
                    </a:cubicBezTo>
                    <a:cubicBezTo>
                      <a:pt x="2521" y="1580"/>
                      <a:pt x="2353" y="1546"/>
                      <a:pt x="2118" y="1479"/>
                    </a:cubicBezTo>
                    <a:cubicBezTo>
                      <a:pt x="2050" y="1445"/>
                      <a:pt x="1950" y="1445"/>
                      <a:pt x="1882" y="1412"/>
                    </a:cubicBezTo>
                    <a:cubicBezTo>
                      <a:pt x="1748" y="1344"/>
                      <a:pt x="1614" y="1344"/>
                      <a:pt x="1513" y="1344"/>
                    </a:cubicBezTo>
                    <a:cubicBezTo>
                      <a:pt x="1244" y="1344"/>
                      <a:pt x="1042" y="1412"/>
                      <a:pt x="874" y="1479"/>
                    </a:cubicBezTo>
                    <a:cubicBezTo>
                      <a:pt x="673" y="1580"/>
                      <a:pt x="538" y="1680"/>
                      <a:pt x="370" y="1849"/>
                    </a:cubicBezTo>
                    <a:cubicBezTo>
                      <a:pt x="101" y="2117"/>
                      <a:pt x="1" y="2487"/>
                      <a:pt x="1" y="2991"/>
                    </a:cubicBezTo>
                    <a:cubicBezTo>
                      <a:pt x="1" y="3159"/>
                      <a:pt x="1" y="3361"/>
                      <a:pt x="34" y="3630"/>
                    </a:cubicBezTo>
                    <a:cubicBezTo>
                      <a:pt x="68" y="3831"/>
                      <a:pt x="101" y="4100"/>
                      <a:pt x="236" y="4268"/>
                    </a:cubicBezTo>
                    <a:cubicBezTo>
                      <a:pt x="404" y="4604"/>
                      <a:pt x="605" y="4940"/>
                      <a:pt x="908" y="5209"/>
                    </a:cubicBezTo>
                    <a:cubicBezTo>
                      <a:pt x="1177" y="5478"/>
                      <a:pt x="1446" y="5680"/>
                      <a:pt x="1849" y="5848"/>
                    </a:cubicBezTo>
                    <a:cubicBezTo>
                      <a:pt x="2387" y="6116"/>
                      <a:pt x="3025" y="6217"/>
                      <a:pt x="3731" y="6217"/>
                    </a:cubicBezTo>
                    <a:lnTo>
                      <a:pt x="4201" y="6217"/>
                    </a:lnTo>
                    <a:cubicBezTo>
                      <a:pt x="4974" y="6150"/>
                      <a:pt x="5781" y="5881"/>
                      <a:pt x="6520" y="5512"/>
                    </a:cubicBezTo>
                    <a:cubicBezTo>
                      <a:pt x="7226" y="5108"/>
                      <a:pt x="7763" y="4503"/>
                      <a:pt x="8032" y="3831"/>
                    </a:cubicBezTo>
                    <a:cubicBezTo>
                      <a:pt x="8200" y="3495"/>
                      <a:pt x="8268" y="3092"/>
                      <a:pt x="8268" y="2655"/>
                    </a:cubicBezTo>
                    <a:cubicBezTo>
                      <a:pt x="8268" y="2185"/>
                      <a:pt x="8200" y="1748"/>
                      <a:pt x="8066" y="1311"/>
                    </a:cubicBezTo>
                    <a:cubicBezTo>
                      <a:pt x="7932" y="975"/>
                      <a:pt x="7730" y="571"/>
                      <a:pt x="7293" y="269"/>
                    </a:cubicBezTo>
                    <a:cubicBezTo>
                      <a:pt x="7125" y="135"/>
                      <a:pt x="6923" y="67"/>
                      <a:pt x="67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07;p11"/>
            <p:cNvSpPr/>
            <p:nvPr/>
          </p:nvSpPr>
          <p:spPr>
            <a:xfrm>
              <a:off x="6933975" y="1187700"/>
              <a:ext cx="115125" cy="56325"/>
            </a:xfrm>
            <a:custGeom>
              <a:avLst/>
              <a:gdLst/>
              <a:ahLst/>
              <a:cxnLst/>
              <a:rect l="l" t="t" r="r" b="b"/>
              <a:pathLst>
                <a:path w="4605" h="2253" extrusionOk="0">
                  <a:moveTo>
                    <a:pt x="3126" y="1"/>
                  </a:moveTo>
                  <a:cubicBezTo>
                    <a:pt x="2723" y="1"/>
                    <a:pt x="2320" y="68"/>
                    <a:pt x="1883" y="202"/>
                  </a:cubicBezTo>
                  <a:cubicBezTo>
                    <a:pt x="1412" y="337"/>
                    <a:pt x="1043" y="538"/>
                    <a:pt x="673" y="807"/>
                  </a:cubicBezTo>
                  <a:cubicBezTo>
                    <a:pt x="538" y="908"/>
                    <a:pt x="404" y="1042"/>
                    <a:pt x="270" y="1210"/>
                  </a:cubicBezTo>
                  <a:cubicBezTo>
                    <a:pt x="135" y="1378"/>
                    <a:pt x="68" y="1580"/>
                    <a:pt x="1" y="1815"/>
                  </a:cubicBezTo>
                  <a:cubicBezTo>
                    <a:pt x="1" y="1849"/>
                    <a:pt x="1" y="1916"/>
                    <a:pt x="68" y="1983"/>
                  </a:cubicBezTo>
                  <a:cubicBezTo>
                    <a:pt x="102" y="2017"/>
                    <a:pt x="135" y="2051"/>
                    <a:pt x="236" y="2084"/>
                  </a:cubicBezTo>
                  <a:cubicBezTo>
                    <a:pt x="270" y="2151"/>
                    <a:pt x="303" y="2151"/>
                    <a:pt x="337" y="2151"/>
                  </a:cubicBezTo>
                  <a:cubicBezTo>
                    <a:pt x="606" y="2219"/>
                    <a:pt x="908" y="2252"/>
                    <a:pt x="1211" y="2252"/>
                  </a:cubicBezTo>
                  <a:cubicBezTo>
                    <a:pt x="1345" y="2252"/>
                    <a:pt x="1547" y="2252"/>
                    <a:pt x="1681" y="2219"/>
                  </a:cubicBezTo>
                  <a:cubicBezTo>
                    <a:pt x="2185" y="2185"/>
                    <a:pt x="2689" y="2051"/>
                    <a:pt x="3227" y="1849"/>
                  </a:cubicBezTo>
                  <a:cubicBezTo>
                    <a:pt x="3429" y="1748"/>
                    <a:pt x="3630" y="1681"/>
                    <a:pt x="3832" y="1546"/>
                  </a:cubicBezTo>
                  <a:cubicBezTo>
                    <a:pt x="4101" y="1412"/>
                    <a:pt x="4269" y="1311"/>
                    <a:pt x="4437" y="1143"/>
                  </a:cubicBezTo>
                  <a:cubicBezTo>
                    <a:pt x="4571" y="1009"/>
                    <a:pt x="4605" y="841"/>
                    <a:pt x="4605" y="673"/>
                  </a:cubicBezTo>
                  <a:cubicBezTo>
                    <a:pt x="4605" y="572"/>
                    <a:pt x="4538" y="505"/>
                    <a:pt x="4470" y="471"/>
                  </a:cubicBezTo>
                  <a:cubicBezTo>
                    <a:pt x="4437" y="370"/>
                    <a:pt x="4336" y="337"/>
                    <a:pt x="4269" y="303"/>
                  </a:cubicBezTo>
                  <a:cubicBezTo>
                    <a:pt x="4168" y="236"/>
                    <a:pt x="4101" y="202"/>
                    <a:pt x="4033" y="202"/>
                  </a:cubicBezTo>
                  <a:cubicBezTo>
                    <a:pt x="3966" y="169"/>
                    <a:pt x="3832" y="169"/>
                    <a:pt x="3765" y="135"/>
                  </a:cubicBezTo>
                  <a:cubicBezTo>
                    <a:pt x="3563" y="34"/>
                    <a:pt x="3328" y="34"/>
                    <a:pt x="3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11"/>
          <p:cNvSpPr/>
          <p:nvPr/>
        </p:nvSpPr>
        <p:spPr>
          <a:xfrm>
            <a:off x="-519600" y="3814668"/>
            <a:ext cx="1994602" cy="1704648"/>
          </a:xfrm>
          <a:custGeom>
            <a:avLst/>
            <a:gdLst/>
            <a:ahLst/>
            <a:cxnLst/>
            <a:rect l="l" t="t" r="r" b="b"/>
            <a:pathLst>
              <a:path w="75862" h="64834" extrusionOk="0">
                <a:moveTo>
                  <a:pt x="27486" y="0"/>
                </a:moveTo>
                <a:cubicBezTo>
                  <a:pt x="14236" y="0"/>
                  <a:pt x="1" y="11922"/>
                  <a:pt x="4464" y="32119"/>
                </a:cubicBezTo>
                <a:cubicBezTo>
                  <a:pt x="7408" y="45427"/>
                  <a:pt x="22347" y="63271"/>
                  <a:pt x="37187" y="64723"/>
                </a:cubicBezTo>
                <a:cubicBezTo>
                  <a:pt x="37950" y="64797"/>
                  <a:pt x="38755" y="64834"/>
                  <a:pt x="39593" y="64834"/>
                </a:cubicBezTo>
                <a:cubicBezTo>
                  <a:pt x="53258" y="64834"/>
                  <a:pt x="75862" y="55139"/>
                  <a:pt x="69752" y="38346"/>
                </a:cubicBezTo>
                <a:cubicBezTo>
                  <a:pt x="65972" y="27962"/>
                  <a:pt x="54255" y="28240"/>
                  <a:pt x="46358" y="22849"/>
                </a:cubicBezTo>
                <a:cubicBezTo>
                  <a:pt x="38023" y="17180"/>
                  <a:pt x="46975" y="9660"/>
                  <a:pt x="39376" y="3872"/>
                </a:cubicBezTo>
                <a:cubicBezTo>
                  <a:pt x="35961" y="1249"/>
                  <a:pt x="31775" y="0"/>
                  <a:pt x="274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"/>
          <p:cNvSpPr/>
          <p:nvPr/>
        </p:nvSpPr>
        <p:spPr>
          <a:xfrm rot="-5400000">
            <a:off x="1063772" y="4507185"/>
            <a:ext cx="362472" cy="319633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 rot="-2700000">
            <a:off x="8069271" y="-492718"/>
            <a:ext cx="1402437" cy="1721733"/>
          </a:xfrm>
          <a:custGeom>
            <a:avLst/>
            <a:gdLst/>
            <a:ahLst/>
            <a:cxnLst/>
            <a:rect l="l" t="t" r="r" b="b"/>
            <a:pathLst>
              <a:path w="56098" h="68870" extrusionOk="0">
                <a:moveTo>
                  <a:pt x="27540" y="1"/>
                </a:moveTo>
                <a:cubicBezTo>
                  <a:pt x="25846" y="1"/>
                  <a:pt x="24016" y="377"/>
                  <a:pt x="22022" y="1226"/>
                </a:cubicBezTo>
                <a:cubicBezTo>
                  <a:pt x="3980" y="8924"/>
                  <a:pt x="18521" y="22730"/>
                  <a:pt x="17626" y="35302"/>
                </a:cubicBezTo>
                <a:cubicBezTo>
                  <a:pt x="16950" y="44552"/>
                  <a:pt x="1" y="49286"/>
                  <a:pt x="7799" y="60247"/>
                </a:cubicBezTo>
                <a:cubicBezTo>
                  <a:pt x="12119" y="66326"/>
                  <a:pt x="17081" y="68870"/>
                  <a:pt x="22065" y="68870"/>
                </a:cubicBezTo>
                <a:cubicBezTo>
                  <a:pt x="38955" y="68870"/>
                  <a:pt x="56098" y="39657"/>
                  <a:pt x="49355" y="19766"/>
                </a:cubicBezTo>
                <a:cubicBezTo>
                  <a:pt x="42898" y="13377"/>
                  <a:pt x="37638" y="1"/>
                  <a:pt x="275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 rot="-5400000">
            <a:off x="7401502" y="4010007"/>
            <a:ext cx="232192" cy="20475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 rot="-5400000">
            <a:off x="7657455" y="4236950"/>
            <a:ext cx="143296" cy="126355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 rot="2527600">
            <a:off x="7584927" y="496776"/>
            <a:ext cx="227865" cy="593777"/>
          </a:xfrm>
          <a:custGeom>
            <a:avLst/>
            <a:gdLst/>
            <a:ahLst/>
            <a:cxnLst/>
            <a:rect l="l" t="t" r="r" b="b"/>
            <a:pathLst>
              <a:path w="10049" h="26186" extrusionOk="0">
                <a:moveTo>
                  <a:pt x="6026" y="9334"/>
                </a:moveTo>
                <a:cubicBezTo>
                  <a:pt x="6036" y="9343"/>
                  <a:pt x="6050" y="9343"/>
                  <a:pt x="6050" y="9343"/>
                </a:cubicBezTo>
                <a:cubicBezTo>
                  <a:pt x="6042" y="9340"/>
                  <a:pt x="6034" y="9337"/>
                  <a:pt x="6026" y="9334"/>
                </a:cubicBezTo>
                <a:close/>
                <a:moveTo>
                  <a:pt x="3093" y="8839"/>
                </a:moveTo>
                <a:cubicBezTo>
                  <a:pt x="3529" y="8839"/>
                  <a:pt x="3899" y="8839"/>
                  <a:pt x="4336" y="8872"/>
                </a:cubicBezTo>
                <a:cubicBezTo>
                  <a:pt x="4899" y="8972"/>
                  <a:pt x="5494" y="9136"/>
                  <a:pt x="6026" y="9334"/>
                </a:cubicBezTo>
                <a:lnTo>
                  <a:pt x="6026" y="9334"/>
                </a:lnTo>
                <a:cubicBezTo>
                  <a:pt x="6021" y="9329"/>
                  <a:pt x="6016" y="9321"/>
                  <a:pt x="6016" y="9309"/>
                </a:cubicBezTo>
                <a:lnTo>
                  <a:pt x="6016" y="9309"/>
                </a:lnTo>
                <a:cubicBezTo>
                  <a:pt x="6016" y="9309"/>
                  <a:pt x="6050" y="9309"/>
                  <a:pt x="6050" y="9343"/>
                </a:cubicBezTo>
                <a:cubicBezTo>
                  <a:pt x="6420" y="9511"/>
                  <a:pt x="6756" y="9679"/>
                  <a:pt x="7092" y="9914"/>
                </a:cubicBezTo>
                <a:cubicBezTo>
                  <a:pt x="6554" y="10351"/>
                  <a:pt x="5983" y="10654"/>
                  <a:pt x="5344" y="10922"/>
                </a:cubicBezTo>
                <a:cubicBezTo>
                  <a:pt x="4605" y="11225"/>
                  <a:pt x="3865" y="11426"/>
                  <a:pt x="3126" y="11561"/>
                </a:cubicBezTo>
                <a:cubicBezTo>
                  <a:pt x="2925" y="11578"/>
                  <a:pt x="2731" y="11586"/>
                  <a:pt x="2542" y="11586"/>
                </a:cubicBezTo>
                <a:cubicBezTo>
                  <a:pt x="2353" y="11586"/>
                  <a:pt x="2168" y="11578"/>
                  <a:pt x="1984" y="11561"/>
                </a:cubicBezTo>
                <a:lnTo>
                  <a:pt x="1479" y="11426"/>
                </a:lnTo>
                <a:cubicBezTo>
                  <a:pt x="1379" y="11393"/>
                  <a:pt x="1345" y="11359"/>
                  <a:pt x="1244" y="11292"/>
                </a:cubicBezTo>
                <a:lnTo>
                  <a:pt x="1177" y="11225"/>
                </a:lnTo>
                <a:cubicBezTo>
                  <a:pt x="1143" y="11191"/>
                  <a:pt x="1143" y="11158"/>
                  <a:pt x="1076" y="11090"/>
                </a:cubicBezTo>
                <a:cubicBezTo>
                  <a:pt x="1076" y="11057"/>
                  <a:pt x="1043" y="11023"/>
                  <a:pt x="1043" y="10956"/>
                </a:cubicBezTo>
                <a:lnTo>
                  <a:pt x="1043" y="10721"/>
                </a:lnTo>
                <a:lnTo>
                  <a:pt x="1177" y="10217"/>
                </a:lnTo>
                <a:cubicBezTo>
                  <a:pt x="1244" y="10049"/>
                  <a:pt x="1345" y="9881"/>
                  <a:pt x="1479" y="9713"/>
                </a:cubicBezTo>
                <a:lnTo>
                  <a:pt x="1849" y="9343"/>
                </a:lnTo>
                <a:cubicBezTo>
                  <a:pt x="2017" y="9208"/>
                  <a:pt x="2185" y="9141"/>
                  <a:pt x="2353" y="9040"/>
                </a:cubicBezTo>
                <a:cubicBezTo>
                  <a:pt x="2588" y="8973"/>
                  <a:pt x="2857" y="8872"/>
                  <a:pt x="3093" y="8839"/>
                </a:cubicBezTo>
                <a:close/>
                <a:moveTo>
                  <a:pt x="6722" y="15627"/>
                </a:moveTo>
                <a:cubicBezTo>
                  <a:pt x="6722" y="15627"/>
                  <a:pt x="6756" y="15627"/>
                  <a:pt x="6756" y="15694"/>
                </a:cubicBezTo>
                <a:cubicBezTo>
                  <a:pt x="6756" y="15627"/>
                  <a:pt x="6756" y="15627"/>
                  <a:pt x="6722" y="15627"/>
                </a:cubicBezTo>
                <a:close/>
                <a:moveTo>
                  <a:pt x="2992" y="15795"/>
                </a:moveTo>
                <a:cubicBezTo>
                  <a:pt x="2958" y="15795"/>
                  <a:pt x="2958" y="15795"/>
                  <a:pt x="2891" y="15862"/>
                </a:cubicBezTo>
                <a:cubicBezTo>
                  <a:pt x="2925" y="15862"/>
                  <a:pt x="2925" y="15795"/>
                  <a:pt x="2992" y="15795"/>
                </a:cubicBezTo>
                <a:close/>
                <a:moveTo>
                  <a:pt x="4370" y="15358"/>
                </a:moveTo>
                <a:cubicBezTo>
                  <a:pt x="4874" y="15358"/>
                  <a:pt x="5344" y="15358"/>
                  <a:pt x="5815" y="15392"/>
                </a:cubicBezTo>
                <a:cubicBezTo>
                  <a:pt x="6117" y="15426"/>
                  <a:pt x="6487" y="15526"/>
                  <a:pt x="6823" y="15627"/>
                </a:cubicBezTo>
                <a:cubicBezTo>
                  <a:pt x="7024" y="15728"/>
                  <a:pt x="7260" y="15862"/>
                  <a:pt x="7428" y="16030"/>
                </a:cubicBezTo>
                <a:lnTo>
                  <a:pt x="7495" y="16064"/>
                </a:lnTo>
                <a:cubicBezTo>
                  <a:pt x="7192" y="16367"/>
                  <a:pt x="6890" y="16635"/>
                  <a:pt x="6588" y="16904"/>
                </a:cubicBezTo>
                <a:cubicBezTo>
                  <a:pt x="6184" y="17240"/>
                  <a:pt x="5714" y="17475"/>
                  <a:pt x="5210" y="17711"/>
                </a:cubicBezTo>
                <a:cubicBezTo>
                  <a:pt x="4840" y="17879"/>
                  <a:pt x="4470" y="17946"/>
                  <a:pt x="4067" y="18047"/>
                </a:cubicBezTo>
                <a:cubicBezTo>
                  <a:pt x="3916" y="18064"/>
                  <a:pt x="3773" y="18072"/>
                  <a:pt x="3626" y="18072"/>
                </a:cubicBezTo>
                <a:cubicBezTo>
                  <a:pt x="3479" y="18072"/>
                  <a:pt x="3328" y="18064"/>
                  <a:pt x="3160" y="18047"/>
                </a:cubicBezTo>
                <a:cubicBezTo>
                  <a:pt x="2891" y="17980"/>
                  <a:pt x="2656" y="17912"/>
                  <a:pt x="2387" y="17812"/>
                </a:cubicBezTo>
                <a:cubicBezTo>
                  <a:pt x="2185" y="17744"/>
                  <a:pt x="2017" y="17610"/>
                  <a:pt x="1849" y="17475"/>
                </a:cubicBezTo>
                <a:cubicBezTo>
                  <a:pt x="1782" y="17408"/>
                  <a:pt x="1681" y="17375"/>
                  <a:pt x="1647" y="17274"/>
                </a:cubicBezTo>
                <a:cubicBezTo>
                  <a:pt x="1614" y="17240"/>
                  <a:pt x="1614" y="17207"/>
                  <a:pt x="1547" y="17139"/>
                </a:cubicBezTo>
                <a:cubicBezTo>
                  <a:pt x="1547" y="17106"/>
                  <a:pt x="1513" y="17072"/>
                  <a:pt x="1513" y="17039"/>
                </a:cubicBezTo>
                <a:lnTo>
                  <a:pt x="1513" y="16938"/>
                </a:lnTo>
                <a:cubicBezTo>
                  <a:pt x="1513" y="16904"/>
                  <a:pt x="1547" y="16871"/>
                  <a:pt x="1547" y="16803"/>
                </a:cubicBezTo>
                <a:cubicBezTo>
                  <a:pt x="1614" y="16736"/>
                  <a:pt x="1647" y="16703"/>
                  <a:pt x="1681" y="16602"/>
                </a:cubicBezTo>
                <a:cubicBezTo>
                  <a:pt x="1816" y="16467"/>
                  <a:pt x="1883" y="16333"/>
                  <a:pt x="2017" y="16266"/>
                </a:cubicBezTo>
                <a:cubicBezTo>
                  <a:pt x="2252" y="16064"/>
                  <a:pt x="2555" y="15930"/>
                  <a:pt x="2857" y="15762"/>
                </a:cubicBezTo>
                <a:cubicBezTo>
                  <a:pt x="3361" y="15560"/>
                  <a:pt x="3865" y="15426"/>
                  <a:pt x="4370" y="15358"/>
                </a:cubicBezTo>
                <a:close/>
                <a:moveTo>
                  <a:pt x="4370" y="1"/>
                </a:moveTo>
                <a:cubicBezTo>
                  <a:pt x="4067" y="101"/>
                  <a:pt x="3865" y="101"/>
                  <a:pt x="3597" y="135"/>
                </a:cubicBezTo>
                <a:cubicBezTo>
                  <a:pt x="3496" y="135"/>
                  <a:pt x="3361" y="169"/>
                  <a:pt x="3294" y="269"/>
                </a:cubicBezTo>
                <a:cubicBezTo>
                  <a:pt x="3193" y="337"/>
                  <a:pt x="3160" y="471"/>
                  <a:pt x="3160" y="605"/>
                </a:cubicBezTo>
                <a:cubicBezTo>
                  <a:pt x="3160" y="740"/>
                  <a:pt x="3193" y="841"/>
                  <a:pt x="3294" y="941"/>
                </a:cubicBezTo>
                <a:cubicBezTo>
                  <a:pt x="3352" y="1000"/>
                  <a:pt x="3460" y="1083"/>
                  <a:pt x="3554" y="1083"/>
                </a:cubicBezTo>
                <a:cubicBezTo>
                  <a:pt x="3568" y="1083"/>
                  <a:pt x="3583" y="1081"/>
                  <a:pt x="3597" y="1076"/>
                </a:cubicBezTo>
                <a:cubicBezTo>
                  <a:pt x="3832" y="1042"/>
                  <a:pt x="4059" y="1026"/>
                  <a:pt x="4286" y="1026"/>
                </a:cubicBezTo>
                <a:cubicBezTo>
                  <a:pt x="4512" y="1026"/>
                  <a:pt x="4739" y="1042"/>
                  <a:pt x="4974" y="1076"/>
                </a:cubicBezTo>
                <a:cubicBezTo>
                  <a:pt x="5344" y="1110"/>
                  <a:pt x="5714" y="1244"/>
                  <a:pt x="6083" y="1345"/>
                </a:cubicBezTo>
                <a:cubicBezTo>
                  <a:pt x="6420" y="1513"/>
                  <a:pt x="6756" y="1681"/>
                  <a:pt x="7058" y="1916"/>
                </a:cubicBezTo>
                <a:cubicBezTo>
                  <a:pt x="7360" y="2151"/>
                  <a:pt x="7663" y="2454"/>
                  <a:pt x="7898" y="2756"/>
                </a:cubicBezTo>
                <a:cubicBezTo>
                  <a:pt x="8201" y="3126"/>
                  <a:pt x="8402" y="3496"/>
                  <a:pt x="8570" y="3966"/>
                </a:cubicBezTo>
                <a:cubicBezTo>
                  <a:pt x="8738" y="4436"/>
                  <a:pt x="8873" y="4873"/>
                  <a:pt x="8940" y="5377"/>
                </a:cubicBezTo>
                <a:cubicBezTo>
                  <a:pt x="9041" y="5949"/>
                  <a:pt x="9041" y="6486"/>
                  <a:pt x="8940" y="7024"/>
                </a:cubicBezTo>
                <a:cubicBezTo>
                  <a:pt x="8906" y="7394"/>
                  <a:pt x="8839" y="7730"/>
                  <a:pt x="8705" y="8066"/>
                </a:cubicBezTo>
                <a:cubicBezTo>
                  <a:pt x="8570" y="8335"/>
                  <a:pt x="8402" y="8570"/>
                  <a:pt x="8234" y="8839"/>
                </a:cubicBezTo>
                <a:cubicBezTo>
                  <a:pt x="8100" y="9007"/>
                  <a:pt x="7965" y="9141"/>
                  <a:pt x="7797" y="9309"/>
                </a:cubicBezTo>
                <a:cubicBezTo>
                  <a:pt x="7495" y="9040"/>
                  <a:pt x="7092" y="8839"/>
                  <a:pt x="6688" y="8671"/>
                </a:cubicBezTo>
                <a:cubicBezTo>
                  <a:pt x="5882" y="8301"/>
                  <a:pt x="5075" y="8032"/>
                  <a:pt x="4202" y="7965"/>
                </a:cubicBezTo>
                <a:cubicBezTo>
                  <a:pt x="4017" y="7931"/>
                  <a:pt x="3832" y="7915"/>
                  <a:pt x="3643" y="7915"/>
                </a:cubicBezTo>
                <a:cubicBezTo>
                  <a:pt x="3454" y="7915"/>
                  <a:pt x="3261" y="7931"/>
                  <a:pt x="3059" y="7965"/>
                </a:cubicBezTo>
                <a:cubicBezTo>
                  <a:pt x="2857" y="7999"/>
                  <a:pt x="2689" y="7999"/>
                  <a:pt x="2488" y="8066"/>
                </a:cubicBezTo>
                <a:cubicBezTo>
                  <a:pt x="2252" y="8133"/>
                  <a:pt x="2084" y="8200"/>
                  <a:pt x="1883" y="8301"/>
                </a:cubicBezTo>
                <a:cubicBezTo>
                  <a:pt x="1547" y="8469"/>
                  <a:pt x="1244" y="8671"/>
                  <a:pt x="975" y="8906"/>
                </a:cubicBezTo>
                <a:cubicBezTo>
                  <a:pt x="673" y="9208"/>
                  <a:pt x="471" y="9578"/>
                  <a:pt x="303" y="9981"/>
                </a:cubicBezTo>
                <a:cubicBezTo>
                  <a:pt x="68" y="10519"/>
                  <a:pt x="1" y="11090"/>
                  <a:pt x="303" y="11662"/>
                </a:cubicBezTo>
                <a:cubicBezTo>
                  <a:pt x="538" y="12099"/>
                  <a:pt x="1043" y="12367"/>
                  <a:pt x="1547" y="12435"/>
                </a:cubicBezTo>
                <a:cubicBezTo>
                  <a:pt x="1827" y="12494"/>
                  <a:pt x="2113" y="12520"/>
                  <a:pt x="2400" y="12520"/>
                </a:cubicBezTo>
                <a:cubicBezTo>
                  <a:pt x="2768" y="12520"/>
                  <a:pt x="3137" y="12477"/>
                  <a:pt x="3496" y="12401"/>
                </a:cubicBezTo>
                <a:cubicBezTo>
                  <a:pt x="4202" y="12267"/>
                  <a:pt x="4874" y="12065"/>
                  <a:pt x="5546" y="11763"/>
                </a:cubicBezTo>
                <a:cubicBezTo>
                  <a:pt x="6251" y="11494"/>
                  <a:pt x="6957" y="11090"/>
                  <a:pt x="7596" y="10654"/>
                </a:cubicBezTo>
                <a:cubicBezTo>
                  <a:pt x="7697" y="10586"/>
                  <a:pt x="7730" y="10519"/>
                  <a:pt x="7797" y="10486"/>
                </a:cubicBezTo>
                <a:cubicBezTo>
                  <a:pt x="8033" y="10654"/>
                  <a:pt x="8201" y="10855"/>
                  <a:pt x="8369" y="11057"/>
                </a:cubicBezTo>
                <a:cubicBezTo>
                  <a:pt x="8469" y="11258"/>
                  <a:pt x="8604" y="11426"/>
                  <a:pt x="8738" y="11662"/>
                </a:cubicBezTo>
                <a:cubicBezTo>
                  <a:pt x="8806" y="11863"/>
                  <a:pt x="8873" y="12099"/>
                  <a:pt x="8906" y="12334"/>
                </a:cubicBezTo>
                <a:cubicBezTo>
                  <a:pt x="8940" y="12603"/>
                  <a:pt x="8940" y="12905"/>
                  <a:pt x="8906" y="13241"/>
                </a:cubicBezTo>
                <a:cubicBezTo>
                  <a:pt x="8873" y="13611"/>
                  <a:pt x="8738" y="14014"/>
                  <a:pt x="8570" y="14384"/>
                </a:cubicBezTo>
                <a:cubicBezTo>
                  <a:pt x="8402" y="14720"/>
                  <a:pt x="8234" y="15056"/>
                  <a:pt x="8033" y="15358"/>
                </a:cubicBezTo>
                <a:lnTo>
                  <a:pt x="7932" y="15258"/>
                </a:lnTo>
                <a:cubicBezTo>
                  <a:pt x="7596" y="15022"/>
                  <a:pt x="7260" y="14854"/>
                  <a:pt x="6890" y="14686"/>
                </a:cubicBezTo>
                <a:cubicBezTo>
                  <a:pt x="6520" y="14552"/>
                  <a:pt x="6083" y="14451"/>
                  <a:pt x="5714" y="14417"/>
                </a:cubicBezTo>
                <a:cubicBezTo>
                  <a:pt x="5529" y="14401"/>
                  <a:pt x="5327" y="14392"/>
                  <a:pt x="5126" y="14392"/>
                </a:cubicBezTo>
                <a:cubicBezTo>
                  <a:pt x="4924" y="14392"/>
                  <a:pt x="4722" y="14401"/>
                  <a:pt x="4538" y="14417"/>
                </a:cubicBezTo>
                <a:cubicBezTo>
                  <a:pt x="3731" y="14518"/>
                  <a:pt x="2992" y="14720"/>
                  <a:pt x="2252" y="15056"/>
                </a:cubicBezTo>
                <a:cubicBezTo>
                  <a:pt x="1715" y="15291"/>
                  <a:pt x="1143" y="15728"/>
                  <a:pt x="807" y="16232"/>
                </a:cubicBezTo>
                <a:cubicBezTo>
                  <a:pt x="673" y="16467"/>
                  <a:pt x="538" y="16736"/>
                  <a:pt x="572" y="17039"/>
                </a:cubicBezTo>
                <a:cubicBezTo>
                  <a:pt x="572" y="17375"/>
                  <a:pt x="707" y="17644"/>
                  <a:pt x="908" y="17912"/>
                </a:cubicBezTo>
                <a:cubicBezTo>
                  <a:pt x="1143" y="18148"/>
                  <a:pt x="1412" y="18383"/>
                  <a:pt x="1715" y="18551"/>
                </a:cubicBezTo>
                <a:cubicBezTo>
                  <a:pt x="2084" y="18753"/>
                  <a:pt x="2521" y="18887"/>
                  <a:pt x="2992" y="18954"/>
                </a:cubicBezTo>
                <a:cubicBezTo>
                  <a:pt x="3193" y="18988"/>
                  <a:pt x="3429" y="18988"/>
                  <a:pt x="3664" y="18988"/>
                </a:cubicBezTo>
                <a:cubicBezTo>
                  <a:pt x="3899" y="18988"/>
                  <a:pt x="4168" y="18954"/>
                  <a:pt x="4370" y="18921"/>
                </a:cubicBezTo>
                <a:cubicBezTo>
                  <a:pt x="4840" y="18820"/>
                  <a:pt x="5243" y="18719"/>
                  <a:pt x="5680" y="18484"/>
                </a:cubicBezTo>
                <a:cubicBezTo>
                  <a:pt x="6554" y="18114"/>
                  <a:pt x="7293" y="17543"/>
                  <a:pt x="7932" y="16871"/>
                </a:cubicBezTo>
                <a:lnTo>
                  <a:pt x="8100" y="16703"/>
                </a:lnTo>
                <a:cubicBezTo>
                  <a:pt x="8369" y="17039"/>
                  <a:pt x="8570" y="17375"/>
                  <a:pt x="8738" y="17744"/>
                </a:cubicBezTo>
                <a:cubicBezTo>
                  <a:pt x="8873" y="18047"/>
                  <a:pt x="8940" y="18316"/>
                  <a:pt x="8974" y="18652"/>
                </a:cubicBezTo>
                <a:cubicBezTo>
                  <a:pt x="9041" y="18954"/>
                  <a:pt x="9041" y="19257"/>
                  <a:pt x="8974" y="19559"/>
                </a:cubicBezTo>
                <a:cubicBezTo>
                  <a:pt x="8940" y="19895"/>
                  <a:pt x="8873" y="20164"/>
                  <a:pt x="8738" y="20466"/>
                </a:cubicBezTo>
                <a:cubicBezTo>
                  <a:pt x="8570" y="20903"/>
                  <a:pt x="8301" y="21273"/>
                  <a:pt x="8066" y="21609"/>
                </a:cubicBezTo>
                <a:cubicBezTo>
                  <a:pt x="7629" y="22147"/>
                  <a:pt x="7125" y="22617"/>
                  <a:pt x="6588" y="23020"/>
                </a:cubicBezTo>
                <a:cubicBezTo>
                  <a:pt x="5755" y="23653"/>
                  <a:pt x="4857" y="24187"/>
                  <a:pt x="3892" y="24621"/>
                </a:cubicBezTo>
                <a:lnTo>
                  <a:pt x="3892" y="24621"/>
                </a:lnTo>
                <a:cubicBezTo>
                  <a:pt x="3896" y="24617"/>
                  <a:pt x="3899" y="24610"/>
                  <a:pt x="3899" y="24600"/>
                </a:cubicBezTo>
                <a:cubicBezTo>
                  <a:pt x="3865" y="24600"/>
                  <a:pt x="3865" y="24634"/>
                  <a:pt x="3832" y="24634"/>
                </a:cubicBezTo>
                <a:cubicBezTo>
                  <a:pt x="3193" y="24869"/>
                  <a:pt x="2555" y="25104"/>
                  <a:pt x="1916" y="25272"/>
                </a:cubicBezTo>
                <a:cubicBezTo>
                  <a:pt x="1681" y="25306"/>
                  <a:pt x="1547" y="25608"/>
                  <a:pt x="1580" y="25843"/>
                </a:cubicBezTo>
                <a:cubicBezTo>
                  <a:pt x="1669" y="26079"/>
                  <a:pt x="1860" y="26186"/>
                  <a:pt x="2088" y="26186"/>
                </a:cubicBezTo>
                <a:cubicBezTo>
                  <a:pt x="2119" y="26186"/>
                  <a:pt x="2152" y="26184"/>
                  <a:pt x="2185" y="26179"/>
                </a:cubicBezTo>
                <a:cubicBezTo>
                  <a:pt x="3059" y="25978"/>
                  <a:pt x="3899" y="25675"/>
                  <a:pt x="4739" y="25306"/>
                </a:cubicBezTo>
                <a:cubicBezTo>
                  <a:pt x="5613" y="24869"/>
                  <a:pt x="6453" y="24365"/>
                  <a:pt x="7260" y="23760"/>
                </a:cubicBezTo>
                <a:cubicBezTo>
                  <a:pt x="8705" y="22651"/>
                  <a:pt x="9948" y="21071"/>
                  <a:pt x="9982" y="19156"/>
                </a:cubicBezTo>
                <a:cubicBezTo>
                  <a:pt x="9982" y="18148"/>
                  <a:pt x="9612" y="17240"/>
                  <a:pt x="9074" y="16400"/>
                </a:cubicBezTo>
                <a:cubicBezTo>
                  <a:pt x="8974" y="16266"/>
                  <a:pt x="8873" y="16131"/>
                  <a:pt x="8772" y="15963"/>
                </a:cubicBezTo>
                <a:cubicBezTo>
                  <a:pt x="9108" y="15526"/>
                  <a:pt x="9377" y="15022"/>
                  <a:pt x="9578" y="14518"/>
                </a:cubicBezTo>
                <a:cubicBezTo>
                  <a:pt x="9915" y="13678"/>
                  <a:pt x="9982" y="12771"/>
                  <a:pt x="9814" y="11897"/>
                </a:cubicBezTo>
                <a:cubicBezTo>
                  <a:pt x="9646" y="11158"/>
                  <a:pt x="9242" y="10519"/>
                  <a:pt x="8738" y="9981"/>
                </a:cubicBezTo>
                <a:lnTo>
                  <a:pt x="8570" y="9813"/>
                </a:lnTo>
                <a:cubicBezTo>
                  <a:pt x="8806" y="9545"/>
                  <a:pt x="9041" y="9242"/>
                  <a:pt x="9242" y="8973"/>
                </a:cubicBezTo>
                <a:cubicBezTo>
                  <a:pt x="9444" y="8671"/>
                  <a:pt x="9578" y="8335"/>
                  <a:pt x="9713" y="7999"/>
                </a:cubicBezTo>
                <a:cubicBezTo>
                  <a:pt x="9780" y="7797"/>
                  <a:pt x="9780" y="7562"/>
                  <a:pt x="9814" y="7394"/>
                </a:cubicBezTo>
                <a:lnTo>
                  <a:pt x="9948" y="6520"/>
                </a:lnTo>
                <a:cubicBezTo>
                  <a:pt x="10049" y="5478"/>
                  <a:pt x="9814" y="4436"/>
                  <a:pt x="9410" y="3462"/>
                </a:cubicBezTo>
                <a:cubicBezTo>
                  <a:pt x="8940" y="2353"/>
                  <a:pt x="8201" y="1446"/>
                  <a:pt x="7192" y="807"/>
                </a:cubicBezTo>
                <a:cubicBezTo>
                  <a:pt x="6352" y="269"/>
                  <a:pt x="5344" y="1"/>
                  <a:pt x="43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 rot="2871926">
            <a:off x="1206990" y="3928112"/>
            <a:ext cx="215958" cy="603648"/>
          </a:xfrm>
          <a:custGeom>
            <a:avLst/>
            <a:gdLst/>
            <a:ahLst/>
            <a:cxnLst/>
            <a:rect l="l" t="t" r="r" b="b"/>
            <a:pathLst>
              <a:path w="8638" h="24145" extrusionOk="0">
                <a:moveTo>
                  <a:pt x="4604" y="2353"/>
                </a:moveTo>
                <a:lnTo>
                  <a:pt x="4537" y="2420"/>
                </a:lnTo>
                <a:cubicBezTo>
                  <a:pt x="4537" y="2420"/>
                  <a:pt x="4604" y="2420"/>
                  <a:pt x="4604" y="2353"/>
                </a:cubicBezTo>
                <a:close/>
                <a:moveTo>
                  <a:pt x="2823" y="4134"/>
                </a:moveTo>
                <a:lnTo>
                  <a:pt x="2823" y="4134"/>
                </a:lnTo>
                <a:cubicBezTo>
                  <a:pt x="2823" y="4134"/>
                  <a:pt x="2790" y="4167"/>
                  <a:pt x="2790" y="4201"/>
                </a:cubicBezTo>
                <a:lnTo>
                  <a:pt x="2790" y="4201"/>
                </a:lnTo>
                <a:cubicBezTo>
                  <a:pt x="2790" y="4168"/>
                  <a:pt x="2823" y="4168"/>
                  <a:pt x="2823" y="4134"/>
                </a:cubicBezTo>
                <a:close/>
                <a:moveTo>
                  <a:pt x="1580" y="6218"/>
                </a:moveTo>
                <a:lnTo>
                  <a:pt x="1580" y="6218"/>
                </a:lnTo>
                <a:cubicBezTo>
                  <a:pt x="1580" y="6218"/>
                  <a:pt x="1580" y="6246"/>
                  <a:pt x="1561" y="6266"/>
                </a:cubicBezTo>
                <a:lnTo>
                  <a:pt x="1561" y="6266"/>
                </a:lnTo>
                <a:cubicBezTo>
                  <a:pt x="1572" y="6256"/>
                  <a:pt x="1580" y="6241"/>
                  <a:pt x="1580" y="6218"/>
                </a:cubicBezTo>
                <a:close/>
                <a:moveTo>
                  <a:pt x="1561" y="6266"/>
                </a:moveTo>
                <a:cubicBezTo>
                  <a:pt x="1541" y="6285"/>
                  <a:pt x="1513" y="6285"/>
                  <a:pt x="1513" y="6285"/>
                </a:cubicBezTo>
                <a:cubicBezTo>
                  <a:pt x="1536" y="6285"/>
                  <a:pt x="1551" y="6277"/>
                  <a:pt x="1561" y="6266"/>
                </a:cubicBezTo>
                <a:close/>
                <a:moveTo>
                  <a:pt x="5445" y="8536"/>
                </a:moveTo>
                <a:cubicBezTo>
                  <a:pt x="5478" y="8570"/>
                  <a:pt x="5613" y="8570"/>
                  <a:pt x="5680" y="8570"/>
                </a:cubicBezTo>
                <a:cubicBezTo>
                  <a:pt x="5781" y="8570"/>
                  <a:pt x="5814" y="8637"/>
                  <a:pt x="5881" y="8637"/>
                </a:cubicBezTo>
                <a:cubicBezTo>
                  <a:pt x="5949" y="8671"/>
                  <a:pt x="5982" y="8671"/>
                  <a:pt x="6049" y="8704"/>
                </a:cubicBezTo>
                <a:cubicBezTo>
                  <a:pt x="6117" y="8738"/>
                  <a:pt x="6184" y="8805"/>
                  <a:pt x="6217" y="8872"/>
                </a:cubicBezTo>
                <a:lnTo>
                  <a:pt x="6352" y="9141"/>
                </a:lnTo>
                <a:cubicBezTo>
                  <a:pt x="6386" y="9242"/>
                  <a:pt x="6453" y="9377"/>
                  <a:pt x="6453" y="9511"/>
                </a:cubicBezTo>
                <a:lnTo>
                  <a:pt x="6453" y="9981"/>
                </a:lnTo>
                <a:cubicBezTo>
                  <a:pt x="6386" y="10149"/>
                  <a:pt x="6352" y="10318"/>
                  <a:pt x="6318" y="10418"/>
                </a:cubicBezTo>
                <a:cubicBezTo>
                  <a:pt x="6217" y="10553"/>
                  <a:pt x="6184" y="10687"/>
                  <a:pt x="6117" y="10822"/>
                </a:cubicBezTo>
                <a:lnTo>
                  <a:pt x="5848" y="11057"/>
                </a:lnTo>
                <a:cubicBezTo>
                  <a:pt x="5713" y="11158"/>
                  <a:pt x="5613" y="11225"/>
                  <a:pt x="5478" y="11258"/>
                </a:cubicBezTo>
                <a:cubicBezTo>
                  <a:pt x="5310" y="11326"/>
                  <a:pt x="5142" y="11359"/>
                  <a:pt x="5008" y="11393"/>
                </a:cubicBezTo>
                <a:cubicBezTo>
                  <a:pt x="4890" y="11410"/>
                  <a:pt x="4764" y="11418"/>
                  <a:pt x="4630" y="11418"/>
                </a:cubicBezTo>
                <a:cubicBezTo>
                  <a:pt x="4495" y="11418"/>
                  <a:pt x="4352" y="11410"/>
                  <a:pt x="4201" y="11393"/>
                </a:cubicBezTo>
                <a:cubicBezTo>
                  <a:pt x="3798" y="11359"/>
                  <a:pt x="3428" y="11225"/>
                  <a:pt x="3025" y="11057"/>
                </a:cubicBezTo>
                <a:cubicBezTo>
                  <a:pt x="2857" y="10990"/>
                  <a:pt x="2756" y="10922"/>
                  <a:pt x="2622" y="10855"/>
                </a:cubicBezTo>
                <a:cubicBezTo>
                  <a:pt x="2689" y="10654"/>
                  <a:pt x="2823" y="10486"/>
                  <a:pt x="2958" y="10318"/>
                </a:cubicBezTo>
                <a:cubicBezTo>
                  <a:pt x="3126" y="10082"/>
                  <a:pt x="3294" y="9914"/>
                  <a:pt x="3462" y="9746"/>
                </a:cubicBezTo>
                <a:cubicBezTo>
                  <a:pt x="3663" y="9545"/>
                  <a:pt x="3865" y="9343"/>
                  <a:pt x="4134" y="9175"/>
                </a:cubicBezTo>
                <a:cubicBezTo>
                  <a:pt x="4369" y="8973"/>
                  <a:pt x="4672" y="8805"/>
                  <a:pt x="4974" y="8671"/>
                </a:cubicBezTo>
                <a:cubicBezTo>
                  <a:pt x="5109" y="8637"/>
                  <a:pt x="5277" y="8570"/>
                  <a:pt x="5445" y="8536"/>
                </a:cubicBezTo>
                <a:close/>
                <a:moveTo>
                  <a:pt x="5243" y="15090"/>
                </a:moveTo>
                <a:cubicBezTo>
                  <a:pt x="5445" y="15123"/>
                  <a:pt x="5646" y="15123"/>
                  <a:pt x="5814" y="15123"/>
                </a:cubicBezTo>
                <a:cubicBezTo>
                  <a:pt x="5881" y="15123"/>
                  <a:pt x="6016" y="15190"/>
                  <a:pt x="6117" y="15224"/>
                </a:cubicBezTo>
                <a:cubicBezTo>
                  <a:pt x="6150" y="15224"/>
                  <a:pt x="6184" y="15258"/>
                  <a:pt x="6217" y="15258"/>
                </a:cubicBezTo>
                <a:cubicBezTo>
                  <a:pt x="6217" y="15291"/>
                  <a:pt x="6184" y="15358"/>
                  <a:pt x="6150" y="15392"/>
                </a:cubicBezTo>
                <a:lnTo>
                  <a:pt x="5881" y="15627"/>
                </a:lnTo>
                <a:cubicBezTo>
                  <a:pt x="5579" y="15862"/>
                  <a:pt x="5243" y="16064"/>
                  <a:pt x="4873" y="16199"/>
                </a:cubicBezTo>
                <a:cubicBezTo>
                  <a:pt x="4571" y="16299"/>
                  <a:pt x="4336" y="16400"/>
                  <a:pt x="4033" y="16434"/>
                </a:cubicBezTo>
                <a:lnTo>
                  <a:pt x="3529" y="16434"/>
                </a:lnTo>
                <a:cubicBezTo>
                  <a:pt x="3462" y="16434"/>
                  <a:pt x="3361" y="16400"/>
                  <a:pt x="3227" y="16367"/>
                </a:cubicBezTo>
                <a:cubicBezTo>
                  <a:pt x="3227" y="16299"/>
                  <a:pt x="3294" y="16299"/>
                  <a:pt x="3294" y="16266"/>
                </a:cubicBezTo>
                <a:cubicBezTo>
                  <a:pt x="3462" y="16064"/>
                  <a:pt x="3630" y="15896"/>
                  <a:pt x="3831" y="15728"/>
                </a:cubicBezTo>
                <a:cubicBezTo>
                  <a:pt x="4033" y="15560"/>
                  <a:pt x="4302" y="15426"/>
                  <a:pt x="4537" y="15291"/>
                </a:cubicBezTo>
                <a:cubicBezTo>
                  <a:pt x="4739" y="15224"/>
                  <a:pt x="5008" y="15123"/>
                  <a:pt x="5243" y="15090"/>
                </a:cubicBezTo>
                <a:close/>
                <a:moveTo>
                  <a:pt x="4235" y="22416"/>
                </a:moveTo>
                <a:lnTo>
                  <a:pt x="4302" y="22449"/>
                </a:lnTo>
                <a:cubicBezTo>
                  <a:pt x="4302" y="22449"/>
                  <a:pt x="4235" y="22449"/>
                  <a:pt x="4235" y="22416"/>
                </a:cubicBezTo>
                <a:close/>
                <a:moveTo>
                  <a:pt x="7663" y="1"/>
                </a:moveTo>
                <a:cubicBezTo>
                  <a:pt x="7058" y="34"/>
                  <a:pt x="6352" y="236"/>
                  <a:pt x="5781" y="471"/>
                </a:cubicBezTo>
                <a:cubicBezTo>
                  <a:pt x="4873" y="841"/>
                  <a:pt x="4100" y="1345"/>
                  <a:pt x="3361" y="1983"/>
                </a:cubicBezTo>
                <a:cubicBezTo>
                  <a:pt x="2655" y="2622"/>
                  <a:pt x="2017" y="3361"/>
                  <a:pt x="1479" y="4168"/>
                </a:cubicBezTo>
                <a:cubicBezTo>
                  <a:pt x="975" y="4941"/>
                  <a:pt x="538" y="5781"/>
                  <a:pt x="303" y="6654"/>
                </a:cubicBezTo>
                <a:cubicBezTo>
                  <a:pt x="168" y="7058"/>
                  <a:pt x="101" y="7495"/>
                  <a:pt x="34" y="7965"/>
                </a:cubicBezTo>
                <a:cubicBezTo>
                  <a:pt x="0" y="8368"/>
                  <a:pt x="34" y="8805"/>
                  <a:pt x="101" y="9209"/>
                </a:cubicBezTo>
                <a:cubicBezTo>
                  <a:pt x="202" y="10015"/>
                  <a:pt x="639" y="10721"/>
                  <a:pt x="1244" y="11258"/>
                </a:cubicBezTo>
                <a:cubicBezTo>
                  <a:pt x="975" y="12031"/>
                  <a:pt x="841" y="12872"/>
                  <a:pt x="841" y="13644"/>
                </a:cubicBezTo>
                <a:cubicBezTo>
                  <a:pt x="841" y="14485"/>
                  <a:pt x="1009" y="15291"/>
                  <a:pt x="1412" y="16064"/>
                </a:cubicBezTo>
                <a:cubicBezTo>
                  <a:pt x="1513" y="16266"/>
                  <a:pt x="1647" y="16467"/>
                  <a:pt x="1815" y="16669"/>
                </a:cubicBezTo>
                <a:cubicBezTo>
                  <a:pt x="1345" y="17744"/>
                  <a:pt x="1311" y="18954"/>
                  <a:pt x="1580" y="20097"/>
                </a:cubicBezTo>
                <a:cubicBezTo>
                  <a:pt x="1681" y="20668"/>
                  <a:pt x="1950" y="21273"/>
                  <a:pt x="2286" y="21777"/>
                </a:cubicBezTo>
                <a:cubicBezTo>
                  <a:pt x="2622" y="22281"/>
                  <a:pt x="3025" y="22785"/>
                  <a:pt x="3495" y="23155"/>
                </a:cubicBezTo>
                <a:cubicBezTo>
                  <a:pt x="4033" y="23592"/>
                  <a:pt x="4638" y="23928"/>
                  <a:pt x="5277" y="24129"/>
                </a:cubicBezTo>
                <a:cubicBezTo>
                  <a:pt x="5317" y="24139"/>
                  <a:pt x="5358" y="24144"/>
                  <a:pt x="5398" y="24144"/>
                </a:cubicBezTo>
                <a:cubicBezTo>
                  <a:pt x="5631" y="24144"/>
                  <a:pt x="5863" y="23989"/>
                  <a:pt x="5949" y="23760"/>
                </a:cubicBezTo>
                <a:cubicBezTo>
                  <a:pt x="6016" y="23457"/>
                  <a:pt x="5848" y="23188"/>
                  <a:pt x="5545" y="23088"/>
                </a:cubicBezTo>
                <a:cubicBezTo>
                  <a:pt x="5445" y="23020"/>
                  <a:pt x="5344" y="22987"/>
                  <a:pt x="5209" y="22953"/>
                </a:cubicBezTo>
                <a:cubicBezTo>
                  <a:pt x="4873" y="22785"/>
                  <a:pt x="4537" y="22617"/>
                  <a:pt x="4268" y="22416"/>
                </a:cubicBezTo>
                <a:cubicBezTo>
                  <a:pt x="4204" y="22416"/>
                  <a:pt x="4201" y="22416"/>
                  <a:pt x="4201" y="22356"/>
                </a:cubicBezTo>
                <a:lnTo>
                  <a:pt x="4201" y="22356"/>
                </a:lnTo>
                <a:cubicBezTo>
                  <a:pt x="4224" y="22376"/>
                  <a:pt x="4246" y="22396"/>
                  <a:pt x="4268" y="22416"/>
                </a:cubicBezTo>
                <a:lnTo>
                  <a:pt x="4201" y="22348"/>
                </a:lnTo>
                <a:lnTo>
                  <a:pt x="4201" y="22348"/>
                </a:lnTo>
                <a:cubicBezTo>
                  <a:pt x="4201" y="22351"/>
                  <a:pt x="4201" y="22354"/>
                  <a:pt x="4201" y="22356"/>
                </a:cubicBezTo>
                <a:lnTo>
                  <a:pt x="4201" y="22356"/>
                </a:lnTo>
                <a:cubicBezTo>
                  <a:pt x="3922" y="22111"/>
                  <a:pt x="3649" y="21889"/>
                  <a:pt x="3462" y="21609"/>
                </a:cubicBezTo>
                <a:cubicBezTo>
                  <a:pt x="3193" y="21273"/>
                  <a:pt x="3025" y="20937"/>
                  <a:pt x="2857" y="20601"/>
                </a:cubicBezTo>
                <a:cubicBezTo>
                  <a:pt x="2689" y="20231"/>
                  <a:pt x="2622" y="19794"/>
                  <a:pt x="2521" y="19425"/>
                </a:cubicBezTo>
                <a:cubicBezTo>
                  <a:pt x="2487" y="19055"/>
                  <a:pt x="2487" y="18618"/>
                  <a:pt x="2521" y="18248"/>
                </a:cubicBezTo>
                <a:cubicBezTo>
                  <a:pt x="2588" y="17946"/>
                  <a:pt x="2655" y="17644"/>
                  <a:pt x="2756" y="17375"/>
                </a:cubicBezTo>
                <a:cubicBezTo>
                  <a:pt x="2857" y="17408"/>
                  <a:pt x="2991" y="17442"/>
                  <a:pt x="3092" y="17476"/>
                </a:cubicBezTo>
                <a:cubicBezTo>
                  <a:pt x="3315" y="17542"/>
                  <a:pt x="3544" y="17571"/>
                  <a:pt x="3775" y="17571"/>
                </a:cubicBezTo>
                <a:cubicBezTo>
                  <a:pt x="4483" y="17571"/>
                  <a:pt x="5206" y="17293"/>
                  <a:pt x="5814" y="16938"/>
                </a:cubicBezTo>
                <a:cubicBezTo>
                  <a:pt x="6184" y="16736"/>
                  <a:pt x="6554" y="16467"/>
                  <a:pt x="6856" y="16165"/>
                </a:cubicBezTo>
                <a:cubicBezTo>
                  <a:pt x="7125" y="15930"/>
                  <a:pt x="7293" y="15627"/>
                  <a:pt x="7293" y="15258"/>
                </a:cubicBezTo>
                <a:cubicBezTo>
                  <a:pt x="7293" y="14585"/>
                  <a:pt x="6654" y="14216"/>
                  <a:pt x="6117" y="14081"/>
                </a:cubicBezTo>
                <a:cubicBezTo>
                  <a:pt x="5935" y="14050"/>
                  <a:pt x="5756" y="14035"/>
                  <a:pt x="5578" y="14035"/>
                </a:cubicBezTo>
                <a:cubicBezTo>
                  <a:pt x="4997" y="14035"/>
                  <a:pt x="4431" y="14194"/>
                  <a:pt x="3865" y="14451"/>
                </a:cubicBezTo>
                <a:cubicBezTo>
                  <a:pt x="3294" y="14753"/>
                  <a:pt x="2790" y="15157"/>
                  <a:pt x="2420" y="15661"/>
                </a:cubicBezTo>
                <a:cubicBezTo>
                  <a:pt x="2319" y="15560"/>
                  <a:pt x="2286" y="15459"/>
                  <a:pt x="2252" y="15325"/>
                </a:cubicBezTo>
                <a:cubicBezTo>
                  <a:pt x="2118" y="15056"/>
                  <a:pt x="2017" y="14720"/>
                  <a:pt x="1983" y="14384"/>
                </a:cubicBezTo>
                <a:cubicBezTo>
                  <a:pt x="1916" y="13812"/>
                  <a:pt x="1916" y="13308"/>
                  <a:pt x="1983" y="12771"/>
                </a:cubicBezTo>
                <a:cubicBezTo>
                  <a:pt x="2017" y="12468"/>
                  <a:pt x="2084" y="12199"/>
                  <a:pt x="2151" y="11897"/>
                </a:cubicBezTo>
                <a:lnTo>
                  <a:pt x="2420" y="12031"/>
                </a:lnTo>
                <a:cubicBezTo>
                  <a:pt x="2857" y="12233"/>
                  <a:pt x="3327" y="12401"/>
                  <a:pt x="3798" y="12435"/>
                </a:cubicBezTo>
                <a:cubicBezTo>
                  <a:pt x="4001" y="12490"/>
                  <a:pt x="4225" y="12515"/>
                  <a:pt x="4447" y="12515"/>
                </a:cubicBezTo>
                <a:cubicBezTo>
                  <a:pt x="4628" y="12515"/>
                  <a:pt x="4808" y="12498"/>
                  <a:pt x="4974" y="12468"/>
                </a:cubicBezTo>
                <a:cubicBezTo>
                  <a:pt x="5344" y="12435"/>
                  <a:pt x="5680" y="12367"/>
                  <a:pt x="6016" y="12199"/>
                </a:cubicBezTo>
                <a:cubicBezTo>
                  <a:pt x="6520" y="11931"/>
                  <a:pt x="6990" y="11460"/>
                  <a:pt x="7192" y="10922"/>
                </a:cubicBezTo>
                <a:cubicBezTo>
                  <a:pt x="7226" y="10788"/>
                  <a:pt x="7326" y="10620"/>
                  <a:pt x="7360" y="10519"/>
                </a:cubicBezTo>
                <a:cubicBezTo>
                  <a:pt x="7394" y="10351"/>
                  <a:pt x="7461" y="10183"/>
                  <a:pt x="7461" y="10015"/>
                </a:cubicBezTo>
                <a:cubicBezTo>
                  <a:pt x="7495" y="9713"/>
                  <a:pt x="7461" y="9444"/>
                  <a:pt x="7394" y="9209"/>
                </a:cubicBezTo>
                <a:cubicBezTo>
                  <a:pt x="7360" y="8940"/>
                  <a:pt x="7293" y="8704"/>
                  <a:pt x="7158" y="8503"/>
                </a:cubicBezTo>
                <a:cubicBezTo>
                  <a:pt x="7024" y="8234"/>
                  <a:pt x="6822" y="8032"/>
                  <a:pt x="6621" y="7864"/>
                </a:cubicBezTo>
                <a:cubicBezTo>
                  <a:pt x="6311" y="7621"/>
                  <a:pt x="5927" y="7508"/>
                  <a:pt x="5538" y="7508"/>
                </a:cubicBezTo>
                <a:cubicBezTo>
                  <a:pt x="5337" y="7508"/>
                  <a:pt x="5135" y="7538"/>
                  <a:pt x="4940" y="7595"/>
                </a:cubicBezTo>
                <a:cubicBezTo>
                  <a:pt x="4537" y="7696"/>
                  <a:pt x="4201" y="7864"/>
                  <a:pt x="3932" y="8032"/>
                </a:cubicBezTo>
                <a:cubicBezTo>
                  <a:pt x="3495" y="8268"/>
                  <a:pt x="3126" y="8604"/>
                  <a:pt x="2790" y="8906"/>
                </a:cubicBezTo>
                <a:cubicBezTo>
                  <a:pt x="2454" y="9242"/>
                  <a:pt x="2118" y="9612"/>
                  <a:pt x="1815" y="10015"/>
                </a:cubicBezTo>
                <a:cubicBezTo>
                  <a:pt x="1782" y="10082"/>
                  <a:pt x="1748" y="10149"/>
                  <a:pt x="1681" y="10217"/>
                </a:cubicBezTo>
                <a:lnTo>
                  <a:pt x="1614" y="10149"/>
                </a:lnTo>
                <a:cubicBezTo>
                  <a:pt x="1479" y="9981"/>
                  <a:pt x="1345" y="9746"/>
                  <a:pt x="1277" y="9578"/>
                </a:cubicBezTo>
                <a:cubicBezTo>
                  <a:pt x="1177" y="9343"/>
                  <a:pt x="1109" y="9074"/>
                  <a:pt x="1076" y="8839"/>
                </a:cubicBezTo>
                <a:cubicBezTo>
                  <a:pt x="1009" y="8503"/>
                  <a:pt x="1009" y="8133"/>
                  <a:pt x="1076" y="7763"/>
                </a:cubicBezTo>
                <a:cubicBezTo>
                  <a:pt x="1143" y="7226"/>
                  <a:pt x="1311" y="6688"/>
                  <a:pt x="1513" y="6184"/>
                </a:cubicBezTo>
                <a:cubicBezTo>
                  <a:pt x="1849" y="5478"/>
                  <a:pt x="2252" y="4806"/>
                  <a:pt x="2689" y="4168"/>
                </a:cubicBezTo>
                <a:cubicBezTo>
                  <a:pt x="3193" y="3496"/>
                  <a:pt x="3798" y="2891"/>
                  <a:pt x="4470" y="2387"/>
                </a:cubicBezTo>
                <a:cubicBezTo>
                  <a:pt x="4974" y="2017"/>
                  <a:pt x="5478" y="1714"/>
                  <a:pt x="6016" y="1479"/>
                </a:cubicBezTo>
                <a:cubicBezTo>
                  <a:pt x="6386" y="1311"/>
                  <a:pt x="6822" y="1210"/>
                  <a:pt x="7192" y="1143"/>
                </a:cubicBezTo>
                <a:cubicBezTo>
                  <a:pt x="7343" y="1126"/>
                  <a:pt x="7495" y="1118"/>
                  <a:pt x="7642" y="1118"/>
                </a:cubicBezTo>
                <a:cubicBezTo>
                  <a:pt x="7789" y="1118"/>
                  <a:pt x="7931" y="1126"/>
                  <a:pt x="8066" y="1143"/>
                </a:cubicBezTo>
                <a:cubicBezTo>
                  <a:pt x="8200" y="1143"/>
                  <a:pt x="8368" y="1042"/>
                  <a:pt x="8469" y="975"/>
                </a:cubicBezTo>
                <a:cubicBezTo>
                  <a:pt x="8536" y="874"/>
                  <a:pt x="8637" y="706"/>
                  <a:pt x="8637" y="605"/>
                </a:cubicBezTo>
                <a:cubicBezTo>
                  <a:pt x="8637" y="471"/>
                  <a:pt x="8570" y="303"/>
                  <a:pt x="8469" y="236"/>
                </a:cubicBezTo>
                <a:cubicBezTo>
                  <a:pt x="8335" y="101"/>
                  <a:pt x="8234" y="101"/>
                  <a:pt x="8066" y="68"/>
                </a:cubicBezTo>
                <a:cubicBezTo>
                  <a:pt x="7965" y="68"/>
                  <a:pt x="7797" y="1"/>
                  <a:pt x="766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11"/>
          <p:cNvGrpSpPr/>
          <p:nvPr/>
        </p:nvGrpSpPr>
        <p:grpSpPr>
          <a:xfrm>
            <a:off x="225700" y="217225"/>
            <a:ext cx="1036750" cy="512500"/>
            <a:chOff x="4028850" y="4567175"/>
            <a:chExt cx="1036750" cy="512500"/>
          </a:xfrm>
        </p:grpSpPr>
        <p:sp>
          <p:nvSpPr>
            <p:cNvPr id="216" name="Google Shape;216;p11"/>
            <p:cNvSpPr/>
            <p:nvPr/>
          </p:nvSpPr>
          <p:spPr>
            <a:xfrm>
              <a:off x="4028850" y="4567175"/>
              <a:ext cx="1035925" cy="512500"/>
            </a:xfrm>
            <a:custGeom>
              <a:avLst/>
              <a:gdLst/>
              <a:ahLst/>
              <a:cxnLst/>
              <a:rect l="l" t="t" r="r" b="b"/>
              <a:pathLst>
                <a:path w="41437" h="20500" extrusionOk="0">
                  <a:moveTo>
                    <a:pt x="16266" y="0"/>
                  </a:moveTo>
                  <a:cubicBezTo>
                    <a:pt x="15997" y="0"/>
                    <a:pt x="15728" y="0"/>
                    <a:pt x="15425" y="34"/>
                  </a:cubicBezTo>
                  <a:cubicBezTo>
                    <a:pt x="14753" y="67"/>
                    <a:pt x="14081" y="202"/>
                    <a:pt x="13409" y="336"/>
                  </a:cubicBezTo>
                  <a:cubicBezTo>
                    <a:pt x="12804" y="504"/>
                    <a:pt x="12166" y="706"/>
                    <a:pt x="11493" y="975"/>
                  </a:cubicBezTo>
                  <a:cubicBezTo>
                    <a:pt x="10889" y="1210"/>
                    <a:pt x="10317" y="1546"/>
                    <a:pt x="9746" y="1916"/>
                  </a:cubicBezTo>
                  <a:cubicBezTo>
                    <a:pt x="9208" y="2319"/>
                    <a:pt x="8704" y="2722"/>
                    <a:pt x="8200" y="3260"/>
                  </a:cubicBezTo>
                  <a:cubicBezTo>
                    <a:pt x="7158" y="4402"/>
                    <a:pt x="6453" y="5679"/>
                    <a:pt x="6150" y="6956"/>
                  </a:cubicBezTo>
                  <a:cubicBezTo>
                    <a:pt x="5982" y="7595"/>
                    <a:pt x="5982" y="8267"/>
                    <a:pt x="6083" y="8939"/>
                  </a:cubicBezTo>
                  <a:cubicBezTo>
                    <a:pt x="6150" y="9578"/>
                    <a:pt x="6352" y="10250"/>
                    <a:pt x="6688" y="10888"/>
                  </a:cubicBezTo>
                  <a:cubicBezTo>
                    <a:pt x="6789" y="11090"/>
                    <a:pt x="6923" y="11258"/>
                    <a:pt x="7024" y="11460"/>
                  </a:cubicBezTo>
                  <a:cubicBezTo>
                    <a:pt x="6923" y="11392"/>
                    <a:pt x="6755" y="11325"/>
                    <a:pt x="6486" y="11258"/>
                  </a:cubicBezTo>
                  <a:cubicBezTo>
                    <a:pt x="6150" y="11157"/>
                    <a:pt x="5781" y="11124"/>
                    <a:pt x="5444" y="11124"/>
                  </a:cubicBezTo>
                  <a:cubicBezTo>
                    <a:pt x="5243" y="11124"/>
                    <a:pt x="4974" y="11124"/>
                    <a:pt x="4739" y="11157"/>
                  </a:cubicBezTo>
                  <a:cubicBezTo>
                    <a:pt x="3563" y="11325"/>
                    <a:pt x="2454" y="11896"/>
                    <a:pt x="1546" y="12669"/>
                  </a:cubicBezTo>
                  <a:cubicBezTo>
                    <a:pt x="1109" y="13073"/>
                    <a:pt x="740" y="13577"/>
                    <a:pt x="471" y="14081"/>
                  </a:cubicBezTo>
                  <a:cubicBezTo>
                    <a:pt x="236" y="14585"/>
                    <a:pt x="68" y="15156"/>
                    <a:pt x="0" y="15761"/>
                  </a:cubicBezTo>
                  <a:cubicBezTo>
                    <a:pt x="0" y="16030"/>
                    <a:pt x="0" y="16366"/>
                    <a:pt x="68" y="16769"/>
                  </a:cubicBezTo>
                  <a:cubicBezTo>
                    <a:pt x="101" y="17139"/>
                    <a:pt x="202" y="17475"/>
                    <a:pt x="269" y="17811"/>
                  </a:cubicBezTo>
                  <a:cubicBezTo>
                    <a:pt x="437" y="18450"/>
                    <a:pt x="773" y="19021"/>
                    <a:pt x="1177" y="19559"/>
                  </a:cubicBezTo>
                  <a:cubicBezTo>
                    <a:pt x="1445" y="19895"/>
                    <a:pt x="1748" y="20197"/>
                    <a:pt x="2084" y="20466"/>
                  </a:cubicBezTo>
                  <a:lnTo>
                    <a:pt x="7293" y="20466"/>
                  </a:lnTo>
                  <a:cubicBezTo>
                    <a:pt x="14417" y="20466"/>
                    <a:pt x="21508" y="20500"/>
                    <a:pt x="28666" y="20500"/>
                  </a:cubicBezTo>
                  <a:lnTo>
                    <a:pt x="40764" y="20500"/>
                  </a:lnTo>
                  <a:cubicBezTo>
                    <a:pt x="40899" y="20365"/>
                    <a:pt x="40966" y="20298"/>
                    <a:pt x="40999" y="20163"/>
                  </a:cubicBezTo>
                  <a:cubicBezTo>
                    <a:pt x="41167" y="19861"/>
                    <a:pt x="41302" y="19525"/>
                    <a:pt x="41335" y="19155"/>
                  </a:cubicBezTo>
                  <a:cubicBezTo>
                    <a:pt x="41436" y="18618"/>
                    <a:pt x="41403" y="18046"/>
                    <a:pt x="41235" y="17542"/>
                  </a:cubicBezTo>
                  <a:cubicBezTo>
                    <a:pt x="41100" y="17105"/>
                    <a:pt x="40899" y="16635"/>
                    <a:pt x="40562" y="16265"/>
                  </a:cubicBezTo>
                  <a:cubicBezTo>
                    <a:pt x="40294" y="15929"/>
                    <a:pt x="39924" y="15593"/>
                    <a:pt x="39487" y="15257"/>
                  </a:cubicBezTo>
                  <a:cubicBezTo>
                    <a:pt x="38748" y="14753"/>
                    <a:pt x="37773" y="14350"/>
                    <a:pt x="36631" y="14148"/>
                  </a:cubicBezTo>
                  <a:cubicBezTo>
                    <a:pt x="36093" y="14014"/>
                    <a:pt x="35522" y="13980"/>
                    <a:pt x="34917" y="13980"/>
                  </a:cubicBezTo>
                  <a:cubicBezTo>
                    <a:pt x="34681" y="13980"/>
                    <a:pt x="34379" y="13980"/>
                    <a:pt x="34110" y="14014"/>
                  </a:cubicBezTo>
                  <a:cubicBezTo>
                    <a:pt x="34278" y="13846"/>
                    <a:pt x="34413" y="13644"/>
                    <a:pt x="34547" y="13342"/>
                  </a:cubicBezTo>
                  <a:cubicBezTo>
                    <a:pt x="34614" y="13140"/>
                    <a:pt x="34715" y="12905"/>
                    <a:pt x="34782" y="12569"/>
                  </a:cubicBezTo>
                  <a:cubicBezTo>
                    <a:pt x="34850" y="12266"/>
                    <a:pt x="34850" y="11964"/>
                    <a:pt x="34782" y="11628"/>
                  </a:cubicBezTo>
                  <a:cubicBezTo>
                    <a:pt x="34749" y="11392"/>
                    <a:pt x="34715" y="11090"/>
                    <a:pt x="34581" y="10787"/>
                  </a:cubicBezTo>
                  <a:cubicBezTo>
                    <a:pt x="34446" y="10485"/>
                    <a:pt x="34278" y="10216"/>
                    <a:pt x="34177" y="9981"/>
                  </a:cubicBezTo>
                  <a:cubicBezTo>
                    <a:pt x="33875" y="9477"/>
                    <a:pt x="33404" y="9040"/>
                    <a:pt x="32867" y="8637"/>
                  </a:cubicBezTo>
                  <a:cubicBezTo>
                    <a:pt x="32396" y="8301"/>
                    <a:pt x="31825" y="8065"/>
                    <a:pt x="31220" y="7897"/>
                  </a:cubicBezTo>
                  <a:cubicBezTo>
                    <a:pt x="30850" y="7797"/>
                    <a:pt x="30481" y="7763"/>
                    <a:pt x="30145" y="7763"/>
                  </a:cubicBezTo>
                  <a:cubicBezTo>
                    <a:pt x="29909" y="7763"/>
                    <a:pt x="29674" y="7763"/>
                    <a:pt x="29405" y="7797"/>
                  </a:cubicBezTo>
                  <a:cubicBezTo>
                    <a:pt x="29137" y="7864"/>
                    <a:pt x="28868" y="7931"/>
                    <a:pt x="28532" y="8065"/>
                  </a:cubicBezTo>
                  <a:cubicBezTo>
                    <a:pt x="28229" y="8200"/>
                    <a:pt x="27960" y="8368"/>
                    <a:pt x="27691" y="8603"/>
                  </a:cubicBezTo>
                  <a:cubicBezTo>
                    <a:pt x="27389" y="8906"/>
                    <a:pt x="27154" y="9242"/>
                    <a:pt x="26952" y="9578"/>
                  </a:cubicBezTo>
                  <a:lnTo>
                    <a:pt x="26818" y="9746"/>
                  </a:lnTo>
                  <a:cubicBezTo>
                    <a:pt x="26818" y="9712"/>
                    <a:pt x="26717" y="9611"/>
                    <a:pt x="26683" y="9578"/>
                  </a:cubicBezTo>
                  <a:cubicBezTo>
                    <a:pt x="26482" y="9410"/>
                    <a:pt x="26280" y="9275"/>
                    <a:pt x="26011" y="9208"/>
                  </a:cubicBezTo>
                  <a:cubicBezTo>
                    <a:pt x="25877" y="9141"/>
                    <a:pt x="25709" y="9141"/>
                    <a:pt x="25608" y="9141"/>
                  </a:cubicBezTo>
                  <a:cubicBezTo>
                    <a:pt x="25474" y="9141"/>
                    <a:pt x="25373" y="9141"/>
                    <a:pt x="25272" y="9208"/>
                  </a:cubicBezTo>
                  <a:lnTo>
                    <a:pt x="25171" y="9242"/>
                  </a:lnTo>
                  <a:cubicBezTo>
                    <a:pt x="25272" y="8805"/>
                    <a:pt x="25272" y="8368"/>
                    <a:pt x="25272" y="7897"/>
                  </a:cubicBezTo>
                  <a:cubicBezTo>
                    <a:pt x="25272" y="7225"/>
                    <a:pt x="25137" y="6553"/>
                    <a:pt x="24936" y="5881"/>
                  </a:cubicBezTo>
                  <a:cubicBezTo>
                    <a:pt x="24533" y="4570"/>
                    <a:pt x="23827" y="3361"/>
                    <a:pt x="22852" y="2386"/>
                  </a:cubicBezTo>
                  <a:cubicBezTo>
                    <a:pt x="21978" y="1512"/>
                    <a:pt x="20802" y="840"/>
                    <a:pt x="19424" y="403"/>
                  </a:cubicBezTo>
                  <a:cubicBezTo>
                    <a:pt x="18820" y="235"/>
                    <a:pt x="18215" y="134"/>
                    <a:pt x="17442" y="34"/>
                  </a:cubicBezTo>
                  <a:cubicBezTo>
                    <a:pt x="17072" y="34"/>
                    <a:pt x="16669" y="0"/>
                    <a:pt x="162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4028850" y="4567175"/>
              <a:ext cx="1036750" cy="512500"/>
            </a:xfrm>
            <a:custGeom>
              <a:avLst/>
              <a:gdLst/>
              <a:ahLst/>
              <a:cxnLst/>
              <a:rect l="l" t="t" r="r" b="b"/>
              <a:pathLst>
                <a:path w="41470" h="20500" extrusionOk="0">
                  <a:moveTo>
                    <a:pt x="14787" y="0"/>
                  </a:moveTo>
                  <a:cubicBezTo>
                    <a:pt x="14384" y="134"/>
                    <a:pt x="13880" y="202"/>
                    <a:pt x="13409" y="336"/>
                  </a:cubicBezTo>
                  <a:cubicBezTo>
                    <a:pt x="12804" y="504"/>
                    <a:pt x="12166" y="706"/>
                    <a:pt x="11493" y="975"/>
                  </a:cubicBezTo>
                  <a:cubicBezTo>
                    <a:pt x="10889" y="1210"/>
                    <a:pt x="10317" y="1546"/>
                    <a:pt x="9746" y="1916"/>
                  </a:cubicBezTo>
                  <a:cubicBezTo>
                    <a:pt x="9208" y="2252"/>
                    <a:pt x="8704" y="2722"/>
                    <a:pt x="8200" y="3260"/>
                  </a:cubicBezTo>
                  <a:cubicBezTo>
                    <a:pt x="7158" y="4402"/>
                    <a:pt x="6453" y="5679"/>
                    <a:pt x="6150" y="6956"/>
                  </a:cubicBezTo>
                  <a:cubicBezTo>
                    <a:pt x="5982" y="7595"/>
                    <a:pt x="5982" y="8267"/>
                    <a:pt x="6083" y="8939"/>
                  </a:cubicBezTo>
                  <a:cubicBezTo>
                    <a:pt x="6150" y="9578"/>
                    <a:pt x="6352" y="10250"/>
                    <a:pt x="6688" y="10888"/>
                  </a:cubicBezTo>
                  <a:cubicBezTo>
                    <a:pt x="6789" y="11056"/>
                    <a:pt x="6923" y="11258"/>
                    <a:pt x="7024" y="11460"/>
                  </a:cubicBezTo>
                  <a:cubicBezTo>
                    <a:pt x="6923" y="11392"/>
                    <a:pt x="6789" y="11292"/>
                    <a:pt x="6486" y="11258"/>
                  </a:cubicBezTo>
                  <a:cubicBezTo>
                    <a:pt x="6150" y="11157"/>
                    <a:pt x="5781" y="11124"/>
                    <a:pt x="5444" y="11124"/>
                  </a:cubicBezTo>
                  <a:cubicBezTo>
                    <a:pt x="5243" y="11124"/>
                    <a:pt x="5008" y="11124"/>
                    <a:pt x="4739" y="11157"/>
                  </a:cubicBezTo>
                  <a:cubicBezTo>
                    <a:pt x="3563" y="11325"/>
                    <a:pt x="2420" y="11896"/>
                    <a:pt x="1546" y="12669"/>
                  </a:cubicBezTo>
                  <a:cubicBezTo>
                    <a:pt x="1109" y="13073"/>
                    <a:pt x="740" y="13577"/>
                    <a:pt x="471" y="14081"/>
                  </a:cubicBezTo>
                  <a:cubicBezTo>
                    <a:pt x="236" y="14619"/>
                    <a:pt x="68" y="15156"/>
                    <a:pt x="0" y="15761"/>
                  </a:cubicBezTo>
                  <a:cubicBezTo>
                    <a:pt x="0" y="16030"/>
                    <a:pt x="0" y="16366"/>
                    <a:pt x="68" y="16769"/>
                  </a:cubicBezTo>
                  <a:cubicBezTo>
                    <a:pt x="101" y="17139"/>
                    <a:pt x="202" y="17475"/>
                    <a:pt x="269" y="17811"/>
                  </a:cubicBezTo>
                  <a:cubicBezTo>
                    <a:pt x="437" y="18450"/>
                    <a:pt x="773" y="19021"/>
                    <a:pt x="1177" y="19559"/>
                  </a:cubicBezTo>
                  <a:cubicBezTo>
                    <a:pt x="1445" y="19895"/>
                    <a:pt x="1748" y="20197"/>
                    <a:pt x="2084" y="20466"/>
                  </a:cubicBezTo>
                  <a:lnTo>
                    <a:pt x="7293" y="20466"/>
                  </a:lnTo>
                  <a:cubicBezTo>
                    <a:pt x="14417" y="20466"/>
                    <a:pt x="21575" y="20500"/>
                    <a:pt x="28666" y="20500"/>
                  </a:cubicBezTo>
                  <a:lnTo>
                    <a:pt x="40764" y="20500"/>
                  </a:lnTo>
                  <a:cubicBezTo>
                    <a:pt x="40899" y="20365"/>
                    <a:pt x="40966" y="20298"/>
                    <a:pt x="41067" y="20163"/>
                  </a:cubicBezTo>
                  <a:cubicBezTo>
                    <a:pt x="41235" y="19895"/>
                    <a:pt x="41335" y="19559"/>
                    <a:pt x="41403" y="19155"/>
                  </a:cubicBezTo>
                  <a:cubicBezTo>
                    <a:pt x="41470" y="18618"/>
                    <a:pt x="41436" y="18046"/>
                    <a:pt x="41268" y="17542"/>
                  </a:cubicBezTo>
                  <a:cubicBezTo>
                    <a:pt x="41134" y="17105"/>
                    <a:pt x="40932" y="16635"/>
                    <a:pt x="40596" y="16265"/>
                  </a:cubicBezTo>
                  <a:cubicBezTo>
                    <a:pt x="40327" y="15929"/>
                    <a:pt x="39958" y="15593"/>
                    <a:pt x="39487" y="15257"/>
                  </a:cubicBezTo>
                  <a:cubicBezTo>
                    <a:pt x="38949" y="14854"/>
                    <a:pt x="38244" y="14518"/>
                    <a:pt x="37471" y="14316"/>
                  </a:cubicBezTo>
                  <a:cubicBezTo>
                    <a:pt x="37236" y="14787"/>
                    <a:pt x="36899" y="15190"/>
                    <a:pt x="36563" y="15593"/>
                  </a:cubicBezTo>
                  <a:cubicBezTo>
                    <a:pt x="36227" y="15996"/>
                    <a:pt x="35858" y="16366"/>
                    <a:pt x="35421" y="16702"/>
                  </a:cubicBezTo>
                  <a:cubicBezTo>
                    <a:pt x="35118" y="16971"/>
                    <a:pt x="34782" y="17206"/>
                    <a:pt x="34446" y="17475"/>
                  </a:cubicBezTo>
                  <a:cubicBezTo>
                    <a:pt x="33001" y="18483"/>
                    <a:pt x="31254" y="19122"/>
                    <a:pt x="29540" y="19458"/>
                  </a:cubicBezTo>
                  <a:cubicBezTo>
                    <a:pt x="28229" y="19693"/>
                    <a:pt x="26885" y="19861"/>
                    <a:pt x="25541" y="19895"/>
                  </a:cubicBezTo>
                  <a:cubicBezTo>
                    <a:pt x="25165" y="19913"/>
                    <a:pt x="24787" y="19922"/>
                    <a:pt x="24408" y="19922"/>
                  </a:cubicBezTo>
                  <a:cubicBezTo>
                    <a:pt x="23430" y="19922"/>
                    <a:pt x="22443" y="19866"/>
                    <a:pt x="21474" y="19794"/>
                  </a:cubicBezTo>
                  <a:cubicBezTo>
                    <a:pt x="20231" y="19659"/>
                    <a:pt x="18954" y="19491"/>
                    <a:pt x="17711" y="19223"/>
                  </a:cubicBezTo>
                  <a:cubicBezTo>
                    <a:pt x="16602" y="19021"/>
                    <a:pt x="15560" y="18819"/>
                    <a:pt x="14518" y="18450"/>
                  </a:cubicBezTo>
                  <a:cubicBezTo>
                    <a:pt x="14014" y="18282"/>
                    <a:pt x="13443" y="18046"/>
                    <a:pt x="13006" y="17777"/>
                  </a:cubicBezTo>
                  <a:cubicBezTo>
                    <a:pt x="12535" y="17509"/>
                    <a:pt x="12065" y="17206"/>
                    <a:pt x="11662" y="16870"/>
                  </a:cubicBezTo>
                  <a:cubicBezTo>
                    <a:pt x="11426" y="16702"/>
                    <a:pt x="11225" y="16500"/>
                    <a:pt x="11057" y="16299"/>
                  </a:cubicBezTo>
                  <a:cubicBezTo>
                    <a:pt x="10889" y="16131"/>
                    <a:pt x="10754" y="15929"/>
                    <a:pt x="10653" y="15694"/>
                  </a:cubicBezTo>
                  <a:cubicBezTo>
                    <a:pt x="10385" y="15291"/>
                    <a:pt x="10250" y="14787"/>
                    <a:pt x="10216" y="14282"/>
                  </a:cubicBezTo>
                  <a:lnTo>
                    <a:pt x="10216" y="13812"/>
                  </a:lnTo>
                  <a:cubicBezTo>
                    <a:pt x="10216" y="13678"/>
                    <a:pt x="10250" y="13510"/>
                    <a:pt x="10250" y="13409"/>
                  </a:cubicBezTo>
                  <a:cubicBezTo>
                    <a:pt x="10317" y="13106"/>
                    <a:pt x="10385" y="12837"/>
                    <a:pt x="10519" y="12569"/>
                  </a:cubicBezTo>
                  <a:cubicBezTo>
                    <a:pt x="10754" y="12065"/>
                    <a:pt x="11157" y="11594"/>
                    <a:pt x="11594" y="11258"/>
                  </a:cubicBezTo>
                  <a:cubicBezTo>
                    <a:pt x="11863" y="11090"/>
                    <a:pt x="12098" y="10922"/>
                    <a:pt x="12367" y="10787"/>
                  </a:cubicBezTo>
                  <a:cubicBezTo>
                    <a:pt x="12602" y="10653"/>
                    <a:pt x="12871" y="10586"/>
                    <a:pt x="13174" y="10485"/>
                  </a:cubicBezTo>
                  <a:cubicBezTo>
                    <a:pt x="13443" y="10418"/>
                    <a:pt x="13779" y="10317"/>
                    <a:pt x="14081" y="10283"/>
                  </a:cubicBezTo>
                  <a:cubicBezTo>
                    <a:pt x="14216" y="10250"/>
                    <a:pt x="14384" y="10250"/>
                    <a:pt x="14518" y="10250"/>
                  </a:cubicBezTo>
                  <a:cubicBezTo>
                    <a:pt x="14115" y="9947"/>
                    <a:pt x="13779" y="9645"/>
                    <a:pt x="13543" y="9275"/>
                  </a:cubicBezTo>
                  <a:cubicBezTo>
                    <a:pt x="13207" y="8872"/>
                    <a:pt x="12939" y="8401"/>
                    <a:pt x="12737" y="7897"/>
                  </a:cubicBezTo>
                  <a:cubicBezTo>
                    <a:pt x="12670" y="7629"/>
                    <a:pt x="12569" y="7393"/>
                    <a:pt x="12502" y="7091"/>
                  </a:cubicBezTo>
                  <a:lnTo>
                    <a:pt x="12367" y="6352"/>
                  </a:lnTo>
                  <a:cubicBezTo>
                    <a:pt x="12334" y="5780"/>
                    <a:pt x="12334" y="5243"/>
                    <a:pt x="12367" y="4738"/>
                  </a:cubicBezTo>
                  <a:cubicBezTo>
                    <a:pt x="12502" y="3831"/>
                    <a:pt x="12737" y="2890"/>
                    <a:pt x="13174" y="2084"/>
                  </a:cubicBezTo>
                  <a:cubicBezTo>
                    <a:pt x="13375" y="1680"/>
                    <a:pt x="13611" y="1311"/>
                    <a:pt x="13913" y="907"/>
                  </a:cubicBezTo>
                  <a:cubicBezTo>
                    <a:pt x="14182" y="571"/>
                    <a:pt x="14451" y="303"/>
                    <a:pt x="147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4391800" y="4604125"/>
              <a:ext cx="218450" cy="168900"/>
            </a:xfrm>
            <a:custGeom>
              <a:avLst/>
              <a:gdLst/>
              <a:ahLst/>
              <a:cxnLst/>
              <a:rect l="l" t="t" r="r" b="b"/>
              <a:pathLst>
                <a:path w="8738" h="6756" extrusionOk="0">
                  <a:moveTo>
                    <a:pt x="3397" y="1057"/>
                  </a:moveTo>
                  <a:cubicBezTo>
                    <a:pt x="3405" y="1076"/>
                    <a:pt x="3428" y="1076"/>
                    <a:pt x="3428" y="1076"/>
                  </a:cubicBezTo>
                  <a:cubicBezTo>
                    <a:pt x="3428" y="1074"/>
                    <a:pt x="3428" y="1072"/>
                    <a:pt x="3427" y="1070"/>
                  </a:cubicBezTo>
                  <a:lnTo>
                    <a:pt x="3427" y="1070"/>
                  </a:lnTo>
                  <a:cubicBezTo>
                    <a:pt x="3417" y="1066"/>
                    <a:pt x="3407" y="1061"/>
                    <a:pt x="3397" y="1057"/>
                  </a:cubicBezTo>
                  <a:close/>
                  <a:moveTo>
                    <a:pt x="1882" y="1"/>
                  </a:moveTo>
                  <a:cubicBezTo>
                    <a:pt x="1378" y="34"/>
                    <a:pt x="840" y="102"/>
                    <a:pt x="302" y="270"/>
                  </a:cubicBezTo>
                  <a:cubicBezTo>
                    <a:pt x="134" y="337"/>
                    <a:pt x="0" y="505"/>
                    <a:pt x="34" y="706"/>
                  </a:cubicBezTo>
                  <a:cubicBezTo>
                    <a:pt x="61" y="844"/>
                    <a:pt x="224" y="959"/>
                    <a:pt x="375" y="959"/>
                  </a:cubicBezTo>
                  <a:cubicBezTo>
                    <a:pt x="408" y="959"/>
                    <a:pt x="440" y="954"/>
                    <a:pt x="470" y="942"/>
                  </a:cubicBezTo>
                  <a:cubicBezTo>
                    <a:pt x="706" y="874"/>
                    <a:pt x="941" y="774"/>
                    <a:pt x="1243" y="740"/>
                  </a:cubicBezTo>
                  <a:cubicBezTo>
                    <a:pt x="1411" y="723"/>
                    <a:pt x="1571" y="715"/>
                    <a:pt x="1731" y="715"/>
                  </a:cubicBezTo>
                  <a:cubicBezTo>
                    <a:pt x="1890" y="715"/>
                    <a:pt x="2050" y="723"/>
                    <a:pt x="2218" y="740"/>
                  </a:cubicBezTo>
                  <a:cubicBezTo>
                    <a:pt x="2588" y="774"/>
                    <a:pt x="2991" y="908"/>
                    <a:pt x="3361" y="1042"/>
                  </a:cubicBezTo>
                  <a:cubicBezTo>
                    <a:pt x="3373" y="1047"/>
                    <a:pt x="3385" y="1052"/>
                    <a:pt x="3397" y="1057"/>
                  </a:cubicBezTo>
                  <a:lnTo>
                    <a:pt x="3397" y="1057"/>
                  </a:lnTo>
                  <a:cubicBezTo>
                    <a:pt x="3395" y="1053"/>
                    <a:pt x="3394" y="1048"/>
                    <a:pt x="3394" y="1042"/>
                  </a:cubicBezTo>
                  <a:lnTo>
                    <a:pt x="3394" y="1042"/>
                  </a:lnTo>
                  <a:cubicBezTo>
                    <a:pt x="3394" y="1042"/>
                    <a:pt x="3424" y="1043"/>
                    <a:pt x="3427" y="1070"/>
                  </a:cubicBezTo>
                  <a:lnTo>
                    <a:pt x="3427" y="1070"/>
                  </a:lnTo>
                  <a:cubicBezTo>
                    <a:pt x="3904" y="1271"/>
                    <a:pt x="4321" y="1562"/>
                    <a:pt x="4738" y="1883"/>
                  </a:cubicBezTo>
                  <a:cubicBezTo>
                    <a:pt x="5243" y="2286"/>
                    <a:pt x="5713" y="2756"/>
                    <a:pt x="6116" y="3260"/>
                  </a:cubicBezTo>
                  <a:cubicBezTo>
                    <a:pt x="6620" y="3933"/>
                    <a:pt x="7091" y="4638"/>
                    <a:pt x="7393" y="5411"/>
                  </a:cubicBezTo>
                  <a:cubicBezTo>
                    <a:pt x="7528" y="5714"/>
                    <a:pt x="7629" y="6050"/>
                    <a:pt x="7662" y="6386"/>
                  </a:cubicBezTo>
                  <a:cubicBezTo>
                    <a:pt x="7729" y="6621"/>
                    <a:pt x="7965" y="6755"/>
                    <a:pt x="8166" y="6755"/>
                  </a:cubicBezTo>
                  <a:cubicBezTo>
                    <a:pt x="8469" y="6755"/>
                    <a:pt x="8738" y="6487"/>
                    <a:pt x="8738" y="6218"/>
                  </a:cubicBezTo>
                  <a:cubicBezTo>
                    <a:pt x="8670" y="5747"/>
                    <a:pt x="8637" y="5310"/>
                    <a:pt x="8502" y="4907"/>
                  </a:cubicBezTo>
                  <a:cubicBezTo>
                    <a:pt x="8401" y="4437"/>
                    <a:pt x="8133" y="3933"/>
                    <a:pt x="7897" y="3529"/>
                  </a:cubicBezTo>
                  <a:cubicBezTo>
                    <a:pt x="7629" y="3059"/>
                    <a:pt x="7292" y="2689"/>
                    <a:pt x="6923" y="2286"/>
                  </a:cubicBezTo>
                  <a:cubicBezTo>
                    <a:pt x="6553" y="1916"/>
                    <a:pt x="6150" y="1580"/>
                    <a:pt x="5747" y="1278"/>
                  </a:cubicBezTo>
                  <a:cubicBezTo>
                    <a:pt x="4940" y="740"/>
                    <a:pt x="4033" y="337"/>
                    <a:pt x="3058" y="102"/>
                  </a:cubicBezTo>
                  <a:cubicBezTo>
                    <a:pt x="2688" y="34"/>
                    <a:pt x="2285" y="1"/>
                    <a:pt x="18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4758100" y="4797575"/>
              <a:ext cx="105025" cy="119125"/>
            </a:xfrm>
            <a:custGeom>
              <a:avLst/>
              <a:gdLst/>
              <a:ahLst/>
              <a:cxnLst/>
              <a:rect l="l" t="t" r="r" b="b"/>
              <a:pathLst>
                <a:path w="4201" h="4765" extrusionOk="0">
                  <a:moveTo>
                    <a:pt x="433" y="0"/>
                  </a:moveTo>
                  <a:cubicBezTo>
                    <a:pt x="378" y="0"/>
                    <a:pt x="336" y="9"/>
                    <a:pt x="303" y="26"/>
                  </a:cubicBezTo>
                  <a:cubicBezTo>
                    <a:pt x="202" y="26"/>
                    <a:pt x="168" y="59"/>
                    <a:pt x="101" y="93"/>
                  </a:cubicBezTo>
                  <a:cubicBezTo>
                    <a:pt x="34" y="160"/>
                    <a:pt x="0" y="227"/>
                    <a:pt x="0" y="328"/>
                  </a:cubicBezTo>
                  <a:cubicBezTo>
                    <a:pt x="0" y="429"/>
                    <a:pt x="135" y="597"/>
                    <a:pt x="303" y="597"/>
                  </a:cubicBezTo>
                  <a:lnTo>
                    <a:pt x="840" y="597"/>
                  </a:lnTo>
                  <a:cubicBezTo>
                    <a:pt x="1008" y="664"/>
                    <a:pt x="1210" y="698"/>
                    <a:pt x="1378" y="731"/>
                  </a:cubicBezTo>
                  <a:cubicBezTo>
                    <a:pt x="1546" y="832"/>
                    <a:pt x="1680" y="899"/>
                    <a:pt x="1815" y="1000"/>
                  </a:cubicBezTo>
                  <a:cubicBezTo>
                    <a:pt x="1983" y="1101"/>
                    <a:pt x="2151" y="1269"/>
                    <a:pt x="2319" y="1504"/>
                  </a:cubicBezTo>
                  <a:cubicBezTo>
                    <a:pt x="2487" y="1740"/>
                    <a:pt x="2655" y="2008"/>
                    <a:pt x="2789" y="2277"/>
                  </a:cubicBezTo>
                  <a:cubicBezTo>
                    <a:pt x="2890" y="2647"/>
                    <a:pt x="3025" y="3050"/>
                    <a:pt x="3058" y="3420"/>
                  </a:cubicBezTo>
                  <a:cubicBezTo>
                    <a:pt x="3125" y="3722"/>
                    <a:pt x="3125" y="3991"/>
                    <a:pt x="3058" y="4294"/>
                  </a:cubicBezTo>
                  <a:cubicBezTo>
                    <a:pt x="3058" y="4428"/>
                    <a:pt x="3125" y="4562"/>
                    <a:pt x="3193" y="4630"/>
                  </a:cubicBezTo>
                  <a:cubicBezTo>
                    <a:pt x="3294" y="4730"/>
                    <a:pt x="3394" y="4764"/>
                    <a:pt x="3529" y="4764"/>
                  </a:cubicBezTo>
                  <a:cubicBezTo>
                    <a:pt x="3663" y="4764"/>
                    <a:pt x="3798" y="4730"/>
                    <a:pt x="3865" y="4630"/>
                  </a:cubicBezTo>
                  <a:cubicBezTo>
                    <a:pt x="3966" y="4562"/>
                    <a:pt x="3999" y="4428"/>
                    <a:pt x="3999" y="4294"/>
                  </a:cubicBezTo>
                  <a:cubicBezTo>
                    <a:pt x="4201" y="2344"/>
                    <a:pt x="2722" y="26"/>
                    <a:pt x="639" y="26"/>
                  </a:cubicBezTo>
                  <a:cubicBezTo>
                    <a:pt x="555" y="9"/>
                    <a:pt x="487" y="0"/>
                    <a:pt x="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" name="Google Shape;220;p11"/>
          <p:cNvGrpSpPr/>
          <p:nvPr/>
        </p:nvGrpSpPr>
        <p:grpSpPr>
          <a:xfrm>
            <a:off x="1017725" y="1155388"/>
            <a:ext cx="1363600" cy="754475"/>
            <a:chOff x="3068550" y="1094025"/>
            <a:chExt cx="1363600" cy="754475"/>
          </a:xfrm>
        </p:grpSpPr>
        <p:sp>
          <p:nvSpPr>
            <p:cNvPr id="221" name="Google Shape;221;p11"/>
            <p:cNvSpPr/>
            <p:nvPr/>
          </p:nvSpPr>
          <p:spPr>
            <a:xfrm>
              <a:off x="3070250" y="1094025"/>
              <a:ext cx="1361900" cy="754475"/>
            </a:xfrm>
            <a:custGeom>
              <a:avLst/>
              <a:gdLst/>
              <a:ahLst/>
              <a:cxnLst/>
              <a:rect l="l" t="t" r="r" b="b"/>
              <a:pathLst>
                <a:path w="54476" h="30179" extrusionOk="0">
                  <a:moveTo>
                    <a:pt x="41234" y="18114"/>
                  </a:moveTo>
                  <a:cubicBezTo>
                    <a:pt x="42579" y="18114"/>
                    <a:pt x="43620" y="19189"/>
                    <a:pt x="43654" y="20500"/>
                  </a:cubicBezTo>
                  <a:cubicBezTo>
                    <a:pt x="43654" y="21138"/>
                    <a:pt x="43419" y="21777"/>
                    <a:pt x="42948" y="22214"/>
                  </a:cubicBezTo>
                  <a:cubicBezTo>
                    <a:pt x="42478" y="22684"/>
                    <a:pt x="41907" y="22953"/>
                    <a:pt x="41234" y="22953"/>
                  </a:cubicBezTo>
                  <a:cubicBezTo>
                    <a:pt x="41215" y="22953"/>
                    <a:pt x="41196" y="22954"/>
                    <a:pt x="41176" y="22954"/>
                  </a:cubicBezTo>
                  <a:cubicBezTo>
                    <a:pt x="39891" y="22954"/>
                    <a:pt x="38815" y="21858"/>
                    <a:pt x="38815" y="20533"/>
                  </a:cubicBezTo>
                  <a:cubicBezTo>
                    <a:pt x="38815" y="19189"/>
                    <a:pt x="39924" y="18114"/>
                    <a:pt x="41234" y="18114"/>
                  </a:cubicBezTo>
                  <a:close/>
                  <a:moveTo>
                    <a:pt x="14619" y="18349"/>
                  </a:moveTo>
                  <a:cubicBezTo>
                    <a:pt x="15963" y="18349"/>
                    <a:pt x="17038" y="19458"/>
                    <a:pt x="17072" y="20768"/>
                  </a:cubicBezTo>
                  <a:cubicBezTo>
                    <a:pt x="17072" y="21373"/>
                    <a:pt x="16803" y="22012"/>
                    <a:pt x="16366" y="22482"/>
                  </a:cubicBezTo>
                  <a:cubicBezTo>
                    <a:pt x="15896" y="22953"/>
                    <a:pt x="15291" y="23188"/>
                    <a:pt x="14619" y="23188"/>
                  </a:cubicBezTo>
                  <a:cubicBezTo>
                    <a:pt x="14598" y="23189"/>
                    <a:pt x="14578" y="23189"/>
                    <a:pt x="14557" y="23189"/>
                  </a:cubicBezTo>
                  <a:cubicBezTo>
                    <a:pt x="13242" y="23189"/>
                    <a:pt x="12199" y="22126"/>
                    <a:pt x="12199" y="20802"/>
                  </a:cubicBezTo>
                  <a:cubicBezTo>
                    <a:pt x="12199" y="20164"/>
                    <a:pt x="12434" y="19525"/>
                    <a:pt x="12905" y="19088"/>
                  </a:cubicBezTo>
                  <a:cubicBezTo>
                    <a:pt x="13375" y="18618"/>
                    <a:pt x="13947" y="18349"/>
                    <a:pt x="14619" y="18349"/>
                  </a:cubicBezTo>
                  <a:close/>
                  <a:moveTo>
                    <a:pt x="31926" y="0"/>
                  </a:moveTo>
                  <a:cubicBezTo>
                    <a:pt x="30346" y="101"/>
                    <a:pt x="28867" y="370"/>
                    <a:pt x="27523" y="874"/>
                  </a:cubicBezTo>
                  <a:cubicBezTo>
                    <a:pt x="26650" y="1210"/>
                    <a:pt x="25809" y="1680"/>
                    <a:pt x="25104" y="2285"/>
                  </a:cubicBezTo>
                  <a:cubicBezTo>
                    <a:pt x="24230" y="2890"/>
                    <a:pt x="23524" y="3663"/>
                    <a:pt x="22953" y="4503"/>
                  </a:cubicBezTo>
                  <a:cubicBezTo>
                    <a:pt x="22348" y="5343"/>
                    <a:pt x="21978" y="6251"/>
                    <a:pt x="21810" y="7225"/>
                  </a:cubicBezTo>
                  <a:cubicBezTo>
                    <a:pt x="21642" y="8066"/>
                    <a:pt x="21676" y="8906"/>
                    <a:pt x="21877" y="9712"/>
                  </a:cubicBezTo>
                  <a:cubicBezTo>
                    <a:pt x="21441" y="9712"/>
                    <a:pt x="21004" y="9880"/>
                    <a:pt x="20668" y="10183"/>
                  </a:cubicBezTo>
                  <a:cubicBezTo>
                    <a:pt x="20466" y="10351"/>
                    <a:pt x="20298" y="10552"/>
                    <a:pt x="20164" y="10788"/>
                  </a:cubicBezTo>
                  <a:lnTo>
                    <a:pt x="20164" y="10754"/>
                  </a:lnTo>
                  <a:cubicBezTo>
                    <a:pt x="19996" y="10552"/>
                    <a:pt x="19828" y="10351"/>
                    <a:pt x="19626" y="10082"/>
                  </a:cubicBezTo>
                  <a:cubicBezTo>
                    <a:pt x="19323" y="9779"/>
                    <a:pt x="19055" y="9511"/>
                    <a:pt x="18651" y="9242"/>
                  </a:cubicBezTo>
                  <a:cubicBezTo>
                    <a:pt x="18013" y="8771"/>
                    <a:pt x="17307" y="8502"/>
                    <a:pt x="16568" y="8334"/>
                  </a:cubicBezTo>
                  <a:cubicBezTo>
                    <a:pt x="16198" y="8234"/>
                    <a:pt x="15795" y="8200"/>
                    <a:pt x="15425" y="8200"/>
                  </a:cubicBezTo>
                  <a:cubicBezTo>
                    <a:pt x="15056" y="8200"/>
                    <a:pt x="14652" y="8234"/>
                    <a:pt x="14249" y="8334"/>
                  </a:cubicBezTo>
                  <a:cubicBezTo>
                    <a:pt x="13543" y="8435"/>
                    <a:pt x="12770" y="8704"/>
                    <a:pt x="12031" y="9074"/>
                  </a:cubicBezTo>
                  <a:cubicBezTo>
                    <a:pt x="11359" y="9410"/>
                    <a:pt x="10687" y="9880"/>
                    <a:pt x="10015" y="10452"/>
                  </a:cubicBezTo>
                  <a:cubicBezTo>
                    <a:pt x="9410" y="11023"/>
                    <a:pt x="8872" y="11628"/>
                    <a:pt x="8368" y="12300"/>
                  </a:cubicBezTo>
                  <a:cubicBezTo>
                    <a:pt x="7393" y="13711"/>
                    <a:pt x="6889" y="15324"/>
                    <a:pt x="6957" y="16837"/>
                  </a:cubicBezTo>
                  <a:cubicBezTo>
                    <a:pt x="6957" y="17475"/>
                    <a:pt x="7057" y="18114"/>
                    <a:pt x="7293" y="18752"/>
                  </a:cubicBezTo>
                  <a:cubicBezTo>
                    <a:pt x="7158" y="18651"/>
                    <a:pt x="7024" y="18618"/>
                    <a:pt x="6957" y="18584"/>
                  </a:cubicBezTo>
                  <a:cubicBezTo>
                    <a:pt x="6587" y="18450"/>
                    <a:pt x="6217" y="18349"/>
                    <a:pt x="5848" y="18349"/>
                  </a:cubicBezTo>
                  <a:lnTo>
                    <a:pt x="5545" y="18349"/>
                  </a:lnTo>
                  <a:cubicBezTo>
                    <a:pt x="4638" y="18450"/>
                    <a:pt x="3697" y="18819"/>
                    <a:pt x="2789" y="19491"/>
                  </a:cubicBezTo>
                  <a:cubicBezTo>
                    <a:pt x="1949" y="20130"/>
                    <a:pt x="1210" y="20869"/>
                    <a:pt x="773" y="21777"/>
                  </a:cubicBezTo>
                  <a:cubicBezTo>
                    <a:pt x="269" y="22617"/>
                    <a:pt x="0" y="23659"/>
                    <a:pt x="34" y="24700"/>
                  </a:cubicBezTo>
                  <a:cubicBezTo>
                    <a:pt x="101" y="25809"/>
                    <a:pt x="437" y="26986"/>
                    <a:pt x="1042" y="28027"/>
                  </a:cubicBezTo>
                  <a:cubicBezTo>
                    <a:pt x="1546" y="28901"/>
                    <a:pt x="2285" y="29607"/>
                    <a:pt x="3058" y="30178"/>
                  </a:cubicBezTo>
                  <a:lnTo>
                    <a:pt x="53904" y="30178"/>
                  </a:lnTo>
                  <a:lnTo>
                    <a:pt x="53971" y="30044"/>
                  </a:lnTo>
                  <a:cubicBezTo>
                    <a:pt x="54072" y="29909"/>
                    <a:pt x="54105" y="29842"/>
                    <a:pt x="54139" y="29708"/>
                  </a:cubicBezTo>
                  <a:cubicBezTo>
                    <a:pt x="54240" y="29506"/>
                    <a:pt x="54273" y="29237"/>
                    <a:pt x="54374" y="28935"/>
                  </a:cubicBezTo>
                  <a:cubicBezTo>
                    <a:pt x="54441" y="28431"/>
                    <a:pt x="54475" y="27893"/>
                    <a:pt x="54441" y="27254"/>
                  </a:cubicBezTo>
                  <a:cubicBezTo>
                    <a:pt x="54408" y="26683"/>
                    <a:pt x="54307" y="26145"/>
                    <a:pt x="54139" y="25540"/>
                  </a:cubicBezTo>
                  <a:cubicBezTo>
                    <a:pt x="53971" y="25003"/>
                    <a:pt x="53803" y="24532"/>
                    <a:pt x="53568" y="24062"/>
                  </a:cubicBezTo>
                  <a:cubicBezTo>
                    <a:pt x="53400" y="23793"/>
                    <a:pt x="53198" y="23524"/>
                    <a:pt x="52896" y="23188"/>
                  </a:cubicBezTo>
                  <a:cubicBezTo>
                    <a:pt x="52627" y="22886"/>
                    <a:pt x="52291" y="22617"/>
                    <a:pt x="51955" y="22314"/>
                  </a:cubicBezTo>
                  <a:cubicBezTo>
                    <a:pt x="51182" y="21642"/>
                    <a:pt x="50375" y="21172"/>
                    <a:pt x="49535" y="20869"/>
                  </a:cubicBezTo>
                  <a:cubicBezTo>
                    <a:pt x="49266" y="20802"/>
                    <a:pt x="48997" y="20701"/>
                    <a:pt x="48661" y="20668"/>
                  </a:cubicBezTo>
                  <a:lnTo>
                    <a:pt x="48359" y="20668"/>
                  </a:lnTo>
                  <a:cubicBezTo>
                    <a:pt x="48191" y="20668"/>
                    <a:pt x="48023" y="20668"/>
                    <a:pt x="47821" y="20701"/>
                  </a:cubicBezTo>
                  <a:cubicBezTo>
                    <a:pt x="47687" y="20768"/>
                    <a:pt x="47519" y="20802"/>
                    <a:pt x="47384" y="20836"/>
                  </a:cubicBezTo>
                  <a:cubicBezTo>
                    <a:pt x="47687" y="20164"/>
                    <a:pt x="47821" y="19424"/>
                    <a:pt x="47754" y="18584"/>
                  </a:cubicBezTo>
                  <a:cubicBezTo>
                    <a:pt x="47754" y="17979"/>
                    <a:pt x="47653" y="17408"/>
                    <a:pt x="47485" y="16803"/>
                  </a:cubicBezTo>
                  <a:cubicBezTo>
                    <a:pt x="47384" y="16568"/>
                    <a:pt x="47317" y="16299"/>
                    <a:pt x="47149" y="15996"/>
                  </a:cubicBezTo>
                  <a:cubicBezTo>
                    <a:pt x="47015" y="15761"/>
                    <a:pt x="46880" y="15492"/>
                    <a:pt x="46712" y="15291"/>
                  </a:cubicBezTo>
                  <a:cubicBezTo>
                    <a:pt x="46511" y="14955"/>
                    <a:pt x="46208" y="14652"/>
                    <a:pt x="45872" y="14350"/>
                  </a:cubicBezTo>
                  <a:cubicBezTo>
                    <a:pt x="45536" y="14081"/>
                    <a:pt x="45166" y="13812"/>
                    <a:pt x="44729" y="13610"/>
                  </a:cubicBezTo>
                  <a:cubicBezTo>
                    <a:pt x="44326" y="13409"/>
                    <a:pt x="43889" y="13241"/>
                    <a:pt x="43486" y="13140"/>
                  </a:cubicBezTo>
                  <a:cubicBezTo>
                    <a:pt x="43217" y="13106"/>
                    <a:pt x="43016" y="13073"/>
                    <a:pt x="42780" y="13073"/>
                  </a:cubicBezTo>
                  <a:cubicBezTo>
                    <a:pt x="42545" y="13073"/>
                    <a:pt x="42377" y="13073"/>
                    <a:pt x="42175" y="13106"/>
                  </a:cubicBezTo>
                  <a:cubicBezTo>
                    <a:pt x="42041" y="13106"/>
                    <a:pt x="41974" y="13140"/>
                    <a:pt x="41839" y="13174"/>
                  </a:cubicBezTo>
                  <a:cubicBezTo>
                    <a:pt x="42007" y="12905"/>
                    <a:pt x="42142" y="12535"/>
                    <a:pt x="42209" y="12132"/>
                  </a:cubicBezTo>
                  <a:cubicBezTo>
                    <a:pt x="42478" y="11191"/>
                    <a:pt x="42545" y="10082"/>
                    <a:pt x="42444" y="8973"/>
                  </a:cubicBezTo>
                  <a:cubicBezTo>
                    <a:pt x="42175" y="6856"/>
                    <a:pt x="41268" y="4772"/>
                    <a:pt x="39857" y="3226"/>
                  </a:cubicBezTo>
                  <a:cubicBezTo>
                    <a:pt x="39521" y="2857"/>
                    <a:pt x="39151" y="2521"/>
                    <a:pt x="38680" y="2185"/>
                  </a:cubicBezTo>
                  <a:cubicBezTo>
                    <a:pt x="38277" y="1848"/>
                    <a:pt x="37807" y="1546"/>
                    <a:pt x="37303" y="1311"/>
                  </a:cubicBezTo>
                  <a:cubicBezTo>
                    <a:pt x="36328" y="807"/>
                    <a:pt x="35286" y="403"/>
                    <a:pt x="34211" y="202"/>
                  </a:cubicBezTo>
                  <a:cubicBezTo>
                    <a:pt x="33438" y="67"/>
                    <a:pt x="32699" y="0"/>
                    <a:pt x="319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3068550" y="1299000"/>
              <a:ext cx="1361900" cy="547800"/>
            </a:xfrm>
            <a:custGeom>
              <a:avLst/>
              <a:gdLst/>
              <a:ahLst/>
              <a:cxnLst/>
              <a:rect l="l" t="t" r="r" b="b"/>
              <a:pathLst>
                <a:path w="54476" h="21912" extrusionOk="0">
                  <a:moveTo>
                    <a:pt x="15493" y="1"/>
                  </a:moveTo>
                  <a:cubicBezTo>
                    <a:pt x="15056" y="1"/>
                    <a:pt x="14687" y="35"/>
                    <a:pt x="14283" y="68"/>
                  </a:cubicBezTo>
                  <a:cubicBezTo>
                    <a:pt x="13578" y="203"/>
                    <a:pt x="12805" y="471"/>
                    <a:pt x="12065" y="875"/>
                  </a:cubicBezTo>
                  <a:cubicBezTo>
                    <a:pt x="11360" y="1211"/>
                    <a:pt x="10721" y="1681"/>
                    <a:pt x="10015" y="2253"/>
                  </a:cubicBezTo>
                  <a:cubicBezTo>
                    <a:pt x="9444" y="2824"/>
                    <a:pt x="8906" y="3395"/>
                    <a:pt x="8402" y="4101"/>
                  </a:cubicBezTo>
                  <a:cubicBezTo>
                    <a:pt x="7428" y="5512"/>
                    <a:pt x="6924" y="7125"/>
                    <a:pt x="6957" y="8638"/>
                  </a:cubicBezTo>
                  <a:cubicBezTo>
                    <a:pt x="6957" y="9276"/>
                    <a:pt x="7092" y="9915"/>
                    <a:pt x="7293" y="10553"/>
                  </a:cubicBezTo>
                  <a:cubicBezTo>
                    <a:pt x="7226" y="10452"/>
                    <a:pt x="7092" y="10385"/>
                    <a:pt x="6957" y="10318"/>
                  </a:cubicBezTo>
                  <a:cubicBezTo>
                    <a:pt x="6621" y="10217"/>
                    <a:pt x="6252" y="10116"/>
                    <a:pt x="5882" y="10116"/>
                  </a:cubicBezTo>
                  <a:lnTo>
                    <a:pt x="5579" y="10116"/>
                  </a:lnTo>
                  <a:cubicBezTo>
                    <a:pt x="4672" y="10217"/>
                    <a:pt x="3731" y="10587"/>
                    <a:pt x="2824" y="11259"/>
                  </a:cubicBezTo>
                  <a:cubicBezTo>
                    <a:pt x="1984" y="11897"/>
                    <a:pt x="1244" y="12637"/>
                    <a:pt x="740" y="13510"/>
                  </a:cubicBezTo>
                  <a:cubicBezTo>
                    <a:pt x="236" y="14418"/>
                    <a:pt x="1" y="15426"/>
                    <a:pt x="35" y="16468"/>
                  </a:cubicBezTo>
                  <a:cubicBezTo>
                    <a:pt x="68" y="17610"/>
                    <a:pt x="404" y="18719"/>
                    <a:pt x="1043" y="19795"/>
                  </a:cubicBezTo>
                  <a:cubicBezTo>
                    <a:pt x="1547" y="20668"/>
                    <a:pt x="2252" y="21374"/>
                    <a:pt x="3059" y="21912"/>
                  </a:cubicBezTo>
                  <a:lnTo>
                    <a:pt x="53905" y="21912"/>
                  </a:lnTo>
                  <a:lnTo>
                    <a:pt x="53972" y="21811"/>
                  </a:lnTo>
                  <a:cubicBezTo>
                    <a:pt x="54073" y="21677"/>
                    <a:pt x="54106" y="21576"/>
                    <a:pt x="54140" y="21475"/>
                  </a:cubicBezTo>
                  <a:cubicBezTo>
                    <a:pt x="54241" y="21240"/>
                    <a:pt x="54274" y="21005"/>
                    <a:pt x="54341" y="20702"/>
                  </a:cubicBezTo>
                  <a:cubicBezTo>
                    <a:pt x="54442" y="20198"/>
                    <a:pt x="54476" y="19660"/>
                    <a:pt x="54442" y="19022"/>
                  </a:cubicBezTo>
                  <a:cubicBezTo>
                    <a:pt x="54375" y="18450"/>
                    <a:pt x="54308" y="17879"/>
                    <a:pt x="54140" y="17308"/>
                  </a:cubicBezTo>
                  <a:cubicBezTo>
                    <a:pt x="53972" y="16770"/>
                    <a:pt x="53804" y="16266"/>
                    <a:pt x="53569" y="15829"/>
                  </a:cubicBezTo>
                  <a:cubicBezTo>
                    <a:pt x="53400" y="15527"/>
                    <a:pt x="53165" y="15292"/>
                    <a:pt x="52896" y="14955"/>
                  </a:cubicBezTo>
                  <a:cubicBezTo>
                    <a:pt x="52628" y="14653"/>
                    <a:pt x="52325" y="14418"/>
                    <a:pt x="51955" y="14082"/>
                  </a:cubicBezTo>
                  <a:lnTo>
                    <a:pt x="51888" y="13981"/>
                  </a:lnTo>
                  <a:lnTo>
                    <a:pt x="51115" y="14754"/>
                  </a:lnTo>
                  <a:cubicBezTo>
                    <a:pt x="50376" y="15426"/>
                    <a:pt x="49536" y="15930"/>
                    <a:pt x="48628" y="16367"/>
                  </a:cubicBezTo>
                  <a:cubicBezTo>
                    <a:pt x="47721" y="16837"/>
                    <a:pt x="46780" y="17207"/>
                    <a:pt x="45873" y="17610"/>
                  </a:cubicBezTo>
                  <a:cubicBezTo>
                    <a:pt x="45402" y="17778"/>
                    <a:pt x="44932" y="17980"/>
                    <a:pt x="44495" y="18148"/>
                  </a:cubicBezTo>
                  <a:cubicBezTo>
                    <a:pt x="44024" y="18316"/>
                    <a:pt x="43520" y="18484"/>
                    <a:pt x="43050" y="18652"/>
                  </a:cubicBezTo>
                  <a:cubicBezTo>
                    <a:pt x="40832" y="19358"/>
                    <a:pt x="38513" y="19828"/>
                    <a:pt x="36194" y="20131"/>
                  </a:cubicBezTo>
                  <a:cubicBezTo>
                    <a:pt x="34190" y="20353"/>
                    <a:pt x="32139" y="20484"/>
                    <a:pt x="30081" y="20484"/>
                  </a:cubicBezTo>
                  <a:cubicBezTo>
                    <a:pt x="29654" y="20484"/>
                    <a:pt x="29228" y="20478"/>
                    <a:pt x="28801" y="20467"/>
                  </a:cubicBezTo>
                  <a:cubicBezTo>
                    <a:pt x="27591" y="20400"/>
                    <a:pt x="26381" y="20332"/>
                    <a:pt x="25172" y="20164"/>
                  </a:cubicBezTo>
                  <a:cubicBezTo>
                    <a:pt x="23962" y="19996"/>
                    <a:pt x="22853" y="19828"/>
                    <a:pt x="21677" y="19526"/>
                  </a:cubicBezTo>
                  <a:cubicBezTo>
                    <a:pt x="20568" y="19291"/>
                    <a:pt x="19425" y="18955"/>
                    <a:pt x="18383" y="18551"/>
                  </a:cubicBezTo>
                  <a:cubicBezTo>
                    <a:pt x="17476" y="18215"/>
                    <a:pt x="16535" y="17846"/>
                    <a:pt x="15695" y="17341"/>
                  </a:cubicBezTo>
                  <a:cubicBezTo>
                    <a:pt x="15292" y="17106"/>
                    <a:pt x="14855" y="16837"/>
                    <a:pt x="14451" y="16535"/>
                  </a:cubicBezTo>
                  <a:cubicBezTo>
                    <a:pt x="14082" y="16266"/>
                    <a:pt x="13678" y="15964"/>
                    <a:pt x="13342" y="15594"/>
                  </a:cubicBezTo>
                  <a:cubicBezTo>
                    <a:pt x="13006" y="15258"/>
                    <a:pt x="12704" y="14855"/>
                    <a:pt x="12502" y="14451"/>
                  </a:cubicBezTo>
                  <a:cubicBezTo>
                    <a:pt x="12301" y="14015"/>
                    <a:pt x="12133" y="13611"/>
                    <a:pt x="12032" y="13141"/>
                  </a:cubicBezTo>
                  <a:cubicBezTo>
                    <a:pt x="11998" y="12906"/>
                    <a:pt x="11998" y="12670"/>
                    <a:pt x="11998" y="12435"/>
                  </a:cubicBezTo>
                  <a:cubicBezTo>
                    <a:pt x="11998" y="12166"/>
                    <a:pt x="12032" y="11965"/>
                    <a:pt x="12099" y="11763"/>
                  </a:cubicBezTo>
                  <a:cubicBezTo>
                    <a:pt x="12133" y="11494"/>
                    <a:pt x="12200" y="11259"/>
                    <a:pt x="12334" y="10990"/>
                  </a:cubicBezTo>
                  <a:cubicBezTo>
                    <a:pt x="12469" y="10788"/>
                    <a:pt x="12603" y="10620"/>
                    <a:pt x="12704" y="10452"/>
                  </a:cubicBezTo>
                  <a:cubicBezTo>
                    <a:pt x="12872" y="10284"/>
                    <a:pt x="13040" y="10116"/>
                    <a:pt x="13275" y="9982"/>
                  </a:cubicBezTo>
                  <a:cubicBezTo>
                    <a:pt x="13443" y="9881"/>
                    <a:pt x="13645" y="9780"/>
                    <a:pt x="13846" y="9713"/>
                  </a:cubicBezTo>
                  <a:cubicBezTo>
                    <a:pt x="14115" y="9612"/>
                    <a:pt x="14351" y="9545"/>
                    <a:pt x="14619" y="9478"/>
                  </a:cubicBezTo>
                  <a:cubicBezTo>
                    <a:pt x="14720" y="9444"/>
                    <a:pt x="14855" y="9444"/>
                    <a:pt x="14989" y="9444"/>
                  </a:cubicBezTo>
                  <a:cubicBezTo>
                    <a:pt x="14687" y="9243"/>
                    <a:pt x="14451" y="8974"/>
                    <a:pt x="14216" y="8705"/>
                  </a:cubicBezTo>
                  <a:cubicBezTo>
                    <a:pt x="13947" y="8369"/>
                    <a:pt x="13712" y="7966"/>
                    <a:pt x="13510" y="7562"/>
                  </a:cubicBezTo>
                  <a:cubicBezTo>
                    <a:pt x="13342" y="7125"/>
                    <a:pt x="13208" y="6722"/>
                    <a:pt x="13141" y="6285"/>
                  </a:cubicBezTo>
                  <a:cubicBezTo>
                    <a:pt x="13040" y="5882"/>
                    <a:pt x="13040" y="5445"/>
                    <a:pt x="13040" y="5042"/>
                  </a:cubicBezTo>
                  <a:cubicBezTo>
                    <a:pt x="13107" y="4336"/>
                    <a:pt x="13275" y="3597"/>
                    <a:pt x="13544" y="2925"/>
                  </a:cubicBezTo>
                  <a:cubicBezTo>
                    <a:pt x="13678" y="2589"/>
                    <a:pt x="13880" y="2320"/>
                    <a:pt x="14048" y="2017"/>
                  </a:cubicBezTo>
                  <a:cubicBezTo>
                    <a:pt x="14283" y="1715"/>
                    <a:pt x="14485" y="1480"/>
                    <a:pt x="14720" y="1211"/>
                  </a:cubicBezTo>
                  <a:cubicBezTo>
                    <a:pt x="14989" y="976"/>
                    <a:pt x="15292" y="808"/>
                    <a:pt x="15560" y="639"/>
                  </a:cubicBezTo>
                  <a:cubicBezTo>
                    <a:pt x="15863" y="471"/>
                    <a:pt x="16199" y="337"/>
                    <a:pt x="16535" y="236"/>
                  </a:cubicBezTo>
                  <a:cubicBezTo>
                    <a:pt x="16669" y="203"/>
                    <a:pt x="16737" y="203"/>
                    <a:pt x="16871" y="169"/>
                  </a:cubicBezTo>
                  <a:cubicBezTo>
                    <a:pt x="16804" y="135"/>
                    <a:pt x="16703" y="135"/>
                    <a:pt x="16636" y="135"/>
                  </a:cubicBezTo>
                  <a:cubicBezTo>
                    <a:pt x="16232" y="35"/>
                    <a:pt x="15863" y="1"/>
                    <a:pt x="154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3917950" y="1443525"/>
              <a:ext cx="137800" cy="116800"/>
            </a:xfrm>
            <a:custGeom>
              <a:avLst/>
              <a:gdLst/>
              <a:ahLst/>
              <a:cxnLst/>
              <a:rect l="l" t="t" r="r" b="b"/>
              <a:pathLst>
                <a:path w="5512" h="4672" extrusionOk="0">
                  <a:moveTo>
                    <a:pt x="2722" y="0"/>
                  </a:moveTo>
                  <a:cubicBezTo>
                    <a:pt x="2655" y="101"/>
                    <a:pt x="2487" y="101"/>
                    <a:pt x="2319" y="135"/>
                  </a:cubicBezTo>
                  <a:cubicBezTo>
                    <a:pt x="1882" y="235"/>
                    <a:pt x="1513" y="471"/>
                    <a:pt x="1210" y="773"/>
                  </a:cubicBezTo>
                  <a:cubicBezTo>
                    <a:pt x="874" y="1076"/>
                    <a:pt x="639" y="1479"/>
                    <a:pt x="471" y="1916"/>
                  </a:cubicBezTo>
                  <a:cubicBezTo>
                    <a:pt x="135" y="2655"/>
                    <a:pt x="0" y="3495"/>
                    <a:pt x="101" y="4335"/>
                  </a:cubicBezTo>
                  <a:cubicBezTo>
                    <a:pt x="101" y="4436"/>
                    <a:pt x="135" y="4503"/>
                    <a:pt x="168" y="4604"/>
                  </a:cubicBezTo>
                  <a:cubicBezTo>
                    <a:pt x="236" y="4671"/>
                    <a:pt x="336" y="4671"/>
                    <a:pt x="437" y="4671"/>
                  </a:cubicBezTo>
                  <a:cubicBezTo>
                    <a:pt x="504" y="4671"/>
                    <a:pt x="572" y="4638"/>
                    <a:pt x="672" y="4604"/>
                  </a:cubicBezTo>
                  <a:cubicBezTo>
                    <a:pt x="706" y="4537"/>
                    <a:pt x="807" y="4436"/>
                    <a:pt x="773" y="4335"/>
                  </a:cubicBezTo>
                  <a:cubicBezTo>
                    <a:pt x="706" y="3966"/>
                    <a:pt x="706" y="3529"/>
                    <a:pt x="773" y="3159"/>
                  </a:cubicBezTo>
                  <a:lnTo>
                    <a:pt x="773" y="3260"/>
                  </a:lnTo>
                  <a:cubicBezTo>
                    <a:pt x="807" y="2924"/>
                    <a:pt x="874" y="2588"/>
                    <a:pt x="1009" y="2252"/>
                  </a:cubicBezTo>
                  <a:cubicBezTo>
                    <a:pt x="1143" y="1983"/>
                    <a:pt x="1277" y="1781"/>
                    <a:pt x="1378" y="1580"/>
                  </a:cubicBezTo>
                  <a:cubicBezTo>
                    <a:pt x="1513" y="1412"/>
                    <a:pt x="1647" y="1277"/>
                    <a:pt x="1815" y="1143"/>
                  </a:cubicBezTo>
                  <a:cubicBezTo>
                    <a:pt x="1949" y="1076"/>
                    <a:pt x="2050" y="975"/>
                    <a:pt x="2218" y="907"/>
                  </a:cubicBezTo>
                  <a:cubicBezTo>
                    <a:pt x="2353" y="840"/>
                    <a:pt x="2487" y="807"/>
                    <a:pt x="2622" y="807"/>
                  </a:cubicBezTo>
                  <a:lnTo>
                    <a:pt x="2991" y="807"/>
                  </a:lnTo>
                  <a:cubicBezTo>
                    <a:pt x="3092" y="840"/>
                    <a:pt x="3227" y="840"/>
                    <a:pt x="3361" y="907"/>
                  </a:cubicBezTo>
                  <a:cubicBezTo>
                    <a:pt x="3495" y="975"/>
                    <a:pt x="3596" y="1008"/>
                    <a:pt x="3731" y="1109"/>
                  </a:cubicBezTo>
                  <a:cubicBezTo>
                    <a:pt x="3899" y="1244"/>
                    <a:pt x="4033" y="1412"/>
                    <a:pt x="4167" y="1512"/>
                  </a:cubicBezTo>
                  <a:cubicBezTo>
                    <a:pt x="4335" y="1748"/>
                    <a:pt x="4436" y="1949"/>
                    <a:pt x="4537" y="2185"/>
                  </a:cubicBezTo>
                  <a:cubicBezTo>
                    <a:pt x="4672" y="2453"/>
                    <a:pt x="4739" y="2756"/>
                    <a:pt x="4772" y="3025"/>
                  </a:cubicBezTo>
                  <a:cubicBezTo>
                    <a:pt x="4772" y="3092"/>
                    <a:pt x="4772" y="3159"/>
                    <a:pt x="4840" y="3193"/>
                  </a:cubicBezTo>
                  <a:lnTo>
                    <a:pt x="4840" y="3260"/>
                  </a:lnTo>
                  <a:lnTo>
                    <a:pt x="4840" y="3462"/>
                  </a:lnTo>
                  <a:lnTo>
                    <a:pt x="4840" y="3697"/>
                  </a:lnTo>
                  <a:lnTo>
                    <a:pt x="4840" y="3831"/>
                  </a:lnTo>
                  <a:lnTo>
                    <a:pt x="4840" y="3932"/>
                  </a:lnTo>
                  <a:lnTo>
                    <a:pt x="4840" y="3966"/>
                  </a:lnTo>
                  <a:lnTo>
                    <a:pt x="4840" y="3999"/>
                  </a:lnTo>
                  <a:lnTo>
                    <a:pt x="4840" y="4134"/>
                  </a:lnTo>
                  <a:cubicBezTo>
                    <a:pt x="4840" y="4335"/>
                    <a:pt x="5008" y="4470"/>
                    <a:pt x="5176" y="4470"/>
                  </a:cubicBezTo>
                  <a:cubicBezTo>
                    <a:pt x="5377" y="4470"/>
                    <a:pt x="5512" y="4302"/>
                    <a:pt x="5512" y="4134"/>
                  </a:cubicBezTo>
                  <a:lnTo>
                    <a:pt x="5512" y="3999"/>
                  </a:lnTo>
                  <a:lnTo>
                    <a:pt x="5512" y="3966"/>
                  </a:lnTo>
                  <a:lnTo>
                    <a:pt x="5512" y="3932"/>
                  </a:lnTo>
                  <a:lnTo>
                    <a:pt x="5512" y="3831"/>
                  </a:lnTo>
                  <a:lnTo>
                    <a:pt x="5512" y="3798"/>
                  </a:lnTo>
                  <a:lnTo>
                    <a:pt x="5512" y="3697"/>
                  </a:lnTo>
                  <a:lnTo>
                    <a:pt x="5512" y="3663"/>
                  </a:lnTo>
                  <a:lnTo>
                    <a:pt x="5512" y="3495"/>
                  </a:lnTo>
                  <a:lnTo>
                    <a:pt x="5512" y="3462"/>
                  </a:lnTo>
                  <a:cubicBezTo>
                    <a:pt x="5512" y="3361"/>
                    <a:pt x="5512" y="3293"/>
                    <a:pt x="5444" y="3193"/>
                  </a:cubicBezTo>
                  <a:lnTo>
                    <a:pt x="5444" y="3159"/>
                  </a:lnTo>
                  <a:cubicBezTo>
                    <a:pt x="5444" y="3092"/>
                    <a:pt x="5411" y="2957"/>
                    <a:pt x="5411" y="2857"/>
                  </a:cubicBezTo>
                  <a:lnTo>
                    <a:pt x="5411" y="2823"/>
                  </a:lnTo>
                  <a:cubicBezTo>
                    <a:pt x="5276" y="2084"/>
                    <a:pt x="4940" y="1344"/>
                    <a:pt x="4403" y="807"/>
                  </a:cubicBezTo>
                  <a:cubicBezTo>
                    <a:pt x="4268" y="672"/>
                    <a:pt x="4167" y="571"/>
                    <a:pt x="3999" y="437"/>
                  </a:cubicBezTo>
                  <a:cubicBezTo>
                    <a:pt x="3831" y="303"/>
                    <a:pt x="3596" y="235"/>
                    <a:pt x="3395" y="135"/>
                  </a:cubicBezTo>
                  <a:cubicBezTo>
                    <a:pt x="3193" y="67"/>
                    <a:pt x="2924" y="0"/>
                    <a:pt x="27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3468475" y="1442675"/>
              <a:ext cx="137800" cy="116800"/>
            </a:xfrm>
            <a:custGeom>
              <a:avLst/>
              <a:gdLst/>
              <a:ahLst/>
              <a:cxnLst/>
              <a:rect l="l" t="t" r="r" b="b"/>
              <a:pathLst>
                <a:path w="5512" h="4672" extrusionOk="0">
                  <a:moveTo>
                    <a:pt x="2722" y="1"/>
                  </a:moveTo>
                  <a:cubicBezTo>
                    <a:pt x="2689" y="34"/>
                    <a:pt x="2487" y="101"/>
                    <a:pt x="2319" y="135"/>
                  </a:cubicBezTo>
                  <a:cubicBezTo>
                    <a:pt x="1882" y="202"/>
                    <a:pt x="1513" y="471"/>
                    <a:pt x="1210" y="773"/>
                  </a:cubicBezTo>
                  <a:cubicBezTo>
                    <a:pt x="874" y="1042"/>
                    <a:pt x="639" y="1479"/>
                    <a:pt x="471" y="1882"/>
                  </a:cubicBezTo>
                  <a:cubicBezTo>
                    <a:pt x="135" y="2655"/>
                    <a:pt x="0" y="3496"/>
                    <a:pt x="101" y="4336"/>
                  </a:cubicBezTo>
                  <a:cubicBezTo>
                    <a:pt x="101" y="4403"/>
                    <a:pt x="135" y="4504"/>
                    <a:pt x="168" y="4571"/>
                  </a:cubicBezTo>
                  <a:cubicBezTo>
                    <a:pt x="269" y="4672"/>
                    <a:pt x="336" y="4672"/>
                    <a:pt x="437" y="4672"/>
                  </a:cubicBezTo>
                  <a:cubicBezTo>
                    <a:pt x="504" y="4672"/>
                    <a:pt x="605" y="4638"/>
                    <a:pt x="672" y="4571"/>
                  </a:cubicBezTo>
                  <a:cubicBezTo>
                    <a:pt x="706" y="4537"/>
                    <a:pt x="807" y="4403"/>
                    <a:pt x="773" y="4336"/>
                  </a:cubicBezTo>
                  <a:cubicBezTo>
                    <a:pt x="706" y="3966"/>
                    <a:pt x="706" y="3529"/>
                    <a:pt x="773" y="3159"/>
                  </a:cubicBezTo>
                  <a:lnTo>
                    <a:pt x="773" y="3227"/>
                  </a:lnTo>
                  <a:cubicBezTo>
                    <a:pt x="807" y="2891"/>
                    <a:pt x="874" y="2555"/>
                    <a:pt x="1008" y="2219"/>
                  </a:cubicBezTo>
                  <a:cubicBezTo>
                    <a:pt x="1143" y="1983"/>
                    <a:pt x="1277" y="1782"/>
                    <a:pt x="1378" y="1546"/>
                  </a:cubicBezTo>
                  <a:cubicBezTo>
                    <a:pt x="1513" y="1378"/>
                    <a:pt x="1647" y="1278"/>
                    <a:pt x="1815" y="1143"/>
                  </a:cubicBezTo>
                  <a:cubicBezTo>
                    <a:pt x="1949" y="1042"/>
                    <a:pt x="2050" y="975"/>
                    <a:pt x="2218" y="874"/>
                  </a:cubicBezTo>
                  <a:cubicBezTo>
                    <a:pt x="2353" y="841"/>
                    <a:pt x="2487" y="807"/>
                    <a:pt x="2622" y="807"/>
                  </a:cubicBezTo>
                  <a:lnTo>
                    <a:pt x="2991" y="807"/>
                  </a:lnTo>
                  <a:cubicBezTo>
                    <a:pt x="3126" y="841"/>
                    <a:pt x="3226" y="841"/>
                    <a:pt x="3361" y="874"/>
                  </a:cubicBezTo>
                  <a:cubicBezTo>
                    <a:pt x="3495" y="975"/>
                    <a:pt x="3630" y="1009"/>
                    <a:pt x="3730" y="1110"/>
                  </a:cubicBezTo>
                  <a:cubicBezTo>
                    <a:pt x="3899" y="1210"/>
                    <a:pt x="4033" y="1378"/>
                    <a:pt x="4167" y="1513"/>
                  </a:cubicBezTo>
                  <a:cubicBezTo>
                    <a:pt x="4335" y="1714"/>
                    <a:pt x="4436" y="1950"/>
                    <a:pt x="4537" y="2185"/>
                  </a:cubicBezTo>
                  <a:cubicBezTo>
                    <a:pt x="4671" y="2454"/>
                    <a:pt x="4739" y="2723"/>
                    <a:pt x="4772" y="3025"/>
                  </a:cubicBezTo>
                  <a:cubicBezTo>
                    <a:pt x="4772" y="3059"/>
                    <a:pt x="4772" y="3159"/>
                    <a:pt x="4839" y="3193"/>
                  </a:cubicBezTo>
                  <a:lnTo>
                    <a:pt x="4839" y="3227"/>
                  </a:lnTo>
                  <a:lnTo>
                    <a:pt x="4839" y="3462"/>
                  </a:lnTo>
                  <a:lnTo>
                    <a:pt x="4839" y="3697"/>
                  </a:lnTo>
                  <a:lnTo>
                    <a:pt x="4839" y="3832"/>
                  </a:lnTo>
                  <a:lnTo>
                    <a:pt x="4839" y="3899"/>
                  </a:lnTo>
                  <a:lnTo>
                    <a:pt x="4839" y="3966"/>
                  </a:lnTo>
                  <a:lnTo>
                    <a:pt x="4839" y="4000"/>
                  </a:lnTo>
                  <a:lnTo>
                    <a:pt x="4839" y="4100"/>
                  </a:lnTo>
                  <a:cubicBezTo>
                    <a:pt x="4839" y="4336"/>
                    <a:pt x="5008" y="4436"/>
                    <a:pt x="5176" y="4436"/>
                  </a:cubicBezTo>
                  <a:cubicBezTo>
                    <a:pt x="5377" y="4436"/>
                    <a:pt x="5512" y="4268"/>
                    <a:pt x="5512" y="4100"/>
                  </a:cubicBezTo>
                  <a:lnTo>
                    <a:pt x="5512" y="4000"/>
                  </a:lnTo>
                  <a:lnTo>
                    <a:pt x="5512" y="3966"/>
                  </a:lnTo>
                  <a:lnTo>
                    <a:pt x="5512" y="3899"/>
                  </a:lnTo>
                  <a:lnTo>
                    <a:pt x="5512" y="3832"/>
                  </a:lnTo>
                  <a:lnTo>
                    <a:pt x="5512" y="3798"/>
                  </a:lnTo>
                  <a:lnTo>
                    <a:pt x="5512" y="3697"/>
                  </a:lnTo>
                  <a:lnTo>
                    <a:pt x="5512" y="3664"/>
                  </a:lnTo>
                  <a:lnTo>
                    <a:pt x="5512" y="3496"/>
                  </a:lnTo>
                  <a:lnTo>
                    <a:pt x="5512" y="3462"/>
                  </a:lnTo>
                  <a:cubicBezTo>
                    <a:pt x="5512" y="3361"/>
                    <a:pt x="5512" y="3294"/>
                    <a:pt x="5444" y="3193"/>
                  </a:cubicBezTo>
                  <a:lnTo>
                    <a:pt x="5444" y="3159"/>
                  </a:lnTo>
                  <a:cubicBezTo>
                    <a:pt x="5444" y="3059"/>
                    <a:pt x="5411" y="2958"/>
                    <a:pt x="5411" y="2857"/>
                  </a:cubicBezTo>
                  <a:lnTo>
                    <a:pt x="5411" y="2823"/>
                  </a:lnTo>
                  <a:cubicBezTo>
                    <a:pt x="5276" y="2050"/>
                    <a:pt x="4940" y="1345"/>
                    <a:pt x="4403" y="807"/>
                  </a:cubicBezTo>
                  <a:cubicBezTo>
                    <a:pt x="4268" y="673"/>
                    <a:pt x="4167" y="538"/>
                    <a:pt x="3999" y="437"/>
                  </a:cubicBezTo>
                  <a:cubicBezTo>
                    <a:pt x="3831" y="303"/>
                    <a:pt x="3630" y="202"/>
                    <a:pt x="3394" y="135"/>
                  </a:cubicBezTo>
                  <a:cubicBezTo>
                    <a:pt x="3193" y="34"/>
                    <a:pt x="2924" y="1"/>
                    <a:pt x="27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1"/>
            <p:cNvSpPr/>
            <p:nvPr/>
          </p:nvSpPr>
          <p:spPr>
            <a:xfrm>
              <a:off x="3709600" y="1471725"/>
              <a:ext cx="140325" cy="104625"/>
            </a:xfrm>
            <a:custGeom>
              <a:avLst/>
              <a:gdLst/>
              <a:ahLst/>
              <a:cxnLst/>
              <a:rect l="l" t="t" r="r" b="b"/>
              <a:pathLst>
                <a:path w="5613" h="4185" extrusionOk="0">
                  <a:moveTo>
                    <a:pt x="405" y="1"/>
                  </a:moveTo>
                  <a:cubicBezTo>
                    <a:pt x="347" y="1"/>
                    <a:pt x="283" y="25"/>
                    <a:pt x="235" y="48"/>
                  </a:cubicBezTo>
                  <a:cubicBezTo>
                    <a:pt x="135" y="82"/>
                    <a:pt x="101" y="183"/>
                    <a:pt x="67" y="284"/>
                  </a:cubicBezTo>
                  <a:cubicBezTo>
                    <a:pt x="0" y="519"/>
                    <a:pt x="0" y="720"/>
                    <a:pt x="0" y="989"/>
                  </a:cubicBezTo>
                  <a:cubicBezTo>
                    <a:pt x="0" y="1157"/>
                    <a:pt x="0" y="1325"/>
                    <a:pt x="67" y="1493"/>
                  </a:cubicBezTo>
                  <a:cubicBezTo>
                    <a:pt x="101" y="1897"/>
                    <a:pt x="235" y="2300"/>
                    <a:pt x="437" y="2670"/>
                  </a:cubicBezTo>
                  <a:cubicBezTo>
                    <a:pt x="672" y="3106"/>
                    <a:pt x="1008" y="3510"/>
                    <a:pt x="1479" y="3812"/>
                  </a:cubicBezTo>
                  <a:cubicBezTo>
                    <a:pt x="1848" y="4047"/>
                    <a:pt x="2285" y="4182"/>
                    <a:pt x="2756" y="4182"/>
                  </a:cubicBezTo>
                  <a:cubicBezTo>
                    <a:pt x="2790" y="4183"/>
                    <a:pt x="2824" y="4184"/>
                    <a:pt x="2857" y="4184"/>
                  </a:cubicBezTo>
                  <a:cubicBezTo>
                    <a:pt x="3560" y="4184"/>
                    <a:pt x="4224" y="3855"/>
                    <a:pt x="4705" y="3342"/>
                  </a:cubicBezTo>
                  <a:cubicBezTo>
                    <a:pt x="4940" y="3140"/>
                    <a:pt x="5108" y="2871"/>
                    <a:pt x="5209" y="2636"/>
                  </a:cubicBezTo>
                  <a:cubicBezTo>
                    <a:pt x="5343" y="2401"/>
                    <a:pt x="5444" y="2199"/>
                    <a:pt x="5478" y="1964"/>
                  </a:cubicBezTo>
                  <a:cubicBezTo>
                    <a:pt x="5511" y="1796"/>
                    <a:pt x="5545" y="1628"/>
                    <a:pt x="5545" y="1393"/>
                  </a:cubicBezTo>
                  <a:lnTo>
                    <a:pt x="5545" y="1359"/>
                  </a:lnTo>
                  <a:cubicBezTo>
                    <a:pt x="5545" y="1191"/>
                    <a:pt x="5612" y="1057"/>
                    <a:pt x="5612" y="888"/>
                  </a:cubicBezTo>
                  <a:lnTo>
                    <a:pt x="5612" y="653"/>
                  </a:lnTo>
                  <a:lnTo>
                    <a:pt x="5612" y="620"/>
                  </a:lnTo>
                  <a:cubicBezTo>
                    <a:pt x="5612" y="519"/>
                    <a:pt x="5612" y="452"/>
                    <a:pt x="5545" y="317"/>
                  </a:cubicBezTo>
                  <a:lnTo>
                    <a:pt x="5545" y="284"/>
                  </a:lnTo>
                  <a:cubicBezTo>
                    <a:pt x="5511" y="116"/>
                    <a:pt x="5343" y="15"/>
                    <a:pt x="5209" y="15"/>
                  </a:cubicBezTo>
                  <a:cubicBezTo>
                    <a:pt x="5142" y="48"/>
                    <a:pt x="5108" y="48"/>
                    <a:pt x="5108" y="116"/>
                  </a:cubicBezTo>
                  <a:cubicBezTo>
                    <a:pt x="5007" y="149"/>
                    <a:pt x="4940" y="183"/>
                    <a:pt x="4907" y="284"/>
                  </a:cubicBezTo>
                  <a:cubicBezTo>
                    <a:pt x="4839" y="351"/>
                    <a:pt x="4839" y="452"/>
                    <a:pt x="4839" y="519"/>
                  </a:cubicBezTo>
                  <a:lnTo>
                    <a:pt x="4839" y="552"/>
                  </a:lnTo>
                  <a:lnTo>
                    <a:pt x="4839" y="720"/>
                  </a:lnTo>
                  <a:lnTo>
                    <a:pt x="4839" y="956"/>
                  </a:lnTo>
                  <a:lnTo>
                    <a:pt x="4839" y="1359"/>
                  </a:lnTo>
                  <a:lnTo>
                    <a:pt x="4839" y="1393"/>
                  </a:lnTo>
                  <a:cubicBezTo>
                    <a:pt x="4806" y="1661"/>
                    <a:pt x="4705" y="1897"/>
                    <a:pt x="4638" y="2165"/>
                  </a:cubicBezTo>
                  <a:cubicBezTo>
                    <a:pt x="4571" y="2367"/>
                    <a:pt x="4436" y="2535"/>
                    <a:pt x="4302" y="2703"/>
                  </a:cubicBezTo>
                  <a:lnTo>
                    <a:pt x="3932" y="3073"/>
                  </a:lnTo>
                  <a:cubicBezTo>
                    <a:pt x="3798" y="3174"/>
                    <a:pt x="3663" y="3241"/>
                    <a:pt x="3495" y="3342"/>
                  </a:cubicBezTo>
                  <a:cubicBezTo>
                    <a:pt x="3327" y="3375"/>
                    <a:pt x="3226" y="3443"/>
                    <a:pt x="3025" y="3443"/>
                  </a:cubicBezTo>
                  <a:lnTo>
                    <a:pt x="2588" y="3443"/>
                  </a:lnTo>
                  <a:cubicBezTo>
                    <a:pt x="2420" y="3409"/>
                    <a:pt x="2252" y="3375"/>
                    <a:pt x="2117" y="3342"/>
                  </a:cubicBezTo>
                  <a:cubicBezTo>
                    <a:pt x="1949" y="3241"/>
                    <a:pt x="1815" y="3174"/>
                    <a:pt x="1680" y="3073"/>
                  </a:cubicBezTo>
                  <a:cubicBezTo>
                    <a:pt x="1512" y="2972"/>
                    <a:pt x="1412" y="2838"/>
                    <a:pt x="1277" y="2670"/>
                  </a:cubicBezTo>
                  <a:cubicBezTo>
                    <a:pt x="1143" y="2502"/>
                    <a:pt x="1008" y="2266"/>
                    <a:pt x="941" y="2132"/>
                  </a:cubicBezTo>
                  <a:cubicBezTo>
                    <a:pt x="840" y="1863"/>
                    <a:pt x="773" y="1628"/>
                    <a:pt x="739" y="1325"/>
                  </a:cubicBezTo>
                  <a:cubicBezTo>
                    <a:pt x="672" y="1023"/>
                    <a:pt x="672" y="720"/>
                    <a:pt x="739" y="452"/>
                  </a:cubicBezTo>
                  <a:cubicBezTo>
                    <a:pt x="739" y="351"/>
                    <a:pt x="739" y="284"/>
                    <a:pt x="672" y="183"/>
                  </a:cubicBezTo>
                  <a:cubicBezTo>
                    <a:pt x="639" y="116"/>
                    <a:pt x="571" y="48"/>
                    <a:pt x="471" y="15"/>
                  </a:cubicBezTo>
                  <a:cubicBezTo>
                    <a:pt x="451" y="5"/>
                    <a:pt x="428" y="1"/>
                    <a:pt x="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3665900" y="1130150"/>
              <a:ext cx="393225" cy="178975"/>
            </a:xfrm>
            <a:custGeom>
              <a:avLst/>
              <a:gdLst/>
              <a:ahLst/>
              <a:cxnLst/>
              <a:rect l="l" t="t" r="r" b="b"/>
              <a:pathLst>
                <a:path w="15729" h="7159" extrusionOk="0">
                  <a:moveTo>
                    <a:pt x="8335" y="0"/>
                  </a:moveTo>
                  <a:cubicBezTo>
                    <a:pt x="7259" y="34"/>
                    <a:pt x="6319" y="202"/>
                    <a:pt x="5344" y="504"/>
                  </a:cubicBezTo>
                  <a:cubicBezTo>
                    <a:pt x="4235" y="840"/>
                    <a:pt x="3227" y="1412"/>
                    <a:pt x="2319" y="2117"/>
                  </a:cubicBezTo>
                  <a:cubicBezTo>
                    <a:pt x="1647" y="2655"/>
                    <a:pt x="1042" y="3394"/>
                    <a:pt x="673" y="4201"/>
                  </a:cubicBezTo>
                  <a:cubicBezTo>
                    <a:pt x="269" y="5041"/>
                    <a:pt x="34" y="5915"/>
                    <a:pt x="1" y="6822"/>
                  </a:cubicBezTo>
                  <a:cubicBezTo>
                    <a:pt x="1" y="6990"/>
                    <a:pt x="169" y="7158"/>
                    <a:pt x="337" y="7158"/>
                  </a:cubicBezTo>
                  <a:cubicBezTo>
                    <a:pt x="505" y="7158"/>
                    <a:pt x="673" y="6990"/>
                    <a:pt x="673" y="6822"/>
                  </a:cubicBezTo>
                  <a:cubicBezTo>
                    <a:pt x="673" y="6654"/>
                    <a:pt x="673" y="6486"/>
                    <a:pt x="706" y="6318"/>
                  </a:cubicBezTo>
                  <a:cubicBezTo>
                    <a:pt x="774" y="5915"/>
                    <a:pt x="874" y="5512"/>
                    <a:pt x="1009" y="5142"/>
                  </a:cubicBezTo>
                  <a:cubicBezTo>
                    <a:pt x="1177" y="4739"/>
                    <a:pt x="1378" y="4403"/>
                    <a:pt x="1681" y="4033"/>
                  </a:cubicBezTo>
                  <a:lnTo>
                    <a:pt x="1681" y="4033"/>
                  </a:lnTo>
                  <a:lnTo>
                    <a:pt x="1614" y="4100"/>
                  </a:lnTo>
                  <a:cubicBezTo>
                    <a:pt x="1883" y="3730"/>
                    <a:pt x="2286" y="3361"/>
                    <a:pt x="2655" y="3058"/>
                  </a:cubicBezTo>
                  <a:cubicBezTo>
                    <a:pt x="3126" y="2722"/>
                    <a:pt x="3630" y="2420"/>
                    <a:pt x="4134" y="2185"/>
                  </a:cubicBezTo>
                  <a:cubicBezTo>
                    <a:pt x="4840" y="1882"/>
                    <a:pt x="5579" y="1681"/>
                    <a:pt x="6352" y="1546"/>
                  </a:cubicBezTo>
                  <a:cubicBezTo>
                    <a:pt x="6784" y="1492"/>
                    <a:pt x="7206" y="1457"/>
                    <a:pt x="7628" y="1457"/>
                  </a:cubicBezTo>
                  <a:cubicBezTo>
                    <a:pt x="7996" y="1457"/>
                    <a:pt x="8363" y="1484"/>
                    <a:pt x="8738" y="1546"/>
                  </a:cubicBezTo>
                  <a:cubicBezTo>
                    <a:pt x="9377" y="1613"/>
                    <a:pt x="10015" y="1781"/>
                    <a:pt x="10586" y="2050"/>
                  </a:cubicBezTo>
                  <a:cubicBezTo>
                    <a:pt x="11057" y="2252"/>
                    <a:pt x="11460" y="2521"/>
                    <a:pt x="11863" y="2756"/>
                  </a:cubicBezTo>
                  <a:cubicBezTo>
                    <a:pt x="12267" y="3092"/>
                    <a:pt x="12603" y="3462"/>
                    <a:pt x="12939" y="3898"/>
                  </a:cubicBezTo>
                  <a:lnTo>
                    <a:pt x="14081" y="5411"/>
                  </a:lnTo>
                  <a:cubicBezTo>
                    <a:pt x="14216" y="5545"/>
                    <a:pt x="14317" y="5612"/>
                    <a:pt x="14485" y="5646"/>
                  </a:cubicBezTo>
                  <a:cubicBezTo>
                    <a:pt x="14591" y="5686"/>
                    <a:pt x="14692" y="5705"/>
                    <a:pt x="14789" y="5705"/>
                  </a:cubicBezTo>
                  <a:cubicBezTo>
                    <a:pt x="14939" y="5705"/>
                    <a:pt x="15082" y="5660"/>
                    <a:pt x="15224" y="5579"/>
                  </a:cubicBezTo>
                  <a:cubicBezTo>
                    <a:pt x="15426" y="5444"/>
                    <a:pt x="15560" y="5243"/>
                    <a:pt x="15627" y="5041"/>
                  </a:cubicBezTo>
                  <a:cubicBezTo>
                    <a:pt x="15728" y="4772"/>
                    <a:pt x="15627" y="4571"/>
                    <a:pt x="15560" y="4302"/>
                  </a:cubicBezTo>
                  <a:cubicBezTo>
                    <a:pt x="15123" y="3428"/>
                    <a:pt x="14485" y="2722"/>
                    <a:pt x="13813" y="2050"/>
                  </a:cubicBezTo>
                  <a:cubicBezTo>
                    <a:pt x="13376" y="1580"/>
                    <a:pt x="12804" y="1210"/>
                    <a:pt x="12233" y="874"/>
                  </a:cubicBezTo>
                  <a:cubicBezTo>
                    <a:pt x="11191" y="336"/>
                    <a:pt x="10015" y="67"/>
                    <a:pt x="88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4133025" y="1464525"/>
              <a:ext cx="105050" cy="144900"/>
            </a:xfrm>
            <a:custGeom>
              <a:avLst/>
              <a:gdLst/>
              <a:ahLst/>
              <a:cxnLst/>
              <a:rect l="l" t="t" r="r" b="b"/>
              <a:pathLst>
                <a:path w="4202" h="5796" extrusionOk="0">
                  <a:moveTo>
                    <a:pt x="1513" y="908"/>
                  </a:moveTo>
                  <a:cubicBezTo>
                    <a:pt x="1513" y="924"/>
                    <a:pt x="1513" y="933"/>
                    <a:pt x="1508" y="933"/>
                  </a:cubicBezTo>
                  <a:cubicBezTo>
                    <a:pt x="1504" y="933"/>
                    <a:pt x="1496" y="924"/>
                    <a:pt x="1479" y="908"/>
                  </a:cubicBezTo>
                  <a:close/>
                  <a:moveTo>
                    <a:pt x="841" y="0"/>
                  </a:moveTo>
                  <a:cubicBezTo>
                    <a:pt x="673" y="0"/>
                    <a:pt x="505" y="0"/>
                    <a:pt x="336" y="67"/>
                  </a:cubicBezTo>
                  <a:cubicBezTo>
                    <a:pt x="269" y="67"/>
                    <a:pt x="168" y="135"/>
                    <a:pt x="101" y="236"/>
                  </a:cubicBezTo>
                  <a:cubicBezTo>
                    <a:pt x="34" y="303"/>
                    <a:pt x="0" y="437"/>
                    <a:pt x="34" y="504"/>
                  </a:cubicBezTo>
                  <a:cubicBezTo>
                    <a:pt x="101" y="605"/>
                    <a:pt x="135" y="672"/>
                    <a:pt x="202" y="773"/>
                  </a:cubicBezTo>
                  <a:cubicBezTo>
                    <a:pt x="303" y="807"/>
                    <a:pt x="370" y="807"/>
                    <a:pt x="471" y="807"/>
                  </a:cubicBezTo>
                  <a:cubicBezTo>
                    <a:pt x="583" y="807"/>
                    <a:pt x="710" y="792"/>
                    <a:pt x="832" y="792"/>
                  </a:cubicBezTo>
                  <a:cubicBezTo>
                    <a:pt x="893" y="792"/>
                    <a:pt x="953" y="796"/>
                    <a:pt x="1009" y="807"/>
                  </a:cubicBezTo>
                  <a:cubicBezTo>
                    <a:pt x="1143" y="840"/>
                    <a:pt x="1311" y="840"/>
                    <a:pt x="1445" y="941"/>
                  </a:cubicBezTo>
                  <a:cubicBezTo>
                    <a:pt x="1580" y="1008"/>
                    <a:pt x="1681" y="1076"/>
                    <a:pt x="1815" y="1143"/>
                  </a:cubicBezTo>
                  <a:cubicBezTo>
                    <a:pt x="1983" y="1277"/>
                    <a:pt x="2118" y="1412"/>
                    <a:pt x="2218" y="1580"/>
                  </a:cubicBezTo>
                  <a:cubicBezTo>
                    <a:pt x="2386" y="1781"/>
                    <a:pt x="2521" y="2017"/>
                    <a:pt x="2655" y="2285"/>
                  </a:cubicBezTo>
                  <a:cubicBezTo>
                    <a:pt x="2823" y="2655"/>
                    <a:pt x="2891" y="3092"/>
                    <a:pt x="2991" y="3462"/>
                  </a:cubicBezTo>
                  <a:cubicBezTo>
                    <a:pt x="3025" y="3831"/>
                    <a:pt x="3025" y="4201"/>
                    <a:pt x="2991" y="4604"/>
                  </a:cubicBezTo>
                  <a:cubicBezTo>
                    <a:pt x="2958" y="4772"/>
                    <a:pt x="2958" y="4873"/>
                    <a:pt x="2891" y="5041"/>
                  </a:cubicBezTo>
                  <a:cubicBezTo>
                    <a:pt x="2823" y="5344"/>
                    <a:pt x="3025" y="5680"/>
                    <a:pt x="3327" y="5780"/>
                  </a:cubicBezTo>
                  <a:cubicBezTo>
                    <a:pt x="3372" y="5790"/>
                    <a:pt x="3416" y="5795"/>
                    <a:pt x="3461" y="5795"/>
                  </a:cubicBezTo>
                  <a:cubicBezTo>
                    <a:pt x="3722" y="5795"/>
                    <a:pt x="3976" y="5631"/>
                    <a:pt x="4033" y="5344"/>
                  </a:cubicBezTo>
                  <a:cubicBezTo>
                    <a:pt x="4201" y="4705"/>
                    <a:pt x="4201" y="4100"/>
                    <a:pt x="4134" y="3462"/>
                  </a:cubicBezTo>
                  <a:cubicBezTo>
                    <a:pt x="4033" y="2823"/>
                    <a:pt x="3831" y="2185"/>
                    <a:pt x="3495" y="1647"/>
                  </a:cubicBezTo>
                  <a:cubicBezTo>
                    <a:pt x="3193" y="1143"/>
                    <a:pt x="2723" y="672"/>
                    <a:pt x="2218" y="336"/>
                  </a:cubicBezTo>
                  <a:cubicBezTo>
                    <a:pt x="1983" y="236"/>
                    <a:pt x="1681" y="101"/>
                    <a:pt x="1378" y="67"/>
                  </a:cubicBezTo>
                  <a:cubicBezTo>
                    <a:pt x="1210" y="0"/>
                    <a:pt x="1009" y="0"/>
                    <a:pt x="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4042300" y="1296450"/>
              <a:ext cx="43700" cy="44600"/>
            </a:xfrm>
            <a:custGeom>
              <a:avLst/>
              <a:gdLst/>
              <a:ahLst/>
              <a:cxnLst/>
              <a:rect l="l" t="t" r="r" b="b"/>
              <a:pathLst>
                <a:path w="1748" h="1784" extrusionOk="0">
                  <a:moveTo>
                    <a:pt x="823" y="0"/>
                  </a:moveTo>
                  <a:cubicBezTo>
                    <a:pt x="375" y="0"/>
                    <a:pt x="0" y="424"/>
                    <a:pt x="0" y="910"/>
                  </a:cubicBezTo>
                  <a:cubicBezTo>
                    <a:pt x="0" y="1414"/>
                    <a:pt x="403" y="1783"/>
                    <a:pt x="874" y="1783"/>
                  </a:cubicBezTo>
                  <a:cubicBezTo>
                    <a:pt x="1378" y="1783"/>
                    <a:pt x="1748" y="1346"/>
                    <a:pt x="1748" y="910"/>
                  </a:cubicBezTo>
                  <a:cubicBezTo>
                    <a:pt x="1748" y="405"/>
                    <a:pt x="1344" y="2"/>
                    <a:pt x="874" y="2"/>
                  </a:cubicBezTo>
                  <a:cubicBezTo>
                    <a:pt x="857" y="1"/>
                    <a:pt x="840" y="0"/>
                    <a:pt x="8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1"/>
            <p:cNvSpPr/>
            <p:nvPr/>
          </p:nvSpPr>
          <p:spPr>
            <a:xfrm>
              <a:off x="4036425" y="1543013"/>
              <a:ext cx="128698" cy="127824"/>
            </a:xfrm>
            <a:custGeom>
              <a:avLst/>
              <a:gdLst/>
              <a:ahLst/>
              <a:cxnLst/>
              <a:rect l="l" t="t" r="r" b="b"/>
              <a:pathLst>
                <a:path w="4874" h="4840" extrusionOk="0">
                  <a:moveTo>
                    <a:pt x="2454" y="1"/>
                  </a:moveTo>
                  <a:cubicBezTo>
                    <a:pt x="1110" y="1"/>
                    <a:pt x="1" y="1076"/>
                    <a:pt x="1" y="2420"/>
                  </a:cubicBezTo>
                  <a:cubicBezTo>
                    <a:pt x="1" y="3764"/>
                    <a:pt x="1110" y="4840"/>
                    <a:pt x="2454" y="4840"/>
                  </a:cubicBezTo>
                  <a:cubicBezTo>
                    <a:pt x="3093" y="4840"/>
                    <a:pt x="3697" y="4571"/>
                    <a:pt x="4168" y="4101"/>
                  </a:cubicBezTo>
                  <a:cubicBezTo>
                    <a:pt x="4638" y="3664"/>
                    <a:pt x="4874" y="3059"/>
                    <a:pt x="4874" y="2387"/>
                  </a:cubicBezTo>
                  <a:cubicBezTo>
                    <a:pt x="4840" y="1076"/>
                    <a:pt x="3765" y="1"/>
                    <a:pt x="2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3371600" y="1548595"/>
              <a:ext cx="128700" cy="126943"/>
            </a:xfrm>
            <a:custGeom>
              <a:avLst/>
              <a:gdLst/>
              <a:ahLst/>
              <a:cxnLst/>
              <a:rect l="l" t="t" r="r" b="b"/>
              <a:pathLst>
                <a:path w="4908" h="4841" extrusionOk="0">
                  <a:moveTo>
                    <a:pt x="2454" y="1"/>
                  </a:moveTo>
                  <a:cubicBezTo>
                    <a:pt x="1782" y="1"/>
                    <a:pt x="1177" y="270"/>
                    <a:pt x="740" y="740"/>
                  </a:cubicBezTo>
                  <a:cubicBezTo>
                    <a:pt x="270" y="1177"/>
                    <a:pt x="1" y="1782"/>
                    <a:pt x="1" y="2454"/>
                  </a:cubicBezTo>
                  <a:cubicBezTo>
                    <a:pt x="1" y="3798"/>
                    <a:pt x="1110" y="4840"/>
                    <a:pt x="2454" y="4840"/>
                  </a:cubicBezTo>
                  <a:cubicBezTo>
                    <a:pt x="3093" y="4840"/>
                    <a:pt x="3697" y="4605"/>
                    <a:pt x="4168" y="4134"/>
                  </a:cubicBezTo>
                  <a:cubicBezTo>
                    <a:pt x="4638" y="3664"/>
                    <a:pt x="4907" y="3093"/>
                    <a:pt x="4907" y="2420"/>
                  </a:cubicBezTo>
                  <a:cubicBezTo>
                    <a:pt x="4907" y="1110"/>
                    <a:pt x="3798" y="1"/>
                    <a:pt x="2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4451153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652627" y="1423725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 flipH="1">
            <a:off x="1919252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6"/>
          </p:nvPr>
        </p:nvSpPr>
        <p:spPr>
          <a:xfrm flipH="1">
            <a:off x="4717778" y="2246925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subTitle" idx="7"/>
          </p:nvPr>
        </p:nvSpPr>
        <p:spPr>
          <a:xfrm flipH="1">
            <a:off x="1919252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subTitle" idx="8"/>
          </p:nvPr>
        </p:nvSpPr>
        <p:spPr>
          <a:xfrm flipH="1">
            <a:off x="4717778" y="39498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9"/>
          </p:nvPr>
        </p:nvSpPr>
        <p:spPr>
          <a:xfrm>
            <a:off x="2135638" y="1788325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13"/>
          </p:nvPr>
        </p:nvSpPr>
        <p:spPr>
          <a:xfrm>
            <a:off x="4934230" y="1788317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14"/>
          </p:nvPr>
        </p:nvSpPr>
        <p:spPr>
          <a:xfrm>
            <a:off x="4934155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15"/>
          </p:nvPr>
        </p:nvSpPr>
        <p:spPr>
          <a:xfrm>
            <a:off x="2135638" y="3462750"/>
            <a:ext cx="19776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8526475" y="-204125"/>
            <a:ext cx="644071" cy="362996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rgbClr val="FBAF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7" name="Google Shape;247;p13"/>
          <p:cNvGrpSpPr/>
          <p:nvPr/>
        </p:nvGrpSpPr>
        <p:grpSpPr>
          <a:xfrm rot="1260113">
            <a:off x="311413" y="1211435"/>
            <a:ext cx="520217" cy="421454"/>
            <a:chOff x="5375600" y="1117425"/>
            <a:chExt cx="608900" cy="493300"/>
          </a:xfrm>
        </p:grpSpPr>
        <p:sp>
          <p:nvSpPr>
            <p:cNvPr id="248" name="Google Shape;248;p13"/>
            <p:cNvSpPr/>
            <p:nvPr/>
          </p:nvSpPr>
          <p:spPr>
            <a:xfrm>
              <a:off x="5466600" y="1312025"/>
              <a:ext cx="517900" cy="298700"/>
            </a:xfrm>
            <a:custGeom>
              <a:avLst/>
              <a:gdLst/>
              <a:ahLst/>
              <a:cxnLst/>
              <a:rect l="l" t="t" r="r" b="b"/>
              <a:pathLst>
                <a:path w="20716" h="11948" fill="none" extrusionOk="0">
                  <a:moveTo>
                    <a:pt x="6864" y="3034"/>
                  </a:moveTo>
                  <a:cubicBezTo>
                    <a:pt x="5357" y="2574"/>
                    <a:pt x="3851" y="1360"/>
                    <a:pt x="2114" y="2155"/>
                  </a:cubicBezTo>
                  <a:cubicBezTo>
                    <a:pt x="566" y="2867"/>
                    <a:pt x="1" y="4771"/>
                    <a:pt x="22" y="6319"/>
                  </a:cubicBezTo>
                  <a:cubicBezTo>
                    <a:pt x="85" y="10608"/>
                    <a:pt x="3872" y="10357"/>
                    <a:pt x="7010" y="10483"/>
                  </a:cubicBezTo>
                  <a:cubicBezTo>
                    <a:pt x="8600" y="10567"/>
                    <a:pt x="9709" y="11822"/>
                    <a:pt x="11572" y="11864"/>
                  </a:cubicBezTo>
                  <a:cubicBezTo>
                    <a:pt x="13518" y="11948"/>
                    <a:pt x="15694" y="11006"/>
                    <a:pt x="17116" y="9625"/>
                  </a:cubicBezTo>
                  <a:cubicBezTo>
                    <a:pt x="20715" y="6089"/>
                    <a:pt x="16028" y="733"/>
                    <a:pt x="12116" y="230"/>
                  </a:cubicBezTo>
                  <a:cubicBezTo>
                    <a:pt x="10212" y="0"/>
                    <a:pt x="6717" y="900"/>
                    <a:pt x="6655" y="3306"/>
                  </a:cubicBezTo>
                  <a:cubicBezTo>
                    <a:pt x="6717" y="3076"/>
                    <a:pt x="6885" y="2888"/>
                    <a:pt x="7010" y="265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5624050" y="1148825"/>
              <a:ext cx="12600" cy="242725"/>
            </a:xfrm>
            <a:custGeom>
              <a:avLst/>
              <a:gdLst/>
              <a:ahLst/>
              <a:cxnLst/>
              <a:rect l="l" t="t" r="r" b="b"/>
              <a:pathLst>
                <a:path w="504" h="9709" fill="none" extrusionOk="0">
                  <a:moveTo>
                    <a:pt x="210" y="9709"/>
                  </a:moveTo>
                  <a:cubicBezTo>
                    <a:pt x="210" y="6486"/>
                    <a:pt x="1" y="3201"/>
                    <a:pt x="252" y="0"/>
                  </a:cubicBezTo>
                  <a:cubicBezTo>
                    <a:pt x="503" y="63"/>
                    <a:pt x="273" y="188"/>
                    <a:pt x="377" y="35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3"/>
            <p:cNvSpPr/>
            <p:nvPr/>
          </p:nvSpPr>
          <p:spPr>
            <a:xfrm>
              <a:off x="5467125" y="1408800"/>
              <a:ext cx="74825" cy="52325"/>
            </a:xfrm>
            <a:custGeom>
              <a:avLst/>
              <a:gdLst/>
              <a:ahLst/>
              <a:cxnLst/>
              <a:rect l="l" t="t" r="r" b="b"/>
              <a:pathLst>
                <a:path w="2993" h="2093" fill="none" extrusionOk="0">
                  <a:moveTo>
                    <a:pt x="1" y="2092"/>
                  </a:moveTo>
                  <a:cubicBezTo>
                    <a:pt x="921" y="1360"/>
                    <a:pt x="1926" y="460"/>
                    <a:pt x="2993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5476550" y="1448550"/>
              <a:ext cx="74300" cy="56000"/>
            </a:xfrm>
            <a:custGeom>
              <a:avLst/>
              <a:gdLst/>
              <a:ahLst/>
              <a:cxnLst/>
              <a:rect l="l" t="t" r="r" b="b"/>
              <a:pathLst>
                <a:path w="2972" h="2240" fill="none" extrusionOk="0">
                  <a:moveTo>
                    <a:pt x="0" y="2239"/>
                  </a:moveTo>
                  <a:cubicBezTo>
                    <a:pt x="816" y="1339"/>
                    <a:pt x="1800" y="419"/>
                    <a:pt x="297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3"/>
            <p:cNvSpPr/>
            <p:nvPr/>
          </p:nvSpPr>
          <p:spPr>
            <a:xfrm>
              <a:off x="5489625" y="1468950"/>
              <a:ext cx="87375" cy="65925"/>
            </a:xfrm>
            <a:custGeom>
              <a:avLst/>
              <a:gdLst/>
              <a:ahLst/>
              <a:cxnLst/>
              <a:rect l="l" t="t" r="r" b="b"/>
              <a:pathLst>
                <a:path w="3495" h="2637" fill="none" extrusionOk="0">
                  <a:moveTo>
                    <a:pt x="0" y="2637"/>
                  </a:moveTo>
                  <a:cubicBezTo>
                    <a:pt x="733" y="1674"/>
                    <a:pt x="2218" y="0"/>
                    <a:pt x="3495" y="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3"/>
            <p:cNvSpPr/>
            <p:nvPr/>
          </p:nvSpPr>
          <p:spPr>
            <a:xfrm>
              <a:off x="5532525" y="1500325"/>
              <a:ext cx="87900" cy="56000"/>
            </a:xfrm>
            <a:custGeom>
              <a:avLst/>
              <a:gdLst/>
              <a:ahLst/>
              <a:cxnLst/>
              <a:rect l="l" t="t" r="r" b="b"/>
              <a:pathLst>
                <a:path w="3516" h="2240" fill="none" extrusionOk="0">
                  <a:moveTo>
                    <a:pt x="0" y="2240"/>
                  </a:moveTo>
                  <a:cubicBezTo>
                    <a:pt x="1151" y="1423"/>
                    <a:pt x="2281" y="628"/>
                    <a:pt x="3515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3"/>
            <p:cNvSpPr/>
            <p:nvPr/>
          </p:nvSpPr>
          <p:spPr>
            <a:xfrm>
              <a:off x="5584825" y="1526475"/>
              <a:ext cx="75350" cy="44500"/>
            </a:xfrm>
            <a:custGeom>
              <a:avLst/>
              <a:gdLst/>
              <a:ahLst/>
              <a:cxnLst/>
              <a:rect l="l" t="t" r="r" b="b"/>
              <a:pathLst>
                <a:path w="3014" h="1780" fill="none" extrusionOk="0">
                  <a:moveTo>
                    <a:pt x="1" y="1779"/>
                  </a:moveTo>
                  <a:cubicBezTo>
                    <a:pt x="775" y="1361"/>
                    <a:pt x="2198" y="377"/>
                    <a:pt x="3014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3"/>
            <p:cNvSpPr/>
            <p:nvPr/>
          </p:nvSpPr>
          <p:spPr>
            <a:xfrm>
              <a:off x="5640025" y="1534850"/>
              <a:ext cx="48675" cy="34550"/>
            </a:xfrm>
            <a:custGeom>
              <a:avLst/>
              <a:gdLst/>
              <a:ahLst/>
              <a:cxnLst/>
              <a:rect l="l" t="t" r="r" b="b"/>
              <a:pathLst>
                <a:path w="1947" h="1382" fill="none" extrusionOk="0">
                  <a:moveTo>
                    <a:pt x="0" y="1382"/>
                  </a:moveTo>
                  <a:cubicBezTo>
                    <a:pt x="628" y="838"/>
                    <a:pt x="1214" y="252"/>
                    <a:pt x="1946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3"/>
            <p:cNvSpPr/>
            <p:nvPr/>
          </p:nvSpPr>
          <p:spPr>
            <a:xfrm>
              <a:off x="5683950" y="1547925"/>
              <a:ext cx="78500" cy="52350"/>
            </a:xfrm>
            <a:custGeom>
              <a:avLst/>
              <a:gdLst/>
              <a:ahLst/>
              <a:cxnLst/>
              <a:rect l="l" t="t" r="r" b="b"/>
              <a:pathLst>
                <a:path w="3140" h="2094" fill="none" extrusionOk="0">
                  <a:moveTo>
                    <a:pt x="1" y="2093"/>
                  </a:moveTo>
                  <a:cubicBezTo>
                    <a:pt x="1068" y="1549"/>
                    <a:pt x="1989" y="231"/>
                    <a:pt x="3139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3"/>
            <p:cNvSpPr/>
            <p:nvPr/>
          </p:nvSpPr>
          <p:spPr>
            <a:xfrm>
              <a:off x="5749875" y="1543225"/>
              <a:ext cx="91550" cy="64875"/>
            </a:xfrm>
            <a:custGeom>
              <a:avLst/>
              <a:gdLst/>
              <a:ahLst/>
              <a:cxnLst/>
              <a:rect l="l" t="t" r="r" b="b"/>
              <a:pathLst>
                <a:path w="3662" h="2595" fill="none" extrusionOk="0">
                  <a:moveTo>
                    <a:pt x="0" y="2595"/>
                  </a:moveTo>
                  <a:cubicBezTo>
                    <a:pt x="670" y="1277"/>
                    <a:pt x="2176" y="293"/>
                    <a:pt x="3662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3"/>
            <p:cNvSpPr/>
            <p:nvPr/>
          </p:nvSpPr>
          <p:spPr>
            <a:xfrm>
              <a:off x="5375600" y="1117425"/>
              <a:ext cx="476025" cy="205600"/>
            </a:xfrm>
            <a:custGeom>
              <a:avLst/>
              <a:gdLst/>
              <a:ahLst/>
              <a:cxnLst/>
              <a:rect l="l" t="t" r="r" b="b"/>
              <a:pathLst>
                <a:path w="19041" h="8224" fill="none" extrusionOk="0">
                  <a:moveTo>
                    <a:pt x="10839" y="5232"/>
                  </a:moveTo>
                  <a:cubicBezTo>
                    <a:pt x="10650" y="5336"/>
                    <a:pt x="10462" y="5420"/>
                    <a:pt x="10295" y="5524"/>
                  </a:cubicBezTo>
                  <a:cubicBezTo>
                    <a:pt x="11676" y="3307"/>
                    <a:pt x="15588" y="1"/>
                    <a:pt x="18497" y="1110"/>
                  </a:cubicBezTo>
                  <a:cubicBezTo>
                    <a:pt x="19041" y="4939"/>
                    <a:pt x="14709" y="5420"/>
                    <a:pt x="11885" y="5420"/>
                  </a:cubicBezTo>
                  <a:cubicBezTo>
                    <a:pt x="8349" y="5420"/>
                    <a:pt x="2072" y="2051"/>
                    <a:pt x="0" y="6466"/>
                  </a:cubicBezTo>
                  <a:cubicBezTo>
                    <a:pt x="1820" y="6947"/>
                    <a:pt x="9771" y="8224"/>
                    <a:pt x="10315" y="594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5643925" y="1181775"/>
              <a:ext cx="115125" cy="63300"/>
            </a:xfrm>
            <a:custGeom>
              <a:avLst/>
              <a:gdLst/>
              <a:ahLst/>
              <a:cxnLst/>
              <a:rect l="l" t="t" r="r" b="b"/>
              <a:pathLst>
                <a:path w="4605" h="2532" fill="none" extrusionOk="0">
                  <a:moveTo>
                    <a:pt x="1" y="2532"/>
                  </a:moveTo>
                  <a:cubicBezTo>
                    <a:pt x="1277" y="1507"/>
                    <a:pt x="2951" y="523"/>
                    <a:pt x="4604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5505850" y="1258650"/>
              <a:ext cx="120325" cy="14675"/>
            </a:xfrm>
            <a:custGeom>
              <a:avLst/>
              <a:gdLst/>
              <a:ahLst/>
              <a:cxnLst/>
              <a:rect l="l" t="t" r="r" b="b"/>
              <a:pathLst>
                <a:path w="4813" h="587" fill="none" extrusionOk="0">
                  <a:moveTo>
                    <a:pt x="4813" y="587"/>
                  </a:moveTo>
                  <a:lnTo>
                    <a:pt x="4813" y="399"/>
                  </a:lnTo>
                  <a:cubicBezTo>
                    <a:pt x="4352" y="168"/>
                    <a:pt x="3787" y="168"/>
                    <a:pt x="3264" y="106"/>
                  </a:cubicBezTo>
                  <a:cubicBezTo>
                    <a:pt x="2532" y="64"/>
                    <a:pt x="1800" y="1"/>
                    <a:pt x="1109" y="106"/>
                  </a:cubicBezTo>
                  <a:cubicBezTo>
                    <a:pt x="732" y="168"/>
                    <a:pt x="314" y="378"/>
                    <a:pt x="0" y="31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3"/>
          <p:cNvSpPr/>
          <p:nvPr/>
        </p:nvSpPr>
        <p:spPr>
          <a:xfrm>
            <a:off x="-37600" y="2940325"/>
            <a:ext cx="852425" cy="2248800"/>
          </a:xfrm>
          <a:custGeom>
            <a:avLst/>
            <a:gdLst/>
            <a:ahLst/>
            <a:cxnLst/>
            <a:rect l="l" t="t" r="r" b="b"/>
            <a:pathLst>
              <a:path w="34097" h="89952" extrusionOk="0">
                <a:moveTo>
                  <a:pt x="6827" y="1"/>
                </a:moveTo>
                <a:cubicBezTo>
                  <a:pt x="4501" y="1"/>
                  <a:pt x="2262" y="226"/>
                  <a:pt x="338" y="633"/>
                </a:cubicBezTo>
                <a:lnTo>
                  <a:pt x="0" y="89951"/>
                </a:lnTo>
                <a:lnTo>
                  <a:pt x="8097" y="89812"/>
                </a:lnTo>
                <a:cubicBezTo>
                  <a:pt x="17327" y="89235"/>
                  <a:pt x="25980" y="83347"/>
                  <a:pt x="30058" y="75032"/>
                </a:cubicBezTo>
                <a:cubicBezTo>
                  <a:pt x="34096" y="66757"/>
                  <a:pt x="32763" y="55935"/>
                  <a:pt x="26338" y="49291"/>
                </a:cubicBezTo>
                <a:cubicBezTo>
                  <a:pt x="23653" y="46546"/>
                  <a:pt x="20271" y="44556"/>
                  <a:pt x="17645" y="41771"/>
                </a:cubicBezTo>
                <a:cubicBezTo>
                  <a:pt x="14999" y="38947"/>
                  <a:pt x="13129" y="34869"/>
                  <a:pt x="14502" y="31288"/>
                </a:cubicBezTo>
                <a:cubicBezTo>
                  <a:pt x="16093" y="27150"/>
                  <a:pt x="21086" y="25519"/>
                  <a:pt x="24011" y="22177"/>
                </a:cubicBezTo>
                <a:cubicBezTo>
                  <a:pt x="28327" y="17144"/>
                  <a:pt x="26796" y="8769"/>
                  <a:pt x="21842" y="4373"/>
                </a:cubicBezTo>
                <a:cubicBezTo>
                  <a:pt x="18358" y="1267"/>
                  <a:pt x="12345" y="1"/>
                  <a:pt x="682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3"/>
          <p:cNvSpPr/>
          <p:nvPr/>
        </p:nvSpPr>
        <p:spPr>
          <a:xfrm>
            <a:off x="479047" y="2664792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3"/>
          <p:cNvSpPr/>
          <p:nvPr/>
        </p:nvSpPr>
        <p:spPr>
          <a:xfrm>
            <a:off x="329374" y="239792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4" name="Google Shape;264;p13"/>
          <p:cNvGrpSpPr/>
          <p:nvPr/>
        </p:nvGrpSpPr>
        <p:grpSpPr>
          <a:xfrm rot="606794">
            <a:off x="8036946" y="1073302"/>
            <a:ext cx="697171" cy="725658"/>
            <a:chOff x="5196600" y="2162225"/>
            <a:chExt cx="482725" cy="502450"/>
          </a:xfrm>
        </p:grpSpPr>
        <p:sp>
          <p:nvSpPr>
            <p:cNvPr id="265" name="Google Shape;265;p13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13"/>
          <p:cNvSpPr/>
          <p:nvPr/>
        </p:nvSpPr>
        <p:spPr>
          <a:xfrm>
            <a:off x="-190500" y="282495"/>
            <a:ext cx="8236850" cy="1428375"/>
          </a:xfrm>
          <a:custGeom>
            <a:avLst/>
            <a:gdLst/>
            <a:ahLst/>
            <a:cxnLst/>
            <a:rect l="l" t="t" r="r" b="b"/>
            <a:pathLst>
              <a:path w="329474" h="57135" extrusionOk="0">
                <a:moveTo>
                  <a:pt x="0" y="57135"/>
                </a:moveTo>
                <a:cubicBezTo>
                  <a:pt x="1935" y="53083"/>
                  <a:pt x="7378" y="37782"/>
                  <a:pt x="11611" y="32823"/>
                </a:cubicBezTo>
                <a:cubicBezTo>
                  <a:pt x="15844" y="27864"/>
                  <a:pt x="18990" y="27139"/>
                  <a:pt x="25400" y="27381"/>
                </a:cubicBezTo>
                <a:cubicBezTo>
                  <a:pt x="31811" y="27623"/>
                  <a:pt x="31931" y="33912"/>
                  <a:pt x="50074" y="34275"/>
                </a:cubicBezTo>
                <a:cubicBezTo>
                  <a:pt x="68217" y="34638"/>
                  <a:pt x="109643" y="30586"/>
                  <a:pt x="134257" y="29558"/>
                </a:cubicBezTo>
                <a:cubicBezTo>
                  <a:pt x="158871" y="28530"/>
                  <a:pt x="172720" y="27078"/>
                  <a:pt x="197757" y="28106"/>
                </a:cubicBezTo>
                <a:cubicBezTo>
                  <a:pt x="222794" y="29134"/>
                  <a:pt x="264160" y="37964"/>
                  <a:pt x="284480" y="35726"/>
                </a:cubicBezTo>
                <a:cubicBezTo>
                  <a:pt x="304800" y="33489"/>
                  <a:pt x="314295" y="20487"/>
                  <a:pt x="319677" y="14681"/>
                </a:cubicBezTo>
                <a:cubicBezTo>
                  <a:pt x="325059" y="8875"/>
                  <a:pt x="320947" y="2948"/>
                  <a:pt x="316774" y="892"/>
                </a:cubicBezTo>
                <a:cubicBezTo>
                  <a:pt x="312601" y="-1164"/>
                  <a:pt x="301232" y="1013"/>
                  <a:pt x="294640" y="2343"/>
                </a:cubicBezTo>
                <a:cubicBezTo>
                  <a:pt x="288048" y="3674"/>
                  <a:pt x="279400" y="4460"/>
                  <a:pt x="277223" y="8875"/>
                </a:cubicBezTo>
                <a:cubicBezTo>
                  <a:pt x="275046" y="13290"/>
                  <a:pt x="279158" y="23450"/>
                  <a:pt x="281577" y="28832"/>
                </a:cubicBezTo>
                <a:cubicBezTo>
                  <a:pt x="283996" y="34214"/>
                  <a:pt x="283754" y="40746"/>
                  <a:pt x="291737" y="41169"/>
                </a:cubicBezTo>
                <a:cubicBezTo>
                  <a:pt x="299720" y="41592"/>
                  <a:pt x="323185" y="33005"/>
                  <a:pt x="329474" y="31372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75" name="Google Shape;275;p13"/>
          <p:cNvSpPr/>
          <p:nvPr/>
        </p:nvSpPr>
        <p:spPr>
          <a:xfrm>
            <a:off x="8423999" y="7310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3"/>
          <p:cNvSpPr/>
          <p:nvPr/>
        </p:nvSpPr>
        <p:spPr>
          <a:xfrm>
            <a:off x="8576400" y="1023101"/>
            <a:ext cx="100880" cy="88962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3"/>
          <p:cNvSpPr/>
          <p:nvPr/>
        </p:nvSpPr>
        <p:spPr>
          <a:xfrm rot="5400000">
            <a:off x="8003254" y="304156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"/>
          <p:cNvSpPr/>
          <p:nvPr/>
        </p:nvSpPr>
        <p:spPr>
          <a:xfrm rot="5400000">
            <a:off x="8062154" y="4356912"/>
            <a:ext cx="1637425" cy="697169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4"/>
          <p:cNvSpPr txBox="1">
            <a:spLocks noGrp="1"/>
          </p:cNvSpPr>
          <p:nvPr>
            <p:ph type="subTitle" idx="1"/>
          </p:nvPr>
        </p:nvSpPr>
        <p:spPr>
          <a:xfrm flipH="1">
            <a:off x="2272325" y="2013075"/>
            <a:ext cx="4713900" cy="126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1" name="Google Shape;281;p14"/>
          <p:cNvSpPr txBox="1">
            <a:spLocks noGrp="1"/>
          </p:cNvSpPr>
          <p:nvPr>
            <p:ph type="ctrTitle"/>
          </p:nvPr>
        </p:nvSpPr>
        <p:spPr>
          <a:xfrm flipH="1">
            <a:off x="3111713" y="3707100"/>
            <a:ext cx="30351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82" name="Google Shape;282;p14"/>
          <p:cNvGrpSpPr/>
          <p:nvPr/>
        </p:nvGrpSpPr>
        <p:grpSpPr>
          <a:xfrm rot="1854440">
            <a:off x="7578757" y="266998"/>
            <a:ext cx="645259" cy="1378671"/>
            <a:chOff x="4600125" y="3360075"/>
            <a:chExt cx="861550" cy="1840800"/>
          </a:xfrm>
        </p:grpSpPr>
        <p:sp>
          <p:nvSpPr>
            <p:cNvPr id="283" name="Google Shape;283;p14"/>
            <p:cNvSpPr/>
            <p:nvPr/>
          </p:nvSpPr>
          <p:spPr>
            <a:xfrm>
              <a:off x="4600125" y="3360075"/>
              <a:ext cx="861550" cy="1840800"/>
            </a:xfrm>
            <a:custGeom>
              <a:avLst/>
              <a:gdLst/>
              <a:ahLst/>
              <a:cxnLst/>
              <a:rect l="l" t="t" r="r" b="b"/>
              <a:pathLst>
                <a:path w="34462" h="73632" extrusionOk="0">
                  <a:moveTo>
                    <a:pt x="1402" y="831"/>
                  </a:moveTo>
                  <a:cubicBezTo>
                    <a:pt x="4833" y="2882"/>
                    <a:pt x="6758" y="6501"/>
                    <a:pt x="8328" y="10058"/>
                  </a:cubicBezTo>
                  <a:cubicBezTo>
                    <a:pt x="8621" y="10707"/>
                    <a:pt x="8893" y="11356"/>
                    <a:pt x="9165" y="11983"/>
                  </a:cubicBezTo>
                  <a:cubicBezTo>
                    <a:pt x="7841" y="13869"/>
                    <a:pt x="5759" y="14931"/>
                    <a:pt x="3529" y="14931"/>
                  </a:cubicBezTo>
                  <a:cubicBezTo>
                    <a:pt x="2938" y="14931"/>
                    <a:pt x="2337" y="14857"/>
                    <a:pt x="1737" y="14703"/>
                  </a:cubicBezTo>
                  <a:lnTo>
                    <a:pt x="1674" y="14703"/>
                  </a:lnTo>
                  <a:cubicBezTo>
                    <a:pt x="1193" y="10163"/>
                    <a:pt x="649" y="5372"/>
                    <a:pt x="1402" y="831"/>
                  </a:cubicBezTo>
                  <a:close/>
                  <a:moveTo>
                    <a:pt x="13914" y="22006"/>
                  </a:moveTo>
                  <a:lnTo>
                    <a:pt x="13914" y="22006"/>
                  </a:lnTo>
                  <a:cubicBezTo>
                    <a:pt x="14479" y="22341"/>
                    <a:pt x="15086" y="22654"/>
                    <a:pt x="15693" y="22968"/>
                  </a:cubicBezTo>
                  <a:cubicBezTo>
                    <a:pt x="16551" y="23450"/>
                    <a:pt x="17806" y="23889"/>
                    <a:pt x="18371" y="24726"/>
                  </a:cubicBezTo>
                  <a:cubicBezTo>
                    <a:pt x="18894" y="25458"/>
                    <a:pt x="19103" y="26588"/>
                    <a:pt x="19396" y="27425"/>
                  </a:cubicBezTo>
                  <a:cubicBezTo>
                    <a:pt x="19710" y="28304"/>
                    <a:pt x="20003" y="29204"/>
                    <a:pt x="20317" y="30061"/>
                  </a:cubicBezTo>
                  <a:cubicBezTo>
                    <a:pt x="21447" y="33012"/>
                    <a:pt x="23476" y="35627"/>
                    <a:pt x="24334" y="38703"/>
                  </a:cubicBezTo>
                  <a:cubicBezTo>
                    <a:pt x="22556" y="37698"/>
                    <a:pt x="20861" y="36548"/>
                    <a:pt x="19082" y="35585"/>
                  </a:cubicBezTo>
                  <a:cubicBezTo>
                    <a:pt x="17409" y="31024"/>
                    <a:pt x="15651" y="26504"/>
                    <a:pt x="13914" y="22006"/>
                  </a:cubicBezTo>
                  <a:close/>
                  <a:moveTo>
                    <a:pt x="3097" y="27048"/>
                  </a:moveTo>
                  <a:cubicBezTo>
                    <a:pt x="3222" y="27718"/>
                    <a:pt x="3390" y="28367"/>
                    <a:pt x="3515" y="29036"/>
                  </a:cubicBezTo>
                  <a:cubicBezTo>
                    <a:pt x="4436" y="33158"/>
                    <a:pt x="5524" y="37196"/>
                    <a:pt x="6821" y="41214"/>
                  </a:cubicBezTo>
                  <a:cubicBezTo>
                    <a:pt x="6758" y="41214"/>
                    <a:pt x="6758" y="41214"/>
                    <a:pt x="6758" y="41235"/>
                  </a:cubicBezTo>
                  <a:cubicBezTo>
                    <a:pt x="6089" y="42992"/>
                    <a:pt x="5650" y="44875"/>
                    <a:pt x="5168" y="46696"/>
                  </a:cubicBezTo>
                  <a:cubicBezTo>
                    <a:pt x="4143" y="43578"/>
                    <a:pt x="3139" y="40481"/>
                    <a:pt x="2155" y="37364"/>
                  </a:cubicBezTo>
                  <a:cubicBezTo>
                    <a:pt x="1590" y="35502"/>
                    <a:pt x="795" y="33723"/>
                    <a:pt x="1318" y="31756"/>
                  </a:cubicBezTo>
                  <a:cubicBezTo>
                    <a:pt x="1737" y="30166"/>
                    <a:pt x="2490" y="28597"/>
                    <a:pt x="3097" y="27048"/>
                  </a:cubicBezTo>
                  <a:close/>
                  <a:moveTo>
                    <a:pt x="9479" y="12695"/>
                  </a:moveTo>
                  <a:cubicBezTo>
                    <a:pt x="10985" y="16252"/>
                    <a:pt x="12366" y="19851"/>
                    <a:pt x="13768" y="23450"/>
                  </a:cubicBezTo>
                  <a:cubicBezTo>
                    <a:pt x="17304" y="32551"/>
                    <a:pt x="20463" y="41758"/>
                    <a:pt x="23707" y="50964"/>
                  </a:cubicBezTo>
                  <a:cubicBezTo>
                    <a:pt x="23580" y="50962"/>
                    <a:pt x="23453" y="50961"/>
                    <a:pt x="23326" y="50961"/>
                  </a:cubicBezTo>
                  <a:cubicBezTo>
                    <a:pt x="22281" y="50961"/>
                    <a:pt x="21236" y="51031"/>
                    <a:pt x="20191" y="51069"/>
                  </a:cubicBezTo>
                  <a:cubicBezTo>
                    <a:pt x="19501" y="51090"/>
                    <a:pt x="18769" y="51027"/>
                    <a:pt x="18141" y="51362"/>
                  </a:cubicBezTo>
                  <a:cubicBezTo>
                    <a:pt x="18115" y="51341"/>
                    <a:pt x="18083" y="51332"/>
                    <a:pt x="18052" y="51332"/>
                  </a:cubicBezTo>
                  <a:cubicBezTo>
                    <a:pt x="17957" y="51332"/>
                    <a:pt x="17858" y="51414"/>
                    <a:pt x="17890" y="51508"/>
                  </a:cubicBezTo>
                  <a:cubicBezTo>
                    <a:pt x="17116" y="52010"/>
                    <a:pt x="16488" y="52868"/>
                    <a:pt x="15902" y="53517"/>
                  </a:cubicBezTo>
                  <a:cubicBezTo>
                    <a:pt x="14981" y="54437"/>
                    <a:pt x="14040" y="55379"/>
                    <a:pt x="13140" y="56341"/>
                  </a:cubicBezTo>
                  <a:cubicBezTo>
                    <a:pt x="9311" y="47658"/>
                    <a:pt x="6214" y="38661"/>
                    <a:pt x="4143" y="29371"/>
                  </a:cubicBezTo>
                  <a:cubicBezTo>
                    <a:pt x="3097" y="24705"/>
                    <a:pt x="2302" y="19955"/>
                    <a:pt x="1779" y="15206"/>
                  </a:cubicBezTo>
                  <a:lnTo>
                    <a:pt x="1779" y="15206"/>
                  </a:lnTo>
                  <a:cubicBezTo>
                    <a:pt x="2441" y="15407"/>
                    <a:pt x="3117" y="15503"/>
                    <a:pt x="3789" y="15503"/>
                  </a:cubicBezTo>
                  <a:cubicBezTo>
                    <a:pt x="5982" y="15503"/>
                    <a:pt x="8117" y="14473"/>
                    <a:pt x="9479" y="12695"/>
                  </a:cubicBezTo>
                  <a:close/>
                  <a:moveTo>
                    <a:pt x="23016" y="51529"/>
                  </a:moveTo>
                  <a:cubicBezTo>
                    <a:pt x="23279" y="51538"/>
                    <a:pt x="23547" y="51540"/>
                    <a:pt x="23817" y="51540"/>
                  </a:cubicBezTo>
                  <a:cubicBezTo>
                    <a:pt x="24070" y="51540"/>
                    <a:pt x="24326" y="51538"/>
                    <a:pt x="24581" y="51538"/>
                  </a:cubicBezTo>
                  <a:cubicBezTo>
                    <a:pt x="25311" y="51538"/>
                    <a:pt x="26040" y="51554"/>
                    <a:pt x="26720" y="51675"/>
                  </a:cubicBezTo>
                  <a:cubicBezTo>
                    <a:pt x="28352" y="51947"/>
                    <a:pt x="29084" y="54605"/>
                    <a:pt x="29712" y="55965"/>
                  </a:cubicBezTo>
                  <a:cubicBezTo>
                    <a:pt x="31009" y="58748"/>
                    <a:pt x="32264" y="61572"/>
                    <a:pt x="33436" y="64439"/>
                  </a:cubicBezTo>
                  <a:cubicBezTo>
                    <a:pt x="30298" y="63539"/>
                    <a:pt x="26992" y="62786"/>
                    <a:pt x="23748" y="62681"/>
                  </a:cubicBezTo>
                  <a:cubicBezTo>
                    <a:pt x="23644" y="62681"/>
                    <a:pt x="23560" y="62723"/>
                    <a:pt x="23497" y="62828"/>
                  </a:cubicBezTo>
                  <a:cubicBezTo>
                    <a:pt x="23497" y="62786"/>
                    <a:pt x="23497" y="62702"/>
                    <a:pt x="23476" y="62660"/>
                  </a:cubicBezTo>
                  <a:cubicBezTo>
                    <a:pt x="23351" y="61865"/>
                    <a:pt x="22744" y="60945"/>
                    <a:pt x="22409" y="60212"/>
                  </a:cubicBezTo>
                  <a:cubicBezTo>
                    <a:pt x="21970" y="59229"/>
                    <a:pt x="21510" y="58225"/>
                    <a:pt x="21049" y="57262"/>
                  </a:cubicBezTo>
                  <a:cubicBezTo>
                    <a:pt x="20212" y="55504"/>
                    <a:pt x="19396" y="53726"/>
                    <a:pt x="18476" y="52010"/>
                  </a:cubicBezTo>
                  <a:cubicBezTo>
                    <a:pt x="19815" y="51424"/>
                    <a:pt x="21510" y="51592"/>
                    <a:pt x="23016" y="51529"/>
                  </a:cubicBezTo>
                  <a:close/>
                  <a:moveTo>
                    <a:pt x="18099" y="52136"/>
                  </a:moveTo>
                  <a:cubicBezTo>
                    <a:pt x="19375" y="55191"/>
                    <a:pt x="20777" y="58225"/>
                    <a:pt x="22116" y="61258"/>
                  </a:cubicBezTo>
                  <a:cubicBezTo>
                    <a:pt x="22430" y="61970"/>
                    <a:pt x="22828" y="62681"/>
                    <a:pt x="22577" y="63539"/>
                  </a:cubicBezTo>
                  <a:cubicBezTo>
                    <a:pt x="22493" y="63937"/>
                    <a:pt x="22054" y="64355"/>
                    <a:pt x="21865" y="64711"/>
                  </a:cubicBezTo>
                  <a:lnTo>
                    <a:pt x="20422" y="67054"/>
                  </a:lnTo>
                  <a:cubicBezTo>
                    <a:pt x="19501" y="68477"/>
                    <a:pt x="18580" y="69942"/>
                    <a:pt x="17681" y="71386"/>
                  </a:cubicBezTo>
                  <a:cubicBezTo>
                    <a:pt x="16676" y="69042"/>
                    <a:pt x="15693" y="66678"/>
                    <a:pt x="14689" y="64292"/>
                  </a:cubicBezTo>
                  <a:cubicBezTo>
                    <a:pt x="13642" y="61782"/>
                    <a:pt x="12282" y="58915"/>
                    <a:pt x="14061" y="56404"/>
                  </a:cubicBezTo>
                  <a:cubicBezTo>
                    <a:pt x="14165" y="56237"/>
                    <a:pt x="14124" y="56111"/>
                    <a:pt x="14019" y="56007"/>
                  </a:cubicBezTo>
                  <a:cubicBezTo>
                    <a:pt x="15191" y="54793"/>
                    <a:pt x="16300" y="53475"/>
                    <a:pt x="17597" y="52450"/>
                  </a:cubicBezTo>
                  <a:cubicBezTo>
                    <a:pt x="17743" y="52324"/>
                    <a:pt x="17911" y="52219"/>
                    <a:pt x="18099" y="52136"/>
                  </a:cubicBezTo>
                  <a:close/>
                  <a:moveTo>
                    <a:pt x="23455" y="63142"/>
                  </a:moveTo>
                  <a:cubicBezTo>
                    <a:pt x="23476" y="63204"/>
                    <a:pt x="23560" y="63246"/>
                    <a:pt x="23644" y="63246"/>
                  </a:cubicBezTo>
                  <a:cubicBezTo>
                    <a:pt x="24836" y="63435"/>
                    <a:pt x="26071" y="63623"/>
                    <a:pt x="27243" y="63832"/>
                  </a:cubicBezTo>
                  <a:cubicBezTo>
                    <a:pt x="27159" y="63916"/>
                    <a:pt x="27117" y="64020"/>
                    <a:pt x="27201" y="64167"/>
                  </a:cubicBezTo>
                  <a:cubicBezTo>
                    <a:pt x="27724" y="65088"/>
                    <a:pt x="28268" y="65945"/>
                    <a:pt x="28686" y="66887"/>
                  </a:cubicBezTo>
                  <a:cubicBezTo>
                    <a:pt x="29000" y="67598"/>
                    <a:pt x="29712" y="68373"/>
                    <a:pt x="28498" y="68435"/>
                  </a:cubicBezTo>
                  <a:cubicBezTo>
                    <a:pt x="28478" y="68436"/>
                    <a:pt x="28458" y="68437"/>
                    <a:pt x="28438" y="68437"/>
                  </a:cubicBezTo>
                  <a:cubicBezTo>
                    <a:pt x="27945" y="68437"/>
                    <a:pt x="27327" y="68201"/>
                    <a:pt x="26845" y="68101"/>
                  </a:cubicBezTo>
                  <a:cubicBezTo>
                    <a:pt x="26820" y="68094"/>
                    <a:pt x="26796" y="68091"/>
                    <a:pt x="26772" y="68091"/>
                  </a:cubicBezTo>
                  <a:cubicBezTo>
                    <a:pt x="26556" y="68091"/>
                    <a:pt x="26397" y="68333"/>
                    <a:pt x="26510" y="68540"/>
                  </a:cubicBezTo>
                  <a:cubicBezTo>
                    <a:pt x="27159" y="69774"/>
                    <a:pt x="27536" y="71030"/>
                    <a:pt x="27661" y="72390"/>
                  </a:cubicBezTo>
                  <a:cubicBezTo>
                    <a:pt x="26489" y="70967"/>
                    <a:pt x="25276" y="69586"/>
                    <a:pt x="24104" y="68163"/>
                  </a:cubicBezTo>
                  <a:cubicBezTo>
                    <a:pt x="24047" y="68100"/>
                    <a:pt x="23982" y="68073"/>
                    <a:pt x="23918" y="68073"/>
                  </a:cubicBezTo>
                  <a:cubicBezTo>
                    <a:pt x="23771" y="68073"/>
                    <a:pt x="23631" y="68212"/>
                    <a:pt x="23602" y="68373"/>
                  </a:cubicBezTo>
                  <a:cubicBezTo>
                    <a:pt x="23476" y="69481"/>
                    <a:pt x="23372" y="70611"/>
                    <a:pt x="23246" y="71699"/>
                  </a:cubicBezTo>
                  <a:cubicBezTo>
                    <a:pt x="21970" y="70423"/>
                    <a:pt x="21300" y="68833"/>
                    <a:pt x="21238" y="66992"/>
                  </a:cubicBezTo>
                  <a:cubicBezTo>
                    <a:pt x="21300" y="66887"/>
                    <a:pt x="21363" y="66782"/>
                    <a:pt x="21447" y="66678"/>
                  </a:cubicBezTo>
                  <a:cubicBezTo>
                    <a:pt x="22033" y="65715"/>
                    <a:pt x="23288" y="64397"/>
                    <a:pt x="23455" y="63142"/>
                  </a:cubicBezTo>
                  <a:close/>
                  <a:moveTo>
                    <a:pt x="1170" y="0"/>
                  </a:moveTo>
                  <a:cubicBezTo>
                    <a:pt x="1035" y="0"/>
                    <a:pt x="888" y="75"/>
                    <a:pt x="858" y="224"/>
                  </a:cubicBezTo>
                  <a:cubicBezTo>
                    <a:pt x="0" y="5079"/>
                    <a:pt x="565" y="10163"/>
                    <a:pt x="1130" y="15059"/>
                  </a:cubicBezTo>
                  <a:cubicBezTo>
                    <a:pt x="1590" y="18867"/>
                    <a:pt x="2176" y="22654"/>
                    <a:pt x="2950" y="26421"/>
                  </a:cubicBezTo>
                  <a:cubicBezTo>
                    <a:pt x="2909" y="26463"/>
                    <a:pt x="2888" y="26463"/>
                    <a:pt x="2867" y="26504"/>
                  </a:cubicBezTo>
                  <a:cubicBezTo>
                    <a:pt x="2134" y="28178"/>
                    <a:pt x="1235" y="29852"/>
                    <a:pt x="712" y="31610"/>
                  </a:cubicBezTo>
                  <a:cubicBezTo>
                    <a:pt x="230" y="33221"/>
                    <a:pt x="607" y="34623"/>
                    <a:pt x="1088" y="36213"/>
                  </a:cubicBezTo>
                  <a:cubicBezTo>
                    <a:pt x="2323" y="40105"/>
                    <a:pt x="3578" y="43997"/>
                    <a:pt x="4854" y="47909"/>
                  </a:cubicBezTo>
                  <a:cubicBezTo>
                    <a:pt x="4909" y="48050"/>
                    <a:pt x="5047" y="48129"/>
                    <a:pt x="5179" y="48129"/>
                  </a:cubicBezTo>
                  <a:cubicBezTo>
                    <a:pt x="5303" y="48129"/>
                    <a:pt x="5421" y="48061"/>
                    <a:pt x="5461" y="47909"/>
                  </a:cubicBezTo>
                  <a:cubicBezTo>
                    <a:pt x="5984" y="46026"/>
                    <a:pt x="6654" y="44101"/>
                    <a:pt x="7072" y="42176"/>
                  </a:cubicBezTo>
                  <a:cubicBezTo>
                    <a:pt x="8725" y="47135"/>
                    <a:pt x="10650" y="52010"/>
                    <a:pt x="12910" y="56718"/>
                  </a:cubicBezTo>
                  <a:cubicBezTo>
                    <a:pt x="12926" y="56782"/>
                    <a:pt x="12979" y="56809"/>
                    <a:pt x="13021" y="56809"/>
                  </a:cubicBezTo>
                  <a:cubicBezTo>
                    <a:pt x="13034" y="56809"/>
                    <a:pt x="13047" y="56807"/>
                    <a:pt x="13056" y="56802"/>
                  </a:cubicBezTo>
                  <a:lnTo>
                    <a:pt x="13056" y="56802"/>
                  </a:lnTo>
                  <a:cubicBezTo>
                    <a:pt x="12052" y="58748"/>
                    <a:pt x="12638" y="61091"/>
                    <a:pt x="13454" y="63100"/>
                  </a:cubicBezTo>
                  <a:cubicBezTo>
                    <a:pt x="14689" y="66155"/>
                    <a:pt x="16028" y="69189"/>
                    <a:pt x="17304" y="72243"/>
                  </a:cubicBezTo>
                  <a:cubicBezTo>
                    <a:pt x="17364" y="72400"/>
                    <a:pt x="17500" y="72494"/>
                    <a:pt x="17641" y="72494"/>
                  </a:cubicBezTo>
                  <a:cubicBezTo>
                    <a:pt x="17745" y="72494"/>
                    <a:pt x="17852" y="72443"/>
                    <a:pt x="17932" y="72327"/>
                  </a:cubicBezTo>
                  <a:cubicBezTo>
                    <a:pt x="18915" y="70737"/>
                    <a:pt x="19940" y="69147"/>
                    <a:pt x="20945" y="67536"/>
                  </a:cubicBezTo>
                  <a:cubicBezTo>
                    <a:pt x="21007" y="69461"/>
                    <a:pt x="21844" y="71176"/>
                    <a:pt x="23267" y="72515"/>
                  </a:cubicBezTo>
                  <a:cubicBezTo>
                    <a:pt x="23325" y="72573"/>
                    <a:pt x="23386" y="72597"/>
                    <a:pt x="23445" y="72597"/>
                  </a:cubicBezTo>
                  <a:cubicBezTo>
                    <a:pt x="23577" y="72597"/>
                    <a:pt x="23692" y="72472"/>
                    <a:pt x="23707" y="72327"/>
                  </a:cubicBezTo>
                  <a:cubicBezTo>
                    <a:pt x="23832" y="71260"/>
                    <a:pt x="23979" y="70193"/>
                    <a:pt x="24083" y="69147"/>
                  </a:cubicBezTo>
                  <a:lnTo>
                    <a:pt x="27766" y="73541"/>
                  </a:lnTo>
                  <a:cubicBezTo>
                    <a:pt x="27823" y="73604"/>
                    <a:pt x="27894" y="73631"/>
                    <a:pt x="27965" y="73631"/>
                  </a:cubicBezTo>
                  <a:cubicBezTo>
                    <a:pt x="28127" y="73631"/>
                    <a:pt x="28289" y="73491"/>
                    <a:pt x="28289" y="73331"/>
                  </a:cubicBezTo>
                  <a:cubicBezTo>
                    <a:pt x="28268" y="71783"/>
                    <a:pt x="27954" y="70318"/>
                    <a:pt x="27326" y="68937"/>
                  </a:cubicBezTo>
                  <a:lnTo>
                    <a:pt x="27326" y="68937"/>
                  </a:lnTo>
                  <a:cubicBezTo>
                    <a:pt x="27817" y="69079"/>
                    <a:pt x="28426" y="69255"/>
                    <a:pt x="28930" y="69255"/>
                  </a:cubicBezTo>
                  <a:cubicBezTo>
                    <a:pt x="29394" y="69255"/>
                    <a:pt x="29769" y="69106"/>
                    <a:pt x="29879" y="68645"/>
                  </a:cubicBezTo>
                  <a:cubicBezTo>
                    <a:pt x="29984" y="68163"/>
                    <a:pt x="29565" y="67515"/>
                    <a:pt x="29419" y="67117"/>
                  </a:cubicBezTo>
                  <a:cubicBezTo>
                    <a:pt x="28937" y="66029"/>
                    <a:pt x="28414" y="64920"/>
                    <a:pt x="27682" y="63979"/>
                  </a:cubicBezTo>
                  <a:lnTo>
                    <a:pt x="27682" y="63979"/>
                  </a:lnTo>
                  <a:cubicBezTo>
                    <a:pt x="29774" y="64334"/>
                    <a:pt x="31867" y="64753"/>
                    <a:pt x="33938" y="65339"/>
                  </a:cubicBezTo>
                  <a:cubicBezTo>
                    <a:pt x="34168" y="65339"/>
                    <a:pt x="34461" y="65108"/>
                    <a:pt x="34357" y="64857"/>
                  </a:cubicBezTo>
                  <a:cubicBezTo>
                    <a:pt x="32892" y="61321"/>
                    <a:pt x="31344" y="57848"/>
                    <a:pt x="29670" y="54396"/>
                  </a:cubicBezTo>
                  <a:cubicBezTo>
                    <a:pt x="29189" y="53370"/>
                    <a:pt x="28707" y="51403"/>
                    <a:pt x="27452" y="51090"/>
                  </a:cubicBezTo>
                  <a:cubicBezTo>
                    <a:pt x="27227" y="51037"/>
                    <a:pt x="26978" y="51020"/>
                    <a:pt x="26723" y="51020"/>
                  </a:cubicBezTo>
                  <a:cubicBezTo>
                    <a:pt x="26264" y="51020"/>
                    <a:pt x="25784" y="51076"/>
                    <a:pt x="25380" y="51090"/>
                  </a:cubicBezTo>
                  <a:cubicBezTo>
                    <a:pt x="25046" y="51090"/>
                    <a:pt x="24711" y="51111"/>
                    <a:pt x="24376" y="51111"/>
                  </a:cubicBezTo>
                  <a:lnTo>
                    <a:pt x="24376" y="50964"/>
                  </a:lnTo>
                  <a:cubicBezTo>
                    <a:pt x="22849" y="46110"/>
                    <a:pt x="21175" y="41318"/>
                    <a:pt x="19417" y="36527"/>
                  </a:cubicBezTo>
                  <a:lnTo>
                    <a:pt x="19417" y="36527"/>
                  </a:lnTo>
                  <a:cubicBezTo>
                    <a:pt x="21049" y="37698"/>
                    <a:pt x="22911" y="38640"/>
                    <a:pt x="24648" y="39582"/>
                  </a:cubicBezTo>
                  <a:cubicBezTo>
                    <a:pt x="24704" y="39607"/>
                    <a:pt x="24759" y="39619"/>
                    <a:pt x="24810" y="39619"/>
                  </a:cubicBezTo>
                  <a:cubicBezTo>
                    <a:pt x="25011" y="39619"/>
                    <a:pt x="25163" y="39442"/>
                    <a:pt x="25129" y="39226"/>
                  </a:cubicBezTo>
                  <a:cubicBezTo>
                    <a:pt x="24753" y="37489"/>
                    <a:pt x="24000" y="35941"/>
                    <a:pt x="23142" y="34413"/>
                  </a:cubicBezTo>
                  <a:cubicBezTo>
                    <a:pt x="22054" y="32468"/>
                    <a:pt x="21154" y="30543"/>
                    <a:pt x="20422" y="28450"/>
                  </a:cubicBezTo>
                  <a:cubicBezTo>
                    <a:pt x="19919" y="27027"/>
                    <a:pt x="19606" y="24893"/>
                    <a:pt x="18434" y="23868"/>
                  </a:cubicBezTo>
                  <a:cubicBezTo>
                    <a:pt x="17848" y="23366"/>
                    <a:pt x="17095" y="23073"/>
                    <a:pt x="16404" y="22738"/>
                  </a:cubicBezTo>
                  <a:cubicBezTo>
                    <a:pt x="15505" y="22278"/>
                    <a:pt x="14584" y="21776"/>
                    <a:pt x="13642" y="21336"/>
                  </a:cubicBezTo>
                  <a:cubicBezTo>
                    <a:pt x="11968" y="17047"/>
                    <a:pt x="10315" y="12695"/>
                    <a:pt x="8390" y="8510"/>
                  </a:cubicBezTo>
                  <a:cubicBezTo>
                    <a:pt x="6779" y="5120"/>
                    <a:pt x="4729" y="1835"/>
                    <a:pt x="1318" y="36"/>
                  </a:cubicBezTo>
                  <a:cubicBezTo>
                    <a:pt x="1276" y="12"/>
                    <a:pt x="1224" y="0"/>
                    <a:pt x="1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4737175" y="3833525"/>
              <a:ext cx="119800" cy="118550"/>
            </a:xfrm>
            <a:custGeom>
              <a:avLst/>
              <a:gdLst/>
              <a:ahLst/>
              <a:cxnLst/>
              <a:rect l="l" t="t" r="r" b="b"/>
              <a:pathLst>
                <a:path w="4792" h="4742" extrusionOk="0">
                  <a:moveTo>
                    <a:pt x="2469" y="536"/>
                  </a:moveTo>
                  <a:lnTo>
                    <a:pt x="2469" y="536"/>
                  </a:lnTo>
                  <a:cubicBezTo>
                    <a:pt x="4520" y="871"/>
                    <a:pt x="4792" y="4135"/>
                    <a:pt x="2406" y="4135"/>
                  </a:cubicBezTo>
                  <a:cubicBezTo>
                    <a:pt x="1465" y="4135"/>
                    <a:pt x="628" y="3549"/>
                    <a:pt x="628" y="2545"/>
                  </a:cubicBezTo>
                  <a:cubicBezTo>
                    <a:pt x="628" y="1457"/>
                    <a:pt x="1444" y="892"/>
                    <a:pt x="2364" y="578"/>
                  </a:cubicBezTo>
                  <a:cubicBezTo>
                    <a:pt x="2406" y="557"/>
                    <a:pt x="2427" y="557"/>
                    <a:pt x="2469" y="536"/>
                  </a:cubicBezTo>
                  <a:close/>
                  <a:moveTo>
                    <a:pt x="2111" y="0"/>
                  </a:moveTo>
                  <a:cubicBezTo>
                    <a:pt x="927" y="0"/>
                    <a:pt x="21" y="1451"/>
                    <a:pt x="21" y="2524"/>
                  </a:cubicBezTo>
                  <a:cubicBezTo>
                    <a:pt x="0" y="3821"/>
                    <a:pt x="1151" y="4742"/>
                    <a:pt x="2406" y="4742"/>
                  </a:cubicBezTo>
                  <a:cubicBezTo>
                    <a:pt x="3683" y="4742"/>
                    <a:pt x="4792" y="3821"/>
                    <a:pt x="4792" y="2524"/>
                  </a:cubicBezTo>
                  <a:cubicBezTo>
                    <a:pt x="4792" y="1247"/>
                    <a:pt x="3766" y="138"/>
                    <a:pt x="2490" y="97"/>
                  </a:cubicBezTo>
                  <a:cubicBezTo>
                    <a:pt x="2406" y="55"/>
                    <a:pt x="2364" y="34"/>
                    <a:pt x="2302" y="13"/>
                  </a:cubicBezTo>
                  <a:cubicBezTo>
                    <a:pt x="2237" y="5"/>
                    <a:pt x="2174" y="0"/>
                    <a:pt x="21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4797325" y="4017800"/>
              <a:ext cx="124525" cy="112150"/>
            </a:xfrm>
            <a:custGeom>
              <a:avLst/>
              <a:gdLst/>
              <a:ahLst/>
              <a:cxnLst/>
              <a:rect l="l" t="t" r="r" b="b"/>
              <a:pathLst>
                <a:path w="4981" h="4486" extrusionOk="0">
                  <a:moveTo>
                    <a:pt x="2529" y="545"/>
                  </a:moveTo>
                  <a:cubicBezTo>
                    <a:pt x="2930" y="545"/>
                    <a:pt x="3335" y="728"/>
                    <a:pt x="3620" y="1032"/>
                  </a:cubicBezTo>
                  <a:cubicBezTo>
                    <a:pt x="4227" y="1744"/>
                    <a:pt x="4227" y="3020"/>
                    <a:pt x="3432" y="3585"/>
                  </a:cubicBezTo>
                  <a:cubicBezTo>
                    <a:pt x="3141" y="3787"/>
                    <a:pt x="2776" y="3889"/>
                    <a:pt x="2410" y="3889"/>
                  </a:cubicBezTo>
                  <a:cubicBezTo>
                    <a:pt x="1828" y="3889"/>
                    <a:pt x="1245" y="3630"/>
                    <a:pt x="963" y="3104"/>
                  </a:cubicBezTo>
                  <a:cubicBezTo>
                    <a:pt x="691" y="2539"/>
                    <a:pt x="795" y="1869"/>
                    <a:pt x="1130" y="1367"/>
                  </a:cubicBezTo>
                  <a:cubicBezTo>
                    <a:pt x="1157" y="1378"/>
                    <a:pt x="1186" y="1383"/>
                    <a:pt x="1214" y="1383"/>
                  </a:cubicBezTo>
                  <a:cubicBezTo>
                    <a:pt x="1295" y="1383"/>
                    <a:pt x="1377" y="1340"/>
                    <a:pt x="1423" y="1262"/>
                  </a:cubicBezTo>
                  <a:cubicBezTo>
                    <a:pt x="1695" y="886"/>
                    <a:pt x="1883" y="614"/>
                    <a:pt x="2407" y="551"/>
                  </a:cubicBezTo>
                  <a:cubicBezTo>
                    <a:pt x="2447" y="547"/>
                    <a:pt x="2488" y="545"/>
                    <a:pt x="2529" y="545"/>
                  </a:cubicBezTo>
                  <a:close/>
                  <a:moveTo>
                    <a:pt x="2440" y="0"/>
                  </a:moveTo>
                  <a:cubicBezTo>
                    <a:pt x="1801" y="0"/>
                    <a:pt x="1178" y="234"/>
                    <a:pt x="1005" y="802"/>
                  </a:cubicBezTo>
                  <a:cubicBezTo>
                    <a:pt x="230" y="1451"/>
                    <a:pt x="0" y="2622"/>
                    <a:pt x="544" y="3522"/>
                  </a:cubicBezTo>
                  <a:cubicBezTo>
                    <a:pt x="953" y="4159"/>
                    <a:pt x="1706" y="4485"/>
                    <a:pt x="2456" y="4485"/>
                  </a:cubicBezTo>
                  <a:cubicBezTo>
                    <a:pt x="3012" y="4485"/>
                    <a:pt x="3566" y="4306"/>
                    <a:pt x="3976" y="3941"/>
                  </a:cubicBezTo>
                  <a:cubicBezTo>
                    <a:pt x="4980" y="3020"/>
                    <a:pt x="4834" y="1242"/>
                    <a:pt x="3788" y="405"/>
                  </a:cubicBezTo>
                  <a:cubicBezTo>
                    <a:pt x="3479" y="152"/>
                    <a:pt x="2954" y="0"/>
                    <a:pt x="2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" name="Google Shape;286;p14"/>
          <p:cNvSpPr/>
          <p:nvPr/>
        </p:nvSpPr>
        <p:spPr>
          <a:xfrm>
            <a:off x="-353775" y="1667325"/>
            <a:ext cx="8619650" cy="2656925"/>
          </a:xfrm>
          <a:custGeom>
            <a:avLst/>
            <a:gdLst/>
            <a:ahLst/>
            <a:cxnLst/>
            <a:rect l="l" t="t" r="r" b="b"/>
            <a:pathLst>
              <a:path w="344786" h="106277" extrusionOk="0">
                <a:moveTo>
                  <a:pt x="0" y="73297"/>
                </a:moveTo>
                <a:cubicBezTo>
                  <a:pt x="6108" y="74688"/>
                  <a:pt x="27758" y="77773"/>
                  <a:pt x="36648" y="81643"/>
                </a:cubicBezTo>
                <a:cubicBezTo>
                  <a:pt x="45538" y="85514"/>
                  <a:pt x="45781" y="102326"/>
                  <a:pt x="53340" y="96520"/>
                </a:cubicBezTo>
                <a:cubicBezTo>
                  <a:pt x="60900" y="90714"/>
                  <a:pt x="78981" y="59932"/>
                  <a:pt x="82005" y="46809"/>
                </a:cubicBezTo>
                <a:cubicBezTo>
                  <a:pt x="85029" y="33686"/>
                  <a:pt x="78679" y="16510"/>
                  <a:pt x="71482" y="17780"/>
                </a:cubicBezTo>
                <a:cubicBezTo>
                  <a:pt x="64285" y="19050"/>
                  <a:pt x="38765" y="42939"/>
                  <a:pt x="38825" y="54429"/>
                </a:cubicBezTo>
                <a:cubicBezTo>
                  <a:pt x="38886" y="65920"/>
                  <a:pt x="59629" y="78136"/>
                  <a:pt x="71845" y="86723"/>
                </a:cubicBezTo>
                <a:cubicBezTo>
                  <a:pt x="84061" y="95311"/>
                  <a:pt x="101297" y="108192"/>
                  <a:pt x="112122" y="105954"/>
                </a:cubicBezTo>
                <a:cubicBezTo>
                  <a:pt x="122947" y="103716"/>
                  <a:pt x="116658" y="78196"/>
                  <a:pt x="136797" y="73297"/>
                </a:cubicBezTo>
                <a:cubicBezTo>
                  <a:pt x="156936" y="68399"/>
                  <a:pt x="208340" y="72934"/>
                  <a:pt x="232954" y="76563"/>
                </a:cubicBezTo>
                <a:cubicBezTo>
                  <a:pt x="257568" y="80192"/>
                  <a:pt x="268091" y="93920"/>
                  <a:pt x="284480" y="95069"/>
                </a:cubicBezTo>
                <a:cubicBezTo>
                  <a:pt x="300869" y="96218"/>
                  <a:pt x="327236" y="89747"/>
                  <a:pt x="331288" y="83457"/>
                </a:cubicBezTo>
                <a:cubicBezTo>
                  <a:pt x="335340" y="77168"/>
                  <a:pt x="314839" y="59751"/>
                  <a:pt x="308791" y="57332"/>
                </a:cubicBezTo>
                <a:cubicBezTo>
                  <a:pt x="302743" y="54913"/>
                  <a:pt x="294337" y="61505"/>
                  <a:pt x="295002" y="68943"/>
                </a:cubicBezTo>
                <a:cubicBezTo>
                  <a:pt x="295667" y="76382"/>
                  <a:pt x="305102" y="97427"/>
                  <a:pt x="312782" y="101963"/>
                </a:cubicBezTo>
                <a:cubicBezTo>
                  <a:pt x="320463" y="106499"/>
                  <a:pt x="336126" y="103838"/>
                  <a:pt x="341085" y="96157"/>
                </a:cubicBezTo>
                <a:cubicBezTo>
                  <a:pt x="346044" y="88477"/>
                  <a:pt x="345379" y="65980"/>
                  <a:pt x="342537" y="55880"/>
                </a:cubicBezTo>
                <a:cubicBezTo>
                  <a:pt x="339695" y="45781"/>
                  <a:pt x="327236" y="44873"/>
                  <a:pt x="324031" y="35560"/>
                </a:cubicBezTo>
                <a:cubicBezTo>
                  <a:pt x="320826" y="26247"/>
                  <a:pt x="323426" y="5927"/>
                  <a:pt x="323305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87" name="Google Shape;287;p14"/>
          <p:cNvGrpSpPr/>
          <p:nvPr/>
        </p:nvGrpSpPr>
        <p:grpSpPr>
          <a:xfrm>
            <a:off x="795225" y="514806"/>
            <a:ext cx="1390816" cy="603184"/>
            <a:chOff x="-18125" y="4095850"/>
            <a:chExt cx="1197225" cy="519225"/>
          </a:xfrm>
        </p:grpSpPr>
        <p:sp>
          <p:nvSpPr>
            <p:cNvPr id="288" name="Google Shape;288;p14"/>
            <p:cNvSpPr/>
            <p:nvPr/>
          </p:nvSpPr>
          <p:spPr>
            <a:xfrm>
              <a:off x="-18125" y="4095850"/>
              <a:ext cx="1197225" cy="519225"/>
            </a:xfrm>
            <a:custGeom>
              <a:avLst/>
              <a:gdLst/>
              <a:ahLst/>
              <a:cxnLst/>
              <a:rect l="l" t="t" r="r" b="b"/>
              <a:pathLst>
                <a:path w="47889" h="20769" extrusionOk="0">
                  <a:moveTo>
                    <a:pt x="22550" y="0"/>
                  </a:moveTo>
                  <a:cubicBezTo>
                    <a:pt x="21542" y="34"/>
                    <a:pt x="20433" y="236"/>
                    <a:pt x="19324" y="672"/>
                  </a:cubicBezTo>
                  <a:cubicBezTo>
                    <a:pt x="18517" y="941"/>
                    <a:pt x="17811" y="1345"/>
                    <a:pt x="17139" y="1849"/>
                  </a:cubicBezTo>
                  <a:cubicBezTo>
                    <a:pt x="16770" y="2117"/>
                    <a:pt x="16400" y="2420"/>
                    <a:pt x="16064" y="2722"/>
                  </a:cubicBezTo>
                  <a:cubicBezTo>
                    <a:pt x="15627" y="3126"/>
                    <a:pt x="15257" y="3596"/>
                    <a:pt x="14921" y="4201"/>
                  </a:cubicBezTo>
                  <a:cubicBezTo>
                    <a:pt x="14417" y="4974"/>
                    <a:pt x="14081" y="5881"/>
                    <a:pt x="13879" y="6789"/>
                  </a:cubicBezTo>
                  <a:cubicBezTo>
                    <a:pt x="13812" y="6990"/>
                    <a:pt x="13812" y="7226"/>
                    <a:pt x="13779" y="7394"/>
                  </a:cubicBezTo>
                  <a:cubicBezTo>
                    <a:pt x="13779" y="7662"/>
                    <a:pt x="13745" y="7965"/>
                    <a:pt x="13745" y="8234"/>
                  </a:cubicBezTo>
                  <a:lnTo>
                    <a:pt x="13745" y="8570"/>
                  </a:lnTo>
                  <a:cubicBezTo>
                    <a:pt x="13611" y="8334"/>
                    <a:pt x="13443" y="8133"/>
                    <a:pt x="13308" y="7965"/>
                  </a:cubicBezTo>
                  <a:cubicBezTo>
                    <a:pt x="13039" y="7595"/>
                    <a:pt x="12636" y="7259"/>
                    <a:pt x="12233" y="6990"/>
                  </a:cubicBezTo>
                  <a:cubicBezTo>
                    <a:pt x="11460" y="6486"/>
                    <a:pt x="10452" y="6251"/>
                    <a:pt x="9208" y="6217"/>
                  </a:cubicBezTo>
                  <a:lnTo>
                    <a:pt x="9007" y="6217"/>
                  </a:lnTo>
                  <a:cubicBezTo>
                    <a:pt x="8032" y="6217"/>
                    <a:pt x="7057" y="6385"/>
                    <a:pt x="6083" y="6654"/>
                  </a:cubicBezTo>
                  <a:cubicBezTo>
                    <a:pt x="5075" y="6990"/>
                    <a:pt x="4167" y="7494"/>
                    <a:pt x="3327" y="8133"/>
                  </a:cubicBezTo>
                  <a:cubicBezTo>
                    <a:pt x="2487" y="8805"/>
                    <a:pt x="1748" y="9578"/>
                    <a:pt x="1210" y="10452"/>
                  </a:cubicBezTo>
                  <a:cubicBezTo>
                    <a:pt x="672" y="11325"/>
                    <a:pt x="336" y="12334"/>
                    <a:pt x="168" y="13443"/>
                  </a:cubicBezTo>
                  <a:cubicBezTo>
                    <a:pt x="0" y="14484"/>
                    <a:pt x="34" y="15560"/>
                    <a:pt x="235" y="16635"/>
                  </a:cubicBezTo>
                  <a:cubicBezTo>
                    <a:pt x="471" y="17710"/>
                    <a:pt x="874" y="18719"/>
                    <a:pt x="1479" y="19559"/>
                  </a:cubicBezTo>
                  <a:cubicBezTo>
                    <a:pt x="1748" y="19996"/>
                    <a:pt x="2050" y="20332"/>
                    <a:pt x="2420" y="20668"/>
                  </a:cubicBezTo>
                  <a:cubicBezTo>
                    <a:pt x="6016" y="20668"/>
                    <a:pt x="9611" y="20668"/>
                    <a:pt x="13207" y="20701"/>
                  </a:cubicBezTo>
                  <a:cubicBezTo>
                    <a:pt x="19760" y="20701"/>
                    <a:pt x="26347" y="20735"/>
                    <a:pt x="32900" y="20735"/>
                  </a:cubicBezTo>
                  <a:cubicBezTo>
                    <a:pt x="37471" y="20735"/>
                    <a:pt x="42041" y="20735"/>
                    <a:pt x="46645" y="20769"/>
                  </a:cubicBezTo>
                  <a:cubicBezTo>
                    <a:pt x="47485" y="19727"/>
                    <a:pt x="47888" y="18248"/>
                    <a:pt x="47754" y="16702"/>
                  </a:cubicBezTo>
                  <a:cubicBezTo>
                    <a:pt x="47653" y="15056"/>
                    <a:pt x="46880" y="13812"/>
                    <a:pt x="45805" y="13308"/>
                  </a:cubicBezTo>
                  <a:cubicBezTo>
                    <a:pt x="45402" y="13140"/>
                    <a:pt x="45032" y="13039"/>
                    <a:pt x="44629" y="13039"/>
                  </a:cubicBezTo>
                  <a:lnTo>
                    <a:pt x="44293" y="13039"/>
                  </a:lnTo>
                  <a:cubicBezTo>
                    <a:pt x="43990" y="13106"/>
                    <a:pt x="43688" y="13140"/>
                    <a:pt x="43352" y="13275"/>
                  </a:cubicBezTo>
                  <a:cubicBezTo>
                    <a:pt x="43217" y="13308"/>
                    <a:pt x="43049" y="13342"/>
                    <a:pt x="42948" y="13443"/>
                  </a:cubicBezTo>
                  <a:cubicBezTo>
                    <a:pt x="43184" y="13039"/>
                    <a:pt x="43352" y="12703"/>
                    <a:pt x="43520" y="12367"/>
                  </a:cubicBezTo>
                  <a:cubicBezTo>
                    <a:pt x="43654" y="12132"/>
                    <a:pt x="43721" y="11829"/>
                    <a:pt x="43789" y="11527"/>
                  </a:cubicBezTo>
                  <a:cubicBezTo>
                    <a:pt x="43856" y="11258"/>
                    <a:pt x="43889" y="10956"/>
                    <a:pt x="43889" y="10586"/>
                  </a:cubicBezTo>
                  <a:cubicBezTo>
                    <a:pt x="43889" y="10317"/>
                    <a:pt x="43889" y="10082"/>
                    <a:pt x="43856" y="9746"/>
                  </a:cubicBezTo>
                  <a:cubicBezTo>
                    <a:pt x="43822" y="9477"/>
                    <a:pt x="43789" y="9175"/>
                    <a:pt x="43721" y="8939"/>
                  </a:cubicBezTo>
                  <a:cubicBezTo>
                    <a:pt x="43621" y="8469"/>
                    <a:pt x="43453" y="7965"/>
                    <a:pt x="43184" y="7461"/>
                  </a:cubicBezTo>
                  <a:cubicBezTo>
                    <a:pt x="42780" y="6587"/>
                    <a:pt x="42108" y="5780"/>
                    <a:pt x="41268" y="5142"/>
                  </a:cubicBezTo>
                  <a:cubicBezTo>
                    <a:pt x="40462" y="4537"/>
                    <a:pt x="39521" y="4067"/>
                    <a:pt x="38479" y="3798"/>
                  </a:cubicBezTo>
                  <a:cubicBezTo>
                    <a:pt x="37807" y="3630"/>
                    <a:pt x="37101" y="3562"/>
                    <a:pt x="36227" y="3562"/>
                  </a:cubicBezTo>
                  <a:lnTo>
                    <a:pt x="35790" y="3562"/>
                  </a:lnTo>
                  <a:cubicBezTo>
                    <a:pt x="34883" y="3562"/>
                    <a:pt x="33976" y="3697"/>
                    <a:pt x="33136" y="3899"/>
                  </a:cubicBezTo>
                  <a:cubicBezTo>
                    <a:pt x="32195" y="4100"/>
                    <a:pt x="31388" y="4470"/>
                    <a:pt x="30716" y="4907"/>
                  </a:cubicBezTo>
                  <a:cubicBezTo>
                    <a:pt x="30380" y="5142"/>
                    <a:pt x="30044" y="5444"/>
                    <a:pt x="29775" y="5747"/>
                  </a:cubicBezTo>
                  <a:cubicBezTo>
                    <a:pt x="29540" y="6083"/>
                    <a:pt x="29338" y="6453"/>
                    <a:pt x="29170" y="6889"/>
                  </a:cubicBezTo>
                  <a:lnTo>
                    <a:pt x="29103" y="6957"/>
                  </a:lnTo>
                  <a:lnTo>
                    <a:pt x="29069" y="6923"/>
                  </a:lnTo>
                  <a:cubicBezTo>
                    <a:pt x="29002" y="6822"/>
                    <a:pt x="28868" y="6755"/>
                    <a:pt x="28700" y="6721"/>
                  </a:cubicBezTo>
                  <a:cubicBezTo>
                    <a:pt x="28565" y="6654"/>
                    <a:pt x="28431" y="6621"/>
                    <a:pt x="28263" y="6621"/>
                  </a:cubicBezTo>
                  <a:lnTo>
                    <a:pt x="28162" y="6621"/>
                  </a:lnTo>
                  <a:cubicBezTo>
                    <a:pt x="28229" y="6251"/>
                    <a:pt x="28263" y="5881"/>
                    <a:pt x="28263" y="5478"/>
                  </a:cubicBezTo>
                  <a:cubicBezTo>
                    <a:pt x="28263" y="5075"/>
                    <a:pt x="28263" y="4638"/>
                    <a:pt x="28195" y="4235"/>
                  </a:cubicBezTo>
                  <a:cubicBezTo>
                    <a:pt x="28061" y="3462"/>
                    <a:pt x="27759" y="2790"/>
                    <a:pt x="27389" y="2218"/>
                  </a:cubicBezTo>
                  <a:cubicBezTo>
                    <a:pt x="27019" y="1681"/>
                    <a:pt x="26515" y="1210"/>
                    <a:pt x="25877" y="840"/>
                  </a:cubicBezTo>
                  <a:cubicBezTo>
                    <a:pt x="25305" y="504"/>
                    <a:pt x="24633" y="269"/>
                    <a:pt x="23860" y="101"/>
                  </a:cubicBezTo>
                  <a:cubicBezTo>
                    <a:pt x="23457" y="34"/>
                    <a:pt x="22987" y="0"/>
                    <a:pt x="225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-18125" y="4100875"/>
              <a:ext cx="1197225" cy="513350"/>
            </a:xfrm>
            <a:custGeom>
              <a:avLst/>
              <a:gdLst/>
              <a:ahLst/>
              <a:cxnLst/>
              <a:rect l="l" t="t" r="r" b="b"/>
              <a:pathLst>
                <a:path w="47889" h="20534" extrusionOk="0">
                  <a:moveTo>
                    <a:pt x="20769" y="1"/>
                  </a:moveTo>
                  <a:cubicBezTo>
                    <a:pt x="20298" y="135"/>
                    <a:pt x="19794" y="236"/>
                    <a:pt x="19324" y="471"/>
                  </a:cubicBezTo>
                  <a:cubicBezTo>
                    <a:pt x="18584" y="740"/>
                    <a:pt x="17811" y="1144"/>
                    <a:pt x="17139" y="1648"/>
                  </a:cubicBezTo>
                  <a:cubicBezTo>
                    <a:pt x="16770" y="1916"/>
                    <a:pt x="16400" y="2219"/>
                    <a:pt x="16064" y="2521"/>
                  </a:cubicBezTo>
                  <a:cubicBezTo>
                    <a:pt x="15627" y="2925"/>
                    <a:pt x="15257" y="3395"/>
                    <a:pt x="14921" y="4000"/>
                  </a:cubicBezTo>
                  <a:cubicBezTo>
                    <a:pt x="14417" y="4773"/>
                    <a:pt x="14081" y="5680"/>
                    <a:pt x="13879" y="6588"/>
                  </a:cubicBezTo>
                  <a:cubicBezTo>
                    <a:pt x="13812" y="6789"/>
                    <a:pt x="13812" y="7025"/>
                    <a:pt x="13779" y="7193"/>
                  </a:cubicBezTo>
                  <a:cubicBezTo>
                    <a:pt x="13779" y="7461"/>
                    <a:pt x="13745" y="7764"/>
                    <a:pt x="13745" y="8033"/>
                  </a:cubicBezTo>
                  <a:lnTo>
                    <a:pt x="13745" y="8369"/>
                  </a:lnTo>
                  <a:cubicBezTo>
                    <a:pt x="13644" y="8133"/>
                    <a:pt x="13476" y="7965"/>
                    <a:pt x="13308" y="7764"/>
                  </a:cubicBezTo>
                  <a:cubicBezTo>
                    <a:pt x="13039" y="7394"/>
                    <a:pt x="12636" y="7058"/>
                    <a:pt x="12233" y="6789"/>
                  </a:cubicBezTo>
                  <a:cubicBezTo>
                    <a:pt x="11426" y="6285"/>
                    <a:pt x="10452" y="6050"/>
                    <a:pt x="9208" y="6016"/>
                  </a:cubicBezTo>
                  <a:lnTo>
                    <a:pt x="9007" y="6016"/>
                  </a:lnTo>
                  <a:cubicBezTo>
                    <a:pt x="8032" y="6016"/>
                    <a:pt x="7057" y="6184"/>
                    <a:pt x="6083" y="6453"/>
                  </a:cubicBezTo>
                  <a:cubicBezTo>
                    <a:pt x="5075" y="6789"/>
                    <a:pt x="4167" y="7260"/>
                    <a:pt x="3327" y="7932"/>
                  </a:cubicBezTo>
                  <a:cubicBezTo>
                    <a:pt x="2487" y="8604"/>
                    <a:pt x="1748" y="9377"/>
                    <a:pt x="1210" y="10251"/>
                  </a:cubicBezTo>
                  <a:cubicBezTo>
                    <a:pt x="672" y="11124"/>
                    <a:pt x="336" y="12133"/>
                    <a:pt x="168" y="13242"/>
                  </a:cubicBezTo>
                  <a:cubicBezTo>
                    <a:pt x="0" y="14283"/>
                    <a:pt x="34" y="15359"/>
                    <a:pt x="235" y="16468"/>
                  </a:cubicBezTo>
                  <a:cubicBezTo>
                    <a:pt x="471" y="17543"/>
                    <a:pt x="874" y="18551"/>
                    <a:pt x="1479" y="19391"/>
                  </a:cubicBezTo>
                  <a:cubicBezTo>
                    <a:pt x="1748" y="19828"/>
                    <a:pt x="2050" y="20198"/>
                    <a:pt x="2420" y="20500"/>
                  </a:cubicBezTo>
                  <a:lnTo>
                    <a:pt x="13275" y="20500"/>
                  </a:lnTo>
                  <a:cubicBezTo>
                    <a:pt x="19828" y="20500"/>
                    <a:pt x="26347" y="20534"/>
                    <a:pt x="32900" y="20534"/>
                  </a:cubicBezTo>
                  <a:lnTo>
                    <a:pt x="46578" y="20534"/>
                  </a:lnTo>
                  <a:cubicBezTo>
                    <a:pt x="47485" y="19492"/>
                    <a:pt x="47888" y="17980"/>
                    <a:pt x="47720" y="16468"/>
                  </a:cubicBezTo>
                  <a:cubicBezTo>
                    <a:pt x="47653" y="15325"/>
                    <a:pt x="47216" y="14351"/>
                    <a:pt x="46645" y="13678"/>
                  </a:cubicBezTo>
                  <a:cubicBezTo>
                    <a:pt x="46544" y="13779"/>
                    <a:pt x="46511" y="13914"/>
                    <a:pt x="46410" y="13981"/>
                  </a:cubicBezTo>
                  <a:cubicBezTo>
                    <a:pt x="45973" y="14586"/>
                    <a:pt x="45402" y="15157"/>
                    <a:pt x="44864" y="15661"/>
                  </a:cubicBezTo>
                  <a:cubicBezTo>
                    <a:pt x="43688" y="16669"/>
                    <a:pt x="42344" y="17476"/>
                    <a:pt x="40966" y="18047"/>
                  </a:cubicBezTo>
                  <a:cubicBezTo>
                    <a:pt x="40126" y="18450"/>
                    <a:pt x="39252" y="18719"/>
                    <a:pt x="38311" y="18988"/>
                  </a:cubicBezTo>
                  <a:cubicBezTo>
                    <a:pt x="37403" y="19223"/>
                    <a:pt x="36463" y="19459"/>
                    <a:pt x="35488" y="19559"/>
                  </a:cubicBezTo>
                  <a:cubicBezTo>
                    <a:pt x="33572" y="19862"/>
                    <a:pt x="31623" y="19996"/>
                    <a:pt x="29708" y="20030"/>
                  </a:cubicBezTo>
                  <a:cubicBezTo>
                    <a:pt x="27859" y="20030"/>
                    <a:pt x="26011" y="19963"/>
                    <a:pt x="24196" y="19727"/>
                  </a:cubicBezTo>
                  <a:cubicBezTo>
                    <a:pt x="23390" y="19660"/>
                    <a:pt x="22617" y="19559"/>
                    <a:pt x="21810" y="19459"/>
                  </a:cubicBezTo>
                  <a:cubicBezTo>
                    <a:pt x="20970" y="19324"/>
                    <a:pt x="20130" y="19190"/>
                    <a:pt x="19290" y="18988"/>
                  </a:cubicBezTo>
                  <a:cubicBezTo>
                    <a:pt x="18349" y="18786"/>
                    <a:pt x="17475" y="18518"/>
                    <a:pt x="16601" y="18182"/>
                  </a:cubicBezTo>
                  <a:cubicBezTo>
                    <a:pt x="15761" y="17846"/>
                    <a:pt x="14955" y="17476"/>
                    <a:pt x="14215" y="16938"/>
                  </a:cubicBezTo>
                  <a:cubicBezTo>
                    <a:pt x="13879" y="16669"/>
                    <a:pt x="13543" y="16434"/>
                    <a:pt x="13241" y="16098"/>
                  </a:cubicBezTo>
                  <a:cubicBezTo>
                    <a:pt x="12938" y="15796"/>
                    <a:pt x="12703" y="15460"/>
                    <a:pt x="12535" y="15090"/>
                  </a:cubicBezTo>
                  <a:cubicBezTo>
                    <a:pt x="12300" y="14687"/>
                    <a:pt x="12132" y="14317"/>
                    <a:pt x="12065" y="13914"/>
                  </a:cubicBezTo>
                  <a:cubicBezTo>
                    <a:pt x="12031" y="13678"/>
                    <a:pt x="11964" y="13443"/>
                    <a:pt x="11930" y="13242"/>
                  </a:cubicBezTo>
                  <a:cubicBezTo>
                    <a:pt x="11897" y="13006"/>
                    <a:pt x="11897" y="12805"/>
                    <a:pt x="11930" y="12603"/>
                  </a:cubicBezTo>
                  <a:cubicBezTo>
                    <a:pt x="11964" y="12233"/>
                    <a:pt x="12031" y="11897"/>
                    <a:pt x="12199" y="11561"/>
                  </a:cubicBezTo>
                  <a:cubicBezTo>
                    <a:pt x="12300" y="11259"/>
                    <a:pt x="12535" y="10956"/>
                    <a:pt x="12770" y="10721"/>
                  </a:cubicBezTo>
                  <a:cubicBezTo>
                    <a:pt x="13275" y="10217"/>
                    <a:pt x="13947" y="9915"/>
                    <a:pt x="14619" y="9713"/>
                  </a:cubicBezTo>
                  <a:cubicBezTo>
                    <a:pt x="15392" y="9478"/>
                    <a:pt x="16165" y="9411"/>
                    <a:pt x="16938" y="9377"/>
                  </a:cubicBezTo>
                  <a:cubicBezTo>
                    <a:pt x="17610" y="9377"/>
                    <a:pt x="18282" y="9377"/>
                    <a:pt x="18954" y="9444"/>
                  </a:cubicBezTo>
                  <a:cubicBezTo>
                    <a:pt x="18920" y="9310"/>
                    <a:pt x="18819" y="9209"/>
                    <a:pt x="18786" y="9074"/>
                  </a:cubicBezTo>
                  <a:cubicBezTo>
                    <a:pt x="18517" y="8470"/>
                    <a:pt x="18349" y="7865"/>
                    <a:pt x="18282" y="7226"/>
                  </a:cubicBezTo>
                  <a:cubicBezTo>
                    <a:pt x="18181" y="6588"/>
                    <a:pt x="18114" y="5949"/>
                    <a:pt x="18147" y="5344"/>
                  </a:cubicBezTo>
                  <a:cubicBezTo>
                    <a:pt x="18181" y="4706"/>
                    <a:pt x="18282" y="4067"/>
                    <a:pt x="18483" y="3496"/>
                  </a:cubicBezTo>
                  <a:cubicBezTo>
                    <a:pt x="18651" y="2925"/>
                    <a:pt x="18853" y="2421"/>
                    <a:pt x="19156" y="1916"/>
                  </a:cubicBezTo>
                  <a:cubicBezTo>
                    <a:pt x="19424" y="1513"/>
                    <a:pt x="19693" y="1076"/>
                    <a:pt x="20029" y="707"/>
                  </a:cubicBezTo>
                  <a:cubicBezTo>
                    <a:pt x="20265" y="471"/>
                    <a:pt x="20500" y="203"/>
                    <a:pt x="20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838225" y="4212500"/>
              <a:ext cx="215700" cy="199275"/>
            </a:xfrm>
            <a:custGeom>
              <a:avLst/>
              <a:gdLst/>
              <a:ahLst/>
              <a:cxnLst/>
              <a:rect l="l" t="t" r="r" b="b"/>
              <a:pathLst>
                <a:path w="8628" h="7971" extrusionOk="0">
                  <a:moveTo>
                    <a:pt x="3573" y="705"/>
                  </a:moveTo>
                  <a:cubicBezTo>
                    <a:pt x="3580" y="711"/>
                    <a:pt x="3586" y="711"/>
                    <a:pt x="3586" y="711"/>
                  </a:cubicBezTo>
                  <a:cubicBezTo>
                    <a:pt x="3582" y="709"/>
                    <a:pt x="3577" y="707"/>
                    <a:pt x="3573" y="705"/>
                  </a:cubicBezTo>
                  <a:close/>
                  <a:moveTo>
                    <a:pt x="1831" y="0"/>
                  </a:moveTo>
                  <a:cubicBezTo>
                    <a:pt x="1236" y="0"/>
                    <a:pt x="670" y="124"/>
                    <a:pt x="159" y="274"/>
                  </a:cubicBezTo>
                  <a:cubicBezTo>
                    <a:pt x="0" y="306"/>
                    <a:pt x="51" y="546"/>
                    <a:pt x="197" y="546"/>
                  </a:cubicBezTo>
                  <a:cubicBezTo>
                    <a:pt x="206" y="546"/>
                    <a:pt x="216" y="545"/>
                    <a:pt x="226" y="543"/>
                  </a:cubicBezTo>
                  <a:cubicBezTo>
                    <a:pt x="528" y="442"/>
                    <a:pt x="797" y="375"/>
                    <a:pt x="1133" y="308"/>
                  </a:cubicBezTo>
                  <a:lnTo>
                    <a:pt x="1066" y="308"/>
                  </a:lnTo>
                  <a:cubicBezTo>
                    <a:pt x="1284" y="291"/>
                    <a:pt x="1494" y="283"/>
                    <a:pt x="1700" y="283"/>
                  </a:cubicBezTo>
                  <a:cubicBezTo>
                    <a:pt x="1906" y="283"/>
                    <a:pt x="2108" y="291"/>
                    <a:pt x="2309" y="308"/>
                  </a:cubicBezTo>
                  <a:cubicBezTo>
                    <a:pt x="2741" y="408"/>
                    <a:pt x="3173" y="540"/>
                    <a:pt x="3573" y="705"/>
                  </a:cubicBezTo>
                  <a:lnTo>
                    <a:pt x="3573" y="705"/>
                  </a:lnTo>
                  <a:cubicBezTo>
                    <a:pt x="3563" y="698"/>
                    <a:pt x="3553" y="682"/>
                    <a:pt x="3553" y="644"/>
                  </a:cubicBezTo>
                  <a:lnTo>
                    <a:pt x="3553" y="644"/>
                  </a:lnTo>
                  <a:cubicBezTo>
                    <a:pt x="4023" y="846"/>
                    <a:pt x="4426" y="1114"/>
                    <a:pt x="4830" y="1417"/>
                  </a:cubicBezTo>
                  <a:lnTo>
                    <a:pt x="4763" y="1350"/>
                  </a:lnTo>
                  <a:lnTo>
                    <a:pt x="4763" y="1350"/>
                  </a:lnTo>
                  <a:cubicBezTo>
                    <a:pt x="5233" y="1686"/>
                    <a:pt x="5603" y="2089"/>
                    <a:pt x="5939" y="2526"/>
                  </a:cubicBezTo>
                  <a:cubicBezTo>
                    <a:pt x="6275" y="2996"/>
                    <a:pt x="6577" y="3467"/>
                    <a:pt x="6779" y="3971"/>
                  </a:cubicBezTo>
                  <a:cubicBezTo>
                    <a:pt x="6913" y="4206"/>
                    <a:pt x="7014" y="4509"/>
                    <a:pt x="7081" y="4777"/>
                  </a:cubicBezTo>
                  <a:cubicBezTo>
                    <a:pt x="7182" y="5114"/>
                    <a:pt x="7249" y="5382"/>
                    <a:pt x="7283" y="5718"/>
                  </a:cubicBezTo>
                  <a:cubicBezTo>
                    <a:pt x="7384" y="6290"/>
                    <a:pt x="7384" y="6827"/>
                    <a:pt x="7384" y="7365"/>
                  </a:cubicBezTo>
                  <a:cubicBezTo>
                    <a:pt x="7384" y="7701"/>
                    <a:pt x="7619" y="7970"/>
                    <a:pt x="7955" y="7970"/>
                  </a:cubicBezTo>
                  <a:cubicBezTo>
                    <a:pt x="8123" y="7970"/>
                    <a:pt x="8258" y="7903"/>
                    <a:pt x="8392" y="7802"/>
                  </a:cubicBezTo>
                  <a:cubicBezTo>
                    <a:pt x="8426" y="7735"/>
                    <a:pt x="8426" y="7701"/>
                    <a:pt x="8459" y="7668"/>
                  </a:cubicBezTo>
                  <a:cubicBezTo>
                    <a:pt x="8526" y="7567"/>
                    <a:pt x="8560" y="7500"/>
                    <a:pt x="8560" y="7365"/>
                  </a:cubicBezTo>
                  <a:cubicBezTo>
                    <a:pt x="8627" y="6693"/>
                    <a:pt x="8560" y="5987"/>
                    <a:pt x="8392" y="5349"/>
                  </a:cubicBezTo>
                  <a:cubicBezTo>
                    <a:pt x="8258" y="4811"/>
                    <a:pt x="8090" y="4307"/>
                    <a:pt x="7854" y="3803"/>
                  </a:cubicBezTo>
                  <a:cubicBezTo>
                    <a:pt x="7384" y="2862"/>
                    <a:pt x="6712" y="2022"/>
                    <a:pt x="5872" y="1417"/>
                  </a:cubicBezTo>
                  <a:cubicBezTo>
                    <a:pt x="5670" y="1249"/>
                    <a:pt x="5502" y="1114"/>
                    <a:pt x="5267" y="980"/>
                  </a:cubicBezTo>
                  <a:cubicBezTo>
                    <a:pt x="5065" y="846"/>
                    <a:pt x="4830" y="745"/>
                    <a:pt x="4595" y="610"/>
                  </a:cubicBezTo>
                  <a:cubicBezTo>
                    <a:pt x="4158" y="409"/>
                    <a:pt x="3687" y="241"/>
                    <a:pt x="3217" y="140"/>
                  </a:cubicBezTo>
                  <a:cubicBezTo>
                    <a:pt x="2847" y="73"/>
                    <a:pt x="2410" y="5"/>
                    <a:pt x="2040" y="5"/>
                  </a:cubicBezTo>
                  <a:cubicBezTo>
                    <a:pt x="1970" y="2"/>
                    <a:pt x="1901" y="0"/>
                    <a:pt x="18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021125" y="4427700"/>
              <a:ext cx="21025" cy="21025"/>
            </a:xfrm>
            <a:custGeom>
              <a:avLst/>
              <a:gdLst/>
              <a:ahLst/>
              <a:cxnLst/>
              <a:rect l="l" t="t" r="r" b="b"/>
              <a:pathLst>
                <a:path w="841" h="841" extrusionOk="0">
                  <a:moveTo>
                    <a:pt x="437" y="1"/>
                  </a:moveTo>
                  <a:cubicBezTo>
                    <a:pt x="202" y="1"/>
                    <a:pt x="1" y="202"/>
                    <a:pt x="1" y="404"/>
                  </a:cubicBezTo>
                  <a:cubicBezTo>
                    <a:pt x="1" y="605"/>
                    <a:pt x="202" y="841"/>
                    <a:pt x="437" y="841"/>
                  </a:cubicBezTo>
                  <a:cubicBezTo>
                    <a:pt x="639" y="841"/>
                    <a:pt x="841" y="673"/>
                    <a:pt x="841" y="404"/>
                  </a:cubicBezTo>
                  <a:cubicBezTo>
                    <a:pt x="841" y="169"/>
                    <a:pt x="673" y="1"/>
                    <a:pt x="4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506950" y="4125250"/>
              <a:ext cx="163025" cy="106925"/>
            </a:xfrm>
            <a:custGeom>
              <a:avLst/>
              <a:gdLst/>
              <a:ahLst/>
              <a:cxnLst/>
              <a:rect l="l" t="t" r="r" b="b"/>
              <a:pathLst>
                <a:path w="6521" h="4277" extrusionOk="0">
                  <a:moveTo>
                    <a:pt x="1143" y="0"/>
                  </a:moveTo>
                  <a:cubicBezTo>
                    <a:pt x="807" y="34"/>
                    <a:pt x="505" y="68"/>
                    <a:pt x="202" y="68"/>
                  </a:cubicBezTo>
                  <a:cubicBezTo>
                    <a:pt x="102" y="68"/>
                    <a:pt x="1" y="169"/>
                    <a:pt x="1" y="269"/>
                  </a:cubicBezTo>
                  <a:cubicBezTo>
                    <a:pt x="1" y="370"/>
                    <a:pt x="102" y="505"/>
                    <a:pt x="202" y="505"/>
                  </a:cubicBezTo>
                  <a:cubicBezTo>
                    <a:pt x="404" y="471"/>
                    <a:pt x="606" y="454"/>
                    <a:pt x="803" y="454"/>
                  </a:cubicBezTo>
                  <a:cubicBezTo>
                    <a:pt x="1001" y="454"/>
                    <a:pt x="1194" y="471"/>
                    <a:pt x="1379" y="505"/>
                  </a:cubicBezTo>
                  <a:cubicBezTo>
                    <a:pt x="1849" y="538"/>
                    <a:pt x="2286" y="673"/>
                    <a:pt x="2689" y="841"/>
                  </a:cubicBezTo>
                  <a:cubicBezTo>
                    <a:pt x="3025" y="1009"/>
                    <a:pt x="3361" y="1210"/>
                    <a:pt x="3697" y="1412"/>
                  </a:cubicBezTo>
                  <a:cubicBezTo>
                    <a:pt x="4034" y="1681"/>
                    <a:pt x="4336" y="1950"/>
                    <a:pt x="4571" y="2286"/>
                  </a:cubicBezTo>
                  <a:cubicBezTo>
                    <a:pt x="4806" y="2555"/>
                    <a:pt x="4975" y="2857"/>
                    <a:pt x="5109" y="3126"/>
                  </a:cubicBezTo>
                  <a:cubicBezTo>
                    <a:pt x="5277" y="3428"/>
                    <a:pt x="5445" y="3764"/>
                    <a:pt x="5579" y="4067"/>
                  </a:cubicBezTo>
                  <a:cubicBezTo>
                    <a:pt x="5663" y="4207"/>
                    <a:pt x="5841" y="4277"/>
                    <a:pt x="6014" y="4277"/>
                  </a:cubicBezTo>
                  <a:cubicBezTo>
                    <a:pt x="6049" y="4277"/>
                    <a:pt x="6083" y="4274"/>
                    <a:pt x="6117" y="4268"/>
                  </a:cubicBezTo>
                  <a:cubicBezTo>
                    <a:pt x="6252" y="4235"/>
                    <a:pt x="6352" y="4134"/>
                    <a:pt x="6420" y="4067"/>
                  </a:cubicBezTo>
                  <a:cubicBezTo>
                    <a:pt x="6520" y="3932"/>
                    <a:pt x="6520" y="3798"/>
                    <a:pt x="6487" y="3697"/>
                  </a:cubicBezTo>
                  <a:cubicBezTo>
                    <a:pt x="6386" y="3361"/>
                    <a:pt x="6252" y="3025"/>
                    <a:pt x="6083" y="2689"/>
                  </a:cubicBezTo>
                  <a:cubicBezTo>
                    <a:pt x="5915" y="2386"/>
                    <a:pt x="5714" y="2084"/>
                    <a:pt x="5512" y="1849"/>
                  </a:cubicBezTo>
                  <a:cubicBezTo>
                    <a:pt x="5311" y="1580"/>
                    <a:pt x="5042" y="1378"/>
                    <a:pt x="4840" y="1210"/>
                  </a:cubicBezTo>
                  <a:cubicBezTo>
                    <a:pt x="4571" y="1009"/>
                    <a:pt x="4302" y="841"/>
                    <a:pt x="4000" y="673"/>
                  </a:cubicBezTo>
                  <a:lnTo>
                    <a:pt x="3126" y="269"/>
                  </a:lnTo>
                  <a:cubicBezTo>
                    <a:pt x="2824" y="202"/>
                    <a:pt x="2521" y="101"/>
                    <a:pt x="2185" y="68"/>
                  </a:cubicBezTo>
                  <a:cubicBezTo>
                    <a:pt x="1849" y="34"/>
                    <a:pt x="1480" y="0"/>
                    <a:pt x="11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864850" y="4436950"/>
              <a:ext cx="108425" cy="101675"/>
            </a:xfrm>
            <a:custGeom>
              <a:avLst/>
              <a:gdLst/>
              <a:ahLst/>
              <a:cxnLst/>
              <a:rect l="l" t="t" r="r" b="b"/>
              <a:pathLst>
                <a:path w="4337" h="4067" extrusionOk="0">
                  <a:moveTo>
                    <a:pt x="2118" y="0"/>
                  </a:moveTo>
                  <a:cubicBezTo>
                    <a:pt x="1984" y="0"/>
                    <a:pt x="1849" y="0"/>
                    <a:pt x="1748" y="34"/>
                  </a:cubicBezTo>
                  <a:cubicBezTo>
                    <a:pt x="1177" y="135"/>
                    <a:pt x="740" y="471"/>
                    <a:pt x="438" y="874"/>
                  </a:cubicBezTo>
                  <a:cubicBezTo>
                    <a:pt x="135" y="1344"/>
                    <a:pt x="1" y="1882"/>
                    <a:pt x="102" y="2386"/>
                  </a:cubicBezTo>
                  <a:cubicBezTo>
                    <a:pt x="270" y="3361"/>
                    <a:pt x="1110" y="4066"/>
                    <a:pt x="2118" y="4066"/>
                  </a:cubicBezTo>
                  <a:cubicBezTo>
                    <a:pt x="2253" y="4066"/>
                    <a:pt x="2353" y="4066"/>
                    <a:pt x="2488" y="4033"/>
                  </a:cubicBezTo>
                  <a:cubicBezTo>
                    <a:pt x="3597" y="3831"/>
                    <a:pt x="4336" y="2756"/>
                    <a:pt x="4134" y="1680"/>
                  </a:cubicBezTo>
                  <a:cubicBezTo>
                    <a:pt x="3966" y="672"/>
                    <a:pt x="3126" y="0"/>
                    <a:pt x="2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356575" y="4440300"/>
              <a:ext cx="108400" cy="101675"/>
            </a:xfrm>
            <a:custGeom>
              <a:avLst/>
              <a:gdLst/>
              <a:ahLst/>
              <a:cxnLst/>
              <a:rect l="l" t="t" r="r" b="b"/>
              <a:pathLst>
                <a:path w="4336" h="4067" extrusionOk="0">
                  <a:moveTo>
                    <a:pt x="2252" y="1"/>
                  </a:moveTo>
                  <a:cubicBezTo>
                    <a:pt x="2118" y="1"/>
                    <a:pt x="1983" y="1"/>
                    <a:pt x="1849" y="34"/>
                  </a:cubicBezTo>
                  <a:cubicBezTo>
                    <a:pt x="773" y="236"/>
                    <a:pt x="0" y="1278"/>
                    <a:pt x="236" y="2387"/>
                  </a:cubicBezTo>
                  <a:cubicBezTo>
                    <a:pt x="404" y="3361"/>
                    <a:pt x="1244" y="4067"/>
                    <a:pt x="2252" y="4067"/>
                  </a:cubicBezTo>
                  <a:cubicBezTo>
                    <a:pt x="2353" y="4067"/>
                    <a:pt x="2487" y="4067"/>
                    <a:pt x="2622" y="4033"/>
                  </a:cubicBezTo>
                  <a:cubicBezTo>
                    <a:pt x="3159" y="3932"/>
                    <a:pt x="3630" y="3596"/>
                    <a:pt x="3932" y="3193"/>
                  </a:cubicBezTo>
                  <a:cubicBezTo>
                    <a:pt x="4201" y="2723"/>
                    <a:pt x="4336" y="2185"/>
                    <a:pt x="4268" y="1681"/>
                  </a:cubicBezTo>
                  <a:cubicBezTo>
                    <a:pt x="4033" y="673"/>
                    <a:pt x="3193" y="1"/>
                    <a:pt x="2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439750" y="4377675"/>
              <a:ext cx="89075" cy="83900"/>
            </a:xfrm>
            <a:custGeom>
              <a:avLst/>
              <a:gdLst/>
              <a:ahLst/>
              <a:cxnLst/>
              <a:rect l="l" t="t" r="r" b="b"/>
              <a:pathLst>
                <a:path w="3563" h="3356" extrusionOk="0">
                  <a:moveTo>
                    <a:pt x="1796" y="1"/>
                  </a:moveTo>
                  <a:cubicBezTo>
                    <a:pt x="1714" y="1"/>
                    <a:pt x="1631" y="7"/>
                    <a:pt x="1546" y="19"/>
                  </a:cubicBezTo>
                  <a:cubicBezTo>
                    <a:pt x="639" y="153"/>
                    <a:pt x="0" y="993"/>
                    <a:pt x="135" y="1901"/>
                  </a:cubicBezTo>
                  <a:cubicBezTo>
                    <a:pt x="260" y="2716"/>
                    <a:pt x="1000" y="3356"/>
                    <a:pt x="1836" y="3356"/>
                  </a:cubicBezTo>
                  <a:cubicBezTo>
                    <a:pt x="1896" y="3356"/>
                    <a:pt x="1956" y="3352"/>
                    <a:pt x="2017" y="3346"/>
                  </a:cubicBezTo>
                  <a:cubicBezTo>
                    <a:pt x="2958" y="3211"/>
                    <a:pt x="3563" y="2371"/>
                    <a:pt x="3462" y="1430"/>
                  </a:cubicBezTo>
                  <a:cubicBezTo>
                    <a:pt x="3339" y="604"/>
                    <a:pt x="2632" y="1"/>
                    <a:pt x="17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797650" y="4376850"/>
              <a:ext cx="89925" cy="83075"/>
            </a:xfrm>
            <a:custGeom>
              <a:avLst/>
              <a:gdLst/>
              <a:ahLst/>
              <a:cxnLst/>
              <a:rect l="l" t="t" r="r" b="b"/>
              <a:pathLst>
                <a:path w="3597" h="3323" extrusionOk="0">
                  <a:moveTo>
                    <a:pt x="1822" y="0"/>
                  </a:moveTo>
                  <a:cubicBezTo>
                    <a:pt x="1742" y="0"/>
                    <a:pt x="1661" y="6"/>
                    <a:pt x="1580" y="18"/>
                  </a:cubicBezTo>
                  <a:cubicBezTo>
                    <a:pt x="639" y="119"/>
                    <a:pt x="0" y="959"/>
                    <a:pt x="135" y="1900"/>
                  </a:cubicBezTo>
                  <a:cubicBezTo>
                    <a:pt x="260" y="2713"/>
                    <a:pt x="996" y="3322"/>
                    <a:pt x="1828" y="3322"/>
                  </a:cubicBezTo>
                  <a:cubicBezTo>
                    <a:pt x="1890" y="3322"/>
                    <a:pt x="1953" y="3319"/>
                    <a:pt x="2017" y="3312"/>
                  </a:cubicBezTo>
                  <a:cubicBezTo>
                    <a:pt x="2958" y="3211"/>
                    <a:pt x="3596" y="2371"/>
                    <a:pt x="3462" y="1430"/>
                  </a:cubicBezTo>
                  <a:cubicBezTo>
                    <a:pt x="3339" y="604"/>
                    <a:pt x="2632" y="0"/>
                    <a:pt x="1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623750" y="4473900"/>
              <a:ext cx="89075" cy="37425"/>
            </a:xfrm>
            <a:custGeom>
              <a:avLst/>
              <a:gdLst/>
              <a:ahLst/>
              <a:cxnLst/>
              <a:rect l="l" t="t" r="r" b="b"/>
              <a:pathLst>
                <a:path w="3563" h="1497" extrusionOk="0">
                  <a:moveTo>
                    <a:pt x="1882" y="1"/>
                  </a:moveTo>
                  <a:cubicBezTo>
                    <a:pt x="1512" y="1"/>
                    <a:pt x="1210" y="1"/>
                    <a:pt x="907" y="68"/>
                  </a:cubicBezTo>
                  <a:cubicBezTo>
                    <a:pt x="739" y="102"/>
                    <a:pt x="639" y="169"/>
                    <a:pt x="504" y="236"/>
                  </a:cubicBezTo>
                  <a:cubicBezTo>
                    <a:pt x="403" y="270"/>
                    <a:pt x="370" y="337"/>
                    <a:pt x="269" y="371"/>
                  </a:cubicBezTo>
                  <a:lnTo>
                    <a:pt x="168" y="505"/>
                  </a:lnTo>
                  <a:cubicBezTo>
                    <a:pt x="101" y="539"/>
                    <a:pt x="67" y="572"/>
                    <a:pt x="34" y="673"/>
                  </a:cubicBezTo>
                  <a:cubicBezTo>
                    <a:pt x="0" y="707"/>
                    <a:pt x="0" y="740"/>
                    <a:pt x="0" y="841"/>
                  </a:cubicBezTo>
                  <a:cubicBezTo>
                    <a:pt x="0" y="942"/>
                    <a:pt x="67" y="1043"/>
                    <a:pt x="202" y="1110"/>
                  </a:cubicBezTo>
                  <a:cubicBezTo>
                    <a:pt x="336" y="1211"/>
                    <a:pt x="504" y="1278"/>
                    <a:pt x="706" y="1345"/>
                  </a:cubicBezTo>
                  <a:cubicBezTo>
                    <a:pt x="874" y="1412"/>
                    <a:pt x="1042" y="1446"/>
                    <a:pt x="1210" y="1446"/>
                  </a:cubicBezTo>
                  <a:cubicBezTo>
                    <a:pt x="1411" y="1479"/>
                    <a:pt x="1613" y="1496"/>
                    <a:pt x="1811" y="1496"/>
                  </a:cubicBezTo>
                  <a:cubicBezTo>
                    <a:pt x="2008" y="1496"/>
                    <a:pt x="2201" y="1479"/>
                    <a:pt x="2386" y="1446"/>
                  </a:cubicBezTo>
                  <a:cubicBezTo>
                    <a:pt x="2520" y="1412"/>
                    <a:pt x="2621" y="1412"/>
                    <a:pt x="2756" y="1379"/>
                  </a:cubicBezTo>
                  <a:cubicBezTo>
                    <a:pt x="2957" y="1278"/>
                    <a:pt x="3193" y="1211"/>
                    <a:pt x="3361" y="1110"/>
                  </a:cubicBezTo>
                  <a:cubicBezTo>
                    <a:pt x="3394" y="1110"/>
                    <a:pt x="3394" y="1110"/>
                    <a:pt x="3428" y="1076"/>
                  </a:cubicBezTo>
                  <a:cubicBezTo>
                    <a:pt x="3461" y="1043"/>
                    <a:pt x="3529" y="1009"/>
                    <a:pt x="3529" y="942"/>
                  </a:cubicBezTo>
                  <a:cubicBezTo>
                    <a:pt x="3562" y="908"/>
                    <a:pt x="3529" y="875"/>
                    <a:pt x="3529" y="841"/>
                  </a:cubicBezTo>
                  <a:cubicBezTo>
                    <a:pt x="3428" y="673"/>
                    <a:pt x="3361" y="539"/>
                    <a:pt x="3226" y="438"/>
                  </a:cubicBezTo>
                  <a:cubicBezTo>
                    <a:pt x="3092" y="337"/>
                    <a:pt x="2957" y="270"/>
                    <a:pt x="2857" y="202"/>
                  </a:cubicBezTo>
                  <a:cubicBezTo>
                    <a:pt x="2554" y="68"/>
                    <a:pt x="2218" y="1"/>
                    <a:pt x="1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593500" y="4409225"/>
              <a:ext cx="155450" cy="105200"/>
            </a:xfrm>
            <a:custGeom>
              <a:avLst/>
              <a:gdLst/>
              <a:ahLst/>
              <a:cxnLst/>
              <a:rect l="l" t="t" r="r" b="b"/>
              <a:pathLst>
                <a:path w="6218" h="4208" extrusionOk="0">
                  <a:moveTo>
                    <a:pt x="4537" y="2924"/>
                  </a:moveTo>
                  <a:lnTo>
                    <a:pt x="4537" y="2924"/>
                  </a:lnTo>
                  <a:cubicBezTo>
                    <a:pt x="4705" y="3025"/>
                    <a:pt x="4806" y="3193"/>
                    <a:pt x="4907" y="3361"/>
                  </a:cubicBezTo>
                  <a:cubicBezTo>
                    <a:pt x="4772" y="3193"/>
                    <a:pt x="4638" y="3025"/>
                    <a:pt x="4537" y="2924"/>
                  </a:cubicBezTo>
                  <a:close/>
                  <a:moveTo>
                    <a:pt x="2903" y="2630"/>
                  </a:moveTo>
                  <a:cubicBezTo>
                    <a:pt x="3016" y="2630"/>
                    <a:pt x="3126" y="2638"/>
                    <a:pt x="3226" y="2655"/>
                  </a:cubicBezTo>
                  <a:cubicBezTo>
                    <a:pt x="3394" y="2689"/>
                    <a:pt x="3596" y="2756"/>
                    <a:pt x="3764" y="2823"/>
                  </a:cubicBezTo>
                  <a:cubicBezTo>
                    <a:pt x="3932" y="2924"/>
                    <a:pt x="4067" y="2991"/>
                    <a:pt x="4201" y="3092"/>
                  </a:cubicBezTo>
                  <a:cubicBezTo>
                    <a:pt x="4302" y="3193"/>
                    <a:pt x="4403" y="3294"/>
                    <a:pt x="4403" y="3327"/>
                  </a:cubicBezTo>
                  <a:cubicBezTo>
                    <a:pt x="4436" y="3428"/>
                    <a:pt x="4470" y="3462"/>
                    <a:pt x="4503" y="3495"/>
                  </a:cubicBezTo>
                  <a:cubicBezTo>
                    <a:pt x="4403" y="3596"/>
                    <a:pt x="4268" y="3630"/>
                    <a:pt x="4167" y="3663"/>
                  </a:cubicBezTo>
                  <a:cubicBezTo>
                    <a:pt x="4067" y="3663"/>
                    <a:pt x="3966" y="3697"/>
                    <a:pt x="3831" y="3764"/>
                  </a:cubicBezTo>
                  <a:cubicBezTo>
                    <a:pt x="3663" y="3798"/>
                    <a:pt x="3428" y="3831"/>
                    <a:pt x="3260" y="3831"/>
                  </a:cubicBezTo>
                  <a:cubicBezTo>
                    <a:pt x="3162" y="3841"/>
                    <a:pt x="3063" y="3845"/>
                    <a:pt x="2966" y="3845"/>
                  </a:cubicBezTo>
                  <a:cubicBezTo>
                    <a:pt x="2730" y="3845"/>
                    <a:pt x="2499" y="3821"/>
                    <a:pt x="2285" y="3798"/>
                  </a:cubicBezTo>
                  <a:cubicBezTo>
                    <a:pt x="1983" y="3764"/>
                    <a:pt x="1748" y="3663"/>
                    <a:pt x="1479" y="3529"/>
                  </a:cubicBezTo>
                  <a:lnTo>
                    <a:pt x="1244" y="3428"/>
                  </a:lnTo>
                  <a:cubicBezTo>
                    <a:pt x="1277" y="3361"/>
                    <a:pt x="1277" y="3327"/>
                    <a:pt x="1311" y="3294"/>
                  </a:cubicBezTo>
                  <a:cubicBezTo>
                    <a:pt x="1412" y="3159"/>
                    <a:pt x="1513" y="3092"/>
                    <a:pt x="1613" y="2991"/>
                  </a:cubicBezTo>
                  <a:cubicBezTo>
                    <a:pt x="1748" y="2924"/>
                    <a:pt x="1882" y="2823"/>
                    <a:pt x="1983" y="2789"/>
                  </a:cubicBezTo>
                  <a:cubicBezTo>
                    <a:pt x="2084" y="2756"/>
                    <a:pt x="2218" y="2756"/>
                    <a:pt x="2285" y="2689"/>
                  </a:cubicBezTo>
                  <a:cubicBezTo>
                    <a:pt x="2386" y="2689"/>
                    <a:pt x="2453" y="2655"/>
                    <a:pt x="2554" y="2655"/>
                  </a:cubicBezTo>
                  <a:cubicBezTo>
                    <a:pt x="2672" y="2638"/>
                    <a:pt x="2790" y="2630"/>
                    <a:pt x="2903" y="2630"/>
                  </a:cubicBezTo>
                  <a:close/>
                  <a:moveTo>
                    <a:pt x="1244" y="0"/>
                  </a:moveTo>
                  <a:cubicBezTo>
                    <a:pt x="1109" y="0"/>
                    <a:pt x="1042" y="0"/>
                    <a:pt x="908" y="67"/>
                  </a:cubicBezTo>
                  <a:cubicBezTo>
                    <a:pt x="836" y="91"/>
                    <a:pt x="782" y="115"/>
                    <a:pt x="768" y="115"/>
                  </a:cubicBezTo>
                  <a:cubicBezTo>
                    <a:pt x="762" y="115"/>
                    <a:pt x="763" y="111"/>
                    <a:pt x="773" y="101"/>
                  </a:cubicBezTo>
                  <a:lnTo>
                    <a:pt x="773" y="101"/>
                  </a:lnTo>
                  <a:cubicBezTo>
                    <a:pt x="605" y="168"/>
                    <a:pt x="504" y="269"/>
                    <a:pt x="404" y="370"/>
                  </a:cubicBezTo>
                  <a:cubicBezTo>
                    <a:pt x="168" y="639"/>
                    <a:pt x="67" y="1008"/>
                    <a:pt x="34" y="1277"/>
                  </a:cubicBezTo>
                  <a:cubicBezTo>
                    <a:pt x="0" y="1613"/>
                    <a:pt x="34" y="1949"/>
                    <a:pt x="101" y="2285"/>
                  </a:cubicBezTo>
                  <a:cubicBezTo>
                    <a:pt x="202" y="2554"/>
                    <a:pt x="336" y="2857"/>
                    <a:pt x="504" y="3058"/>
                  </a:cubicBezTo>
                  <a:cubicBezTo>
                    <a:pt x="840" y="3529"/>
                    <a:pt x="1344" y="3865"/>
                    <a:pt x="1916" y="4033"/>
                  </a:cubicBezTo>
                  <a:cubicBezTo>
                    <a:pt x="2299" y="4161"/>
                    <a:pt x="2683" y="4208"/>
                    <a:pt x="3066" y="4208"/>
                  </a:cubicBezTo>
                  <a:cubicBezTo>
                    <a:pt x="3288" y="4208"/>
                    <a:pt x="3509" y="4192"/>
                    <a:pt x="3730" y="4167"/>
                  </a:cubicBezTo>
                  <a:cubicBezTo>
                    <a:pt x="3865" y="4134"/>
                    <a:pt x="3932" y="4134"/>
                    <a:pt x="4067" y="4066"/>
                  </a:cubicBezTo>
                  <a:cubicBezTo>
                    <a:pt x="4571" y="3966"/>
                    <a:pt x="4974" y="3730"/>
                    <a:pt x="5377" y="3462"/>
                  </a:cubicBezTo>
                  <a:cubicBezTo>
                    <a:pt x="5579" y="3294"/>
                    <a:pt x="5780" y="3025"/>
                    <a:pt x="5915" y="2823"/>
                  </a:cubicBezTo>
                  <a:cubicBezTo>
                    <a:pt x="6049" y="2554"/>
                    <a:pt x="6150" y="2285"/>
                    <a:pt x="6217" y="1983"/>
                  </a:cubicBezTo>
                  <a:lnTo>
                    <a:pt x="6217" y="1479"/>
                  </a:lnTo>
                  <a:cubicBezTo>
                    <a:pt x="6217" y="1311"/>
                    <a:pt x="6150" y="1143"/>
                    <a:pt x="6117" y="1008"/>
                  </a:cubicBezTo>
                  <a:cubicBezTo>
                    <a:pt x="5982" y="672"/>
                    <a:pt x="5814" y="437"/>
                    <a:pt x="5612" y="269"/>
                  </a:cubicBezTo>
                  <a:cubicBezTo>
                    <a:pt x="5478" y="168"/>
                    <a:pt x="5344" y="135"/>
                    <a:pt x="5209" y="101"/>
                  </a:cubicBezTo>
                  <a:cubicBezTo>
                    <a:pt x="5008" y="101"/>
                    <a:pt x="4839" y="101"/>
                    <a:pt x="4671" y="135"/>
                  </a:cubicBezTo>
                  <a:cubicBezTo>
                    <a:pt x="4571" y="135"/>
                    <a:pt x="4470" y="168"/>
                    <a:pt x="4403" y="202"/>
                  </a:cubicBezTo>
                  <a:cubicBezTo>
                    <a:pt x="4335" y="202"/>
                    <a:pt x="4268" y="269"/>
                    <a:pt x="4235" y="303"/>
                  </a:cubicBezTo>
                  <a:cubicBezTo>
                    <a:pt x="4100" y="370"/>
                    <a:pt x="3966" y="437"/>
                    <a:pt x="3831" y="504"/>
                  </a:cubicBezTo>
                  <a:cubicBezTo>
                    <a:pt x="3663" y="605"/>
                    <a:pt x="3529" y="672"/>
                    <a:pt x="3260" y="773"/>
                  </a:cubicBezTo>
                  <a:lnTo>
                    <a:pt x="3058" y="773"/>
                  </a:lnTo>
                  <a:cubicBezTo>
                    <a:pt x="2924" y="773"/>
                    <a:pt x="2790" y="672"/>
                    <a:pt x="2655" y="639"/>
                  </a:cubicBezTo>
                  <a:cubicBezTo>
                    <a:pt x="2554" y="605"/>
                    <a:pt x="2420" y="504"/>
                    <a:pt x="2285" y="437"/>
                  </a:cubicBezTo>
                  <a:cubicBezTo>
                    <a:pt x="2218" y="403"/>
                    <a:pt x="2084" y="303"/>
                    <a:pt x="1983" y="269"/>
                  </a:cubicBezTo>
                  <a:cubicBezTo>
                    <a:pt x="1882" y="168"/>
                    <a:pt x="1748" y="135"/>
                    <a:pt x="1613" y="101"/>
                  </a:cubicBezTo>
                  <a:cubicBezTo>
                    <a:pt x="1513" y="67"/>
                    <a:pt x="1378" y="0"/>
                    <a:pt x="1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14"/>
          <p:cNvGrpSpPr/>
          <p:nvPr/>
        </p:nvGrpSpPr>
        <p:grpSpPr>
          <a:xfrm>
            <a:off x="2087985" y="965750"/>
            <a:ext cx="925475" cy="461036"/>
            <a:chOff x="6950025" y="3485050"/>
            <a:chExt cx="672975" cy="335250"/>
          </a:xfrm>
        </p:grpSpPr>
        <p:sp>
          <p:nvSpPr>
            <p:cNvPr id="300" name="Google Shape;300;p14"/>
            <p:cNvSpPr/>
            <p:nvPr/>
          </p:nvSpPr>
          <p:spPr>
            <a:xfrm>
              <a:off x="6950025" y="3485050"/>
              <a:ext cx="672975" cy="335250"/>
            </a:xfrm>
            <a:custGeom>
              <a:avLst/>
              <a:gdLst/>
              <a:ahLst/>
              <a:cxnLst/>
              <a:rect l="l" t="t" r="r" b="b"/>
              <a:pathLst>
                <a:path w="26919" h="13410" extrusionOk="0">
                  <a:moveTo>
                    <a:pt x="16333" y="1"/>
                  </a:moveTo>
                  <a:cubicBezTo>
                    <a:pt x="16098" y="1"/>
                    <a:pt x="15795" y="1"/>
                    <a:pt x="15594" y="135"/>
                  </a:cubicBezTo>
                  <a:cubicBezTo>
                    <a:pt x="15123" y="169"/>
                    <a:pt x="14686" y="270"/>
                    <a:pt x="14317" y="371"/>
                  </a:cubicBezTo>
                  <a:cubicBezTo>
                    <a:pt x="13443" y="673"/>
                    <a:pt x="12670" y="1110"/>
                    <a:pt x="12099" y="1681"/>
                  </a:cubicBezTo>
                  <a:cubicBezTo>
                    <a:pt x="11460" y="2320"/>
                    <a:pt x="10990" y="3126"/>
                    <a:pt x="10754" y="3966"/>
                  </a:cubicBezTo>
                  <a:cubicBezTo>
                    <a:pt x="10620" y="4370"/>
                    <a:pt x="10553" y="4840"/>
                    <a:pt x="10553" y="5277"/>
                  </a:cubicBezTo>
                  <a:cubicBezTo>
                    <a:pt x="10486" y="5546"/>
                    <a:pt x="10553" y="5848"/>
                    <a:pt x="10586" y="6151"/>
                  </a:cubicBezTo>
                  <a:lnTo>
                    <a:pt x="10318" y="6151"/>
                  </a:lnTo>
                  <a:cubicBezTo>
                    <a:pt x="10250" y="6151"/>
                    <a:pt x="10116" y="6151"/>
                    <a:pt x="10049" y="6184"/>
                  </a:cubicBezTo>
                  <a:cubicBezTo>
                    <a:pt x="9881" y="6218"/>
                    <a:pt x="9713" y="6319"/>
                    <a:pt x="9578" y="6453"/>
                  </a:cubicBezTo>
                  <a:cubicBezTo>
                    <a:pt x="9545" y="6487"/>
                    <a:pt x="9477" y="6520"/>
                    <a:pt x="9477" y="6554"/>
                  </a:cubicBezTo>
                  <a:lnTo>
                    <a:pt x="9410" y="6453"/>
                  </a:lnTo>
                  <a:cubicBezTo>
                    <a:pt x="9242" y="6218"/>
                    <a:pt x="9108" y="5983"/>
                    <a:pt x="8906" y="5815"/>
                  </a:cubicBezTo>
                  <a:cubicBezTo>
                    <a:pt x="8738" y="5647"/>
                    <a:pt x="8570" y="5512"/>
                    <a:pt x="8368" y="5445"/>
                  </a:cubicBezTo>
                  <a:cubicBezTo>
                    <a:pt x="8133" y="5344"/>
                    <a:pt x="7932" y="5311"/>
                    <a:pt x="7764" y="5277"/>
                  </a:cubicBezTo>
                  <a:cubicBezTo>
                    <a:pt x="7596" y="5210"/>
                    <a:pt x="7428" y="5210"/>
                    <a:pt x="7293" y="5210"/>
                  </a:cubicBezTo>
                  <a:cubicBezTo>
                    <a:pt x="7058" y="5210"/>
                    <a:pt x="6856" y="5277"/>
                    <a:pt x="6587" y="5311"/>
                  </a:cubicBezTo>
                  <a:cubicBezTo>
                    <a:pt x="6218" y="5445"/>
                    <a:pt x="5848" y="5613"/>
                    <a:pt x="5546" y="5815"/>
                  </a:cubicBezTo>
                  <a:cubicBezTo>
                    <a:pt x="5210" y="6050"/>
                    <a:pt x="4907" y="6352"/>
                    <a:pt x="4705" y="6688"/>
                  </a:cubicBezTo>
                  <a:cubicBezTo>
                    <a:pt x="4605" y="6823"/>
                    <a:pt x="4537" y="6991"/>
                    <a:pt x="4437" y="7193"/>
                  </a:cubicBezTo>
                  <a:cubicBezTo>
                    <a:pt x="4403" y="7394"/>
                    <a:pt x="4336" y="7562"/>
                    <a:pt x="4336" y="7730"/>
                  </a:cubicBezTo>
                  <a:cubicBezTo>
                    <a:pt x="4269" y="7965"/>
                    <a:pt x="4269" y="8167"/>
                    <a:pt x="4336" y="8335"/>
                  </a:cubicBezTo>
                  <a:cubicBezTo>
                    <a:pt x="4369" y="8570"/>
                    <a:pt x="4403" y="8738"/>
                    <a:pt x="4504" y="8873"/>
                  </a:cubicBezTo>
                  <a:cubicBezTo>
                    <a:pt x="4571" y="9041"/>
                    <a:pt x="4672" y="9209"/>
                    <a:pt x="4739" y="9310"/>
                  </a:cubicBezTo>
                  <a:cubicBezTo>
                    <a:pt x="4571" y="9243"/>
                    <a:pt x="4403" y="9243"/>
                    <a:pt x="4235" y="9243"/>
                  </a:cubicBezTo>
                  <a:cubicBezTo>
                    <a:pt x="3899" y="9243"/>
                    <a:pt x="3529" y="9243"/>
                    <a:pt x="3160" y="9343"/>
                  </a:cubicBezTo>
                  <a:cubicBezTo>
                    <a:pt x="2387" y="9478"/>
                    <a:pt x="1748" y="9713"/>
                    <a:pt x="1244" y="10049"/>
                  </a:cubicBezTo>
                  <a:cubicBezTo>
                    <a:pt x="975" y="10217"/>
                    <a:pt x="706" y="10419"/>
                    <a:pt x="538" y="10688"/>
                  </a:cubicBezTo>
                  <a:cubicBezTo>
                    <a:pt x="337" y="10923"/>
                    <a:pt x="202" y="11225"/>
                    <a:pt x="135" y="11528"/>
                  </a:cubicBezTo>
                  <a:cubicBezTo>
                    <a:pt x="34" y="11864"/>
                    <a:pt x="1" y="12233"/>
                    <a:pt x="34" y="12569"/>
                  </a:cubicBezTo>
                  <a:cubicBezTo>
                    <a:pt x="34" y="12838"/>
                    <a:pt x="135" y="13040"/>
                    <a:pt x="236" y="13208"/>
                  </a:cubicBezTo>
                  <a:cubicBezTo>
                    <a:pt x="303" y="13275"/>
                    <a:pt x="337" y="13342"/>
                    <a:pt x="404" y="13410"/>
                  </a:cubicBezTo>
                  <a:lnTo>
                    <a:pt x="8301" y="13410"/>
                  </a:lnTo>
                  <a:cubicBezTo>
                    <a:pt x="12939" y="13376"/>
                    <a:pt x="17610" y="13376"/>
                    <a:pt x="22214" y="13376"/>
                  </a:cubicBezTo>
                  <a:lnTo>
                    <a:pt x="25575" y="13376"/>
                  </a:lnTo>
                  <a:cubicBezTo>
                    <a:pt x="25776" y="13208"/>
                    <a:pt x="26012" y="13006"/>
                    <a:pt x="26180" y="12771"/>
                  </a:cubicBezTo>
                  <a:cubicBezTo>
                    <a:pt x="26415" y="12435"/>
                    <a:pt x="26616" y="12065"/>
                    <a:pt x="26751" y="11662"/>
                  </a:cubicBezTo>
                  <a:cubicBezTo>
                    <a:pt x="26784" y="11427"/>
                    <a:pt x="26852" y="11225"/>
                    <a:pt x="26885" y="10990"/>
                  </a:cubicBezTo>
                  <a:cubicBezTo>
                    <a:pt x="26919" y="10721"/>
                    <a:pt x="26919" y="10553"/>
                    <a:pt x="26919" y="10352"/>
                  </a:cubicBezTo>
                  <a:cubicBezTo>
                    <a:pt x="26885" y="9982"/>
                    <a:pt x="26784" y="9579"/>
                    <a:pt x="26616" y="9243"/>
                  </a:cubicBezTo>
                  <a:cubicBezTo>
                    <a:pt x="26448" y="8906"/>
                    <a:pt x="26247" y="8570"/>
                    <a:pt x="25944" y="8335"/>
                  </a:cubicBezTo>
                  <a:cubicBezTo>
                    <a:pt x="25373" y="7797"/>
                    <a:pt x="24667" y="7461"/>
                    <a:pt x="23894" y="7327"/>
                  </a:cubicBezTo>
                  <a:cubicBezTo>
                    <a:pt x="23726" y="7293"/>
                    <a:pt x="23558" y="7293"/>
                    <a:pt x="23424" y="7293"/>
                  </a:cubicBezTo>
                  <a:cubicBezTo>
                    <a:pt x="23222" y="7293"/>
                    <a:pt x="22987" y="7327"/>
                    <a:pt x="22752" y="7361"/>
                  </a:cubicBezTo>
                  <a:cubicBezTo>
                    <a:pt x="22584" y="7394"/>
                    <a:pt x="22483" y="7461"/>
                    <a:pt x="22382" y="7495"/>
                  </a:cubicBezTo>
                  <a:cubicBezTo>
                    <a:pt x="22483" y="7361"/>
                    <a:pt x="22517" y="7226"/>
                    <a:pt x="22584" y="7125"/>
                  </a:cubicBezTo>
                  <a:cubicBezTo>
                    <a:pt x="22819" y="6688"/>
                    <a:pt x="22920" y="6285"/>
                    <a:pt x="22987" y="5848"/>
                  </a:cubicBezTo>
                  <a:cubicBezTo>
                    <a:pt x="23054" y="5378"/>
                    <a:pt x="23021" y="4975"/>
                    <a:pt x="22920" y="4538"/>
                  </a:cubicBezTo>
                  <a:cubicBezTo>
                    <a:pt x="22718" y="3698"/>
                    <a:pt x="22248" y="2857"/>
                    <a:pt x="21576" y="2152"/>
                  </a:cubicBezTo>
                  <a:cubicBezTo>
                    <a:pt x="21239" y="1816"/>
                    <a:pt x="20903" y="1513"/>
                    <a:pt x="20567" y="1278"/>
                  </a:cubicBezTo>
                  <a:cubicBezTo>
                    <a:pt x="20198" y="1009"/>
                    <a:pt x="19828" y="807"/>
                    <a:pt x="19458" y="639"/>
                  </a:cubicBezTo>
                  <a:cubicBezTo>
                    <a:pt x="19022" y="471"/>
                    <a:pt x="18618" y="303"/>
                    <a:pt x="18181" y="236"/>
                  </a:cubicBezTo>
                  <a:cubicBezTo>
                    <a:pt x="17778" y="102"/>
                    <a:pt x="17308" y="68"/>
                    <a:pt x="16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6950025" y="3488725"/>
              <a:ext cx="672975" cy="331575"/>
            </a:xfrm>
            <a:custGeom>
              <a:avLst/>
              <a:gdLst/>
              <a:ahLst/>
              <a:cxnLst/>
              <a:rect l="l" t="t" r="r" b="b"/>
              <a:pathLst>
                <a:path w="26919" h="13263" extrusionOk="0">
                  <a:moveTo>
                    <a:pt x="17671" y="1"/>
                  </a:moveTo>
                  <a:cubicBezTo>
                    <a:pt x="17531" y="1"/>
                    <a:pt x="17399" y="27"/>
                    <a:pt x="17274" y="89"/>
                  </a:cubicBezTo>
                  <a:cubicBezTo>
                    <a:pt x="17442" y="257"/>
                    <a:pt x="17644" y="459"/>
                    <a:pt x="17812" y="660"/>
                  </a:cubicBezTo>
                  <a:cubicBezTo>
                    <a:pt x="18013" y="929"/>
                    <a:pt x="18181" y="1165"/>
                    <a:pt x="18316" y="1433"/>
                  </a:cubicBezTo>
                  <a:cubicBezTo>
                    <a:pt x="18618" y="1971"/>
                    <a:pt x="18786" y="2542"/>
                    <a:pt x="18853" y="3147"/>
                  </a:cubicBezTo>
                  <a:cubicBezTo>
                    <a:pt x="18887" y="3483"/>
                    <a:pt x="18887" y="3853"/>
                    <a:pt x="18853" y="4189"/>
                  </a:cubicBezTo>
                  <a:cubicBezTo>
                    <a:pt x="18853" y="4357"/>
                    <a:pt x="18820" y="4525"/>
                    <a:pt x="18786" y="4693"/>
                  </a:cubicBezTo>
                  <a:cubicBezTo>
                    <a:pt x="18719" y="4861"/>
                    <a:pt x="18652" y="5029"/>
                    <a:pt x="18618" y="5197"/>
                  </a:cubicBezTo>
                  <a:cubicBezTo>
                    <a:pt x="18484" y="5533"/>
                    <a:pt x="18316" y="5836"/>
                    <a:pt x="18114" y="6138"/>
                  </a:cubicBezTo>
                  <a:cubicBezTo>
                    <a:pt x="17946" y="6373"/>
                    <a:pt x="17711" y="6575"/>
                    <a:pt x="17476" y="6743"/>
                  </a:cubicBezTo>
                  <a:cubicBezTo>
                    <a:pt x="17610" y="6743"/>
                    <a:pt x="17677" y="6810"/>
                    <a:pt x="17778" y="6810"/>
                  </a:cubicBezTo>
                  <a:cubicBezTo>
                    <a:pt x="17946" y="6810"/>
                    <a:pt x="18148" y="6878"/>
                    <a:pt x="18349" y="6911"/>
                  </a:cubicBezTo>
                  <a:cubicBezTo>
                    <a:pt x="18517" y="7012"/>
                    <a:pt x="18685" y="7046"/>
                    <a:pt x="18853" y="7146"/>
                  </a:cubicBezTo>
                  <a:cubicBezTo>
                    <a:pt x="19022" y="7214"/>
                    <a:pt x="19190" y="7314"/>
                    <a:pt x="19358" y="7415"/>
                  </a:cubicBezTo>
                  <a:cubicBezTo>
                    <a:pt x="19660" y="7650"/>
                    <a:pt x="19895" y="7919"/>
                    <a:pt x="20063" y="8255"/>
                  </a:cubicBezTo>
                  <a:cubicBezTo>
                    <a:pt x="20164" y="8423"/>
                    <a:pt x="20198" y="8659"/>
                    <a:pt x="20231" y="8827"/>
                  </a:cubicBezTo>
                  <a:cubicBezTo>
                    <a:pt x="20299" y="8927"/>
                    <a:pt x="20299" y="9028"/>
                    <a:pt x="20299" y="9096"/>
                  </a:cubicBezTo>
                  <a:lnTo>
                    <a:pt x="20299" y="9398"/>
                  </a:lnTo>
                  <a:cubicBezTo>
                    <a:pt x="20299" y="9734"/>
                    <a:pt x="20198" y="10036"/>
                    <a:pt x="20030" y="10339"/>
                  </a:cubicBezTo>
                  <a:lnTo>
                    <a:pt x="19794" y="10709"/>
                  </a:lnTo>
                  <a:lnTo>
                    <a:pt x="19391" y="11078"/>
                  </a:lnTo>
                  <a:cubicBezTo>
                    <a:pt x="19122" y="11347"/>
                    <a:pt x="18820" y="11515"/>
                    <a:pt x="18517" y="11683"/>
                  </a:cubicBezTo>
                  <a:cubicBezTo>
                    <a:pt x="18181" y="11851"/>
                    <a:pt x="17845" y="11952"/>
                    <a:pt x="17509" y="12086"/>
                  </a:cubicBezTo>
                  <a:cubicBezTo>
                    <a:pt x="16837" y="12288"/>
                    <a:pt x="16165" y="12456"/>
                    <a:pt x="15459" y="12591"/>
                  </a:cubicBezTo>
                  <a:cubicBezTo>
                    <a:pt x="14619" y="12725"/>
                    <a:pt x="13813" y="12859"/>
                    <a:pt x="12972" y="12927"/>
                  </a:cubicBezTo>
                  <a:cubicBezTo>
                    <a:pt x="12317" y="13002"/>
                    <a:pt x="11662" y="13040"/>
                    <a:pt x="10992" y="13040"/>
                  </a:cubicBezTo>
                  <a:cubicBezTo>
                    <a:pt x="10769" y="13040"/>
                    <a:pt x="10544" y="13036"/>
                    <a:pt x="10318" y="13027"/>
                  </a:cubicBezTo>
                  <a:cubicBezTo>
                    <a:pt x="9444" y="12960"/>
                    <a:pt x="8570" y="12893"/>
                    <a:pt x="7730" y="12725"/>
                  </a:cubicBezTo>
                  <a:cubicBezTo>
                    <a:pt x="6587" y="12456"/>
                    <a:pt x="5512" y="12053"/>
                    <a:pt x="4537" y="11414"/>
                  </a:cubicBezTo>
                  <a:lnTo>
                    <a:pt x="3899" y="10910"/>
                  </a:lnTo>
                  <a:cubicBezTo>
                    <a:pt x="3664" y="10675"/>
                    <a:pt x="3395" y="10406"/>
                    <a:pt x="3193" y="10171"/>
                  </a:cubicBezTo>
                  <a:cubicBezTo>
                    <a:pt x="2992" y="9868"/>
                    <a:pt x="2756" y="9600"/>
                    <a:pt x="2588" y="9331"/>
                  </a:cubicBezTo>
                  <a:cubicBezTo>
                    <a:pt x="2051" y="9432"/>
                    <a:pt x="1647" y="9667"/>
                    <a:pt x="1244" y="9902"/>
                  </a:cubicBezTo>
                  <a:cubicBezTo>
                    <a:pt x="975" y="10070"/>
                    <a:pt x="706" y="10272"/>
                    <a:pt x="538" y="10541"/>
                  </a:cubicBezTo>
                  <a:cubicBezTo>
                    <a:pt x="337" y="10776"/>
                    <a:pt x="202" y="11078"/>
                    <a:pt x="135" y="11381"/>
                  </a:cubicBezTo>
                  <a:cubicBezTo>
                    <a:pt x="34" y="11717"/>
                    <a:pt x="1" y="12086"/>
                    <a:pt x="34" y="12422"/>
                  </a:cubicBezTo>
                  <a:cubicBezTo>
                    <a:pt x="34" y="12691"/>
                    <a:pt x="135" y="12893"/>
                    <a:pt x="236" y="13061"/>
                  </a:cubicBezTo>
                  <a:cubicBezTo>
                    <a:pt x="303" y="13128"/>
                    <a:pt x="337" y="13195"/>
                    <a:pt x="404" y="13263"/>
                  </a:cubicBezTo>
                  <a:lnTo>
                    <a:pt x="8301" y="13263"/>
                  </a:lnTo>
                  <a:cubicBezTo>
                    <a:pt x="12939" y="13229"/>
                    <a:pt x="17543" y="13229"/>
                    <a:pt x="22214" y="13229"/>
                  </a:cubicBezTo>
                  <a:lnTo>
                    <a:pt x="25575" y="13229"/>
                  </a:lnTo>
                  <a:cubicBezTo>
                    <a:pt x="25776" y="13061"/>
                    <a:pt x="26012" y="12859"/>
                    <a:pt x="26180" y="12624"/>
                  </a:cubicBezTo>
                  <a:cubicBezTo>
                    <a:pt x="26415" y="12288"/>
                    <a:pt x="26616" y="11885"/>
                    <a:pt x="26751" y="11515"/>
                  </a:cubicBezTo>
                  <a:cubicBezTo>
                    <a:pt x="26784" y="11280"/>
                    <a:pt x="26852" y="11078"/>
                    <a:pt x="26885" y="10843"/>
                  </a:cubicBezTo>
                  <a:cubicBezTo>
                    <a:pt x="26919" y="10608"/>
                    <a:pt x="26919" y="10406"/>
                    <a:pt x="26919" y="10205"/>
                  </a:cubicBezTo>
                  <a:cubicBezTo>
                    <a:pt x="26919" y="9835"/>
                    <a:pt x="26784" y="9432"/>
                    <a:pt x="26616" y="9096"/>
                  </a:cubicBezTo>
                  <a:cubicBezTo>
                    <a:pt x="26448" y="8759"/>
                    <a:pt x="26247" y="8423"/>
                    <a:pt x="25944" y="8188"/>
                  </a:cubicBezTo>
                  <a:cubicBezTo>
                    <a:pt x="25407" y="7650"/>
                    <a:pt x="24667" y="7247"/>
                    <a:pt x="23894" y="7180"/>
                  </a:cubicBezTo>
                  <a:cubicBezTo>
                    <a:pt x="23726" y="7146"/>
                    <a:pt x="23558" y="7146"/>
                    <a:pt x="23424" y="7146"/>
                  </a:cubicBezTo>
                  <a:cubicBezTo>
                    <a:pt x="23222" y="7146"/>
                    <a:pt x="22987" y="7180"/>
                    <a:pt x="22752" y="7214"/>
                  </a:cubicBezTo>
                  <a:cubicBezTo>
                    <a:pt x="22584" y="7247"/>
                    <a:pt x="22517" y="7314"/>
                    <a:pt x="22416" y="7348"/>
                  </a:cubicBezTo>
                  <a:cubicBezTo>
                    <a:pt x="22517" y="7214"/>
                    <a:pt x="22584" y="7079"/>
                    <a:pt x="22651" y="6978"/>
                  </a:cubicBezTo>
                  <a:cubicBezTo>
                    <a:pt x="22853" y="6541"/>
                    <a:pt x="22987" y="6138"/>
                    <a:pt x="23021" y="5701"/>
                  </a:cubicBezTo>
                  <a:cubicBezTo>
                    <a:pt x="23054" y="5231"/>
                    <a:pt x="23021" y="4828"/>
                    <a:pt x="22920" y="4391"/>
                  </a:cubicBezTo>
                  <a:cubicBezTo>
                    <a:pt x="22718" y="3551"/>
                    <a:pt x="22248" y="2710"/>
                    <a:pt x="21576" y="2005"/>
                  </a:cubicBezTo>
                  <a:cubicBezTo>
                    <a:pt x="21239" y="1669"/>
                    <a:pt x="20903" y="1366"/>
                    <a:pt x="20567" y="1131"/>
                  </a:cubicBezTo>
                  <a:cubicBezTo>
                    <a:pt x="20198" y="862"/>
                    <a:pt x="19828" y="660"/>
                    <a:pt x="19458" y="492"/>
                  </a:cubicBezTo>
                  <a:cubicBezTo>
                    <a:pt x="19022" y="324"/>
                    <a:pt x="18618" y="156"/>
                    <a:pt x="18181" y="89"/>
                  </a:cubicBezTo>
                  <a:cubicBezTo>
                    <a:pt x="18002" y="35"/>
                    <a:pt x="17831" y="1"/>
                    <a:pt x="17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7243250" y="3509425"/>
              <a:ext cx="143675" cy="109250"/>
            </a:xfrm>
            <a:custGeom>
              <a:avLst/>
              <a:gdLst/>
              <a:ahLst/>
              <a:cxnLst/>
              <a:rect l="l" t="t" r="r" b="b"/>
              <a:pathLst>
                <a:path w="5747" h="4370" extrusionOk="0">
                  <a:moveTo>
                    <a:pt x="4470" y="1"/>
                  </a:moveTo>
                  <a:cubicBezTo>
                    <a:pt x="4234" y="1"/>
                    <a:pt x="3966" y="34"/>
                    <a:pt x="3730" y="101"/>
                  </a:cubicBezTo>
                  <a:cubicBezTo>
                    <a:pt x="3092" y="202"/>
                    <a:pt x="2520" y="505"/>
                    <a:pt x="1949" y="841"/>
                  </a:cubicBezTo>
                  <a:cubicBezTo>
                    <a:pt x="1680" y="1042"/>
                    <a:pt x="1412" y="1278"/>
                    <a:pt x="1176" y="1513"/>
                  </a:cubicBezTo>
                  <a:cubicBezTo>
                    <a:pt x="907" y="1782"/>
                    <a:pt x="706" y="2017"/>
                    <a:pt x="538" y="2319"/>
                  </a:cubicBezTo>
                  <a:cubicBezTo>
                    <a:pt x="370" y="2622"/>
                    <a:pt x="235" y="2891"/>
                    <a:pt x="101" y="3193"/>
                  </a:cubicBezTo>
                  <a:cubicBezTo>
                    <a:pt x="34" y="3496"/>
                    <a:pt x="0" y="3798"/>
                    <a:pt x="0" y="4033"/>
                  </a:cubicBezTo>
                  <a:cubicBezTo>
                    <a:pt x="0" y="4235"/>
                    <a:pt x="168" y="4369"/>
                    <a:pt x="336" y="4369"/>
                  </a:cubicBezTo>
                  <a:cubicBezTo>
                    <a:pt x="437" y="4369"/>
                    <a:pt x="605" y="4235"/>
                    <a:pt x="672" y="4134"/>
                  </a:cubicBezTo>
                  <a:cubicBezTo>
                    <a:pt x="706" y="3899"/>
                    <a:pt x="773" y="3697"/>
                    <a:pt x="874" y="3496"/>
                  </a:cubicBezTo>
                  <a:cubicBezTo>
                    <a:pt x="1075" y="2991"/>
                    <a:pt x="1378" y="2521"/>
                    <a:pt x="1714" y="2118"/>
                  </a:cubicBezTo>
                  <a:cubicBezTo>
                    <a:pt x="1949" y="1782"/>
                    <a:pt x="2252" y="1479"/>
                    <a:pt x="2588" y="1177"/>
                  </a:cubicBezTo>
                  <a:cubicBezTo>
                    <a:pt x="2890" y="975"/>
                    <a:pt x="3193" y="807"/>
                    <a:pt x="3529" y="639"/>
                  </a:cubicBezTo>
                  <a:cubicBezTo>
                    <a:pt x="3764" y="538"/>
                    <a:pt x="3966" y="471"/>
                    <a:pt x="4234" y="437"/>
                  </a:cubicBezTo>
                  <a:cubicBezTo>
                    <a:pt x="4335" y="404"/>
                    <a:pt x="4436" y="387"/>
                    <a:pt x="4541" y="387"/>
                  </a:cubicBezTo>
                  <a:cubicBezTo>
                    <a:pt x="4646" y="387"/>
                    <a:pt x="4755" y="404"/>
                    <a:pt x="4873" y="437"/>
                  </a:cubicBezTo>
                  <a:lnTo>
                    <a:pt x="5377" y="538"/>
                  </a:lnTo>
                  <a:cubicBezTo>
                    <a:pt x="5399" y="553"/>
                    <a:pt x="5423" y="560"/>
                    <a:pt x="5446" y="560"/>
                  </a:cubicBezTo>
                  <a:cubicBezTo>
                    <a:pt x="5530" y="560"/>
                    <a:pt x="5612" y="475"/>
                    <a:pt x="5612" y="370"/>
                  </a:cubicBezTo>
                  <a:cubicBezTo>
                    <a:pt x="5747" y="303"/>
                    <a:pt x="5646" y="202"/>
                    <a:pt x="5545" y="169"/>
                  </a:cubicBezTo>
                  <a:cubicBezTo>
                    <a:pt x="5209" y="34"/>
                    <a:pt x="4806" y="1"/>
                    <a:pt x="44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080250" y="3634600"/>
              <a:ext cx="68075" cy="76475"/>
            </a:xfrm>
            <a:custGeom>
              <a:avLst/>
              <a:gdLst/>
              <a:ahLst/>
              <a:cxnLst/>
              <a:rect l="l" t="t" r="r" b="b"/>
              <a:pathLst>
                <a:path w="2723" h="3059" extrusionOk="0">
                  <a:moveTo>
                    <a:pt x="2353" y="1"/>
                  </a:moveTo>
                  <a:cubicBezTo>
                    <a:pt x="1009" y="1"/>
                    <a:pt x="1" y="1513"/>
                    <a:pt x="169" y="2756"/>
                  </a:cubicBezTo>
                  <a:cubicBezTo>
                    <a:pt x="169" y="2857"/>
                    <a:pt x="202" y="2924"/>
                    <a:pt x="236" y="2992"/>
                  </a:cubicBezTo>
                  <a:cubicBezTo>
                    <a:pt x="303" y="3025"/>
                    <a:pt x="370" y="3059"/>
                    <a:pt x="471" y="3059"/>
                  </a:cubicBezTo>
                  <a:cubicBezTo>
                    <a:pt x="538" y="3059"/>
                    <a:pt x="639" y="3025"/>
                    <a:pt x="673" y="2992"/>
                  </a:cubicBezTo>
                  <a:cubicBezTo>
                    <a:pt x="706" y="2924"/>
                    <a:pt x="740" y="2857"/>
                    <a:pt x="740" y="2756"/>
                  </a:cubicBezTo>
                  <a:lnTo>
                    <a:pt x="740" y="2185"/>
                  </a:lnTo>
                  <a:cubicBezTo>
                    <a:pt x="807" y="1916"/>
                    <a:pt x="841" y="1681"/>
                    <a:pt x="975" y="1412"/>
                  </a:cubicBezTo>
                  <a:cubicBezTo>
                    <a:pt x="1042" y="1244"/>
                    <a:pt x="1143" y="1076"/>
                    <a:pt x="1244" y="908"/>
                  </a:cubicBezTo>
                  <a:cubicBezTo>
                    <a:pt x="1345" y="807"/>
                    <a:pt x="1479" y="706"/>
                    <a:pt x="1580" y="572"/>
                  </a:cubicBezTo>
                  <a:cubicBezTo>
                    <a:pt x="1681" y="505"/>
                    <a:pt x="1748" y="471"/>
                    <a:pt x="1882" y="404"/>
                  </a:cubicBezTo>
                  <a:cubicBezTo>
                    <a:pt x="2017" y="370"/>
                    <a:pt x="2151" y="337"/>
                    <a:pt x="2219" y="337"/>
                  </a:cubicBezTo>
                  <a:lnTo>
                    <a:pt x="2555" y="337"/>
                  </a:lnTo>
                  <a:cubicBezTo>
                    <a:pt x="2655" y="337"/>
                    <a:pt x="2723" y="236"/>
                    <a:pt x="2723" y="169"/>
                  </a:cubicBezTo>
                  <a:cubicBezTo>
                    <a:pt x="2723" y="135"/>
                    <a:pt x="2723" y="68"/>
                    <a:pt x="2689" y="34"/>
                  </a:cubicBezTo>
                  <a:cubicBezTo>
                    <a:pt x="2655" y="34"/>
                    <a:pt x="2588" y="34"/>
                    <a:pt x="25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" name="Google Shape;304;p14"/>
          <p:cNvSpPr/>
          <p:nvPr/>
        </p:nvSpPr>
        <p:spPr>
          <a:xfrm rot="10800000">
            <a:off x="-33" y="-39"/>
            <a:ext cx="1502984" cy="1415189"/>
          </a:xfrm>
          <a:custGeom>
            <a:avLst/>
            <a:gdLst/>
            <a:ahLst/>
            <a:cxnLst/>
            <a:rect l="l" t="t" r="r" b="b"/>
            <a:pathLst>
              <a:path w="59301" h="55837" extrusionOk="0">
                <a:moveTo>
                  <a:pt x="53972" y="1"/>
                </a:moveTo>
                <a:cubicBezTo>
                  <a:pt x="47710" y="1"/>
                  <a:pt x="44048" y="6413"/>
                  <a:pt x="43048" y="10621"/>
                </a:cubicBezTo>
                <a:cubicBezTo>
                  <a:pt x="41735" y="15892"/>
                  <a:pt x="42451" y="21621"/>
                  <a:pt x="40422" y="26654"/>
                </a:cubicBezTo>
                <a:cubicBezTo>
                  <a:pt x="36821" y="35666"/>
                  <a:pt x="25940" y="39386"/>
                  <a:pt x="16232" y="39425"/>
                </a:cubicBezTo>
                <a:cubicBezTo>
                  <a:pt x="15382" y="39425"/>
                  <a:pt x="14519" y="39408"/>
                  <a:pt x="13657" y="39408"/>
                </a:cubicBezTo>
                <a:cubicBezTo>
                  <a:pt x="11069" y="39408"/>
                  <a:pt x="8484" y="39565"/>
                  <a:pt x="6246" y="40818"/>
                </a:cubicBezTo>
                <a:cubicBezTo>
                  <a:pt x="1293" y="43563"/>
                  <a:pt x="338" y="50167"/>
                  <a:pt x="0" y="55837"/>
                </a:cubicBezTo>
                <a:lnTo>
                  <a:pt x="59300" y="55837"/>
                </a:lnTo>
                <a:lnTo>
                  <a:pt x="59221" y="1371"/>
                </a:lnTo>
                <a:cubicBezTo>
                  <a:pt x="57305" y="411"/>
                  <a:pt x="55555" y="1"/>
                  <a:pt x="5397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4"/>
          <p:cNvSpPr/>
          <p:nvPr/>
        </p:nvSpPr>
        <p:spPr>
          <a:xfrm>
            <a:off x="8688672" y="3886767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4"/>
          <p:cNvSpPr/>
          <p:nvPr/>
        </p:nvSpPr>
        <p:spPr>
          <a:xfrm>
            <a:off x="306674" y="14617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4"/>
          <p:cNvSpPr/>
          <p:nvPr/>
        </p:nvSpPr>
        <p:spPr>
          <a:xfrm>
            <a:off x="8536274" y="3671546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8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8"/>
          <p:cNvSpPr txBox="1">
            <a:spLocks noGrp="1"/>
          </p:cNvSpPr>
          <p:nvPr>
            <p:ph type="ctrTitle" idx="2"/>
          </p:nvPr>
        </p:nvSpPr>
        <p:spPr>
          <a:xfrm flipH="1">
            <a:off x="1058575" y="3125000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2" name="Google Shape;352;p18"/>
          <p:cNvSpPr txBox="1">
            <a:spLocks noGrp="1"/>
          </p:cNvSpPr>
          <p:nvPr>
            <p:ph type="subTitle" idx="1"/>
          </p:nvPr>
        </p:nvSpPr>
        <p:spPr>
          <a:xfrm flipH="1">
            <a:off x="1058563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3" name="Google Shape;353;p18"/>
          <p:cNvSpPr txBox="1">
            <a:spLocks noGrp="1"/>
          </p:cNvSpPr>
          <p:nvPr>
            <p:ph type="ctrTitle" idx="3"/>
          </p:nvPr>
        </p:nvSpPr>
        <p:spPr>
          <a:xfrm flipH="1">
            <a:off x="3564500" y="3125000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4" name="Google Shape;354;p18"/>
          <p:cNvSpPr txBox="1">
            <a:spLocks noGrp="1"/>
          </p:cNvSpPr>
          <p:nvPr>
            <p:ph type="subTitle" idx="4"/>
          </p:nvPr>
        </p:nvSpPr>
        <p:spPr>
          <a:xfrm flipH="1">
            <a:off x="3564512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5" name="Google Shape;355;p18"/>
          <p:cNvSpPr txBox="1">
            <a:spLocks noGrp="1"/>
          </p:cNvSpPr>
          <p:nvPr>
            <p:ph type="ctrTitle" idx="5"/>
          </p:nvPr>
        </p:nvSpPr>
        <p:spPr>
          <a:xfrm flipH="1">
            <a:off x="6062525" y="3125000"/>
            <a:ext cx="1926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700"/>
              <a:buNone/>
              <a:defRPr sz="2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Gaegu"/>
              <a:buNone/>
              <a:defRPr sz="1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9pPr>
          </a:lstStyle>
          <a:p>
            <a:endParaRPr/>
          </a:p>
        </p:txBody>
      </p:sp>
      <p:sp>
        <p:nvSpPr>
          <p:cNvPr id="356" name="Google Shape;356;p18"/>
          <p:cNvSpPr txBox="1">
            <a:spLocks noGrp="1"/>
          </p:cNvSpPr>
          <p:nvPr>
            <p:ph type="subTitle" idx="6"/>
          </p:nvPr>
        </p:nvSpPr>
        <p:spPr>
          <a:xfrm flipH="1">
            <a:off x="6058013" y="3615025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7" name="Google Shape;357;p18"/>
          <p:cNvSpPr/>
          <p:nvPr/>
        </p:nvSpPr>
        <p:spPr>
          <a:xfrm rot="10800000" flipH="1">
            <a:off x="8593007" y="1562798"/>
            <a:ext cx="652395" cy="4018096"/>
          </a:xfrm>
          <a:custGeom>
            <a:avLst/>
            <a:gdLst/>
            <a:ahLst/>
            <a:cxnLst/>
            <a:rect l="l" t="t" r="r" b="b"/>
            <a:pathLst>
              <a:path w="18600" h="104829" extrusionOk="0">
                <a:moveTo>
                  <a:pt x="16360" y="1"/>
                </a:moveTo>
                <a:cubicBezTo>
                  <a:pt x="9962" y="1"/>
                  <a:pt x="4427" y="11283"/>
                  <a:pt x="3561" y="15670"/>
                </a:cubicBezTo>
                <a:cubicBezTo>
                  <a:pt x="1512" y="25875"/>
                  <a:pt x="9370" y="33772"/>
                  <a:pt x="10762" y="43341"/>
                </a:cubicBezTo>
                <a:cubicBezTo>
                  <a:pt x="11936" y="51337"/>
                  <a:pt x="10921" y="59692"/>
                  <a:pt x="7719" y="67132"/>
                </a:cubicBezTo>
                <a:cubicBezTo>
                  <a:pt x="5172" y="73120"/>
                  <a:pt x="1214" y="78750"/>
                  <a:pt x="657" y="85254"/>
                </a:cubicBezTo>
                <a:cubicBezTo>
                  <a:pt x="0" y="93609"/>
                  <a:pt x="9111" y="104590"/>
                  <a:pt x="18560" y="104829"/>
                </a:cubicBezTo>
                <a:lnTo>
                  <a:pt x="18560" y="104829"/>
                </a:lnTo>
                <a:cubicBezTo>
                  <a:pt x="18600" y="104809"/>
                  <a:pt x="18341" y="372"/>
                  <a:pt x="18341" y="372"/>
                </a:cubicBezTo>
                <a:cubicBezTo>
                  <a:pt x="17675" y="118"/>
                  <a:pt x="17013" y="1"/>
                  <a:pt x="163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8"/>
          <p:cNvSpPr/>
          <p:nvPr/>
        </p:nvSpPr>
        <p:spPr>
          <a:xfrm rot="-5400000">
            <a:off x="8498878" y="2260009"/>
            <a:ext cx="258588" cy="22799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8"/>
          <p:cNvSpPr/>
          <p:nvPr/>
        </p:nvSpPr>
        <p:spPr>
          <a:xfrm rot="-5400000">
            <a:off x="8288733" y="2493071"/>
            <a:ext cx="172847" cy="152407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8"/>
          <p:cNvSpPr/>
          <p:nvPr/>
        </p:nvSpPr>
        <p:spPr>
          <a:xfrm rot="-5400000">
            <a:off x="-677991" y="201698"/>
            <a:ext cx="1683182" cy="7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18"/>
          <p:cNvGrpSpPr/>
          <p:nvPr/>
        </p:nvGrpSpPr>
        <p:grpSpPr>
          <a:xfrm rot="10172325" flipH="1">
            <a:off x="162250" y="1074149"/>
            <a:ext cx="306767" cy="476335"/>
            <a:chOff x="4452729" y="352000"/>
            <a:chExt cx="225596" cy="350302"/>
          </a:xfrm>
        </p:grpSpPr>
        <p:sp>
          <p:nvSpPr>
            <p:cNvPr id="362" name="Google Shape;362;p18"/>
            <p:cNvSpPr/>
            <p:nvPr/>
          </p:nvSpPr>
          <p:spPr>
            <a:xfrm>
              <a:off x="4624575" y="3520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8"/>
            <p:cNvSpPr/>
            <p:nvPr/>
          </p:nvSpPr>
          <p:spPr>
            <a:xfrm>
              <a:off x="4452729" y="426046"/>
              <a:ext cx="62200" cy="62700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4503927" y="572104"/>
              <a:ext cx="130152" cy="130197"/>
            </a:xfrm>
            <a:custGeom>
              <a:avLst/>
              <a:gdLst/>
              <a:ahLst/>
              <a:cxnLst/>
              <a:rect l="l" t="t" r="r" b="b"/>
              <a:pathLst>
                <a:path w="2845" h="2846" extrusionOk="0">
                  <a:moveTo>
                    <a:pt x="1432" y="1"/>
                  </a:moveTo>
                  <a:cubicBezTo>
                    <a:pt x="656" y="1"/>
                    <a:pt x="0" y="618"/>
                    <a:pt x="0" y="1413"/>
                  </a:cubicBezTo>
                  <a:cubicBezTo>
                    <a:pt x="0" y="2189"/>
                    <a:pt x="637" y="2846"/>
                    <a:pt x="1432" y="2846"/>
                  </a:cubicBezTo>
                  <a:cubicBezTo>
                    <a:pt x="2188" y="2846"/>
                    <a:pt x="2845" y="2209"/>
                    <a:pt x="2845" y="1413"/>
                  </a:cubicBezTo>
                  <a:cubicBezTo>
                    <a:pt x="2845" y="618"/>
                    <a:pt x="2188" y="1"/>
                    <a:pt x="14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18"/>
          <p:cNvSpPr txBox="1">
            <a:spLocks noGrp="1"/>
          </p:cNvSpPr>
          <p:nvPr>
            <p:ph type="title" idx="7" hasCustomPrompt="1"/>
          </p:nvPr>
        </p:nvSpPr>
        <p:spPr>
          <a:xfrm>
            <a:off x="1500475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6" name="Google Shape;366;p18"/>
          <p:cNvSpPr txBox="1">
            <a:spLocks noGrp="1"/>
          </p:cNvSpPr>
          <p:nvPr>
            <p:ph type="title" idx="8" hasCustomPrompt="1"/>
          </p:nvPr>
        </p:nvSpPr>
        <p:spPr>
          <a:xfrm>
            <a:off x="4041675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7" name="Google Shape;367;p18"/>
          <p:cNvSpPr txBox="1">
            <a:spLocks noGrp="1"/>
          </p:cNvSpPr>
          <p:nvPr>
            <p:ph type="title" idx="9" hasCustomPrompt="1"/>
          </p:nvPr>
        </p:nvSpPr>
        <p:spPr>
          <a:xfrm>
            <a:off x="6499937" y="2163625"/>
            <a:ext cx="10470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Fira Sans Extra Condensed Medium"/>
              <a:buNone/>
              <a:defRPr sz="3600">
                <a:solidFill>
                  <a:schemeClr val="dk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2800" b="1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●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○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Questrial"/>
              <a:buChar char="■"/>
              <a:defRPr sz="16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7" r:id="rId5"/>
    <p:sldLayoutId id="2147483658" r:id="rId6"/>
    <p:sldLayoutId id="2147483659" r:id="rId7"/>
    <p:sldLayoutId id="2147483660" r:id="rId8"/>
    <p:sldLayoutId id="2147483664" r:id="rId9"/>
    <p:sldLayoutId id="2147483665" r:id="rId10"/>
    <p:sldLayoutId id="2147483670" r:id="rId11"/>
    <p:sldLayoutId id="2147483671" r:id="rId12"/>
    <p:sldLayoutId id="2147483674" r:id="rId13"/>
    <p:sldLayoutId id="214748367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p/CMu88EOJs5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5"/>
          <p:cNvSpPr txBox="1">
            <a:spLocks noGrp="1"/>
          </p:cNvSpPr>
          <p:nvPr>
            <p:ph type="ctrTitle"/>
          </p:nvPr>
        </p:nvSpPr>
        <p:spPr>
          <a:xfrm>
            <a:off x="1824475" y="922450"/>
            <a:ext cx="5495100" cy="23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Taller argumentaci</a:t>
            </a:r>
            <a:r>
              <a:rPr lang="en" sz="4400" dirty="0">
                <a:latin typeface="Comic Sans MS" panose="030F0702030302020204" pitchFamily="66" charset="0"/>
              </a:rPr>
              <a:t>ó</a:t>
            </a:r>
            <a:r>
              <a:rPr lang="en" dirty="0"/>
              <a:t>n</a:t>
            </a:r>
            <a:endParaRPr dirty="0"/>
          </a:p>
        </p:txBody>
      </p:sp>
      <p:sp>
        <p:nvSpPr>
          <p:cNvPr id="640" name="Google Shape;640;p35"/>
          <p:cNvSpPr txBox="1">
            <a:spLocks noGrp="1"/>
          </p:cNvSpPr>
          <p:nvPr>
            <p:ph type="subTitle" idx="1"/>
          </p:nvPr>
        </p:nvSpPr>
        <p:spPr>
          <a:xfrm>
            <a:off x="311700" y="3173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25 de marzo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Séptimo básico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8" name="Google Shape;2198;p53"/>
          <p:cNvGrpSpPr/>
          <p:nvPr/>
        </p:nvGrpSpPr>
        <p:grpSpPr>
          <a:xfrm rot="5400000">
            <a:off x="2435004" y="534778"/>
            <a:ext cx="3405075" cy="5014092"/>
            <a:chOff x="3146550" y="2061550"/>
            <a:chExt cx="1322000" cy="1581600"/>
          </a:xfrm>
        </p:grpSpPr>
        <p:sp>
          <p:nvSpPr>
            <p:cNvPr id="2199" name="Google Shape;2199;p53"/>
            <p:cNvSpPr/>
            <p:nvPr/>
          </p:nvSpPr>
          <p:spPr>
            <a:xfrm>
              <a:off x="3149633" y="2244673"/>
              <a:ext cx="1315825" cy="1388475"/>
            </a:xfrm>
            <a:custGeom>
              <a:avLst/>
              <a:gdLst/>
              <a:ahLst/>
              <a:cxnLst/>
              <a:rect l="l" t="t" r="r" b="b"/>
              <a:pathLst>
                <a:path w="52633" h="55539" extrusionOk="0">
                  <a:moveTo>
                    <a:pt x="72" y="51887"/>
                  </a:moveTo>
                  <a:cubicBezTo>
                    <a:pt x="22" y="51922"/>
                    <a:pt x="1" y="51948"/>
                    <a:pt x="17" y="51948"/>
                  </a:cubicBezTo>
                  <a:cubicBezTo>
                    <a:pt x="21" y="51948"/>
                    <a:pt x="25" y="51947"/>
                    <a:pt x="32" y="51945"/>
                  </a:cubicBezTo>
                  <a:cubicBezTo>
                    <a:pt x="45" y="51940"/>
                    <a:pt x="58" y="51921"/>
                    <a:pt x="72" y="51887"/>
                  </a:cubicBezTo>
                  <a:close/>
                  <a:moveTo>
                    <a:pt x="2836" y="0"/>
                  </a:moveTo>
                  <a:cubicBezTo>
                    <a:pt x="2194" y="335"/>
                    <a:pt x="2738" y="12666"/>
                    <a:pt x="2891" y="13963"/>
                  </a:cubicBezTo>
                  <a:cubicBezTo>
                    <a:pt x="3045" y="15274"/>
                    <a:pt x="1999" y="32012"/>
                    <a:pt x="1915" y="32891"/>
                  </a:cubicBezTo>
                  <a:cubicBezTo>
                    <a:pt x="1807" y="33731"/>
                    <a:pt x="541" y="50757"/>
                    <a:pt x="72" y="51887"/>
                  </a:cubicBezTo>
                  <a:lnTo>
                    <a:pt x="72" y="51887"/>
                  </a:lnTo>
                  <a:cubicBezTo>
                    <a:pt x="176" y="51814"/>
                    <a:pt x="407" y="51701"/>
                    <a:pt x="692" y="51701"/>
                  </a:cubicBezTo>
                  <a:cubicBezTo>
                    <a:pt x="1085" y="51701"/>
                    <a:pt x="1583" y="51915"/>
                    <a:pt x="1999" y="52740"/>
                  </a:cubicBezTo>
                  <a:lnTo>
                    <a:pt x="1622" y="54135"/>
                  </a:lnTo>
                  <a:cubicBezTo>
                    <a:pt x="1622" y="54135"/>
                    <a:pt x="1939" y="54489"/>
                    <a:pt x="2780" y="54489"/>
                  </a:cubicBezTo>
                  <a:cubicBezTo>
                    <a:pt x="2838" y="54489"/>
                    <a:pt x="2898" y="54487"/>
                    <a:pt x="2961" y="54484"/>
                  </a:cubicBezTo>
                  <a:cubicBezTo>
                    <a:pt x="2983" y="54483"/>
                    <a:pt x="3010" y="54482"/>
                    <a:pt x="3043" y="54482"/>
                  </a:cubicBezTo>
                  <a:cubicBezTo>
                    <a:pt x="4535" y="54482"/>
                    <a:pt x="17796" y="55379"/>
                    <a:pt x="22489" y="55516"/>
                  </a:cubicBezTo>
                  <a:cubicBezTo>
                    <a:pt x="22983" y="55531"/>
                    <a:pt x="23543" y="55538"/>
                    <a:pt x="24159" y="55538"/>
                  </a:cubicBezTo>
                  <a:cubicBezTo>
                    <a:pt x="31389" y="55538"/>
                    <a:pt x="46183" y="54549"/>
                    <a:pt x="48587" y="54177"/>
                  </a:cubicBezTo>
                  <a:cubicBezTo>
                    <a:pt x="49940" y="53967"/>
                    <a:pt x="49201" y="52642"/>
                    <a:pt x="49061" y="50132"/>
                  </a:cubicBezTo>
                  <a:cubicBezTo>
                    <a:pt x="48964" y="48304"/>
                    <a:pt x="52032" y="46170"/>
                    <a:pt x="52311" y="45459"/>
                  </a:cubicBezTo>
                  <a:cubicBezTo>
                    <a:pt x="52632" y="44608"/>
                    <a:pt x="51698" y="25791"/>
                    <a:pt x="51628" y="24899"/>
                  </a:cubicBezTo>
                  <a:cubicBezTo>
                    <a:pt x="51558" y="24006"/>
                    <a:pt x="51419" y="572"/>
                    <a:pt x="51419" y="572"/>
                  </a:cubicBezTo>
                  <a:lnTo>
                    <a:pt x="50386" y="363"/>
                  </a:lnTo>
                  <a:cubicBezTo>
                    <a:pt x="50386" y="363"/>
                    <a:pt x="39144" y="670"/>
                    <a:pt x="38265" y="977"/>
                  </a:cubicBezTo>
                  <a:cubicBezTo>
                    <a:pt x="37555" y="1229"/>
                    <a:pt x="28206" y="1424"/>
                    <a:pt x="24084" y="1424"/>
                  </a:cubicBezTo>
                  <a:cubicBezTo>
                    <a:pt x="23188" y="1424"/>
                    <a:pt x="22539" y="1415"/>
                    <a:pt x="22280" y="1395"/>
                  </a:cubicBezTo>
                  <a:cubicBezTo>
                    <a:pt x="20829" y="1284"/>
                    <a:pt x="13074" y="363"/>
                    <a:pt x="12209" y="293"/>
                  </a:cubicBezTo>
                  <a:cubicBezTo>
                    <a:pt x="11330" y="223"/>
                    <a:pt x="2836" y="0"/>
                    <a:pt x="28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3"/>
            <p:cNvSpPr/>
            <p:nvPr/>
          </p:nvSpPr>
          <p:spPr>
            <a:xfrm>
              <a:off x="3146550" y="2234675"/>
              <a:ext cx="1322000" cy="1408475"/>
            </a:xfrm>
            <a:custGeom>
              <a:avLst/>
              <a:gdLst/>
              <a:ahLst/>
              <a:cxnLst/>
              <a:rect l="l" t="t" r="r" b="b"/>
              <a:pathLst>
                <a:path w="52880" h="56339" extrusionOk="0">
                  <a:moveTo>
                    <a:pt x="3097" y="2839"/>
                  </a:moveTo>
                  <a:cubicBezTo>
                    <a:pt x="3613" y="9479"/>
                    <a:pt x="3976" y="16132"/>
                    <a:pt x="4046" y="22814"/>
                  </a:cubicBezTo>
                  <a:cubicBezTo>
                    <a:pt x="4116" y="29858"/>
                    <a:pt x="3767" y="36846"/>
                    <a:pt x="3209" y="43876"/>
                  </a:cubicBezTo>
                  <a:cubicBezTo>
                    <a:pt x="2972" y="46722"/>
                    <a:pt x="2818" y="49567"/>
                    <a:pt x="2135" y="52329"/>
                  </a:cubicBezTo>
                  <a:cubicBezTo>
                    <a:pt x="2107" y="52287"/>
                    <a:pt x="2051" y="52273"/>
                    <a:pt x="1981" y="52273"/>
                  </a:cubicBezTo>
                  <a:cubicBezTo>
                    <a:pt x="1493" y="52217"/>
                    <a:pt x="991" y="52162"/>
                    <a:pt x="503" y="52106"/>
                  </a:cubicBezTo>
                  <a:cubicBezTo>
                    <a:pt x="726" y="45410"/>
                    <a:pt x="1661" y="38771"/>
                    <a:pt x="2428" y="32104"/>
                  </a:cubicBezTo>
                  <a:cubicBezTo>
                    <a:pt x="3195" y="25366"/>
                    <a:pt x="3572" y="18671"/>
                    <a:pt x="3237" y="11864"/>
                  </a:cubicBezTo>
                  <a:cubicBezTo>
                    <a:pt x="3083" y="8851"/>
                    <a:pt x="2944" y="5852"/>
                    <a:pt x="3097" y="2839"/>
                  </a:cubicBezTo>
                  <a:close/>
                  <a:moveTo>
                    <a:pt x="51736" y="46303"/>
                  </a:moveTo>
                  <a:lnTo>
                    <a:pt x="51736" y="46303"/>
                  </a:lnTo>
                  <a:cubicBezTo>
                    <a:pt x="51401" y="46666"/>
                    <a:pt x="51053" y="47042"/>
                    <a:pt x="50704" y="47391"/>
                  </a:cubicBezTo>
                  <a:cubicBezTo>
                    <a:pt x="50230" y="47893"/>
                    <a:pt x="49742" y="48382"/>
                    <a:pt x="49253" y="48884"/>
                  </a:cubicBezTo>
                  <a:cubicBezTo>
                    <a:pt x="49225" y="48898"/>
                    <a:pt x="49184" y="48939"/>
                    <a:pt x="49170" y="48967"/>
                  </a:cubicBezTo>
                  <a:cubicBezTo>
                    <a:pt x="48347" y="49804"/>
                    <a:pt x="47510" y="50627"/>
                    <a:pt x="46645" y="51408"/>
                  </a:cubicBezTo>
                  <a:cubicBezTo>
                    <a:pt x="46226" y="51799"/>
                    <a:pt x="45780" y="52106"/>
                    <a:pt x="45334" y="52385"/>
                  </a:cubicBezTo>
                  <a:cubicBezTo>
                    <a:pt x="46366" y="50823"/>
                    <a:pt x="46896" y="49065"/>
                    <a:pt x="46784" y="47126"/>
                  </a:cubicBezTo>
                  <a:lnTo>
                    <a:pt x="46784" y="47126"/>
                  </a:lnTo>
                  <a:cubicBezTo>
                    <a:pt x="47423" y="47252"/>
                    <a:pt x="48117" y="47388"/>
                    <a:pt x="48787" y="47388"/>
                  </a:cubicBezTo>
                  <a:cubicBezTo>
                    <a:pt x="49230" y="47388"/>
                    <a:pt x="49663" y="47329"/>
                    <a:pt x="50062" y="47168"/>
                  </a:cubicBezTo>
                  <a:cubicBezTo>
                    <a:pt x="50634" y="46945"/>
                    <a:pt x="51192" y="46638"/>
                    <a:pt x="51736" y="46303"/>
                  </a:cubicBezTo>
                  <a:close/>
                  <a:moveTo>
                    <a:pt x="5113" y="529"/>
                  </a:moveTo>
                  <a:cubicBezTo>
                    <a:pt x="7758" y="529"/>
                    <a:pt x="10393" y="642"/>
                    <a:pt x="13029" y="859"/>
                  </a:cubicBezTo>
                  <a:cubicBezTo>
                    <a:pt x="16139" y="1124"/>
                    <a:pt x="19236" y="1626"/>
                    <a:pt x="22346" y="1975"/>
                  </a:cubicBezTo>
                  <a:cubicBezTo>
                    <a:pt x="23802" y="2149"/>
                    <a:pt x="25254" y="2213"/>
                    <a:pt x="26705" y="2213"/>
                  </a:cubicBezTo>
                  <a:cubicBezTo>
                    <a:pt x="28385" y="2213"/>
                    <a:pt x="30064" y="2128"/>
                    <a:pt x="31748" y="2030"/>
                  </a:cubicBezTo>
                  <a:cubicBezTo>
                    <a:pt x="34886" y="1863"/>
                    <a:pt x="38025" y="1682"/>
                    <a:pt x="41163" y="1486"/>
                  </a:cubicBezTo>
                  <a:cubicBezTo>
                    <a:pt x="44608" y="1305"/>
                    <a:pt x="48068" y="1110"/>
                    <a:pt x="51527" y="900"/>
                  </a:cubicBezTo>
                  <a:lnTo>
                    <a:pt x="51527" y="900"/>
                  </a:lnTo>
                  <a:cubicBezTo>
                    <a:pt x="51471" y="8042"/>
                    <a:pt x="51206" y="15226"/>
                    <a:pt x="51471" y="22381"/>
                  </a:cubicBezTo>
                  <a:cubicBezTo>
                    <a:pt x="51611" y="25896"/>
                    <a:pt x="51918" y="29384"/>
                    <a:pt x="51904" y="32913"/>
                  </a:cubicBezTo>
                  <a:cubicBezTo>
                    <a:pt x="51890" y="36330"/>
                    <a:pt x="51959" y="39761"/>
                    <a:pt x="52113" y="43179"/>
                  </a:cubicBezTo>
                  <a:cubicBezTo>
                    <a:pt x="52127" y="43611"/>
                    <a:pt x="52169" y="44071"/>
                    <a:pt x="52183" y="44504"/>
                  </a:cubicBezTo>
                  <a:cubicBezTo>
                    <a:pt x="52196" y="44727"/>
                    <a:pt x="52183" y="44964"/>
                    <a:pt x="52224" y="45187"/>
                  </a:cubicBezTo>
                  <a:cubicBezTo>
                    <a:pt x="52224" y="45201"/>
                    <a:pt x="52238" y="45271"/>
                    <a:pt x="52252" y="45355"/>
                  </a:cubicBezTo>
                  <a:cubicBezTo>
                    <a:pt x="51611" y="45787"/>
                    <a:pt x="50941" y="46178"/>
                    <a:pt x="50272" y="46512"/>
                  </a:cubicBezTo>
                  <a:cubicBezTo>
                    <a:pt x="49772" y="46750"/>
                    <a:pt x="49250" y="46833"/>
                    <a:pt x="48722" y="46833"/>
                  </a:cubicBezTo>
                  <a:cubicBezTo>
                    <a:pt x="48010" y="46833"/>
                    <a:pt x="47286" y="46682"/>
                    <a:pt x="46589" y="46554"/>
                  </a:cubicBezTo>
                  <a:cubicBezTo>
                    <a:pt x="46567" y="46548"/>
                    <a:pt x="46544" y="46545"/>
                    <a:pt x="46522" y="46545"/>
                  </a:cubicBezTo>
                  <a:cubicBezTo>
                    <a:pt x="46384" y="46545"/>
                    <a:pt x="46242" y="46648"/>
                    <a:pt x="46254" y="46791"/>
                  </a:cubicBezTo>
                  <a:cubicBezTo>
                    <a:pt x="46478" y="49093"/>
                    <a:pt x="45766" y="51115"/>
                    <a:pt x="44316" y="52901"/>
                  </a:cubicBezTo>
                  <a:cubicBezTo>
                    <a:pt x="43102" y="53417"/>
                    <a:pt x="41763" y="53640"/>
                    <a:pt x="40312" y="53668"/>
                  </a:cubicBezTo>
                  <a:cubicBezTo>
                    <a:pt x="39413" y="53672"/>
                    <a:pt x="38514" y="53673"/>
                    <a:pt x="37616" y="53673"/>
                  </a:cubicBezTo>
                  <a:cubicBezTo>
                    <a:pt x="34921" y="53673"/>
                    <a:pt x="32233" y="53658"/>
                    <a:pt x="29544" y="53626"/>
                  </a:cubicBezTo>
                  <a:cubicBezTo>
                    <a:pt x="22796" y="53566"/>
                    <a:pt x="16048" y="53464"/>
                    <a:pt x="9281" y="53464"/>
                  </a:cubicBezTo>
                  <a:cubicBezTo>
                    <a:pt x="8202" y="53464"/>
                    <a:pt x="7121" y="53467"/>
                    <a:pt x="6041" y="53473"/>
                  </a:cubicBezTo>
                  <a:cubicBezTo>
                    <a:pt x="6096" y="52999"/>
                    <a:pt x="6027" y="52496"/>
                    <a:pt x="6013" y="52036"/>
                  </a:cubicBezTo>
                  <a:cubicBezTo>
                    <a:pt x="5957" y="50976"/>
                    <a:pt x="5943" y="49930"/>
                    <a:pt x="5957" y="48870"/>
                  </a:cubicBezTo>
                  <a:cubicBezTo>
                    <a:pt x="5957" y="48842"/>
                    <a:pt x="5971" y="48814"/>
                    <a:pt x="5971" y="48772"/>
                  </a:cubicBezTo>
                  <a:lnTo>
                    <a:pt x="5971" y="48465"/>
                  </a:lnTo>
                  <a:lnTo>
                    <a:pt x="5971" y="48423"/>
                  </a:lnTo>
                  <a:lnTo>
                    <a:pt x="5971" y="48409"/>
                  </a:lnTo>
                  <a:cubicBezTo>
                    <a:pt x="5957" y="42593"/>
                    <a:pt x="5762" y="36776"/>
                    <a:pt x="5594" y="30960"/>
                  </a:cubicBezTo>
                  <a:cubicBezTo>
                    <a:pt x="5385" y="24502"/>
                    <a:pt x="5455" y="18043"/>
                    <a:pt x="5134" y="11585"/>
                  </a:cubicBezTo>
                  <a:cubicBezTo>
                    <a:pt x="4966" y="7875"/>
                    <a:pt x="4576" y="4178"/>
                    <a:pt x="3851" y="538"/>
                  </a:cubicBezTo>
                  <a:cubicBezTo>
                    <a:pt x="4272" y="532"/>
                    <a:pt x="4692" y="529"/>
                    <a:pt x="5113" y="529"/>
                  </a:cubicBezTo>
                  <a:close/>
                  <a:moveTo>
                    <a:pt x="3530" y="1821"/>
                  </a:moveTo>
                  <a:lnTo>
                    <a:pt x="3530" y="1821"/>
                  </a:lnTo>
                  <a:cubicBezTo>
                    <a:pt x="4674" y="8098"/>
                    <a:pt x="4715" y="14500"/>
                    <a:pt x="4813" y="20875"/>
                  </a:cubicBezTo>
                  <a:cubicBezTo>
                    <a:pt x="4897" y="26719"/>
                    <a:pt x="5120" y="32564"/>
                    <a:pt x="5273" y="38408"/>
                  </a:cubicBezTo>
                  <a:cubicBezTo>
                    <a:pt x="5371" y="41770"/>
                    <a:pt x="5441" y="45132"/>
                    <a:pt x="5441" y="48507"/>
                  </a:cubicBezTo>
                  <a:cubicBezTo>
                    <a:pt x="5385" y="49609"/>
                    <a:pt x="5399" y="50725"/>
                    <a:pt x="5455" y="51827"/>
                  </a:cubicBezTo>
                  <a:cubicBezTo>
                    <a:pt x="5483" y="52399"/>
                    <a:pt x="5622" y="53124"/>
                    <a:pt x="5455" y="53682"/>
                  </a:cubicBezTo>
                  <a:cubicBezTo>
                    <a:pt x="5399" y="53835"/>
                    <a:pt x="5538" y="54017"/>
                    <a:pt x="5692" y="54017"/>
                  </a:cubicBezTo>
                  <a:cubicBezTo>
                    <a:pt x="6800" y="54010"/>
                    <a:pt x="7907" y="54008"/>
                    <a:pt x="9015" y="54008"/>
                  </a:cubicBezTo>
                  <a:cubicBezTo>
                    <a:pt x="15188" y="54008"/>
                    <a:pt x="21360" y="54095"/>
                    <a:pt x="27521" y="54142"/>
                  </a:cubicBezTo>
                  <a:cubicBezTo>
                    <a:pt x="30552" y="54177"/>
                    <a:pt x="33582" y="54202"/>
                    <a:pt x="36612" y="54202"/>
                  </a:cubicBezTo>
                  <a:cubicBezTo>
                    <a:pt x="37264" y="54202"/>
                    <a:pt x="37916" y="54201"/>
                    <a:pt x="38569" y="54198"/>
                  </a:cubicBezTo>
                  <a:cubicBezTo>
                    <a:pt x="38695" y="54198"/>
                    <a:pt x="38821" y="54198"/>
                    <a:pt x="38947" y="54198"/>
                  </a:cubicBezTo>
                  <a:cubicBezTo>
                    <a:pt x="41431" y="54198"/>
                    <a:pt x="43921" y="54160"/>
                    <a:pt x="46031" y="52594"/>
                  </a:cubicBezTo>
                  <a:cubicBezTo>
                    <a:pt x="47091" y="51813"/>
                    <a:pt x="48054" y="50850"/>
                    <a:pt x="48988" y="49888"/>
                  </a:cubicBezTo>
                  <a:lnTo>
                    <a:pt x="48988" y="49888"/>
                  </a:lnTo>
                  <a:cubicBezTo>
                    <a:pt x="48933" y="50446"/>
                    <a:pt x="48974" y="50976"/>
                    <a:pt x="49030" y="51604"/>
                  </a:cubicBezTo>
                  <a:cubicBezTo>
                    <a:pt x="49058" y="52176"/>
                    <a:pt x="49058" y="52720"/>
                    <a:pt x="49170" y="53291"/>
                  </a:cubicBezTo>
                  <a:cubicBezTo>
                    <a:pt x="49253" y="53570"/>
                    <a:pt x="49393" y="53989"/>
                    <a:pt x="49156" y="54240"/>
                  </a:cubicBezTo>
                  <a:cubicBezTo>
                    <a:pt x="48974" y="54407"/>
                    <a:pt x="48389" y="54366"/>
                    <a:pt x="48151" y="54379"/>
                  </a:cubicBezTo>
                  <a:cubicBezTo>
                    <a:pt x="44692" y="54603"/>
                    <a:pt x="41275" y="54937"/>
                    <a:pt x="37815" y="55342"/>
                  </a:cubicBezTo>
                  <a:cubicBezTo>
                    <a:pt x="34967" y="55673"/>
                    <a:pt x="32156" y="55805"/>
                    <a:pt x="29322" y="55805"/>
                  </a:cubicBezTo>
                  <a:cubicBezTo>
                    <a:pt x="28339" y="55805"/>
                    <a:pt x="27354" y="55789"/>
                    <a:pt x="26364" y="55760"/>
                  </a:cubicBezTo>
                  <a:cubicBezTo>
                    <a:pt x="22570" y="55635"/>
                    <a:pt x="18790" y="55593"/>
                    <a:pt x="15009" y="55495"/>
                  </a:cubicBezTo>
                  <a:cubicBezTo>
                    <a:pt x="10671" y="55356"/>
                    <a:pt x="6347" y="55105"/>
                    <a:pt x="2037" y="54477"/>
                  </a:cubicBezTo>
                  <a:cubicBezTo>
                    <a:pt x="3056" y="51659"/>
                    <a:pt x="3321" y="48716"/>
                    <a:pt x="3572" y="45745"/>
                  </a:cubicBezTo>
                  <a:cubicBezTo>
                    <a:pt x="3851" y="42160"/>
                    <a:pt x="4171" y="38576"/>
                    <a:pt x="4339" y="34977"/>
                  </a:cubicBezTo>
                  <a:cubicBezTo>
                    <a:pt x="4688" y="27877"/>
                    <a:pt x="4618" y="20777"/>
                    <a:pt x="4283" y="13677"/>
                  </a:cubicBezTo>
                  <a:cubicBezTo>
                    <a:pt x="4116" y="9716"/>
                    <a:pt x="3837" y="5769"/>
                    <a:pt x="3530" y="1821"/>
                  </a:cubicBezTo>
                  <a:close/>
                  <a:moveTo>
                    <a:pt x="4756" y="1"/>
                  </a:moveTo>
                  <a:cubicBezTo>
                    <a:pt x="4343" y="1"/>
                    <a:pt x="3929" y="3"/>
                    <a:pt x="3516" y="8"/>
                  </a:cubicBezTo>
                  <a:cubicBezTo>
                    <a:pt x="3488" y="8"/>
                    <a:pt x="3446" y="36"/>
                    <a:pt x="3418" y="36"/>
                  </a:cubicBezTo>
                  <a:cubicBezTo>
                    <a:pt x="3293" y="36"/>
                    <a:pt x="3153" y="36"/>
                    <a:pt x="3028" y="64"/>
                  </a:cubicBezTo>
                  <a:cubicBezTo>
                    <a:pt x="2930" y="78"/>
                    <a:pt x="2846" y="189"/>
                    <a:pt x="2846" y="287"/>
                  </a:cubicBezTo>
                  <a:cubicBezTo>
                    <a:pt x="2818" y="329"/>
                    <a:pt x="2804" y="356"/>
                    <a:pt x="2804" y="412"/>
                  </a:cubicBezTo>
                  <a:cubicBezTo>
                    <a:pt x="2023" y="7122"/>
                    <a:pt x="3097" y="13915"/>
                    <a:pt x="2860" y="20652"/>
                  </a:cubicBezTo>
                  <a:cubicBezTo>
                    <a:pt x="2609" y="27417"/>
                    <a:pt x="1633" y="34140"/>
                    <a:pt x="893" y="40863"/>
                  </a:cubicBezTo>
                  <a:cubicBezTo>
                    <a:pt x="475" y="44685"/>
                    <a:pt x="126" y="48507"/>
                    <a:pt x="1" y="52343"/>
                  </a:cubicBezTo>
                  <a:cubicBezTo>
                    <a:pt x="1" y="52496"/>
                    <a:pt x="126" y="52580"/>
                    <a:pt x="266" y="52594"/>
                  </a:cubicBezTo>
                  <a:cubicBezTo>
                    <a:pt x="852" y="52650"/>
                    <a:pt x="1424" y="52720"/>
                    <a:pt x="2023" y="52775"/>
                  </a:cubicBezTo>
                  <a:lnTo>
                    <a:pt x="2051" y="52775"/>
                  </a:lnTo>
                  <a:cubicBezTo>
                    <a:pt x="1898" y="53389"/>
                    <a:pt x="1703" y="53989"/>
                    <a:pt x="1479" y="54589"/>
                  </a:cubicBezTo>
                  <a:cubicBezTo>
                    <a:pt x="1424" y="54714"/>
                    <a:pt x="1535" y="54882"/>
                    <a:pt x="1661" y="54896"/>
                  </a:cubicBezTo>
                  <a:cubicBezTo>
                    <a:pt x="9625" y="56081"/>
                    <a:pt x="17702" y="55984"/>
                    <a:pt x="25750" y="56207"/>
                  </a:cubicBezTo>
                  <a:cubicBezTo>
                    <a:pt x="27396" y="56251"/>
                    <a:pt x="29042" y="56339"/>
                    <a:pt x="30682" y="56339"/>
                  </a:cubicBezTo>
                  <a:cubicBezTo>
                    <a:pt x="31112" y="56339"/>
                    <a:pt x="31542" y="56333"/>
                    <a:pt x="31971" y="56318"/>
                  </a:cubicBezTo>
                  <a:cubicBezTo>
                    <a:pt x="33952" y="56249"/>
                    <a:pt x="35905" y="56039"/>
                    <a:pt x="37857" y="55802"/>
                  </a:cubicBezTo>
                  <a:cubicBezTo>
                    <a:pt x="39880" y="55579"/>
                    <a:pt x="41875" y="55314"/>
                    <a:pt x="43897" y="55133"/>
                  </a:cubicBezTo>
                  <a:cubicBezTo>
                    <a:pt x="45459" y="54993"/>
                    <a:pt x="47035" y="54993"/>
                    <a:pt x="48598" y="54826"/>
                  </a:cubicBezTo>
                  <a:cubicBezTo>
                    <a:pt x="48974" y="54798"/>
                    <a:pt x="49504" y="54784"/>
                    <a:pt x="49728" y="54435"/>
                  </a:cubicBezTo>
                  <a:cubicBezTo>
                    <a:pt x="50007" y="54031"/>
                    <a:pt x="49755" y="53347"/>
                    <a:pt x="49686" y="52915"/>
                  </a:cubicBezTo>
                  <a:cubicBezTo>
                    <a:pt x="49504" y="51729"/>
                    <a:pt x="49407" y="50404"/>
                    <a:pt x="49672" y="49218"/>
                  </a:cubicBezTo>
                  <a:cubicBezTo>
                    <a:pt x="49783" y="49093"/>
                    <a:pt x="49895" y="48995"/>
                    <a:pt x="50007" y="48870"/>
                  </a:cubicBezTo>
                  <a:cubicBezTo>
                    <a:pt x="50620" y="48242"/>
                    <a:pt x="51220" y="47614"/>
                    <a:pt x="51834" y="46973"/>
                  </a:cubicBezTo>
                  <a:cubicBezTo>
                    <a:pt x="52099" y="46694"/>
                    <a:pt x="52545" y="46359"/>
                    <a:pt x="52727" y="46024"/>
                  </a:cubicBezTo>
                  <a:cubicBezTo>
                    <a:pt x="52880" y="45676"/>
                    <a:pt x="52727" y="45090"/>
                    <a:pt x="52713" y="44671"/>
                  </a:cubicBezTo>
                  <a:cubicBezTo>
                    <a:pt x="52657" y="43723"/>
                    <a:pt x="52601" y="42802"/>
                    <a:pt x="52573" y="41854"/>
                  </a:cubicBezTo>
                  <a:cubicBezTo>
                    <a:pt x="52503" y="40082"/>
                    <a:pt x="52448" y="38297"/>
                    <a:pt x="52434" y="36525"/>
                  </a:cubicBezTo>
                  <a:cubicBezTo>
                    <a:pt x="52378" y="32913"/>
                    <a:pt x="52392" y="29328"/>
                    <a:pt x="52169" y="25715"/>
                  </a:cubicBezTo>
                  <a:cubicBezTo>
                    <a:pt x="51611" y="17374"/>
                    <a:pt x="51959" y="8977"/>
                    <a:pt x="52029" y="621"/>
                  </a:cubicBezTo>
                  <a:cubicBezTo>
                    <a:pt x="52029" y="482"/>
                    <a:pt x="51904" y="356"/>
                    <a:pt x="51764" y="356"/>
                  </a:cubicBezTo>
                  <a:cubicBezTo>
                    <a:pt x="45487" y="705"/>
                    <a:pt x="39210" y="1082"/>
                    <a:pt x="32933" y="1431"/>
                  </a:cubicBezTo>
                  <a:cubicBezTo>
                    <a:pt x="30813" y="1544"/>
                    <a:pt x="28686" y="1701"/>
                    <a:pt x="26561" y="1701"/>
                  </a:cubicBezTo>
                  <a:cubicBezTo>
                    <a:pt x="25541" y="1701"/>
                    <a:pt x="24522" y="1665"/>
                    <a:pt x="23504" y="1570"/>
                  </a:cubicBezTo>
                  <a:cubicBezTo>
                    <a:pt x="20394" y="1291"/>
                    <a:pt x="17311" y="733"/>
                    <a:pt x="14214" y="426"/>
                  </a:cubicBezTo>
                  <a:cubicBezTo>
                    <a:pt x="11068" y="142"/>
                    <a:pt x="7921" y="1"/>
                    <a:pt x="4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3"/>
            <p:cNvSpPr/>
            <p:nvPr/>
          </p:nvSpPr>
          <p:spPr>
            <a:xfrm>
              <a:off x="3672075" y="2325850"/>
              <a:ext cx="423700" cy="71450"/>
            </a:xfrm>
            <a:custGeom>
              <a:avLst/>
              <a:gdLst/>
              <a:ahLst/>
              <a:cxnLst/>
              <a:rect l="l" t="t" r="r" b="b"/>
              <a:pathLst>
                <a:path w="16948" h="2858" extrusionOk="0">
                  <a:moveTo>
                    <a:pt x="15734" y="0"/>
                  </a:moveTo>
                  <a:cubicBezTo>
                    <a:pt x="15224" y="0"/>
                    <a:pt x="14563" y="196"/>
                    <a:pt x="14033" y="378"/>
                  </a:cubicBezTo>
                  <a:cubicBezTo>
                    <a:pt x="13517" y="378"/>
                    <a:pt x="12986" y="392"/>
                    <a:pt x="12470" y="406"/>
                  </a:cubicBezTo>
                  <a:cubicBezTo>
                    <a:pt x="11229" y="448"/>
                    <a:pt x="9988" y="490"/>
                    <a:pt x="8746" y="545"/>
                  </a:cubicBezTo>
                  <a:cubicBezTo>
                    <a:pt x="6263" y="671"/>
                    <a:pt x="3794" y="866"/>
                    <a:pt x="1312" y="1103"/>
                  </a:cubicBezTo>
                  <a:cubicBezTo>
                    <a:pt x="1158" y="1131"/>
                    <a:pt x="1033" y="1187"/>
                    <a:pt x="949" y="1285"/>
                  </a:cubicBezTo>
                  <a:cubicBezTo>
                    <a:pt x="851" y="1285"/>
                    <a:pt x="754" y="1257"/>
                    <a:pt x="670" y="1257"/>
                  </a:cubicBezTo>
                  <a:cubicBezTo>
                    <a:pt x="657" y="1256"/>
                    <a:pt x="644" y="1255"/>
                    <a:pt x="631" y="1255"/>
                  </a:cubicBezTo>
                  <a:cubicBezTo>
                    <a:pt x="1" y="1255"/>
                    <a:pt x="13" y="2262"/>
                    <a:pt x="670" y="2303"/>
                  </a:cubicBezTo>
                  <a:cubicBezTo>
                    <a:pt x="4366" y="2638"/>
                    <a:pt x="8077" y="2707"/>
                    <a:pt x="11787" y="2763"/>
                  </a:cubicBezTo>
                  <a:cubicBezTo>
                    <a:pt x="12399" y="2770"/>
                    <a:pt x="13180" y="2858"/>
                    <a:pt x="13949" y="2858"/>
                  </a:cubicBezTo>
                  <a:cubicBezTo>
                    <a:pt x="14775" y="2858"/>
                    <a:pt x="15589" y="2756"/>
                    <a:pt x="16167" y="2345"/>
                  </a:cubicBezTo>
                  <a:cubicBezTo>
                    <a:pt x="16781" y="1898"/>
                    <a:pt x="16948" y="992"/>
                    <a:pt x="16515" y="434"/>
                  </a:cubicBezTo>
                  <a:cubicBezTo>
                    <a:pt x="16425" y="114"/>
                    <a:pt x="16123" y="0"/>
                    <a:pt x="157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3"/>
            <p:cNvSpPr/>
            <p:nvPr/>
          </p:nvSpPr>
          <p:spPr>
            <a:xfrm>
              <a:off x="3640000" y="2168600"/>
              <a:ext cx="444625" cy="196325"/>
            </a:xfrm>
            <a:custGeom>
              <a:avLst/>
              <a:gdLst/>
              <a:ahLst/>
              <a:cxnLst/>
              <a:rect l="l" t="t" r="r" b="b"/>
              <a:pathLst>
                <a:path w="17785" h="7853" extrusionOk="0">
                  <a:moveTo>
                    <a:pt x="2957" y="2073"/>
                  </a:moveTo>
                  <a:cubicBezTo>
                    <a:pt x="2970" y="2073"/>
                    <a:pt x="2980" y="2091"/>
                    <a:pt x="2943" y="2121"/>
                  </a:cubicBezTo>
                  <a:cubicBezTo>
                    <a:pt x="2930" y="2088"/>
                    <a:pt x="2945" y="2073"/>
                    <a:pt x="2957" y="2073"/>
                  </a:cubicBezTo>
                  <a:close/>
                  <a:moveTo>
                    <a:pt x="9136" y="1"/>
                  </a:moveTo>
                  <a:cubicBezTo>
                    <a:pt x="8941" y="1"/>
                    <a:pt x="8788" y="56"/>
                    <a:pt x="8648" y="154"/>
                  </a:cubicBezTo>
                  <a:lnTo>
                    <a:pt x="6347" y="112"/>
                  </a:lnTo>
                  <a:cubicBezTo>
                    <a:pt x="6246" y="95"/>
                    <a:pt x="6157" y="87"/>
                    <a:pt x="6074" y="87"/>
                  </a:cubicBezTo>
                  <a:cubicBezTo>
                    <a:pt x="5824" y="87"/>
                    <a:pt x="5628" y="157"/>
                    <a:pt x="5314" y="252"/>
                  </a:cubicBezTo>
                  <a:cubicBezTo>
                    <a:pt x="5300" y="254"/>
                    <a:pt x="5285" y="256"/>
                    <a:pt x="5268" y="256"/>
                  </a:cubicBezTo>
                  <a:cubicBezTo>
                    <a:pt x="5161" y="256"/>
                    <a:pt x="5015" y="202"/>
                    <a:pt x="4912" y="202"/>
                  </a:cubicBezTo>
                  <a:cubicBezTo>
                    <a:pt x="4877" y="202"/>
                    <a:pt x="4848" y="208"/>
                    <a:pt x="4826" y="224"/>
                  </a:cubicBezTo>
                  <a:cubicBezTo>
                    <a:pt x="4731" y="230"/>
                    <a:pt x="4635" y="232"/>
                    <a:pt x="4536" y="232"/>
                  </a:cubicBezTo>
                  <a:cubicBezTo>
                    <a:pt x="4361" y="232"/>
                    <a:pt x="4183" y="226"/>
                    <a:pt x="4006" y="226"/>
                  </a:cubicBezTo>
                  <a:cubicBezTo>
                    <a:pt x="3844" y="226"/>
                    <a:pt x="3684" y="231"/>
                    <a:pt x="3529" y="252"/>
                  </a:cubicBezTo>
                  <a:cubicBezTo>
                    <a:pt x="2925" y="336"/>
                    <a:pt x="2288" y="462"/>
                    <a:pt x="1656" y="462"/>
                  </a:cubicBezTo>
                  <a:cubicBezTo>
                    <a:pt x="1457" y="462"/>
                    <a:pt x="1258" y="449"/>
                    <a:pt x="1060" y="419"/>
                  </a:cubicBezTo>
                  <a:cubicBezTo>
                    <a:pt x="988" y="406"/>
                    <a:pt x="917" y="400"/>
                    <a:pt x="847" y="400"/>
                  </a:cubicBezTo>
                  <a:cubicBezTo>
                    <a:pt x="607" y="400"/>
                    <a:pt x="389" y="482"/>
                    <a:pt x="237" y="698"/>
                  </a:cubicBezTo>
                  <a:cubicBezTo>
                    <a:pt x="70" y="949"/>
                    <a:pt x="0" y="1312"/>
                    <a:pt x="167" y="1577"/>
                  </a:cubicBezTo>
                  <a:cubicBezTo>
                    <a:pt x="293" y="1772"/>
                    <a:pt x="391" y="1953"/>
                    <a:pt x="460" y="2163"/>
                  </a:cubicBezTo>
                  <a:cubicBezTo>
                    <a:pt x="488" y="2372"/>
                    <a:pt x="530" y="2567"/>
                    <a:pt x="628" y="2776"/>
                  </a:cubicBezTo>
                  <a:cubicBezTo>
                    <a:pt x="642" y="2846"/>
                    <a:pt x="670" y="2902"/>
                    <a:pt x="697" y="2972"/>
                  </a:cubicBezTo>
                  <a:lnTo>
                    <a:pt x="697" y="2986"/>
                  </a:lnTo>
                  <a:cubicBezTo>
                    <a:pt x="879" y="4380"/>
                    <a:pt x="935" y="5789"/>
                    <a:pt x="865" y="7184"/>
                  </a:cubicBezTo>
                  <a:cubicBezTo>
                    <a:pt x="851" y="7603"/>
                    <a:pt x="1130" y="7798"/>
                    <a:pt x="1534" y="7798"/>
                  </a:cubicBezTo>
                  <a:cubicBezTo>
                    <a:pt x="1596" y="7798"/>
                    <a:pt x="1714" y="7842"/>
                    <a:pt x="1768" y="7842"/>
                  </a:cubicBezTo>
                  <a:cubicBezTo>
                    <a:pt x="1775" y="7842"/>
                    <a:pt x="1781" y="7841"/>
                    <a:pt x="1785" y="7840"/>
                  </a:cubicBezTo>
                  <a:cubicBezTo>
                    <a:pt x="1818" y="7849"/>
                    <a:pt x="1871" y="7852"/>
                    <a:pt x="1930" y="7852"/>
                  </a:cubicBezTo>
                  <a:cubicBezTo>
                    <a:pt x="2047" y="7852"/>
                    <a:pt x="2190" y="7840"/>
                    <a:pt x="2246" y="7840"/>
                  </a:cubicBezTo>
                  <a:cubicBezTo>
                    <a:pt x="3551" y="7729"/>
                    <a:pt x="4826" y="7696"/>
                    <a:pt x="6106" y="7696"/>
                  </a:cubicBezTo>
                  <a:cubicBezTo>
                    <a:pt x="7247" y="7696"/>
                    <a:pt x="8392" y="7722"/>
                    <a:pt x="9569" y="7742"/>
                  </a:cubicBezTo>
                  <a:cubicBezTo>
                    <a:pt x="10100" y="7754"/>
                    <a:pt x="10626" y="7769"/>
                    <a:pt x="11153" y="7769"/>
                  </a:cubicBezTo>
                  <a:cubicBezTo>
                    <a:pt x="11829" y="7769"/>
                    <a:pt x="12505" y="7745"/>
                    <a:pt x="13195" y="7658"/>
                  </a:cubicBezTo>
                  <a:cubicBezTo>
                    <a:pt x="14409" y="7505"/>
                    <a:pt x="15636" y="7324"/>
                    <a:pt x="16850" y="7156"/>
                  </a:cubicBezTo>
                  <a:cubicBezTo>
                    <a:pt x="17533" y="7086"/>
                    <a:pt x="17785" y="5998"/>
                    <a:pt x="17003" y="5984"/>
                  </a:cubicBezTo>
                  <a:cubicBezTo>
                    <a:pt x="16878" y="5984"/>
                    <a:pt x="16766" y="5622"/>
                    <a:pt x="16627" y="5552"/>
                  </a:cubicBezTo>
                  <a:cubicBezTo>
                    <a:pt x="16655" y="5468"/>
                    <a:pt x="16669" y="5399"/>
                    <a:pt x="16683" y="5343"/>
                  </a:cubicBezTo>
                  <a:cubicBezTo>
                    <a:pt x="16724" y="5134"/>
                    <a:pt x="16752" y="4924"/>
                    <a:pt x="16766" y="4715"/>
                  </a:cubicBezTo>
                  <a:cubicBezTo>
                    <a:pt x="16836" y="4297"/>
                    <a:pt x="16906" y="3878"/>
                    <a:pt x="16962" y="3460"/>
                  </a:cubicBezTo>
                  <a:cubicBezTo>
                    <a:pt x="17087" y="2609"/>
                    <a:pt x="17171" y="1730"/>
                    <a:pt x="17143" y="879"/>
                  </a:cubicBezTo>
                  <a:cubicBezTo>
                    <a:pt x="17117" y="511"/>
                    <a:pt x="16830" y="93"/>
                    <a:pt x="16423" y="93"/>
                  </a:cubicBezTo>
                  <a:cubicBezTo>
                    <a:pt x="16399" y="93"/>
                    <a:pt x="16373" y="95"/>
                    <a:pt x="16348" y="98"/>
                  </a:cubicBezTo>
                  <a:cubicBezTo>
                    <a:pt x="16278" y="103"/>
                    <a:pt x="16215" y="106"/>
                    <a:pt x="16154" y="106"/>
                  </a:cubicBezTo>
                  <a:cubicBezTo>
                    <a:pt x="16032" y="106"/>
                    <a:pt x="15920" y="94"/>
                    <a:pt x="15790" y="56"/>
                  </a:cubicBezTo>
                  <a:cubicBezTo>
                    <a:pt x="15723" y="37"/>
                    <a:pt x="15654" y="28"/>
                    <a:pt x="15587" y="28"/>
                  </a:cubicBezTo>
                  <a:cubicBezTo>
                    <a:pt x="15458" y="28"/>
                    <a:pt x="15333" y="62"/>
                    <a:pt x="15232" y="126"/>
                  </a:cubicBezTo>
                  <a:cubicBezTo>
                    <a:pt x="13195" y="98"/>
                    <a:pt x="11173" y="56"/>
                    <a:pt x="9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3"/>
            <p:cNvSpPr/>
            <p:nvPr/>
          </p:nvSpPr>
          <p:spPr>
            <a:xfrm>
              <a:off x="3671725" y="2342900"/>
              <a:ext cx="396625" cy="29725"/>
            </a:xfrm>
            <a:custGeom>
              <a:avLst/>
              <a:gdLst/>
              <a:ahLst/>
              <a:cxnLst/>
              <a:rect l="l" t="t" r="r" b="b"/>
              <a:pathLst>
                <a:path w="15865" h="1189" extrusionOk="0">
                  <a:moveTo>
                    <a:pt x="15664" y="1"/>
                  </a:moveTo>
                  <a:cubicBezTo>
                    <a:pt x="15655" y="1"/>
                    <a:pt x="15646" y="1"/>
                    <a:pt x="15637" y="3"/>
                  </a:cubicBezTo>
                  <a:cubicBezTo>
                    <a:pt x="12327" y="609"/>
                    <a:pt x="8971" y="634"/>
                    <a:pt x="5614" y="634"/>
                  </a:cubicBezTo>
                  <a:cubicBezTo>
                    <a:pt x="5304" y="634"/>
                    <a:pt x="4995" y="634"/>
                    <a:pt x="4686" y="634"/>
                  </a:cubicBezTo>
                  <a:cubicBezTo>
                    <a:pt x="3173" y="634"/>
                    <a:pt x="1661" y="639"/>
                    <a:pt x="154" y="700"/>
                  </a:cubicBezTo>
                  <a:cubicBezTo>
                    <a:pt x="0" y="700"/>
                    <a:pt x="0" y="965"/>
                    <a:pt x="154" y="965"/>
                  </a:cubicBezTo>
                  <a:cubicBezTo>
                    <a:pt x="5343" y="742"/>
                    <a:pt x="10587" y="1188"/>
                    <a:pt x="15707" y="254"/>
                  </a:cubicBezTo>
                  <a:cubicBezTo>
                    <a:pt x="15865" y="214"/>
                    <a:pt x="15811" y="1"/>
                    <a:pt x="156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3"/>
            <p:cNvSpPr/>
            <p:nvPr/>
          </p:nvSpPr>
          <p:spPr>
            <a:xfrm>
              <a:off x="3655675" y="2317400"/>
              <a:ext cx="113025" cy="50450"/>
            </a:xfrm>
            <a:custGeom>
              <a:avLst/>
              <a:gdLst/>
              <a:ahLst/>
              <a:cxnLst/>
              <a:rect l="l" t="t" r="r" b="b"/>
              <a:pathLst>
                <a:path w="4521" h="2018" extrusionOk="0">
                  <a:moveTo>
                    <a:pt x="4122" y="0"/>
                  </a:moveTo>
                  <a:cubicBezTo>
                    <a:pt x="3519" y="0"/>
                    <a:pt x="2944" y="99"/>
                    <a:pt x="2358" y="186"/>
                  </a:cubicBezTo>
                  <a:cubicBezTo>
                    <a:pt x="1981" y="242"/>
                    <a:pt x="1619" y="311"/>
                    <a:pt x="1256" y="311"/>
                  </a:cubicBezTo>
                  <a:cubicBezTo>
                    <a:pt x="1107" y="311"/>
                    <a:pt x="947" y="296"/>
                    <a:pt x="787" y="296"/>
                  </a:cubicBezTo>
                  <a:cubicBezTo>
                    <a:pt x="647" y="296"/>
                    <a:pt x="508" y="308"/>
                    <a:pt x="377" y="353"/>
                  </a:cubicBezTo>
                  <a:cubicBezTo>
                    <a:pt x="1" y="465"/>
                    <a:pt x="15" y="1079"/>
                    <a:pt x="84" y="1413"/>
                  </a:cubicBezTo>
                  <a:cubicBezTo>
                    <a:pt x="155" y="1730"/>
                    <a:pt x="433" y="2018"/>
                    <a:pt x="768" y="2018"/>
                  </a:cubicBezTo>
                  <a:cubicBezTo>
                    <a:pt x="832" y="2018"/>
                    <a:pt x="897" y="2007"/>
                    <a:pt x="963" y="1985"/>
                  </a:cubicBezTo>
                  <a:cubicBezTo>
                    <a:pt x="1076" y="1935"/>
                    <a:pt x="1043" y="1740"/>
                    <a:pt x="914" y="1740"/>
                  </a:cubicBezTo>
                  <a:cubicBezTo>
                    <a:pt x="899" y="1740"/>
                    <a:pt x="883" y="1742"/>
                    <a:pt x="866" y="1748"/>
                  </a:cubicBezTo>
                  <a:cubicBezTo>
                    <a:pt x="823" y="1762"/>
                    <a:pt x="782" y="1769"/>
                    <a:pt x="743" y="1769"/>
                  </a:cubicBezTo>
                  <a:cubicBezTo>
                    <a:pt x="516" y="1769"/>
                    <a:pt x="359" y="1544"/>
                    <a:pt x="336" y="1330"/>
                  </a:cubicBezTo>
                  <a:cubicBezTo>
                    <a:pt x="294" y="1148"/>
                    <a:pt x="280" y="730"/>
                    <a:pt x="447" y="604"/>
                  </a:cubicBezTo>
                  <a:cubicBezTo>
                    <a:pt x="507" y="569"/>
                    <a:pt x="603" y="558"/>
                    <a:pt x="707" y="558"/>
                  </a:cubicBezTo>
                  <a:cubicBezTo>
                    <a:pt x="845" y="558"/>
                    <a:pt x="999" y="576"/>
                    <a:pt x="1103" y="576"/>
                  </a:cubicBezTo>
                  <a:cubicBezTo>
                    <a:pt x="1326" y="576"/>
                    <a:pt x="1535" y="576"/>
                    <a:pt x="1744" y="535"/>
                  </a:cubicBezTo>
                  <a:cubicBezTo>
                    <a:pt x="2559" y="456"/>
                    <a:pt x="3349" y="253"/>
                    <a:pt x="4183" y="253"/>
                  </a:cubicBezTo>
                  <a:cubicBezTo>
                    <a:pt x="4235" y="253"/>
                    <a:pt x="4287" y="254"/>
                    <a:pt x="4339" y="256"/>
                  </a:cubicBezTo>
                  <a:cubicBezTo>
                    <a:pt x="4520" y="256"/>
                    <a:pt x="4520" y="5"/>
                    <a:pt x="4339" y="5"/>
                  </a:cubicBezTo>
                  <a:cubicBezTo>
                    <a:pt x="4266" y="2"/>
                    <a:pt x="4194" y="0"/>
                    <a:pt x="41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3"/>
            <p:cNvSpPr/>
            <p:nvPr/>
          </p:nvSpPr>
          <p:spPr>
            <a:xfrm>
              <a:off x="3787150" y="2315450"/>
              <a:ext cx="153450" cy="11150"/>
            </a:xfrm>
            <a:custGeom>
              <a:avLst/>
              <a:gdLst/>
              <a:ahLst/>
              <a:cxnLst/>
              <a:rect l="l" t="t" r="r" b="b"/>
              <a:pathLst>
                <a:path w="6138" h="446" extrusionOk="0">
                  <a:moveTo>
                    <a:pt x="4839" y="1"/>
                  </a:moveTo>
                  <a:cubicBezTo>
                    <a:pt x="3278" y="1"/>
                    <a:pt x="1721" y="68"/>
                    <a:pt x="182" y="180"/>
                  </a:cubicBezTo>
                  <a:cubicBezTo>
                    <a:pt x="5" y="194"/>
                    <a:pt x="0" y="446"/>
                    <a:pt x="168" y="446"/>
                  </a:cubicBezTo>
                  <a:cubicBezTo>
                    <a:pt x="173" y="446"/>
                    <a:pt x="177" y="446"/>
                    <a:pt x="182" y="445"/>
                  </a:cubicBezTo>
                  <a:cubicBezTo>
                    <a:pt x="1838" y="326"/>
                    <a:pt x="3473" y="258"/>
                    <a:pt x="5123" y="258"/>
                  </a:cubicBezTo>
                  <a:cubicBezTo>
                    <a:pt x="5405" y="258"/>
                    <a:pt x="5688" y="260"/>
                    <a:pt x="5970" y="264"/>
                  </a:cubicBezTo>
                  <a:cubicBezTo>
                    <a:pt x="6138" y="264"/>
                    <a:pt x="6138" y="13"/>
                    <a:pt x="5970" y="13"/>
                  </a:cubicBezTo>
                  <a:cubicBezTo>
                    <a:pt x="5593" y="5"/>
                    <a:pt x="5216" y="1"/>
                    <a:pt x="48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3"/>
            <p:cNvSpPr/>
            <p:nvPr/>
          </p:nvSpPr>
          <p:spPr>
            <a:xfrm>
              <a:off x="3957675" y="2315050"/>
              <a:ext cx="123125" cy="35025"/>
            </a:xfrm>
            <a:custGeom>
              <a:avLst/>
              <a:gdLst/>
              <a:ahLst/>
              <a:cxnLst/>
              <a:rect l="l" t="t" r="r" b="b"/>
              <a:pathLst>
                <a:path w="4925" h="1401" extrusionOk="0">
                  <a:moveTo>
                    <a:pt x="142" y="0"/>
                  </a:moveTo>
                  <a:cubicBezTo>
                    <a:pt x="0" y="0"/>
                    <a:pt x="4" y="252"/>
                    <a:pt x="154" y="252"/>
                  </a:cubicBezTo>
                  <a:cubicBezTo>
                    <a:pt x="1130" y="252"/>
                    <a:pt x="2093" y="252"/>
                    <a:pt x="3069" y="266"/>
                  </a:cubicBezTo>
                  <a:lnTo>
                    <a:pt x="3780" y="266"/>
                  </a:lnTo>
                  <a:cubicBezTo>
                    <a:pt x="3892" y="266"/>
                    <a:pt x="4012" y="255"/>
                    <a:pt x="4126" y="255"/>
                  </a:cubicBezTo>
                  <a:cubicBezTo>
                    <a:pt x="4270" y="255"/>
                    <a:pt x="4405" y="272"/>
                    <a:pt x="4506" y="350"/>
                  </a:cubicBezTo>
                  <a:cubicBezTo>
                    <a:pt x="4743" y="545"/>
                    <a:pt x="4645" y="949"/>
                    <a:pt x="4338" y="1047"/>
                  </a:cubicBezTo>
                  <a:cubicBezTo>
                    <a:pt x="4227" y="1103"/>
                    <a:pt x="4087" y="1089"/>
                    <a:pt x="3962" y="1159"/>
                  </a:cubicBezTo>
                  <a:cubicBezTo>
                    <a:pt x="3832" y="1230"/>
                    <a:pt x="3912" y="1400"/>
                    <a:pt x="4032" y="1400"/>
                  </a:cubicBezTo>
                  <a:cubicBezTo>
                    <a:pt x="4054" y="1400"/>
                    <a:pt x="4078" y="1395"/>
                    <a:pt x="4101" y="1382"/>
                  </a:cubicBezTo>
                  <a:cubicBezTo>
                    <a:pt x="4269" y="1284"/>
                    <a:pt x="4520" y="1354"/>
                    <a:pt x="4673" y="1228"/>
                  </a:cubicBezTo>
                  <a:cubicBezTo>
                    <a:pt x="4826" y="1103"/>
                    <a:pt x="4868" y="908"/>
                    <a:pt x="4882" y="740"/>
                  </a:cubicBezTo>
                  <a:cubicBezTo>
                    <a:pt x="4924" y="336"/>
                    <a:pt x="4785" y="43"/>
                    <a:pt x="4338" y="29"/>
                  </a:cubicBezTo>
                  <a:cubicBezTo>
                    <a:pt x="4078" y="13"/>
                    <a:pt x="3815" y="9"/>
                    <a:pt x="3549" y="9"/>
                  </a:cubicBezTo>
                  <a:cubicBezTo>
                    <a:pt x="3333" y="9"/>
                    <a:pt x="3116" y="11"/>
                    <a:pt x="2900" y="11"/>
                  </a:cubicBezTo>
                  <a:cubicBezTo>
                    <a:pt x="2695" y="11"/>
                    <a:pt x="2491" y="9"/>
                    <a:pt x="2288" y="1"/>
                  </a:cubicBezTo>
                  <a:lnTo>
                    <a:pt x="154" y="1"/>
                  </a:lnTo>
                  <a:cubicBezTo>
                    <a:pt x="150" y="1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3"/>
            <p:cNvSpPr/>
            <p:nvPr/>
          </p:nvSpPr>
          <p:spPr>
            <a:xfrm>
              <a:off x="3637900" y="2171350"/>
              <a:ext cx="144025" cy="161875"/>
            </a:xfrm>
            <a:custGeom>
              <a:avLst/>
              <a:gdLst/>
              <a:ahLst/>
              <a:cxnLst/>
              <a:rect l="l" t="t" r="r" b="b"/>
              <a:pathLst>
                <a:path w="5761" h="6475" extrusionOk="0">
                  <a:moveTo>
                    <a:pt x="5618" y="0"/>
                  </a:moveTo>
                  <a:cubicBezTo>
                    <a:pt x="5610" y="0"/>
                    <a:pt x="5602" y="1"/>
                    <a:pt x="5594" y="2"/>
                  </a:cubicBezTo>
                  <a:cubicBezTo>
                    <a:pt x="4562" y="100"/>
                    <a:pt x="3529" y="197"/>
                    <a:pt x="2497" y="239"/>
                  </a:cubicBezTo>
                  <a:cubicBezTo>
                    <a:pt x="1995" y="281"/>
                    <a:pt x="1479" y="295"/>
                    <a:pt x="949" y="295"/>
                  </a:cubicBezTo>
                  <a:cubicBezTo>
                    <a:pt x="890" y="295"/>
                    <a:pt x="829" y="293"/>
                    <a:pt x="767" y="293"/>
                  </a:cubicBezTo>
                  <a:cubicBezTo>
                    <a:pt x="519" y="293"/>
                    <a:pt x="260" y="320"/>
                    <a:pt x="126" y="588"/>
                  </a:cubicBezTo>
                  <a:cubicBezTo>
                    <a:pt x="0" y="909"/>
                    <a:pt x="196" y="1397"/>
                    <a:pt x="265" y="1704"/>
                  </a:cubicBezTo>
                  <a:cubicBezTo>
                    <a:pt x="377" y="2192"/>
                    <a:pt x="475" y="2694"/>
                    <a:pt x="572" y="3182"/>
                  </a:cubicBezTo>
                  <a:cubicBezTo>
                    <a:pt x="754" y="4229"/>
                    <a:pt x="893" y="5275"/>
                    <a:pt x="935" y="6349"/>
                  </a:cubicBezTo>
                  <a:cubicBezTo>
                    <a:pt x="956" y="6432"/>
                    <a:pt x="1029" y="6474"/>
                    <a:pt x="1097" y="6474"/>
                  </a:cubicBezTo>
                  <a:cubicBezTo>
                    <a:pt x="1165" y="6474"/>
                    <a:pt x="1228" y="6432"/>
                    <a:pt x="1228" y="6349"/>
                  </a:cubicBezTo>
                  <a:cubicBezTo>
                    <a:pt x="1158" y="4577"/>
                    <a:pt x="837" y="2862"/>
                    <a:pt x="433" y="1146"/>
                  </a:cubicBezTo>
                  <a:cubicBezTo>
                    <a:pt x="405" y="1062"/>
                    <a:pt x="349" y="853"/>
                    <a:pt x="363" y="797"/>
                  </a:cubicBezTo>
                  <a:cubicBezTo>
                    <a:pt x="405" y="630"/>
                    <a:pt x="628" y="574"/>
                    <a:pt x="781" y="574"/>
                  </a:cubicBezTo>
                  <a:cubicBezTo>
                    <a:pt x="1019" y="574"/>
                    <a:pt x="1256" y="560"/>
                    <a:pt x="1493" y="560"/>
                  </a:cubicBezTo>
                  <a:cubicBezTo>
                    <a:pt x="1953" y="532"/>
                    <a:pt x="2400" y="518"/>
                    <a:pt x="2832" y="490"/>
                  </a:cubicBezTo>
                  <a:cubicBezTo>
                    <a:pt x="3766" y="435"/>
                    <a:pt x="4687" y="351"/>
                    <a:pt x="5594" y="253"/>
                  </a:cubicBezTo>
                  <a:cubicBezTo>
                    <a:pt x="5753" y="240"/>
                    <a:pt x="5761" y="0"/>
                    <a:pt x="5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3"/>
            <p:cNvSpPr/>
            <p:nvPr/>
          </p:nvSpPr>
          <p:spPr>
            <a:xfrm>
              <a:off x="3939550" y="2164400"/>
              <a:ext cx="133225" cy="153125"/>
            </a:xfrm>
            <a:custGeom>
              <a:avLst/>
              <a:gdLst/>
              <a:ahLst/>
              <a:cxnLst/>
              <a:rect l="l" t="t" r="r" b="b"/>
              <a:pathLst>
                <a:path w="5329" h="6125" extrusionOk="0">
                  <a:moveTo>
                    <a:pt x="2004" y="0"/>
                  </a:moveTo>
                  <a:cubicBezTo>
                    <a:pt x="1376" y="0"/>
                    <a:pt x="752" y="31"/>
                    <a:pt x="139" y="85"/>
                  </a:cubicBezTo>
                  <a:cubicBezTo>
                    <a:pt x="3" y="98"/>
                    <a:pt x="0" y="350"/>
                    <a:pt x="155" y="350"/>
                  </a:cubicBezTo>
                  <a:cubicBezTo>
                    <a:pt x="159" y="350"/>
                    <a:pt x="163" y="350"/>
                    <a:pt x="167" y="350"/>
                  </a:cubicBezTo>
                  <a:cubicBezTo>
                    <a:pt x="745" y="292"/>
                    <a:pt x="1330" y="261"/>
                    <a:pt x="1912" y="261"/>
                  </a:cubicBezTo>
                  <a:cubicBezTo>
                    <a:pt x="2172" y="261"/>
                    <a:pt x="2433" y="267"/>
                    <a:pt x="2692" y="280"/>
                  </a:cubicBezTo>
                  <a:cubicBezTo>
                    <a:pt x="3110" y="294"/>
                    <a:pt x="3529" y="336"/>
                    <a:pt x="3975" y="364"/>
                  </a:cubicBezTo>
                  <a:cubicBezTo>
                    <a:pt x="4212" y="378"/>
                    <a:pt x="4463" y="406"/>
                    <a:pt x="4687" y="447"/>
                  </a:cubicBezTo>
                  <a:cubicBezTo>
                    <a:pt x="4952" y="503"/>
                    <a:pt x="4994" y="615"/>
                    <a:pt x="4980" y="866"/>
                  </a:cubicBezTo>
                  <a:cubicBezTo>
                    <a:pt x="4924" y="2582"/>
                    <a:pt x="4715" y="4311"/>
                    <a:pt x="4575" y="5999"/>
                  </a:cubicBezTo>
                  <a:cubicBezTo>
                    <a:pt x="4568" y="6083"/>
                    <a:pt x="4631" y="6125"/>
                    <a:pt x="4697" y="6125"/>
                  </a:cubicBezTo>
                  <a:cubicBezTo>
                    <a:pt x="4763" y="6125"/>
                    <a:pt x="4833" y="6083"/>
                    <a:pt x="4840" y="5999"/>
                  </a:cubicBezTo>
                  <a:cubicBezTo>
                    <a:pt x="4924" y="5023"/>
                    <a:pt x="4994" y="4018"/>
                    <a:pt x="5063" y="3056"/>
                  </a:cubicBezTo>
                  <a:lnTo>
                    <a:pt x="5175" y="1633"/>
                  </a:lnTo>
                  <a:cubicBezTo>
                    <a:pt x="5189" y="1284"/>
                    <a:pt x="5328" y="782"/>
                    <a:pt x="5175" y="475"/>
                  </a:cubicBezTo>
                  <a:cubicBezTo>
                    <a:pt x="5049" y="210"/>
                    <a:pt x="4715" y="210"/>
                    <a:pt x="4463" y="169"/>
                  </a:cubicBezTo>
                  <a:cubicBezTo>
                    <a:pt x="3989" y="99"/>
                    <a:pt x="3515" y="71"/>
                    <a:pt x="3041" y="29"/>
                  </a:cubicBezTo>
                  <a:cubicBezTo>
                    <a:pt x="2695" y="9"/>
                    <a:pt x="2349" y="0"/>
                    <a:pt x="20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3"/>
            <p:cNvSpPr/>
            <p:nvPr/>
          </p:nvSpPr>
          <p:spPr>
            <a:xfrm>
              <a:off x="3758675" y="2066150"/>
              <a:ext cx="219950" cy="292600"/>
            </a:xfrm>
            <a:custGeom>
              <a:avLst/>
              <a:gdLst/>
              <a:ahLst/>
              <a:cxnLst/>
              <a:rect l="l" t="t" r="r" b="b"/>
              <a:pathLst>
                <a:path w="8798" h="11704" extrusionOk="0">
                  <a:moveTo>
                    <a:pt x="4397" y="1"/>
                  </a:moveTo>
                  <a:cubicBezTo>
                    <a:pt x="3711" y="1"/>
                    <a:pt x="3025" y="155"/>
                    <a:pt x="2409" y="458"/>
                  </a:cubicBezTo>
                  <a:cubicBezTo>
                    <a:pt x="1711" y="807"/>
                    <a:pt x="1125" y="1406"/>
                    <a:pt x="833" y="2118"/>
                  </a:cubicBezTo>
                  <a:cubicBezTo>
                    <a:pt x="484" y="2955"/>
                    <a:pt x="735" y="3750"/>
                    <a:pt x="1084" y="4545"/>
                  </a:cubicBezTo>
                  <a:cubicBezTo>
                    <a:pt x="1279" y="4949"/>
                    <a:pt x="1474" y="5354"/>
                    <a:pt x="1432" y="5828"/>
                  </a:cubicBezTo>
                  <a:cubicBezTo>
                    <a:pt x="1404" y="6414"/>
                    <a:pt x="1181" y="7014"/>
                    <a:pt x="1014" y="7586"/>
                  </a:cubicBezTo>
                  <a:lnTo>
                    <a:pt x="93" y="11129"/>
                  </a:lnTo>
                  <a:cubicBezTo>
                    <a:pt x="0" y="11475"/>
                    <a:pt x="290" y="11703"/>
                    <a:pt x="568" y="11703"/>
                  </a:cubicBezTo>
                  <a:cubicBezTo>
                    <a:pt x="749" y="11703"/>
                    <a:pt x="925" y="11606"/>
                    <a:pt x="986" y="11380"/>
                  </a:cubicBezTo>
                  <a:lnTo>
                    <a:pt x="1767" y="8339"/>
                  </a:lnTo>
                  <a:cubicBezTo>
                    <a:pt x="1893" y="7865"/>
                    <a:pt x="2018" y="7418"/>
                    <a:pt x="2144" y="6944"/>
                  </a:cubicBezTo>
                  <a:cubicBezTo>
                    <a:pt x="2255" y="6470"/>
                    <a:pt x="2395" y="5968"/>
                    <a:pt x="2353" y="5479"/>
                  </a:cubicBezTo>
                  <a:cubicBezTo>
                    <a:pt x="2255" y="4656"/>
                    <a:pt x="1697" y="4015"/>
                    <a:pt x="1586" y="3220"/>
                  </a:cubicBezTo>
                  <a:cubicBezTo>
                    <a:pt x="1474" y="2522"/>
                    <a:pt x="1934" y="1867"/>
                    <a:pt x="2464" y="1490"/>
                  </a:cubicBezTo>
                  <a:cubicBezTo>
                    <a:pt x="3033" y="1088"/>
                    <a:pt x="3712" y="916"/>
                    <a:pt x="4390" y="916"/>
                  </a:cubicBezTo>
                  <a:cubicBezTo>
                    <a:pt x="4511" y="916"/>
                    <a:pt x="4632" y="922"/>
                    <a:pt x="4752" y="932"/>
                  </a:cubicBezTo>
                  <a:cubicBezTo>
                    <a:pt x="5143" y="960"/>
                    <a:pt x="5533" y="1072"/>
                    <a:pt x="5882" y="1225"/>
                  </a:cubicBezTo>
                  <a:cubicBezTo>
                    <a:pt x="6286" y="1420"/>
                    <a:pt x="6440" y="1895"/>
                    <a:pt x="6565" y="2285"/>
                  </a:cubicBezTo>
                  <a:cubicBezTo>
                    <a:pt x="6691" y="2690"/>
                    <a:pt x="6858" y="3122"/>
                    <a:pt x="6761" y="3527"/>
                  </a:cubicBezTo>
                  <a:cubicBezTo>
                    <a:pt x="6635" y="3931"/>
                    <a:pt x="6468" y="4405"/>
                    <a:pt x="6286" y="4782"/>
                  </a:cubicBezTo>
                  <a:cubicBezTo>
                    <a:pt x="5938" y="5549"/>
                    <a:pt x="5645" y="6191"/>
                    <a:pt x="5938" y="7014"/>
                  </a:cubicBezTo>
                  <a:cubicBezTo>
                    <a:pt x="6231" y="7851"/>
                    <a:pt x="6789" y="8548"/>
                    <a:pt x="7040" y="9399"/>
                  </a:cubicBezTo>
                  <a:cubicBezTo>
                    <a:pt x="7277" y="10208"/>
                    <a:pt x="7472" y="10975"/>
                    <a:pt x="8169" y="11519"/>
                  </a:cubicBezTo>
                  <a:cubicBezTo>
                    <a:pt x="8239" y="11574"/>
                    <a:pt x="8311" y="11599"/>
                    <a:pt x="8380" y="11599"/>
                  </a:cubicBezTo>
                  <a:cubicBezTo>
                    <a:pt x="8504" y="11599"/>
                    <a:pt x="8619" y="11519"/>
                    <a:pt x="8700" y="11394"/>
                  </a:cubicBezTo>
                  <a:cubicBezTo>
                    <a:pt x="8797" y="11184"/>
                    <a:pt x="8462" y="10766"/>
                    <a:pt x="8309" y="10487"/>
                  </a:cubicBezTo>
                  <a:cubicBezTo>
                    <a:pt x="7946" y="9859"/>
                    <a:pt x="7821" y="9511"/>
                    <a:pt x="7598" y="8883"/>
                  </a:cubicBezTo>
                  <a:cubicBezTo>
                    <a:pt x="7291" y="8102"/>
                    <a:pt x="6872" y="7279"/>
                    <a:pt x="6691" y="6456"/>
                  </a:cubicBezTo>
                  <a:cubicBezTo>
                    <a:pt x="6496" y="5619"/>
                    <a:pt x="7054" y="4866"/>
                    <a:pt x="7347" y="4140"/>
                  </a:cubicBezTo>
                  <a:cubicBezTo>
                    <a:pt x="7737" y="3192"/>
                    <a:pt x="7598" y="2285"/>
                    <a:pt x="7179" y="1379"/>
                  </a:cubicBezTo>
                  <a:cubicBezTo>
                    <a:pt x="6998" y="1016"/>
                    <a:pt x="6803" y="709"/>
                    <a:pt x="6440" y="500"/>
                  </a:cubicBezTo>
                  <a:cubicBezTo>
                    <a:pt x="6021" y="263"/>
                    <a:pt x="5547" y="123"/>
                    <a:pt x="5087" y="53"/>
                  </a:cubicBezTo>
                  <a:cubicBezTo>
                    <a:pt x="4859" y="18"/>
                    <a:pt x="4628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3"/>
            <p:cNvSpPr/>
            <p:nvPr/>
          </p:nvSpPr>
          <p:spPr>
            <a:xfrm>
              <a:off x="3756425" y="2061550"/>
              <a:ext cx="223625" cy="298400"/>
            </a:xfrm>
            <a:custGeom>
              <a:avLst/>
              <a:gdLst/>
              <a:ahLst/>
              <a:cxnLst/>
              <a:rect l="l" t="t" r="r" b="b"/>
              <a:pathLst>
                <a:path w="8945" h="11936" extrusionOk="0">
                  <a:moveTo>
                    <a:pt x="4633" y="0"/>
                  </a:moveTo>
                  <a:cubicBezTo>
                    <a:pt x="3740" y="0"/>
                    <a:pt x="2806" y="196"/>
                    <a:pt x="2024" y="586"/>
                  </a:cubicBezTo>
                  <a:cubicBezTo>
                    <a:pt x="1327" y="935"/>
                    <a:pt x="769" y="1842"/>
                    <a:pt x="630" y="2595"/>
                  </a:cubicBezTo>
                  <a:cubicBezTo>
                    <a:pt x="462" y="3446"/>
                    <a:pt x="727" y="4283"/>
                    <a:pt x="1132" y="5036"/>
                  </a:cubicBezTo>
                  <a:cubicBezTo>
                    <a:pt x="1271" y="5301"/>
                    <a:pt x="1467" y="5524"/>
                    <a:pt x="1480" y="5817"/>
                  </a:cubicBezTo>
                  <a:cubicBezTo>
                    <a:pt x="1494" y="6096"/>
                    <a:pt x="1397" y="6417"/>
                    <a:pt x="1341" y="6696"/>
                  </a:cubicBezTo>
                  <a:cubicBezTo>
                    <a:pt x="1215" y="7254"/>
                    <a:pt x="1062" y="7812"/>
                    <a:pt x="923" y="8369"/>
                  </a:cubicBezTo>
                  <a:cubicBezTo>
                    <a:pt x="630" y="9485"/>
                    <a:pt x="295" y="10601"/>
                    <a:pt x="44" y="11717"/>
                  </a:cubicBezTo>
                  <a:cubicBezTo>
                    <a:pt x="0" y="11856"/>
                    <a:pt x="81" y="11935"/>
                    <a:pt x="162" y="11935"/>
                  </a:cubicBezTo>
                  <a:cubicBezTo>
                    <a:pt x="211" y="11935"/>
                    <a:pt x="260" y="11906"/>
                    <a:pt x="281" y="11843"/>
                  </a:cubicBezTo>
                  <a:cubicBezTo>
                    <a:pt x="713" y="9960"/>
                    <a:pt x="1341" y="8104"/>
                    <a:pt x="1704" y="6193"/>
                  </a:cubicBezTo>
                  <a:cubicBezTo>
                    <a:pt x="1759" y="5887"/>
                    <a:pt x="1718" y="5594"/>
                    <a:pt x="1578" y="5329"/>
                  </a:cubicBezTo>
                  <a:cubicBezTo>
                    <a:pt x="1341" y="4910"/>
                    <a:pt x="1118" y="4520"/>
                    <a:pt x="978" y="4045"/>
                  </a:cubicBezTo>
                  <a:cubicBezTo>
                    <a:pt x="699" y="3097"/>
                    <a:pt x="867" y="2148"/>
                    <a:pt x="1536" y="1395"/>
                  </a:cubicBezTo>
                  <a:cubicBezTo>
                    <a:pt x="2136" y="698"/>
                    <a:pt x="3112" y="419"/>
                    <a:pt x="4019" y="335"/>
                  </a:cubicBezTo>
                  <a:cubicBezTo>
                    <a:pt x="4213" y="312"/>
                    <a:pt x="4408" y="299"/>
                    <a:pt x="4602" y="299"/>
                  </a:cubicBezTo>
                  <a:cubicBezTo>
                    <a:pt x="5355" y="299"/>
                    <a:pt x="6087" y="495"/>
                    <a:pt x="6641" y="1060"/>
                  </a:cubicBezTo>
                  <a:cubicBezTo>
                    <a:pt x="7269" y="1730"/>
                    <a:pt x="7562" y="2511"/>
                    <a:pt x="7506" y="3418"/>
                  </a:cubicBezTo>
                  <a:cubicBezTo>
                    <a:pt x="7478" y="4310"/>
                    <a:pt x="6767" y="5008"/>
                    <a:pt x="6711" y="5873"/>
                  </a:cubicBezTo>
                  <a:cubicBezTo>
                    <a:pt x="6669" y="6347"/>
                    <a:pt x="6851" y="6793"/>
                    <a:pt x="7004" y="7240"/>
                  </a:cubicBezTo>
                  <a:cubicBezTo>
                    <a:pt x="7185" y="7742"/>
                    <a:pt x="7325" y="8244"/>
                    <a:pt x="7492" y="8746"/>
                  </a:cubicBezTo>
                  <a:cubicBezTo>
                    <a:pt x="7813" y="9695"/>
                    <a:pt x="8190" y="10601"/>
                    <a:pt x="8664" y="11466"/>
                  </a:cubicBezTo>
                  <a:cubicBezTo>
                    <a:pt x="8691" y="11519"/>
                    <a:pt x="8732" y="11542"/>
                    <a:pt x="8772" y="11542"/>
                  </a:cubicBezTo>
                  <a:cubicBezTo>
                    <a:pt x="8859" y="11542"/>
                    <a:pt x="8944" y="11441"/>
                    <a:pt x="8887" y="11327"/>
                  </a:cubicBezTo>
                  <a:cubicBezTo>
                    <a:pt x="8399" y="10448"/>
                    <a:pt x="8022" y="9513"/>
                    <a:pt x="7702" y="8537"/>
                  </a:cubicBezTo>
                  <a:cubicBezTo>
                    <a:pt x="7562" y="8077"/>
                    <a:pt x="7423" y="7602"/>
                    <a:pt x="7255" y="7142"/>
                  </a:cubicBezTo>
                  <a:cubicBezTo>
                    <a:pt x="7060" y="6626"/>
                    <a:pt x="6865" y="6124"/>
                    <a:pt x="7018" y="5566"/>
                  </a:cubicBezTo>
                  <a:cubicBezTo>
                    <a:pt x="7144" y="5147"/>
                    <a:pt x="7395" y="4757"/>
                    <a:pt x="7548" y="4338"/>
                  </a:cubicBezTo>
                  <a:cubicBezTo>
                    <a:pt x="7715" y="3906"/>
                    <a:pt x="7785" y="3487"/>
                    <a:pt x="7771" y="3013"/>
                  </a:cubicBezTo>
                  <a:cubicBezTo>
                    <a:pt x="7715" y="2190"/>
                    <a:pt x="7437" y="1521"/>
                    <a:pt x="6906" y="921"/>
                  </a:cubicBezTo>
                  <a:cubicBezTo>
                    <a:pt x="6293" y="265"/>
                    <a:pt x="5526" y="14"/>
                    <a:pt x="46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3"/>
            <p:cNvSpPr/>
            <p:nvPr/>
          </p:nvSpPr>
          <p:spPr>
            <a:xfrm>
              <a:off x="3756275" y="2084350"/>
              <a:ext cx="226075" cy="278475"/>
            </a:xfrm>
            <a:custGeom>
              <a:avLst/>
              <a:gdLst/>
              <a:ahLst/>
              <a:cxnLst/>
              <a:rect l="l" t="t" r="r" b="b"/>
              <a:pathLst>
                <a:path w="9043" h="11139" extrusionOk="0">
                  <a:moveTo>
                    <a:pt x="4310" y="0"/>
                  </a:moveTo>
                  <a:cubicBezTo>
                    <a:pt x="3626" y="0"/>
                    <a:pt x="2952" y="206"/>
                    <a:pt x="2379" y="567"/>
                  </a:cubicBezTo>
                  <a:cubicBezTo>
                    <a:pt x="1751" y="971"/>
                    <a:pt x="1473" y="1752"/>
                    <a:pt x="1486" y="2478"/>
                  </a:cubicBezTo>
                  <a:cubicBezTo>
                    <a:pt x="1500" y="3343"/>
                    <a:pt x="2003" y="3942"/>
                    <a:pt x="2351" y="4682"/>
                  </a:cubicBezTo>
                  <a:cubicBezTo>
                    <a:pt x="2602" y="5226"/>
                    <a:pt x="2309" y="5853"/>
                    <a:pt x="2142" y="6356"/>
                  </a:cubicBezTo>
                  <a:cubicBezTo>
                    <a:pt x="1989" y="6913"/>
                    <a:pt x="1821" y="7471"/>
                    <a:pt x="1654" y="8029"/>
                  </a:cubicBezTo>
                  <a:cubicBezTo>
                    <a:pt x="1500" y="8587"/>
                    <a:pt x="1333" y="9145"/>
                    <a:pt x="1166" y="9717"/>
                  </a:cubicBezTo>
                  <a:cubicBezTo>
                    <a:pt x="1082" y="9996"/>
                    <a:pt x="1012" y="10261"/>
                    <a:pt x="873" y="10526"/>
                  </a:cubicBezTo>
                  <a:cubicBezTo>
                    <a:pt x="803" y="10666"/>
                    <a:pt x="747" y="10763"/>
                    <a:pt x="580" y="10819"/>
                  </a:cubicBezTo>
                  <a:cubicBezTo>
                    <a:pt x="515" y="10843"/>
                    <a:pt x="457" y="10859"/>
                    <a:pt x="408" y="10859"/>
                  </a:cubicBezTo>
                  <a:cubicBezTo>
                    <a:pt x="342" y="10859"/>
                    <a:pt x="291" y="10829"/>
                    <a:pt x="259" y="10749"/>
                  </a:cubicBezTo>
                  <a:cubicBezTo>
                    <a:pt x="248" y="10697"/>
                    <a:pt x="207" y="10674"/>
                    <a:pt x="161" y="10674"/>
                  </a:cubicBezTo>
                  <a:cubicBezTo>
                    <a:pt x="86" y="10674"/>
                    <a:pt x="1" y="10737"/>
                    <a:pt x="36" y="10833"/>
                  </a:cubicBezTo>
                  <a:cubicBezTo>
                    <a:pt x="114" y="11057"/>
                    <a:pt x="233" y="11138"/>
                    <a:pt x="411" y="11138"/>
                  </a:cubicBezTo>
                  <a:cubicBezTo>
                    <a:pt x="488" y="11138"/>
                    <a:pt x="577" y="11123"/>
                    <a:pt x="677" y="11098"/>
                  </a:cubicBezTo>
                  <a:cubicBezTo>
                    <a:pt x="1026" y="11000"/>
                    <a:pt x="1166" y="10666"/>
                    <a:pt x="1291" y="10345"/>
                  </a:cubicBezTo>
                  <a:cubicBezTo>
                    <a:pt x="1486" y="9885"/>
                    <a:pt x="1584" y="9341"/>
                    <a:pt x="1724" y="8852"/>
                  </a:cubicBezTo>
                  <a:cubicBezTo>
                    <a:pt x="1891" y="8322"/>
                    <a:pt x="2030" y="7820"/>
                    <a:pt x="2184" y="7304"/>
                  </a:cubicBezTo>
                  <a:cubicBezTo>
                    <a:pt x="2337" y="6774"/>
                    <a:pt x="2519" y="6258"/>
                    <a:pt x="2658" y="5714"/>
                  </a:cubicBezTo>
                  <a:cubicBezTo>
                    <a:pt x="2756" y="5323"/>
                    <a:pt x="2798" y="4919"/>
                    <a:pt x="2602" y="4556"/>
                  </a:cubicBezTo>
                  <a:cubicBezTo>
                    <a:pt x="2170" y="3719"/>
                    <a:pt x="1570" y="2952"/>
                    <a:pt x="1821" y="1962"/>
                  </a:cubicBezTo>
                  <a:cubicBezTo>
                    <a:pt x="1961" y="1418"/>
                    <a:pt x="2142" y="1027"/>
                    <a:pt x="2630" y="734"/>
                  </a:cubicBezTo>
                  <a:cubicBezTo>
                    <a:pt x="3049" y="497"/>
                    <a:pt x="3523" y="358"/>
                    <a:pt x="4011" y="302"/>
                  </a:cubicBezTo>
                  <a:cubicBezTo>
                    <a:pt x="4130" y="290"/>
                    <a:pt x="4250" y="283"/>
                    <a:pt x="4371" y="283"/>
                  </a:cubicBezTo>
                  <a:cubicBezTo>
                    <a:pt x="5213" y="283"/>
                    <a:pt x="6063" y="591"/>
                    <a:pt x="6466" y="1348"/>
                  </a:cubicBezTo>
                  <a:cubicBezTo>
                    <a:pt x="6745" y="1836"/>
                    <a:pt x="6885" y="2338"/>
                    <a:pt x="6745" y="2896"/>
                  </a:cubicBezTo>
                  <a:cubicBezTo>
                    <a:pt x="6633" y="3384"/>
                    <a:pt x="6368" y="3831"/>
                    <a:pt x="6089" y="4249"/>
                  </a:cubicBezTo>
                  <a:cubicBezTo>
                    <a:pt x="5587" y="5016"/>
                    <a:pt x="5880" y="6077"/>
                    <a:pt x="6159" y="6858"/>
                  </a:cubicBezTo>
                  <a:cubicBezTo>
                    <a:pt x="6508" y="7848"/>
                    <a:pt x="6926" y="8866"/>
                    <a:pt x="7415" y="9801"/>
                  </a:cubicBezTo>
                  <a:cubicBezTo>
                    <a:pt x="7597" y="10166"/>
                    <a:pt x="8052" y="11034"/>
                    <a:pt x="8532" y="11034"/>
                  </a:cubicBezTo>
                  <a:cubicBezTo>
                    <a:pt x="8675" y="11034"/>
                    <a:pt x="8821" y="10956"/>
                    <a:pt x="8963" y="10763"/>
                  </a:cubicBezTo>
                  <a:cubicBezTo>
                    <a:pt x="9042" y="10664"/>
                    <a:pt x="8945" y="10572"/>
                    <a:pt x="8848" y="10572"/>
                  </a:cubicBezTo>
                  <a:cubicBezTo>
                    <a:pt x="8808" y="10572"/>
                    <a:pt x="8768" y="10587"/>
                    <a:pt x="8740" y="10624"/>
                  </a:cubicBezTo>
                  <a:cubicBezTo>
                    <a:pt x="8673" y="10713"/>
                    <a:pt x="8601" y="10751"/>
                    <a:pt x="8527" y="10751"/>
                  </a:cubicBezTo>
                  <a:cubicBezTo>
                    <a:pt x="8196" y="10751"/>
                    <a:pt x="7821" y="10006"/>
                    <a:pt x="7708" y="9801"/>
                  </a:cubicBezTo>
                  <a:cubicBezTo>
                    <a:pt x="7470" y="9368"/>
                    <a:pt x="7275" y="8894"/>
                    <a:pt x="7080" y="8448"/>
                  </a:cubicBezTo>
                  <a:cubicBezTo>
                    <a:pt x="6731" y="7611"/>
                    <a:pt x="6313" y="6760"/>
                    <a:pt x="6145" y="5853"/>
                  </a:cubicBezTo>
                  <a:cubicBezTo>
                    <a:pt x="6034" y="5323"/>
                    <a:pt x="6034" y="4765"/>
                    <a:pt x="6327" y="4319"/>
                  </a:cubicBezTo>
                  <a:cubicBezTo>
                    <a:pt x="6578" y="3942"/>
                    <a:pt x="6801" y="3552"/>
                    <a:pt x="6940" y="3105"/>
                  </a:cubicBezTo>
                  <a:cubicBezTo>
                    <a:pt x="7191" y="2324"/>
                    <a:pt x="6982" y="1557"/>
                    <a:pt x="6508" y="902"/>
                  </a:cubicBezTo>
                  <a:cubicBezTo>
                    <a:pt x="6076" y="288"/>
                    <a:pt x="5267" y="65"/>
                    <a:pt x="4555" y="9"/>
                  </a:cubicBezTo>
                  <a:cubicBezTo>
                    <a:pt x="4473" y="3"/>
                    <a:pt x="4391" y="0"/>
                    <a:pt x="43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2" name="Google Shape;2212;p53"/>
          <p:cNvSpPr/>
          <p:nvPr/>
        </p:nvSpPr>
        <p:spPr>
          <a:xfrm rot="9718989">
            <a:off x="2014194" y="1828261"/>
            <a:ext cx="3585508" cy="2632996"/>
          </a:xfrm>
          <a:custGeom>
            <a:avLst/>
            <a:gdLst/>
            <a:ahLst/>
            <a:cxnLst/>
            <a:rect l="l" t="t" r="r" b="b"/>
            <a:pathLst>
              <a:path w="85717" h="66618" extrusionOk="0">
                <a:moveTo>
                  <a:pt x="26647" y="0"/>
                </a:moveTo>
                <a:cubicBezTo>
                  <a:pt x="21058" y="0"/>
                  <a:pt x="15879" y="1381"/>
                  <a:pt x="11642" y="5130"/>
                </a:cubicBezTo>
                <a:cubicBezTo>
                  <a:pt x="10061" y="6559"/>
                  <a:pt x="8663" y="8322"/>
                  <a:pt x="7508" y="10571"/>
                </a:cubicBezTo>
                <a:cubicBezTo>
                  <a:pt x="152" y="24948"/>
                  <a:pt x="0" y="52456"/>
                  <a:pt x="17417" y="59873"/>
                </a:cubicBezTo>
                <a:cubicBezTo>
                  <a:pt x="24834" y="63003"/>
                  <a:pt x="33831" y="64341"/>
                  <a:pt x="41703" y="65800"/>
                </a:cubicBezTo>
                <a:cubicBezTo>
                  <a:pt x="44594" y="66327"/>
                  <a:pt x="47358" y="66617"/>
                  <a:pt x="50007" y="66617"/>
                </a:cubicBezTo>
                <a:cubicBezTo>
                  <a:pt x="58191" y="66617"/>
                  <a:pt x="65275" y="63852"/>
                  <a:pt x="71613" y="56803"/>
                </a:cubicBezTo>
                <a:cubicBezTo>
                  <a:pt x="78269" y="49447"/>
                  <a:pt x="85108" y="39599"/>
                  <a:pt x="85473" y="29355"/>
                </a:cubicBezTo>
                <a:cubicBezTo>
                  <a:pt x="85716" y="23763"/>
                  <a:pt x="83589" y="17866"/>
                  <a:pt x="79090" y="14553"/>
                </a:cubicBezTo>
                <a:cubicBezTo>
                  <a:pt x="75412" y="11817"/>
                  <a:pt x="70610" y="11148"/>
                  <a:pt x="66141" y="10115"/>
                </a:cubicBezTo>
                <a:cubicBezTo>
                  <a:pt x="55375" y="7722"/>
                  <a:pt x="39864" y="0"/>
                  <a:pt x="266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3" name="Google Shape;2213;p53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r>
              <a:rPr lang="es-CL" dirty="0"/>
              <a:t>n</a:t>
            </a:r>
            <a:r>
              <a:rPr lang="en" dirty="0"/>
              <a:t>troducci</a:t>
            </a:r>
            <a:r>
              <a:rPr lang="en" sz="2400" dirty="0">
                <a:latin typeface="Cos"/>
              </a:rPr>
              <a:t>ó</a:t>
            </a:r>
            <a:r>
              <a:rPr lang="en" dirty="0"/>
              <a:t>n </a:t>
            </a:r>
            <a:endParaRPr dirty="0"/>
          </a:p>
        </p:txBody>
      </p:sp>
      <p:sp>
        <p:nvSpPr>
          <p:cNvPr id="2214" name="Google Shape;2214;p53"/>
          <p:cNvSpPr txBox="1"/>
          <p:nvPr/>
        </p:nvSpPr>
        <p:spPr>
          <a:xfrm>
            <a:off x="2716858" y="2491574"/>
            <a:ext cx="248490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rPr>
              <a:t>Todo lo que hablamos con respecto al video tiene relaci</a:t>
            </a:r>
            <a:r>
              <a:rPr lang="es-ES" dirty="0">
                <a:solidFill>
                  <a:schemeClr val="dk2"/>
                </a:solidFill>
                <a:latin typeface="Comic Sans MS" panose="030F0702030302020204" pitchFamily="66" charset="0"/>
                <a:ea typeface="Gaegu"/>
                <a:cs typeface="Gaegu"/>
                <a:sym typeface="Gaegu"/>
              </a:rPr>
              <a:t>ó</a:t>
            </a:r>
            <a:r>
              <a:rPr lang="es-ES" sz="1800" b="1" dirty="0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rPr>
              <a:t>n con la ARGUMENTACI</a:t>
            </a:r>
            <a:r>
              <a:rPr lang="es-ES" dirty="0">
                <a:solidFill>
                  <a:schemeClr val="dk2"/>
                </a:solidFill>
                <a:latin typeface="Comic Sans MS" panose="030F0702030302020204" pitchFamily="66" charset="0"/>
                <a:ea typeface="Gaegu"/>
                <a:cs typeface="Gaegu"/>
                <a:sym typeface="Gaegu"/>
              </a:rPr>
              <a:t>Ó</a:t>
            </a:r>
            <a:r>
              <a:rPr lang="es-ES" sz="1800" b="1" dirty="0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rPr>
              <a:t>N  </a:t>
            </a:r>
            <a:endParaRPr sz="1800" b="1" dirty="0">
              <a:solidFill>
                <a:schemeClr val="dk2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grpSp>
        <p:nvGrpSpPr>
          <p:cNvPr id="2215" name="Google Shape;2215;p53"/>
          <p:cNvGrpSpPr/>
          <p:nvPr/>
        </p:nvGrpSpPr>
        <p:grpSpPr>
          <a:xfrm rot="8700113">
            <a:off x="5713417" y="2127566"/>
            <a:ext cx="245954" cy="222131"/>
            <a:chOff x="4947100" y="881950"/>
            <a:chExt cx="245975" cy="222150"/>
          </a:xfrm>
        </p:grpSpPr>
        <p:sp>
          <p:nvSpPr>
            <p:cNvPr id="2216" name="Google Shape;2216;p53"/>
            <p:cNvSpPr/>
            <p:nvPr/>
          </p:nvSpPr>
          <p:spPr>
            <a:xfrm>
              <a:off x="5166350" y="881950"/>
              <a:ext cx="26725" cy="152625"/>
            </a:xfrm>
            <a:custGeom>
              <a:avLst/>
              <a:gdLst/>
              <a:ahLst/>
              <a:cxnLst/>
              <a:rect l="l" t="t" r="r" b="b"/>
              <a:pathLst>
                <a:path w="1069" h="6105" extrusionOk="0">
                  <a:moveTo>
                    <a:pt x="461" y="1"/>
                  </a:moveTo>
                  <a:cubicBezTo>
                    <a:pt x="335" y="1"/>
                    <a:pt x="205" y="69"/>
                    <a:pt x="168" y="199"/>
                  </a:cubicBezTo>
                  <a:cubicBezTo>
                    <a:pt x="1" y="599"/>
                    <a:pt x="68" y="1133"/>
                    <a:pt x="101" y="1600"/>
                  </a:cubicBezTo>
                  <a:lnTo>
                    <a:pt x="234" y="3101"/>
                  </a:lnTo>
                  <a:cubicBezTo>
                    <a:pt x="334" y="4068"/>
                    <a:pt x="535" y="5036"/>
                    <a:pt x="735" y="5970"/>
                  </a:cubicBezTo>
                  <a:cubicBezTo>
                    <a:pt x="750" y="6061"/>
                    <a:pt x="822" y="6104"/>
                    <a:pt x="894" y="6104"/>
                  </a:cubicBezTo>
                  <a:cubicBezTo>
                    <a:pt x="980" y="6104"/>
                    <a:pt x="1068" y="6045"/>
                    <a:pt x="1068" y="5936"/>
                  </a:cubicBezTo>
                  <a:cubicBezTo>
                    <a:pt x="1035" y="4969"/>
                    <a:pt x="1035" y="4035"/>
                    <a:pt x="935" y="3034"/>
                  </a:cubicBezTo>
                  <a:cubicBezTo>
                    <a:pt x="902" y="2534"/>
                    <a:pt x="902" y="2067"/>
                    <a:pt x="868" y="1567"/>
                  </a:cubicBezTo>
                  <a:cubicBezTo>
                    <a:pt x="868" y="1100"/>
                    <a:pt x="902" y="566"/>
                    <a:pt x="701" y="132"/>
                  </a:cubicBezTo>
                  <a:cubicBezTo>
                    <a:pt x="657" y="44"/>
                    <a:pt x="561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3"/>
            <p:cNvSpPr/>
            <p:nvPr/>
          </p:nvSpPr>
          <p:spPr>
            <a:xfrm>
              <a:off x="5046275" y="939575"/>
              <a:ext cx="78175" cy="118175"/>
            </a:xfrm>
            <a:custGeom>
              <a:avLst/>
              <a:gdLst/>
              <a:ahLst/>
              <a:cxnLst/>
              <a:rect l="l" t="t" r="r" b="b"/>
              <a:pathLst>
                <a:path w="3127" h="4727" extrusionOk="0">
                  <a:moveTo>
                    <a:pt x="163" y="1"/>
                  </a:moveTo>
                  <a:cubicBezTo>
                    <a:pt x="75" y="1"/>
                    <a:pt x="0" y="73"/>
                    <a:pt x="0" y="196"/>
                  </a:cubicBezTo>
                  <a:cubicBezTo>
                    <a:pt x="0" y="1029"/>
                    <a:pt x="501" y="1797"/>
                    <a:pt x="968" y="2464"/>
                  </a:cubicBezTo>
                  <a:cubicBezTo>
                    <a:pt x="1502" y="3198"/>
                    <a:pt x="2035" y="3965"/>
                    <a:pt x="2636" y="4665"/>
                  </a:cubicBezTo>
                  <a:cubicBezTo>
                    <a:pt x="2687" y="4708"/>
                    <a:pt x="2748" y="4727"/>
                    <a:pt x="2806" y="4727"/>
                  </a:cubicBezTo>
                  <a:cubicBezTo>
                    <a:pt x="2974" y="4727"/>
                    <a:pt x="3126" y="4572"/>
                    <a:pt x="3003" y="4399"/>
                  </a:cubicBezTo>
                  <a:cubicBezTo>
                    <a:pt x="2536" y="3598"/>
                    <a:pt x="2035" y="2831"/>
                    <a:pt x="1568" y="2097"/>
                  </a:cubicBezTo>
                  <a:lnTo>
                    <a:pt x="968" y="1096"/>
                  </a:lnTo>
                  <a:cubicBezTo>
                    <a:pt x="734" y="763"/>
                    <a:pt x="568" y="362"/>
                    <a:pt x="334" y="95"/>
                  </a:cubicBezTo>
                  <a:cubicBezTo>
                    <a:pt x="282" y="30"/>
                    <a:pt x="220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3"/>
            <p:cNvSpPr/>
            <p:nvPr/>
          </p:nvSpPr>
          <p:spPr>
            <a:xfrm>
              <a:off x="4947100" y="1017725"/>
              <a:ext cx="137100" cy="86375"/>
            </a:xfrm>
            <a:custGeom>
              <a:avLst/>
              <a:gdLst/>
              <a:ahLst/>
              <a:cxnLst/>
              <a:rect l="l" t="t" r="r" b="b"/>
              <a:pathLst>
                <a:path w="5484" h="3455" extrusionOk="0">
                  <a:moveTo>
                    <a:pt x="223" y="1"/>
                  </a:moveTo>
                  <a:cubicBezTo>
                    <a:pt x="82" y="1"/>
                    <a:pt x="1" y="153"/>
                    <a:pt x="31" y="305"/>
                  </a:cubicBezTo>
                  <a:cubicBezTo>
                    <a:pt x="298" y="705"/>
                    <a:pt x="799" y="1006"/>
                    <a:pt x="1199" y="1273"/>
                  </a:cubicBezTo>
                  <a:cubicBezTo>
                    <a:pt x="1632" y="1539"/>
                    <a:pt x="2033" y="1806"/>
                    <a:pt x="2466" y="2040"/>
                  </a:cubicBezTo>
                  <a:cubicBezTo>
                    <a:pt x="3334" y="2607"/>
                    <a:pt x="4268" y="3107"/>
                    <a:pt x="5268" y="3441"/>
                  </a:cubicBezTo>
                  <a:cubicBezTo>
                    <a:pt x="5291" y="3450"/>
                    <a:pt x="5313" y="3454"/>
                    <a:pt x="5332" y="3454"/>
                  </a:cubicBezTo>
                  <a:cubicBezTo>
                    <a:pt x="5450" y="3454"/>
                    <a:pt x="5483" y="3294"/>
                    <a:pt x="5368" y="3207"/>
                  </a:cubicBezTo>
                  <a:cubicBezTo>
                    <a:pt x="4535" y="2640"/>
                    <a:pt x="3667" y="2140"/>
                    <a:pt x="2800" y="1573"/>
                  </a:cubicBezTo>
                  <a:cubicBezTo>
                    <a:pt x="2366" y="1339"/>
                    <a:pt x="1966" y="1039"/>
                    <a:pt x="1532" y="739"/>
                  </a:cubicBezTo>
                  <a:cubicBezTo>
                    <a:pt x="1165" y="505"/>
                    <a:pt x="698" y="138"/>
                    <a:pt x="265" y="5"/>
                  </a:cubicBezTo>
                  <a:cubicBezTo>
                    <a:pt x="250" y="2"/>
                    <a:pt x="236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9" name="Google Shape;2219;p53"/>
          <p:cNvSpPr/>
          <p:nvPr/>
        </p:nvSpPr>
        <p:spPr>
          <a:xfrm rot="2469398" flipH="1">
            <a:off x="3295213" y="1823236"/>
            <a:ext cx="235524" cy="235600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53"/>
          <p:cNvSpPr/>
          <p:nvPr/>
        </p:nvSpPr>
        <p:spPr>
          <a:xfrm rot="2469582" flipH="1">
            <a:off x="5624766" y="4331285"/>
            <a:ext cx="118419" cy="11846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53"/>
          <p:cNvSpPr/>
          <p:nvPr/>
        </p:nvSpPr>
        <p:spPr>
          <a:xfrm rot="2469582" flipH="1">
            <a:off x="5777166" y="4407485"/>
            <a:ext cx="118419" cy="118461"/>
          </a:xfrm>
          <a:custGeom>
            <a:avLst/>
            <a:gdLst/>
            <a:ahLst/>
            <a:cxnLst/>
            <a:rect l="l" t="t" r="r" b="b"/>
            <a:pathLst>
              <a:path w="2845" h="2846" extrusionOk="0">
                <a:moveTo>
                  <a:pt x="1432" y="1"/>
                </a:moveTo>
                <a:cubicBezTo>
                  <a:pt x="656" y="1"/>
                  <a:pt x="0" y="618"/>
                  <a:pt x="0" y="1413"/>
                </a:cubicBezTo>
                <a:cubicBezTo>
                  <a:pt x="0" y="2189"/>
                  <a:pt x="637" y="2846"/>
                  <a:pt x="1432" y="2846"/>
                </a:cubicBezTo>
                <a:cubicBezTo>
                  <a:pt x="2188" y="2846"/>
                  <a:pt x="2845" y="2209"/>
                  <a:pt x="2845" y="1413"/>
                </a:cubicBezTo>
                <a:cubicBezTo>
                  <a:pt x="2845" y="618"/>
                  <a:pt x="2188" y="1"/>
                  <a:pt x="14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2" name="Google Shape;2222;p53"/>
          <p:cNvGrpSpPr/>
          <p:nvPr/>
        </p:nvGrpSpPr>
        <p:grpSpPr>
          <a:xfrm>
            <a:off x="5717723" y="3992229"/>
            <a:ext cx="237322" cy="257266"/>
            <a:chOff x="5064625" y="3753500"/>
            <a:chExt cx="168075" cy="182200"/>
          </a:xfrm>
        </p:grpSpPr>
        <p:sp>
          <p:nvSpPr>
            <p:cNvPr id="2223" name="Google Shape;2223;p53"/>
            <p:cNvSpPr/>
            <p:nvPr/>
          </p:nvSpPr>
          <p:spPr>
            <a:xfrm>
              <a:off x="5064625" y="3753500"/>
              <a:ext cx="168075" cy="182200"/>
            </a:xfrm>
            <a:custGeom>
              <a:avLst/>
              <a:gdLst/>
              <a:ahLst/>
              <a:cxnLst/>
              <a:rect l="l" t="t" r="r" b="b"/>
              <a:pathLst>
                <a:path w="6723" h="7288" extrusionOk="0">
                  <a:moveTo>
                    <a:pt x="3436" y="1253"/>
                  </a:moveTo>
                  <a:lnTo>
                    <a:pt x="4203" y="2588"/>
                  </a:lnTo>
                  <a:cubicBezTo>
                    <a:pt x="3803" y="2688"/>
                    <a:pt x="3369" y="2821"/>
                    <a:pt x="2969" y="2921"/>
                  </a:cubicBezTo>
                  <a:cubicBezTo>
                    <a:pt x="3103" y="2354"/>
                    <a:pt x="3269" y="1820"/>
                    <a:pt x="3436" y="1253"/>
                  </a:cubicBezTo>
                  <a:close/>
                  <a:moveTo>
                    <a:pt x="2235" y="3822"/>
                  </a:moveTo>
                  <a:cubicBezTo>
                    <a:pt x="2235" y="3922"/>
                    <a:pt x="2169" y="3955"/>
                    <a:pt x="2169" y="4022"/>
                  </a:cubicBezTo>
                  <a:cubicBezTo>
                    <a:pt x="2002" y="3989"/>
                    <a:pt x="1902" y="3922"/>
                    <a:pt x="1802" y="3922"/>
                  </a:cubicBezTo>
                  <a:cubicBezTo>
                    <a:pt x="1935" y="3855"/>
                    <a:pt x="2068" y="3855"/>
                    <a:pt x="2235" y="3822"/>
                  </a:cubicBezTo>
                  <a:close/>
                  <a:moveTo>
                    <a:pt x="4570" y="3155"/>
                  </a:moveTo>
                  <a:cubicBezTo>
                    <a:pt x="4604" y="3255"/>
                    <a:pt x="4637" y="3288"/>
                    <a:pt x="4670" y="3355"/>
                  </a:cubicBezTo>
                  <a:lnTo>
                    <a:pt x="3803" y="4355"/>
                  </a:lnTo>
                  <a:cubicBezTo>
                    <a:pt x="3803" y="4422"/>
                    <a:pt x="3770" y="4422"/>
                    <a:pt x="3770" y="4456"/>
                  </a:cubicBezTo>
                  <a:cubicBezTo>
                    <a:pt x="3403" y="4355"/>
                    <a:pt x="3002" y="4289"/>
                    <a:pt x="2669" y="4155"/>
                  </a:cubicBezTo>
                  <a:lnTo>
                    <a:pt x="2802" y="3655"/>
                  </a:lnTo>
                  <a:cubicBezTo>
                    <a:pt x="3403" y="3522"/>
                    <a:pt x="3970" y="3355"/>
                    <a:pt x="4570" y="3155"/>
                  </a:cubicBezTo>
                  <a:close/>
                  <a:moveTo>
                    <a:pt x="4971" y="3922"/>
                  </a:moveTo>
                  <a:cubicBezTo>
                    <a:pt x="5137" y="4189"/>
                    <a:pt x="5304" y="4489"/>
                    <a:pt x="5504" y="4822"/>
                  </a:cubicBezTo>
                  <a:cubicBezTo>
                    <a:pt x="5137" y="4756"/>
                    <a:pt x="4770" y="4689"/>
                    <a:pt x="4403" y="4622"/>
                  </a:cubicBezTo>
                  <a:cubicBezTo>
                    <a:pt x="4570" y="4355"/>
                    <a:pt x="4770" y="4155"/>
                    <a:pt x="4971" y="3922"/>
                  </a:cubicBezTo>
                  <a:close/>
                  <a:moveTo>
                    <a:pt x="2469" y="4923"/>
                  </a:moveTo>
                  <a:cubicBezTo>
                    <a:pt x="2736" y="4989"/>
                    <a:pt x="2969" y="5023"/>
                    <a:pt x="3169" y="5123"/>
                  </a:cubicBezTo>
                  <a:cubicBezTo>
                    <a:pt x="2902" y="5490"/>
                    <a:pt x="2602" y="5857"/>
                    <a:pt x="2235" y="6257"/>
                  </a:cubicBezTo>
                  <a:cubicBezTo>
                    <a:pt x="2302" y="5790"/>
                    <a:pt x="2402" y="5323"/>
                    <a:pt x="2469" y="4923"/>
                  </a:cubicBezTo>
                  <a:close/>
                  <a:moveTo>
                    <a:pt x="3528" y="0"/>
                  </a:moveTo>
                  <a:cubicBezTo>
                    <a:pt x="3477" y="0"/>
                    <a:pt x="3427" y="25"/>
                    <a:pt x="3403" y="86"/>
                  </a:cubicBezTo>
                  <a:cubicBezTo>
                    <a:pt x="3336" y="119"/>
                    <a:pt x="3336" y="186"/>
                    <a:pt x="3303" y="253"/>
                  </a:cubicBezTo>
                  <a:cubicBezTo>
                    <a:pt x="3136" y="319"/>
                    <a:pt x="3069" y="486"/>
                    <a:pt x="3103" y="686"/>
                  </a:cubicBezTo>
                  <a:cubicBezTo>
                    <a:pt x="2769" y="1453"/>
                    <a:pt x="2569" y="2254"/>
                    <a:pt x="2335" y="3021"/>
                  </a:cubicBezTo>
                  <a:cubicBezTo>
                    <a:pt x="1668" y="3155"/>
                    <a:pt x="1001" y="3288"/>
                    <a:pt x="401" y="3421"/>
                  </a:cubicBezTo>
                  <a:cubicBezTo>
                    <a:pt x="100" y="3455"/>
                    <a:pt x="0" y="3955"/>
                    <a:pt x="301" y="4089"/>
                  </a:cubicBezTo>
                  <a:cubicBezTo>
                    <a:pt x="834" y="4322"/>
                    <a:pt x="1401" y="4522"/>
                    <a:pt x="1935" y="4756"/>
                  </a:cubicBezTo>
                  <a:cubicBezTo>
                    <a:pt x="1768" y="5490"/>
                    <a:pt x="1635" y="6190"/>
                    <a:pt x="1568" y="6957"/>
                  </a:cubicBezTo>
                  <a:cubicBezTo>
                    <a:pt x="1521" y="7122"/>
                    <a:pt x="1657" y="7288"/>
                    <a:pt x="1812" y="7288"/>
                  </a:cubicBezTo>
                  <a:cubicBezTo>
                    <a:pt x="1876" y="7288"/>
                    <a:pt x="1943" y="7259"/>
                    <a:pt x="2002" y="7191"/>
                  </a:cubicBezTo>
                  <a:cubicBezTo>
                    <a:pt x="2636" y="6624"/>
                    <a:pt x="3236" y="5923"/>
                    <a:pt x="3803" y="5256"/>
                  </a:cubicBezTo>
                  <a:cubicBezTo>
                    <a:pt x="4570" y="5423"/>
                    <a:pt x="5337" y="5590"/>
                    <a:pt x="6138" y="5690"/>
                  </a:cubicBezTo>
                  <a:cubicBezTo>
                    <a:pt x="6170" y="5696"/>
                    <a:pt x="6201" y="5699"/>
                    <a:pt x="6231" y="5699"/>
                  </a:cubicBezTo>
                  <a:cubicBezTo>
                    <a:pt x="6519" y="5699"/>
                    <a:pt x="6723" y="5428"/>
                    <a:pt x="6572" y="5156"/>
                  </a:cubicBezTo>
                  <a:cubicBezTo>
                    <a:pt x="6238" y="4522"/>
                    <a:pt x="5838" y="3955"/>
                    <a:pt x="5504" y="3321"/>
                  </a:cubicBezTo>
                  <a:cubicBezTo>
                    <a:pt x="5804" y="2988"/>
                    <a:pt x="6138" y="2621"/>
                    <a:pt x="6438" y="2287"/>
                  </a:cubicBezTo>
                  <a:cubicBezTo>
                    <a:pt x="6603" y="2068"/>
                    <a:pt x="6429" y="1736"/>
                    <a:pt x="6214" y="1736"/>
                  </a:cubicBezTo>
                  <a:cubicBezTo>
                    <a:pt x="6167" y="1736"/>
                    <a:pt x="6119" y="1751"/>
                    <a:pt x="6071" y="1787"/>
                  </a:cubicBezTo>
                  <a:cubicBezTo>
                    <a:pt x="5738" y="1987"/>
                    <a:pt x="5337" y="2187"/>
                    <a:pt x="4937" y="2321"/>
                  </a:cubicBezTo>
                  <a:lnTo>
                    <a:pt x="3836" y="419"/>
                  </a:lnTo>
                  <a:cubicBezTo>
                    <a:pt x="3803" y="319"/>
                    <a:pt x="3770" y="286"/>
                    <a:pt x="3670" y="253"/>
                  </a:cubicBezTo>
                  <a:lnTo>
                    <a:pt x="3670" y="186"/>
                  </a:lnTo>
                  <a:cubicBezTo>
                    <a:pt x="3712" y="79"/>
                    <a:pt x="3619" y="0"/>
                    <a:pt x="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3"/>
            <p:cNvSpPr/>
            <p:nvPr/>
          </p:nvSpPr>
          <p:spPr>
            <a:xfrm>
              <a:off x="5130850" y="3793625"/>
              <a:ext cx="43050" cy="105175"/>
            </a:xfrm>
            <a:custGeom>
              <a:avLst/>
              <a:gdLst/>
              <a:ahLst/>
              <a:cxnLst/>
              <a:rect l="l" t="t" r="r" b="b"/>
              <a:pathLst>
                <a:path w="1722" h="4207" extrusionOk="0">
                  <a:moveTo>
                    <a:pt x="1640" y="0"/>
                  </a:moveTo>
                  <a:cubicBezTo>
                    <a:pt x="1628" y="0"/>
                    <a:pt x="1621" y="4"/>
                    <a:pt x="1621" y="15"/>
                  </a:cubicBezTo>
                  <a:cubicBezTo>
                    <a:pt x="1454" y="716"/>
                    <a:pt x="1254" y="1416"/>
                    <a:pt x="954" y="2150"/>
                  </a:cubicBezTo>
                  <a:cubicBezTo>
                    <a:pt x="820" y="2517"/>
                    <a:pt x="654" y="2851"/>
                    <a:pt x="487" y="3184"/>
                  </a:cubicBezTo>
                  <a:cubicBezTo>
                    <a:pt x="320" y="3518"/>
                    <a:pt x="153" y="3818"/>
                    <a:pt x="20" y="4151"/>
                  </a:cubicBezTo>
                  <a:cubicBezTo>
                    <a:pt x="0" y="4191"/>
                    <a:pt x="38" y="4207"/>
                    <a:pt x="79" y="4207"/>
                  </a:cubicBezTo>
                  <a:cubicBezTo>
                    <a:pt x="109" y="4207"/>
                    <a:pt x="140" y="4199"/>
                    <a:pt x="153" y="4185"/>
                  </a:cubicBezTo>
                  <a:cubicBezTo>
                    <a:pt x="353" y="3885"/>
                    <a:pt x="520" y="3518"/>
                    <a:pt x="687" y="3184"/>
                  </a:cubicBezTo>
                  <a:cubicBezTo>
                    <a:pt x="854" y="2851"/>
                    <a:pt x="987" y="2517"/>
                    <a:pt x="1121" y="2183"/>
                  </a:cubicBezTo>
                  <a:cubicBezTo>
                    <a:pt x="1354" y="1483"/>
                    <a:pt x="1554" y="716"/>
                    <a:pt x="1721" y="15"/>
                  </a:cubicBezTo>
                  <a:cubicBezTo>
                    <a:pt x="1699" y="15"/>
                    <a:pt x="1662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5" name="Google Shape;2225;p53"/>
          <p:cNvGrpSpPr/>
          <p:nvPr/>
        </p:nvGrpSpPr>
        <p:grpSpPr>
          <a:xfrm rot="3729113">
            <a:off x="3028892" y="1812398"/>
            <a:ext cx="237327" cy="257272"/>
            <a:chOff x="5064625" y="3753500"/>
            <a:chExt cx="168075" cy="182200"/>
          </a:xfrm>
        </p:grpSpPr>
        <p:sp>
          <p:nvSpPr>
            <p:cNvPr id="2226" name="Google Shape;2226;p53"/>
            <p:cNvSpPr/>
            <p:nvPr/>
          </p:nvSpPr>
          <p:spPr>
            <a:xfrm>
              <a:off x="5064625" y="3753500"/>
              <a:ext cx="168075" cy="182200"/>
            </a:xfrm>
            <a:custGeom>
              <a:avLst/>
              <a:gdLst/>
              <a:ahLst/>
              <a:cxnLst/>
              <a:rect l="l" t="t" r="r" b="b"/>
              <a:pathLst>
                <a:path w="6723" h="7288" extrusionOk="0">
                  <a:moveTo>
                    <a:pt x="3436" y="1253"/>
                  </a:moveTo>
                  <a:lnTo>
                    <a:pt x="4203" y="2588"/>
                  </a:lnTo>
                  <a:cubicBezTo>
                    <a:pt x="3803" y="2688"/>
                    <a:pt x="3369" y="2821"/>
                    <a:pt x="2969" y="2921"/>
                  </a:cubicBezTo>
                  <a:cubicBezTo>
                    <a:pt x="3103" y="2354"/>
                    <a:pt x="3269" y="1820"/>
                    <a:pt x="3436" y="1253"/>
                  </a:cubicBezTo>
                  <a:close/>
                  <a:moveTo>
                    <a:pt x="2235" y="3822"/>
                  </a:moveTo>
                  <a:cubicBezTo>
                    <a:pt x="2235" y="3922"/>
                    <a:pt x="2169" y="3955"/>
                    <a:pt x="2169" y="4022"/>
                  </a:cubicBezTo>
                  <a:cubicBezTo>
                    <a:pt x="2002" y="3989"/>
                    <a:pt x="1902" y="3922"/>
                    <a:pt x="1802" y="3922"/>
                  </a:cubicBezTo>
                  <a:cubicBezTo>
                    <a:pt x="1935" y="3855"/>
                    <a:pt x="2068" y="3855"/>
                    <a:pt x="2235" y="3822"/>
                  </a:cubicBezTo>
                  <a:close/>
                  <a:moveTo>
                    <a:pt x="4570" y="3155"/>
                  </a:moveTo>
                  <a:cubicBezTo>
                    <a:pt x="4604" y="3255"/>
                    <a:pt x="4637" y="3288"/>
                    <a:pt x="4670" y="3355"/>
                  </a:cubicBezTo>
                  <a:lnTo>
                    <a:pt x="3803" y="4355"/>
                  </a:lnTo>
                  <a:cubicBezTo>
                    <a:pt x="3803" y="4422"/>
                    <a:pt x="3770" y="4422"/>
                    <a:pt x="3770" y="4456"/>
                  </a:cubicBezTo>
                  <a:cubicBezTo>
                    <a:pt x="3403" y="4355"/>
                    <a:pt x="3002" y="4289"/>
                    <a:pt x="2669" y="4155"/>
                  </a:cubicBezTo>
                  <a:lnTo>
                    <a:pt x="2802" y="3655"/>
                  </a:lnTo>
                  <a:cubicBezTo>
                    <a:pt x="3403" y="3522"/>
                    <a:pt x="3970" y="3355"/>
                    <a:pt x="4570" y="3155"/>
                  </a:cubicBezTo>
                  <a:close/>
                  <a:moveTo>
                    <a:pt x="4971" y="3922"/>
                  </a:moveTo>
                  <a:cubicBezTo>
                    <a:pt x="5137" y="4189"/>
                    <a:pt x="5304" y="4489"/>
                    <a:pt x="5504" y="4822"/>
                  </a:cubicBezTo>
                  <a:cubicBezTo>
                    <a:pt x="5137" y="4756"/>
                    <a:pt x="4770" y="4689"/>
                    <a:pt x="4403" y="4622"/>
                  </a:cubicBezTo>
                  <a:cubicBezTo>
                    <a:pt x="4570" y="4355"/>
                    <a:pt x="4770" y="4155"/>
                    <a:pt x="4971" y="3922"/>
                  </a:cubicBezTo>
                  <a:close/>
                  <a:moveTo>
                    <a:pt x="2469" y="4923"/>
                  </a:moveTo>
                  <a:cubicBezTo>
                    <a:pt x="2736" y="4989"/>
                    <a:pt x="2969" y="5023"/>
                    <a:pt x="3169" y="5123"/>
                  </a:cubicBezTo>
                  <a:cubicBezTo>
                    <a:pt x="2902" y="5490"/>
                    <a:pt x="2602" y="5857"/>
                    <a:pt x="2235" y="6257"/>
                  </a:cubicBezTo>
                  <a:cubicBezTo>
                    <a:pt x="2302" y="5790"/>
                    <a:pt x="2402" y="5323"/>
                    <a:pt x="2469" y="4923"/>
                  </a:cubicBezTo>
                  <a:close/>
                  <a:moveTo>
                    <a:pt x="3528" y="0"/>
                  </a:moveTo>
                  <a:cubicBezTo>
                    <a:pt x="3477" y="0"/>
                    <a:pt x="3427" y="25"/>
                    <a:pt x="3403" y="86"/>
                  </a:cubicBezTo>
                  <a:cubicBezTo>
                    <a:pt x="3336" y="119"/>
                    <a:pt x="3336" y="186"/>
                    <a:pt x="3303" y="253"/>
                  </a:cubicBezTo>
                  <a:cubicBezTo>
                    <a:pt x="3136" y="319"/>
                    <a:pt x="3069" y="486"/>
                    <a:pt x="3103" y="686"/>
                  </a:cubicBezTo>
                  <a:cubicBezTo>
                    <a:pt x="2769" y="1453"/>
                    <a:pt x="2569" y="2254"/>
                    <a:pt x="2335" y="3021"/>
                  </a:cubicBezTo>
                  <a:cubicBezTo>
                    <a:pt x="1668" y="3155"/>
                    <a:pt x="1001" y="3288"/>
                    <a:pt x="401" y="3421"/>
                  </a:cubicBezTo>
                  <a:cubicBezTo>
                    <a:pt x="100" y="3455"/>
                    <a:pt x="0" y="3955"/>
                    <a:pt x="301" y="4089"/>
                  </a:cubicBezTo>
                  <a:cubicBezTo>
                    <a:pt x="834" y="4322"/>
                    <a:pt x="1401" y="4522"/>
                    <a:pt x="1935" y="4756"/>
                  </a:cubicBezTo>
                  <a:cubicBezTo>
                    <a:pt x="1768" y="5490"/>
                    <a:pt x="1635" y="6190"/>
                    <a:pt x="1568" y="6957"/>
                  </a:cubicBezTo>
                  <a:cubicBezTo>
                    <a:pt x="1521" y="7122"/>
                    <a:pt x="1657" y="7288"/>
                    <a:pt x="1812" y="7288"/>
                  </a:cubicBezTo>
                  <a:cubicBezTo>
                    <a:pt x="1876" y="7288"/>
                    <a:pt x="1943" y="7259"/>
                    <a:pt x="2002" y="7191"/>
                  </a:cubicBezTo>
                  <a:cubicBezTo>
                    <a:pt x="2636" y="6624"/>
                    <a:pt x="3236" y="5923"/>
                    <a:pt x="3803" y="5256"/>
                  </a:cubicBezTo>
                  <a:cubicBezTo>
                    <a:pt x="4570" y="5423"/>
                    <a:pt x="5337" y="5590"/>
                    <a:pt x="6138" y="5690"/>
                  </a:cubicBezTo>
                  <a:cubicBezTo>
                    <a:pt x="6170" y="5696"/>
                    <a:pt x="6201" y="5699"/>
                    <a:pt x="6231" y="5699"/>
                  </a:cubicBezTo>
                  <a:cubicBezTo>
                    <a:pt x="6519" y="5699"/>
                    <a:pt x="6723" y="5428"/>
                    <a:pt x="6572" y="5156"/>
                  </a:cubicBezTo>
                  <a:cubicBezTo>
                    <a:pt x="6238" y="4522"/>
                    <a:pt x="5838" y="3955"/>
                    <a:pt x="5504" y="3321"/>
                  </a:cubicBezTo>
                  <a:cubicBezTo>
                    <a:pt x="5804" y="2988"/>
                    <a:pt x="6138" y="2621"/>
                    <a:pt x="6438" y="2287"/>
                  </a:cubicBezTo>
                  <a:cubicBezTo>
                    <a:pt x="6603" y="2068"/>
                    <a:pt x="6429" y="1736"/>
                    <a:pt x="6214" y="1736"/>
                  </a:cubicBezTo>
                  <a:cubicBezTo>
                    <a:pt x="6167" y="1736"/>
                    <a:pt x="6119" y="1751"/>
                    <a:pt x="6071" y="1787"/>
                  </a:cubicBezTo>
                  <a:cubicBezTo>
                    <a:pt x="5738" y="1987"/>
                    <a:pt x="5337" y="2187"/>
                    <a:pt x="4937" y="2321"/>
                  </a:cubicBezTo>
                  <a:lnTo>
                    <a:pt x="3836" y="419"/>
                  </a:lnTo>
                  <a:cubicBezTo>
                    <a:pt x="3803" y="319"/>
                    <a:pt x="3770" y="286"/>
                    <a:pt x="3670" y="253"/>
                  </a:cubicBezTo>
                  <a:lnTo>
                    <a:pt x="3670" y="186"/>
                  </a:lnTo>
                  <a:cubicBezTo>
                    <a:pt x="3712" y="79"/>
                    <a:pt x="3619" y="0"/>
                    <a:pt x="3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3"/>
            <p:cNvSpPr/>
            <p:nvPr/>
          </p:nvSpPr>
          <p:spPr>
            <a:xfrm>
              <a:off x="5130850" y="3793625"/>
              <a:ext cx="43050" cy="105175"/>
            </a:xfrm>
            <a:custGeom>
              <a:avLst/>
              <a:gdLst/>
              <a:ahLst/>
              <a:cxnLst/>
              <a:rect l="l" t="t" r="r" b="b"/>
              <a:pathLst>
                <a:path w="1722" h="4207" extrusionOk="0">
                  <a:moveTo>
                    <a:pt x="1640" y="0"/>
                  </a:moveTo>
                  <a:cubicBezTo>
                    <a:pt x="1628" y="0"/>
                    <a:pt x="1621" y="4"/>
                    <a:pt x="1621" y="15"/>
                  </a:cubicBezTo>
                  <a:cubicBezTo>
                    <a:pt x="1454" y="716"/>
                    <a:pt x="1254" y="1416"/>
                    <a:pt x="954" y="2150"/>
                  </a:cubicBezTo>
                  <a:cubicBezTo>
                    <a:pt x="820" y="2517"/>
                    <a:pt x="654" y="2851"/>
                    <a:pt x="487" y="3184"/>
                  </a:cubicBezTo>
                  <a:cubicBezTo>
                    <a:pt x="320" y="3518"/>
                    <a:pt x="153" y="3818"/>
                    <a:pt x="20" y="4151"/>
                  </a:cubicBezTo>
                  <a:cubicBezTo>
                    <a:pt x="0" y="4191"/>
                    <a:pt x="38" y="4207"/>
                    <a:pt x="79" y="4207"/>
                  </a:cubicBezTo>
                  <a:cubicBezTo>
                    <a:pt x="109" y="4207"/>
                    <a:pt x="140" y="4199"/>
                    <a:pt x="153" y="4185"/>
                  </a:cubicBezTo>
                  <a:cubicBezTo>
                    <a:pt x="353" y="3885"/>
                    <a:pt x="520" y="3518"/>
                    <a:pt x="687" y="3184"/>
                  </a:cubicBezTo>
                  <a:cubicBezTo>
                    <a:pt x="854" y="2851"/>
                    <a:pt x="987" y="2517"/>
                    <a:pt x="1121" y="2183"/>
                  </a:cubicBezTo>
                  <a:cubicBezTo>
                    <a:pt x="1354" y="1483"/>
                    <a:pt x="1554" y="716"/>
                    <a:pt x="1721" y="15"/>
                  </a:cubicBezTo>
                  <a:cubicBezTo>
                    <a:pt x="1699" y="15"/>
                    <a:pt x="1662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8" name="Google Shape;2228;p53"/>
          <p:cNvGrpSpPr/>
          <p:nvPr/>
        </p:nvGrpSpPr>
        <p:grpSpPr>
          <a:xfrm rot="2144360">
            <a:off x="6402742" y="771277"/>
            <a:ext cx="2917746" cy="858762"/>
            <a:chOff x="2213250" y="202025"/>
            <a:chExt cx="1985150" cy="584300"/>
          </a:xfrm>
        </p:grpSpPr>
        <p:sp>
          <p:nvSpPr>
            <p:cNvPr id="2229" name="Google Shape;2229;p53"/>
            <p:cNvSpPr/>
            <p:nvPr/>
          </p:nvSpPr>
          <p:spPr>
            <a:xfrm>
              <a:off x="2213250" y="202025"/>
              <a:ext cx="1803650" cy="387625"/>
            </a:xfrm>
            <a:custGeom>
              <a:avLst/>
              <a:gdLst/>
              <a:ahLst/>
              <a:cxnLst/>
              <a:rect l="l" t="t" r="r" b="b"/>
              <a:pathLst>
                <a:path w="72146" h="15505" fill="none" extrusionOk="0">
                  <a:moveTo>
                    <a:pt x="1" y="1444"/>
                  </a:moveTo>
                  <a:cubicBezTo>
                    <a:pt x="733" y="2720"/>
                    <a:pt x="3955" y="4248"/>
                    <a:pt x="5566" y="5001"/>
                  </a:cubicBezTo>
                  <a:cubicBezTo>
                    <a:pt x="7826" y="6068"/>
                    <a:pt x="10253" y="6633"/>
                    <a:pt x="12513" y="7658"/>
                  </a:cubicBezTo>
                  <a:cubicBezTo>
                    <a:pt x="16593" y="9541"/>
                    <a:pt x="20422" y="10943"/>
                    <a:pt x="24774" y="12052"/>
                  </a:cubicBezTo>
                  <a:cubicBezTo>
                    <a:pt x="30047" y="13433"/>
                    <a:pt x="35424" y="13831"/>
                    <a:pt x="40885" y="14354"/>
                  </a:cubicBezTo>
                  <a:cubicBezTo>
                    <a:pt x="45614" y="14814"/>
                    <a:pt x="50343" y="15505"/>
                    <a:pt x="55030" y="14354"/>
                  </a:cubicBezTo>
                  <a:cubicBezTo>
                    <a:pt x="56871" y="13914"/>
                    <a:pt x="71999" y="10274"/>
                    <a:pt x="72145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3"/>
            <p:cNvSpPr/>
            <p:nvPr/>
          </p:nvSpPr>
          <p:spPr>
            <a:xfrm>
              <a:off x="2280200" y="302450"/>
              <a:ext cx="190975" cy="218150"/>
            </a:xfrm>
            <a:custGeom>
              <a:avLst/>
              <a:gdLst/>
              <a:ahLst/>
              <a:cxnLst/>
              <a:rect l="l" t="t" r="r" b="b"/>
              <a:pathLst>
                <a:path w="7639" h="8726" fill="none" extrusionOk="0">
                  <a:moveTo>
                    <a:pt x="357" y="1"/>
                  </a:moveTo>
                  <a:cubicBezTo>
                    <a:pt x="1" y="2846"/>
                    <a:pt x="273" y="5922"/>
                    <a:pt x="357" y="8726"/>
                  </a:cubicBezTo>
                  <a:cubicBezTo>
                    <a:pt x="3244" y="7596"/>
                    <a:pt x="4437" y="3453"/>
                    <a:pt x="7638" y="2449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3"/>
            <p:cNvSpPr/>
            <p:nvPr/>
          </p:nvSpPr>
          <p:spPr>
            <a:xfrm>
              <a:off x="2534950" y="418575"/>
              <a:ext cx="145975" cy="210825"/>
            </a:xfrm>
            <a:custGeom>
              <a:avLst/>
              <a:gdLst/>
              <a:ahLst/>
              <a:cxnLst/>
              <a:rect l="l" t="t" r="r" b="b"/>
              <a:pathLst>
                <a:path w="5839" h="8433" fill="none" extrusionOk="0">
                  <a:moveTo>
                    <a:pt x="1" y="1"/>
                  </a:moveTo>
                  <a:cubicBezTo>
                    <a:pt x="628" y="1423"/>
                    <a:pt x="1068" y="3223"/>
                    <a:pt x="1340" y="4813"/>
                  </a:cubicBezTo>
                  <a:cubicBezTo>
                    <a:pt x="1507" y="5880"/>
                    <a:pt x="1423" y="7617"/>
                    <a:pt x="1968" y="8433"/>
                  </a:cubicBezTo>
                  <a:cubicBezTo>
                    <a:pt x="3683" y="6592"/>
                    <a:pt x="4311" y="3579"/>
                    <a:pt x="5838" y="2009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3"/>
            <p:cNvSpPr/>
            <p:nvPr/>
          </p:nvSpPr>
          <p:spPr>
            <a:xfrm>
              <a:off x="2795975" y="507500"/>
              <a:ext cx="160100" cy="226525"/>
            </a:xfrm>
            <a:custGeom>
              <a:avLst/>
              <a:gdLst/>
              <a:ahLst/>
              <a:cxnLst/>
              <a:rect l="l" t="t" r="r" b="b"/>
              <a:pathLst>
                <a:path w="6404" h="9061" fill="none" extrusionOk="0">
                  <a:moveTo>
                    <a:pt x="1" y="1"/>
                  </a:moveTo>
                  <a:cubicBezTo>
                    <a:pt x="126" y="1256"/>
                    <a:pt x="1382" y="3474"/>
                    <a:pt x="1612" y="5190"/>
                  </a:cubicBezTo>
                  <a:cubicBezTo>
                    <a:pt x="1800" y="6466"/>
                    <a:pt x="1612" y="7763"/>
                    <a:pt x="1758" y="9061"/>
                  </a:cubicBezTo>
                  <a:cubicBezTo>
                    <a:pt x="2700" y="8789"/>
                    <a:pt x="6320" y="2072"/>
                    <a:pt x="6403" y="111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3"/>
            <p:cNvSpPr/>
            <p:nvPr/>
          </p:nvSpPr>
          <p:spPr>
            <a:xfrm>
              <a:off x="3052300" y="556675"/>
              <a:ext cx="177875" cy="223375"/>
            </a:xfrm>
            <a:custGeom>
              <a:avLst/>
              <a:gdLst/>
              <a:ahLst/>
              <a:cxnLst/>
              <a:rect l="l" t="t" r="r" b="b"/>
              <a:pathLst>
                <a:path w="7115" h="8935" fill="none" extrusionOk="0">
                  <a:moveTo>
                    <a:pt x="0" y="0"/>
                  </a:moveTo>
                  <a:cubicBezTo>
                    <a:pt x="670" y="1884"/>
                    <a:pt x="1695" y="3662"/>
                    <a:pt x="2239" y="5566"/>
                  </a:cubicBezTo>
                  <a:cubicBezTo>
                    <a:pt x="2427" y="6194"/>
                    <a:pt x="2804" y="8935"/>
                    <a:pt x="3557" y="8935"/>
                  </a:cubicBezTo>
                  <a:cubicBezTo>
                    <a:pt x="4541" y="8935"/>
                    <a:pt x="5064" y="4918"/>
                    <a:pt x="5315" y="4227"/>
                  </a:cubicBezTo>
                  <a:cubicBezTo>
                    <a:pt x="5754" y="2867"/>
                    <a:pt x="6424" y="1905"/>
                    <a:pt x="7114" y="67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3"/>
            <p:cNvSpPr/>
            <p:nvPr/>
          </p:nvSpPr>
          <p:spPr>
            <a:xfrm>
              <a:off x="3327425" y="573925"/>
              <a:ext cx="171600" cy="212400"/>
            </a:xfrm>
            <a:custGeom>
              <a:avLst/>
              <a:gdLst/>
              <a:ahLst/>
              <a:cxnLst/>
              <a:rect l="l" t="t" r="r" b="b"/>
              <a:pathLst>
                <a:path w="6864" h="8496" fill="none" extrusionOk="0">
                  <a:moveTo>
                    <a:pt x="1" y="168"/>
                  </a:moveTo>
                  <a:cubicBezTo>
                    <a:pt x="1026" y="1821"/>
                    <a:pt x="2072" y="3537"/>
                    <a:pt x="2930" y="5316"/>
                  </a:cubicBezTo>
                  <a:cubicBezTo>
                    <a:pt x="3412" y="6299"/>
                    <a:pt x="3579" y="7722"/>
                    <a:pt x="4207" y="8496"/>
                  </a:cubicBezTo>
                  <a:cubicBezTo>
                    <a:pt x="5002" y="6948"/>
                    <a:pt x="4918" y="5085"/>
                    <a:pt x="5420" y="3453"/>
                  </a:cubicBezTo>
                  <a:cubicBezTo>
                    <a:pt x="5776" y="2282"/>
                    <a:pt x="6404" y="1110"/>
                    <a:pt x="6864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3"/>
            <p:cNvSpPr/>
            <p:nvPr/>
          </p:nvSpPr>
          <p:spPr>
            <a:xfrm>
              <a:off x="3975550" y="213000"/>
              <a:ext cx="222850" cy="206125"/>
            </a:xfrm>
            <a:custGeom>
              <a:avLst/>
              <a:gdLst/>
              <a:ahLst/>
              <a:cxnLst/>
              <a:rect l="l" t="t" r="r" b="b"/>
              <a:pathLst>
                <a:path w="8914" h="8245" fill="none" extrusionOk="0">
                  <a:moveTo>
                    <a:pt x="0" y="4750"/>
                  </a:moveTo>
                  <a:cubicBezTo>
                    <a:pt x="1130" y="5357"/>
                    <a:pt x="3683" y="5525"/>
                    <a:pt x="5252" y="6236"/>
                  </a:cubicBezTo>
                  <a:cubicBezTo>
                    <a:pt x="6424" y="6780"/>
                    <a:pt x="7449" y="7680"/>
                    <a:pt x="8600" y="8245"/>
                  </a:cubicBezTo>
                  <a:cubicBezTo>
                    <a:pt x="8914" y="7303"/>
                    <a:pt x="5252" y="607"/>
                    <a:pt x="4478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3"/>
            <p:cNvSpPr/>
            <p:nvPr/>
          </p:nvSpPr>
          <p:spPr>
            <a:xfrm>
              <a:off x="3791950" y="381950"/>
              <a:ext cx="229125" cy="229150"/>
            </a:xfrm>
            <a:custGeom>
              <a:avLst/>
              <a:gdLst/>
              <a:ahLst/>
              <a:cxnLst/>
              <a:rect l="l" t="t" r="r" b="b"/>
              <a:pathLst>
                <a:path w="9165" h="9166" fill="none" extrusionOk="0">
                  <a:moveTo>
                    <a:pt x="0" y="3935"/>
                  </a:moveTo>
                  <a:cubicBezTo>
                    <a:pt x="1716" y="4981"/>
                    <a:pt x="3620" y="5713"/>
                    <a:pt x="5252" y="6864"/>
                  </a:cubicBezTo>
                  <a:cubicBezTo>
                    <a:pt x="5775" y="7220"/>
                    <a:pt x="7805" y="9166"/>
                    <a:pt x="8411" y="8663"/>
                  </a:cubicBezTo>
                  <a:cubicBezTo>
                    <a:pt x="9165" y="8036"/>
                    <a:pt x="7051" y="4583"/>
                    <a:pt x="6800" y="3893"/>
                  </a:cubicBezTo>
                  <a:cubicBezTo>
                    <a:pt x="6277" y="2533"/>
                    <a:pt x="6194" y="1382"/>
                    <a:pt x="5963" y="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3"/>
            <p:cNvSpPr/>
            <p:nvPr/>
          </p:nvSpPr>
          <p:spPr>
            <a:xfrm>
              <a:off x="3573800" y="509075"/>
              <a:ext cx="179975" cy="220775"/>
            </a:xfrm>
            <a:custGeom>
              <a:avLst/>
              <a:gdLst/>
              <a:ahLst/>
              <a:cxnLst/>
              <a:rect l="l" t="t" r="r" b="b"/>
              <a:pathLst>
                <a:path w="7199" h="8831" fill="none" extrusionOk="0">
                  <a:moveTo>
                    <a:pt x="1" y="2721"/>
                  </a:moveTo>
                  <a:cubicBezTo>
                    <a:pt x="1570" y="3871"/>
                    <a:pt x="3202" y="5064"/>
                    <a:pt x="4688" y="6382"/>
                  </a:cubicBezTo>
                  <a:cubicBezTo>
                    <a:pt x="5504" y="7094"/>
                    <a:pt x="6173" y="8349"/>
                    <a:pt x="7073" y="8830"/>
                  </a:cubicBezTo>
                  <a:cubicBezTo>
                    <a:pt x="7199" y="7135"/>
                    <a:pt x="6445" y="5399"/>
                    <a:pt x="6278" y="3725"/>
                  </a:cubicBezTo>
                  <a:cubicBezTo>
                    <a:pt x="6173" y="2511"/>
                    <a:pt x="6320" y="1193"/>
                    <a:pt x="6320" y="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8" name="Google Shape;2238;p53"/>
          <p:cNvGrpSpPr/>
          <p:nvPr/>
        </p:nvGrpSpPr>
        <p:grpSpPr>
          <a:xfrm>
            <a:off x="7772743" y="3884825"/>
            <a:ext cx="750477" cy="859522"/>
            <a:chOff x="4285225" y="592250"/>
            <a:chExt cx="987600" cy="1130950"/>
          </a:xfrm>
        </p:grpSpPr>
        <p:sp>
          <p:nvSpPr>
            <p:cNvPr id="2239" name="Google Shape;2239;p53"/>
            <p:cNvSpPr/>
            <p:nvPr/>
          </p:nvSpPr>
          <p:spPr>
            <a:xfrm>
              <a:off x="4729325" y="997650"/>
              <a:ext cx="304975" cy="454050"/>
            </a:xfrm>
            <a:custGeom>
              <a:avLst/>
              <a:gdLst/>
              <a:ahLst/>
              <a:cxnLst/>
              <a:rect l="l" t="t" r="r" b="b"/>
              <a:pathLst>
                <a:path w="12199" h="18162" fill="none" extrusionOk="0">
                  <a:moveTo>
                    <a:pt x="0" y="12575"/>
                  </a:moveTo>
                  <a:cubicBezTo>
                    <a:pt x="733" y="11383"/>
                    <a:pt x="1988" y="10336"/>
                    <a:pt x="2930" y="9311"/>
                  </a:cubicBezTo>
                  <a:cubicBezTo>
                    <a:pt x="4457" y="7721"/>
                    <a:pt x="5775" y="6152"/>
                    <a:pt x="7135" y="4457"/>
                  </a:cubicBezTo>
                  <a:cubicBezTo>
                    <a:pt x="8474" y="2783"/>
                    <a:pt x="10357" y="1611"/>
                    <a:pt x="11717" y="0"/>
                  </a:cubicBezTo>
                  <a:cubicBezTo>
                    <a:pt x="12199" y="1297"/>
                    <a:pt x="11697" y="3201"/>
                    <a:pt x="11508" y="4561"/>
                  </a:cubicBezTo>
                  <a:cubicBezTo>
                    <a:pt x="11257" y="6361"/>
                    <a:pt x="11153" y="8181"/>
                    <a:pt x="10881" y="9981"/>
                  </a:cubicBezTo>
                  <a:cubicBezTo>
                    <a:pt x="10483" y="12596"/>
                    <a:pt x="10692" y="15672"/>
                    <a:pt x="9855" y="18162"/>
                  </a:cubicBezTo>
                  <a:cubicBezTo>
                    <a:pt x="6675" y="16572"/>
                    <a:pt x="3474" y="13328"/>
                    <a:pt x="0" y="1282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3"/>
            <p:cNvSpPr/>
            <p:nvPr/>
          </p:nvSpPr>
          <p:spPr>
            <a:xfrm>
              <a:off x="5020150" y="1000775"/>
              <a:ext cx="250075" cy="36125"/>
            </a:xfrm>
            <a:custGeom>
              <a:avLst/>
              <a:gdLst/>
              <a:ahLst/>
              <a:cxnLst/>
              <a:rect l="l" t="t" r="r" b="b"/>
              <a:pathLst>
                <a:path w="10003" h="1445" fill="none" extrusionOk="0">
                  <a:moveTo>
                    <a:pt x="1" y="1"/>
                  </a:moveTo>
                  <a:cubicBezTo>
                    <a:pt x="942" y="147"/>
                    <a:pt x="9919" y="649"/>
                    <a:pt x="10002" y="1444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3"/>
            <p:cNvSpPr/>
            <p:nvPr/>
          </p:nvSpPr>
          <p:spPr>
            <a:xfrm>
              <a:off x="4971500" y="1433375"/>
              <a:ext cx="245875" cy="40825"/>
            </a:xfrm>
            <a:custGeom>
              <a:avLst/>
              <a:gdLst/>
              <a:ahLst/>
              <a:cxnLst/>
              <a:rect l="l" t="t" r="r" b="b"/>
              <a:pathLst>
                <a:path w="9835" h="1633" fill="none" extrusionOk="0">
                  <a:moveTo>
                    <a:pt x="1" y="1068"/>
                  </a:moveTo>
                  <a:cubicBezTo>
                    <a:pt x="1424" y="0"/>
                    <a:pt x="4458" y="1277"/>
                    <a:pt x="6132" y="1256"/>
                  </a:cubicBezTo>
                  <a:cubicBezTo>
                    <a:pt x="7554" y="1235"/>
                    <a:pt x="8642" y="796"/>
                    <a:pt x="9835" y="163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3"/>
            <p:cNvSpPr/>
            <p:nvPr/>
          </p:nvSpPr>
          <p:spPr>
            <a:xfrm>
              <a:off x="5223125" y="1033725"/>
              <a:ext cx="49700" cy="436825"/>
            </a:xfrm>
            <a:custGeom>
              <a:avLst/>
              <a:gdLst/>
              <a:ahLst/>
              <a:cxnLst/>
              <a:rect l="l" t="t" r="r" b="b"/>
              <a:pathLst>
                <a:path w="1988" h="17473" fill="none" extrusionOk="0">
                  <a:moveTo>
                    <a:pt x="1925" y="1"/>
                  </a:moveTo>
                  <a:cubicBezTo>
                    <a:pt x="1444" y="2093"/>
                    <a:pt x="1925" y="4813"/>
                    <a:pt x="1904" y="6989"/>
                  </a:cubicBezTo>
                  <a:cubicBezTo>
                    <a:pt x="1841" y="9040"/>
                    <a:pt x="1988" y="10986"/>
                    <a:pt x="1674" y="13015"/>
                  </a:cubicBezTo>
                  <a:cubicBezTo>
                    <a:pt x="1402" y="14647"/>
                    <a:pt x="607" y="15966"/>
                    <a:pt x="230" y="17472"/>
                  </a:cubicBezTo>
                  <a:cubicBezTo>
                    <a:pt x="126" y="17409"/>
                    <a:pt x="84" y="17326"/>
                    <a:pt x="0" y="1722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3"/>
            <p:cNvSpPr/>
            <p:nvPr/>
          </p:nvSpPr>
          <p:spPr>
            <a:xfrm>
              <a:off x="4637250" y="1319875"/>
              <a:ext cx="205600" cy="349450"/>
            </a:xfrm>
            <a:custGeom>
              <a:avLst/>
              <a:gdLst/>
              <a:ahLst/>
              <a:cxnLst/>
              <a:rect l="l" t="t" r="r" b="b"/>
              <a:pathLst>
                <a:path w="8224" h="13978" fill="none" extrusionOk="0">
                  <a:moveTo>
                    <a:pt x="3767" y="0"/>
                  </a:moveTo>
                  <a:cubicBezTo>
                    <a:pt x="3704" y="858"/>
                    <a:pt x="3223" y="1611"/>
                    <a:pt x="2825" y="2364"/>
                  </a:cubicBezTo>
                  <a:cubicBezTo>
                    <a:pt x="2030" y="3871"/>
                    <a:pt x="1612" y="5273"/>
                    <a:pt x="1193" y="6905"/>
                  </a:cubicBezTo>
                  <a:cubicBezTo>
                    <a:pt x="900" y="7993"/>
                    <a:pt x="649" y="9478"/>
                    <a:pt x="1" y="10420"/>
                  </a:cubicBezTo>
                  <a:cubicBezTo>
                    <a:pt x="1382" y="11466"/>
                    <a:pt x="3495" y="12031"/>
                    <a:pt x="5043" y="12784"/>
                  </a:cubicBezTo>
                  <a:cubicBezTo>
                    <a:pt x="5922" y="13224"/>
                    <a:pt x="7282" y="13977"/>
                    <a:pt x="8224" y="1395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3"/>
            <p:cNvSpPr/>
            <p:nvPr/>
          </p:nvSpPr>
          <p:spPr>
            <a:xfrm>
              <a:off x="4852250" y="1456400"/>
              <a:ext cx="117725" cy="214475"/>
            </a:xfrm>
            <a:custGeom>
              <a:avLst/>
              <a:gdLst/>
              <a:ahLst/>
              <a:cxnLst/>
              <a:rect l="l" t="t" r="r" b="b"/>
              <a:pathLst>
                <a:path w="4709" h="8579" fill="none" extrusionOk="0">
                  <a:moveTo>
                    <a:pt x="4708" y="0"/>
                  </a:moveTo>
                  <a:cubicBezTo>
                    <a:pt x="3453" y="1883"/>
                    <a:pt x="2595" y="4101"/>
                    <a:pt x="1465" y="6068"/>
                  </a:cubicBezTo>
                  <a:cubicBezTo>
                    <a:pt x="1026" y="6821"/>
                    <a:pt x="649" y="8098"/>
                    <a:pt x="0" y="8579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3"/>
            <p:cNvSpPr/>
            <p:nvPr/>
          </p:nvSpPr>
          <p:spPr>
            <a:xfrm>
              <a:off x="4836550" y="1675575"/>
              <a:ext cx="291400" cy="47625"/>
            </a:xfrm>
            <a:custGeom>
              <a:avLst/>
              <a:gdLst/>
              <a:ahLst/>
              <a:cxnLst/>
              <a:rect l="l" t="t" r="r" b="b"/>
              <a:pathLst>
                <a:path w="11656" h="1905" fill="none" extrusionOk="0">
                  <a:moveTo>
                    <a:pt x="1" y="0"/>
                  </a:moveTo>
                  <a:cubicBezTo>
                    <a:pt x="2470" y="544"/>
                    <a:pt x="5022" y="272"/>
                    <a:pt x="7533" y="837"/>
                  </a:cubicBezTo>
                  <a:cubicBezTo>
                    <a:pt x="8705" y="1088"/>
                    <a:pt x="10651" y="1904"/>
                    <a:pt x="11655" y="159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3"/>
            <p:cNvSpPr/>
            <p:nvPr/>
          </p:nvSpPr>
          <p:spPr>
            <a:xfrm>
              <a:off x="5124250" y="1474700"/>
              <a:ext cx="94175" cy="235425"/>
            </a:xfrm>
            <a:custGeom>
              <a:avLst/>
              <a:gdLst/>
              <a:ahLst/>
              <a:cxnLst/>
              <a:rect l="l" t="t" r="r" b="b"/>
              <a:pathLst>
                <a:path w="3767" h="9417" fill="none" extrusionOk="0">
                  <a:moveTo>
                    <a:pt x="3704" y="0"/>
                  </a:moveTo>
                  <a:cubicBezTo>
                    <a:pt x="3767" y="775"/>
                    <a:pt x="3160" y="1674"/>
                    <a:pt x="2867" y="2428"/>
                  </a:cubicBezTo>
                  <a:cubicBezTo>
                    <a:pt x="2386" y="3704"/>
                    <a:pt x="2114" y="5043"/>
                    <a:pt x="1570" y="6298"/>
                  </a:cubicBezTo>
                  <a:cubicBezTo>
                    <a:pt x="1256" y="7010"/>
                    <a:pt x="545" y="9228"/>
                    <a:pt x="1" y="941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3"/>
            <p:cNvSpPr/>
            <p:nvPr/>
          </p:nvSpPr>
          <p:spPr>
            <a:xfrm>
              <a:off x="4699500" y="1409300"/>
              <a:ext cx="127150" cy="239100"/>
            </a:xfrm>
            <a:custGeom>
              <a:avLst/>
              <a:gdLst/>
              <a:ahLst/>
              <a:cxnLst/>
              <a:rect l="l" t="t" r="r" b="b"/>
              <a:pathLst>
                <a:path w="5086" h="9564" fill="none" extrusionOk="0">
                  <a:moveTo>
                    <a:pt x="1" y="8308"/>
                  </a:moveTo>
                  <a:cubicBezTo>
                    <a:pt x="335" y="7261"/>
                    <a:pt x="1842" y="1"/>
                    <a:pt x="4290" y="2303"/>
                  </a:cubicBezTo>
                  <a:cubicBezTo>
                    <a:pt x="5085" y="3056"/>
                    <a:pt x="5001" y="5860"/>
                    <a:pt x="4729" y="6801"/>
                  </a:cubicBezTo>
                  <a:cubicBezTo>
                    <a:pt x="4457" y="7680"/>
                    <a:pt x="3997" y="8559"/>
                    <a:pt x="3558" y="9396"/>
                  </a:cubicBezTo>
                  <a:cubicBezTo>
                    <a:pt x="3683" y="9563"/>
                    <a:pt x="3704" y="9396"/>
                    <a:pt x="3788" y="941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3"/>
            <p:cNvSpPr/>
            <p:nvPr/>
          </p:nvSpPr>
          <p:spPr>
            <a:xfrm>
              <a:off x="4768025" y="1048900"/>
              <a:ext cx="84250" cy="143875"/>
            </a:xfrm>
            <a:custGeom>
              <a:avLst/>
              <a:gdLst/>
              <a:ahLst/>
              <a:cxnLst/>
              <a:rect l="l" t="t" r="r" b="b"/>
              <a:pathLst>
                <a:path w="3370" h="5755" fill="none" extrusionOk="0">
                  <a:moveTo>
                    <a:pt x="1" y="1"/>
                  </a:moveTo>
                  <a:cubicBezTo>
                    <a:pt x="566" y="1235"/>
                    <a:pt x="1444" y="2386"/>
                    <a:pt x="2114" y="3579"/>
                  </a:cubicBezTo>
                  <a:cubicBezTo>
                    <a:pt x="2491" y="4227"/>
                    <a:pt x="2804" y="5357"/>
                    <a:pt x="3369" y="5755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3"/>
            <p:cNvSpPr/>
            <p:nvPr/>
          </p:nvSpPr>
          <p:spPr>
            <a:xfrm>
              <a:off x="4763325" y="1007050"/>
              <a:ext cx="147000" cy="107775"/>
            </a:xfrm>
            <a:custGeom>
              <a:avLst/>
              <a:gdLst/>
              <a:ahLst/>
              <a:cxnLst/>
              <a:rect l="l" t="t" r="r" b="b"/>
              <a:pathLst>
                <a:path w="5880" h="4311" fill="none" extrusionOk="0">
                  <a:moveTo>
                    <a:pt x="0" y="1549"/>
                  </a:moveTo>
                  <a:cubicBezTo>
                    <a:pt x="356" y="1235"/>
                    <a:pt x="2448" y="1"/>
                    <a:pt x="2909" y="63"/>
                  </a:cubicBezTo>
                  <a:cubicBezTo>
                    <a:pt x="3557" y="126"/>
                    <a:pt x="3662" y="649"/>
                    <a:pt x="3976" y="1214"/>
                  </a:cubicBezTo>
                  <a:cubicBezTo>
                    <a:pt x="4583" y="2260"/>
                    <a:pt x="4980" y="3516"/>
                    <a:pt x="5880" y="4290"/>
                  </a:cubicBezTo>
                  <a:cubicBezTo>
                    <a:pt x="5775" y="4311"/>
                    <a:pt x="5650" y="4290"/>
                    <a:pt x="5566" y="420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3"/>
            <p:cNvSpPr/>
            <p:nvPr/>
          </p:nvSpPr>
          <p:spPr>
            <a:xfrm>
              <a:off x="4637775" y="592250"/>
              <a:ext cx="276225" cy="444650"/>
            </a:xfrm>
            <a:custGeom>
              <a:avLst/>
              <a:gdLst/>
              <a:ahLst/>
              <a:cxnLst/>
              <a:rect l="l" t="t" r="r" b="b"/>
              <a:pathLst>
                <a:path w="11049" h="17786" fill="none" extrusionOk="0">
                  <a:moveTo>
                    <a:pt x="4729" y="16802"/>
                  </a:moveTo>
                  <a:cubicBezTo>
                    <a:pt x="3913" y="16446"/>
                    <a:pt x="3432" y="15421"/>
                    <a:pt x="2825" y="14793"/>
                  </a:cubicBezTo>
                  <a:cubicBezTo>
                    <a:pt x="1884" y="13789"/>
                    <a:pt x="628" y="12847"/>
                    <a:pt x="231" y="11466"/>
                  </a:cubicBezTo>
                  <a:cubicBezTo>
                    <a:pt x="1" y="10692"/>
                    <a:pt x="63" y="8746"/>
                    <a:pt x="1151" y="8537"/>
                  </a:cubicBezTo>
                  <a:cubicBezTo>
                    <a:pt x="1988" y="8391"/>
                    <a:pt x="3097" y="9646"/>
                    <a:pt x="3307" y="10274"/>
                  </a:cubicBezTo>
                  <a:cubicBezTo>
                    <a:pt x="2051" y="8977"/>
                    <a:pt x="1423" y="6759"/>
                    <a:pt x="1800" y="5001"/>
                  </a:cubicBezTo>
                  <a:cubicBezTo>
                    <a:pt x="2051" y="3976"/>
                    <a:pt x="2993" y="2574"/>
                    <a:pt x="3955" y="3850"/>
                  </a:cubicBezTo>
                  <a:cubicBezTo>
                    <a:pt x="3976" y="2448"/>
                    <a:pt x="4311" y="0"/>
                    <a:pt x="6340" y="691"/>
                  </a:cubicBezTo>
                  <a:cubicBezTo>
                    <a:pt x="7931" y="1235"/>
                    <a:pt x="8328" y="3662"/>
                    <a:pt x="8119" y="5127"/>
                  </a:cubicBezTo>
                  <a:cubicBezTo>
                    <a:pt x="8475" y="3871"/>
                    <a:pt x="10462" y="5712"/>
                    <a:pt x="10672" y="6361"/>
                  </a:cubicBezTo>
                  <a:cubicBezTo>
                    <a:pt x="11048" y="7512"/>
                    <a:pt x="10211" y="9269"/>
                    <a:pt x="9040" y="9688"/>
                  </a:cubicBezTo>
                  <a:cubicBezTo>
                    <a:pt x="10588" y="9918"/>
                    <a:pt x="10755" y="11592"/>
                    <a:pt x="9646" y="12513"/>
                  </a:cubicBezTo>
                  <a:cubicBezTo>
                    <a:pt x="9249" y="12847"/>
                    <a:pt x="8475" y="12847"/>
                    <a:pt x="8182" y="13182"/>
                  </a:cubicBezTo>
                  <a:cubicBezTo>
                    <a:pt x="7847" y="13580"/>
                    <a:pt x="8161" y="13789"/>
                    <a:pt x="7973" y="14270"/>
                  </a:cubicBezTo>
                  <a:cubicBezTo>
                    <a:pt x="7721" y="14919"/>
                    <a:pt x="5776" y="17785"/>
                    <a:pt x="5064" y="1671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3"/>
            <p:cNvSpPr/>
            <p:nvPr/>
          </p:nvSpPr>
          <p:spPr>
            <a:xfrm>
              <a:off x="4285225" y="690575"/>
              <a:ext cx="354675" cy="216600"/>
            </a:xfrm>
            <a:custGeom>
              <a:avLst/>
              <a:gdLst/>
              <a:ahLst/>
              <a:cxnLst/>
              <a:rect l="l" t="t" r="r" b="b"/>
              <a:pathLst>
                <a:path w="14187" h="8664" fill="none" extrusionOk="0">
                  <a:moveTo>
                    <a:pt x="10776" y="3223"/>
                  </a:moveTo>
                  <a:cubicBezTo>
                    <a:pt x="9730" y="1800"/>
                    <a:pt x="8307" y="126"/>
                    <a:pt x="6340" y="64"/>
                  </a:cubicBezTo>
                  <a:cubicBezTo>
                    <a:pt x="4875" y="1"/>
                    <a:pt x="3536" y="1570"/>
                    <a:pt x="5336" y="2386"/>
                  </a:cubicBezTo>
                  <a:cubicBezTo>
                    <a:pt x="4457" y="1884"/>
                    <a:pt x="3034" y="733"/>
                    <a:pt x="1967" y="1361"/>
                  </a:cubicBezTo>
                  <a:cubicBezTo>
                    <a:pt x="1151" y="1842"/>
                    <a:pt x="1088" y="2993"/>
                    <a:pt x="1758" y="3537"/>
                  </a:cubicBezTo>
                  <a:cubicBezTo>
                    <a:pt x="398" y="2826"/>
                    <a:pt x="0" y="4583"/>
                    <a:pt x="565" y="5462"/>
                  </a:cubicBezTo>
                  <a:cubicBezTo>
                    <a:pt x="1088" y="6278"/>
                    <a:pt x="3181" y="8182"/>
                    <a:pt x="3913" y="6613"/>
                  </a:cubicBezTo>
                  <a:cubicBezTo>
                    <a:pt x="4896" y="7743"/>
                    <a:pt x="8997" y="8663"/>
                    <a:pt x="8746" y="6173"/>
                  </a:cubicBezTo>
                  <a:cubicBezTo>
                    <a:pt x="9416" y="6676"/>
                    <a:pt x="11592" y="7324"/>
                    <a:pt x="11634" y="5964"/>
                  </a:cubicBezTo>
                  <a:cubicBezTo>
                    <a:pt x="14186" y="5985"/>
                    <a:pt x="11989" y="3872"/>
                    <a:pt x="11069" y="3244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2" name="Google Shape;2252;p53"/>
          <p:cNvGrpSpPr/>
          <p:nvPr/>
        </p:nvGrpSpPr>
        <p:grpSpPr>
          <a:xfrm>
            <a:off x="324550" y="1522775"/>
            <a:ext cx="671650" cy="465050"/>
            <a:chOff x="2751525" y="1095450"/>
            <a:chExt cx="671650" cy="465050"/>
          </a:xfrm>
        </p:grpSpPr>
        <p:sp>
          <p:nvSpPr>
            <p:cNvPr id="2253" name="Google Shape;2253;p53"/>
            <p:cNvSpPr/>
            <p:nvPr/>
          </p:nvSpPr>
          <p:spPr>
            <a:xfrm>
              <a:off x="2751525" y="1095450"/>
              <a:ext cx="671650" cy="410650"/>
            </a:xfrm>
            <a:custGeom>
              <a:avLst/>
              <a:gdLst/>
              <a:ahLst/>
              <a:cxnLst/>
              <a:rect l="l" t="t" r="r" b="b"/>
              <a:pathLst>
                <a:path w="26866" h="16426" fill="none" extrusionOk="0">
                  <a:moveTo>
                    <a:pt x="2741" y="16091"/>
                  </a:moveTo>
                  <a:cubicBezTo>
                    <a:pt x="1193" y="14647"/>
                    <a:pt x="0" y="12869"/>
                    <a:pt x="2595" y="11069"/>
                  </a:cubicBezTo>
                  <a:cubicBezTo>
                    <a:pt x="3662" y="10337"/>
                    <a:pt x="5022" y="10253"/>
                    <a:pt x="6214" y="10567"/>
                  </a:cubicBezTo>
                  <a:cubicBezTo>
                    <a:pt x="5691" y="8684"/>
                    <a:pt x="5440" y="7722"/>
                    <a:pt x="6298" y="5964"/>
                  </a:cubicBezTo>
                  <a:cubicBezTo>
                    <a:pt x="7219" y="4081"/>
                    <a:pt x="8976" y="2491"/>
                    <a:pt x="10985" y="1758"/>
                  </a:cubicBezTo>
                  <a:cubicBezTo>
                    <a:pt x="15630" y="1"/>
                    <a:pt x="16990" y="2951"/>
                    <a:pt x="18936" y="6529"/>
                  </a:cubicBezTo>
                  <a:cubicBezTo>
                    <a:pt x="19605" y="3704"/>
                    <a:pt x="23581" y="2072"/>
                    <a:pt x="25234" y="5148"/>
                  </a:cubicBezTo>
                  <a:cubicBezTo>
                    <a:pt x="26866" y="8182"/>
                    <a:pt x="24209" y="11718"/>
                    <a:pt x="21028" y="12116"/>
                  </a:cubicBezTo>
                  <a:cubicBezTo>
                    <a:pt x="19585" y="12283"/>
                    <a:pt x="18706" y="12157"/>
                    <a:pt x="17199" y="12701"/>
                  </a:cubicBezTo>
                  <a:cubicBezTo>
                    <a:pt x="15588" y="13287"/>
                    <a:pt x="13914" y="13999"/>
                    <a:pt x="12261" y="14522"/>
                  </a:cubicBezTo>
                  <a:cubicBezTo>
                    <a:pt x="9981" y="15212"/>
                    <a:pt x="6235" y="16426"/>
                    <a:pt x="3892" y="16217"/>
                  </a:cubicBezTo>
                  <a:cubicBezTo>
                    <a:pt x="3494" y="16196"/>
                    <a:pt x="3055" y="16217"/>
                    <a:pt x="2616" y="16196"/>
                  </a:cubicBezTo>
                  <a:cubicBezTo>
                    <a:pt x="2406" y="15777"/>
                    <a:pt x="2155" y="15380"/>
                    <a:pt x="2092" y="1494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3"/>
            <p:cNvSpPr/>
            <p:nvPr/>
          </p:nvSpPr>
          <p:spPr>
            <a:xfrm>
              <a:off x="2889600" y="1425525"/>
              <a:ext cx="174225" cy="134975"/>
            </a:xfrm>
            <a:custGeom>
              <a:avLst/>
              <a:gdLst/>
              <a:ahLst/>
              <a:cxnLst/>
              <a:rect l="l" t="t" r="r" b="b"/>
              <a:pathLst>
                <a:path w="6969" h="5399" fill="none" extrusionOk="0">
                  <a:moveTo>
                    <a:pt x="1256" y="4813"/>
                  </a:moveTo>
                  <a:cubicBezTo>
                    <a:pt x="775" y="3558"/>
                    <a:pt x="1" y="2198"/>
                    <a:pt x="1905" y="733"/>
                  </a:cubicBezTo>
                  <a:cubicBezTo>
                    <a:pt x="2867" y="1"/>
                    <a:pt x="4730" y="419"/>
                    <a:pt x="5295" y="1277"/>
                  </a:cubicBezTo>
                  <a:cubicBezTo>
                    <a:pt x="6968" y="3830"/>
                    <a:pt x="2826" y="5399"/>
                    <a:pt x="1152" y="4834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3"/>
            <p:cNvSpPr/>
            <p:nvPr/>
          </p:nvSpPr>
          <p:spPr>
            <a:xfrm>
              <a:off x="3125525" y="1316200"/>
              <a:ext cx="204550" cy="179975"/>
            </a:xfrm>
            <a:custGeom>
              <a:avLst/>
              <a:gdLst/>
              <a:ahLst/>
              <a:cxnLst/>
              <a:rect l="l" t="t" r="r" b="b"/>
              <a:pathLst>
                <a:path w="8182" h="7199" fill="none" extrusionOk="0">
                  <a:moveTo>
                    <a:pt x="1507" y="5231"/>
                  </a:moveTo>
                  <a:cubicBezTo>
                    <a:pt x="628" y="4227"/>
                    <a:pt x="461" y="4123"/>
                    <a:pt x="0" y="2867"/>
                  </a:cubicBezTo>
                  <a:cubicBezTo>
                    <a:pt x="942" y="921"/>
                    <a:pt x="1674" y="503"/>
                    <a:pt x="2951" y="314"/>
                  </a:cubicBezTo>
                  <a:cubicBezTo>
                    <a:pt x="5231" y="1"/>
                    <a:pt x="5378" y="1005"/>
                    <a:pt x="6110" y="1988"/>
                  </a:cubicBezTo>
                  <a:cubicBezTo>
                    <a:pt x="8182" y="4687"/>
                    <a:pt x="2825" y="7198"/>
                    <a:pt x="1444" y="5001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3"/>
            <p:cNvSpPr/>
            <p:nvPr/>
          </p:nvSpPr>
          <p:spPr>
            <a:xfrm>
              <a:off x="2907400" y="1182300"/>
              <a:ext cx="274125" cy="190950"/>
            </a:xfrm>
            <a:custGeom>
              <a:avLst/>
              <a:gdLst/>
              <a:ahLst/>
              <a:cxnLst/>
              <a:rect l="l" t="t" r="r" b="b"/>
              <a:pathLst>
                <a:path w="10965" h="7638" fill="none" extrusionOk="0">
                  <a:moveTo>
                    <a:pt x="1821" y="7240"/>
                  </a:moveTo>
                  <a:cubicBezTo>
                    <a:pt x="3160" y="6089"/>
                    <a:pt x="5252" y="5566"/>
                    <a:pt x="6821" y="4917"/>
                  </a:cubicBezTo>
                  <a:cubicBezTo>
                    <a:pt x="7365" y="4687"/>
                    <a:pt x="9249" y="4122"/>
                    <a:pt x="9562" y="3662"/>
                  </a:cubicBezTo>
                  <a:cubicBezTo>
                    <a:pt x="10964" y="1611"/>
                    <a:pt x="7282" y="0"/>
                    <a:pt x="5608" y="84"/>
                  </a:cubicBezTo>
                  <a:cubicBezTo>
                    <a:pt x="3411" y="188"/>
                    <a:pt x="1737" y="2009"/>
                    <a:pt x="963" y="3892"/>
                  </a:cubicBezTo>
                  <a:cubicBezTo>
                    <a:pt x="691" y="4541"/>
                    <a:pt x="0" y="6486"/>
                    <a:pt x="900" y="7093"/>
                  </a:cubicBezTo>
                  <a:cubicBezTo>
                    <a:pt x="1716" y="7637"/>
                    <a:pt x="3097" y="6403"/>
                    <a:pt x="4018" y="669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0" name="Google Shape;2260;p53"/>
          <p:cNvSpPr txBox="1"/>
          <p:nvPr/>
        </p:nvSpPr>
        <p:spPr>
          <a:xfrm rot="1371735">
            <a:off x="5131668" y="1756249"/>
            <a:ext cx="845523" cy="646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accent5"/>
                </a:solidFill>
                <a:latin typeface="Gaegu"/>
                <a:ea typeface="Gaegu"/>
                <a:cs typeface="Gaegu"/>
                <a:sym typeface="Gaegu"/>
              </a:rPr>
              <a:t>Hi!</a:t>
            </a:r>
            <a:endParaRPr sz="3000" b="1">
              <a:solidFill>
                <a:schemeClr val="accent5"/>
              </a:solidFill>
              <a:latin typeface="Gaegu"/>
              <a:ea typeface="Gaegu"/>
              <a:cs typeface="Gaegu"/>
              <a:sym typeface="Gaegu"/>
            </a:endParaRPr>
          </a:p>
        </p:txBody>
      </p:sp>
      <p:grpSp>
        <p:nvGrpSpPr>
          <p:cNvPr id="65" name="Google Shape;3169;p69">
            <a:extLst>
              <a:ext uri="{FF2B5EF4-FFF2-40B4-BE49-F238E27FC236}">
                <a16:creationId xmlns:a16="http://schemas.microsoft.com/office/drawing/2014/main" id="{78A01F36-3B94-4936-848F-C44726B645D7}"/>
              </a:ext>
            </a:extLst>
          </p:cNvPr>
          <p:cNvGrpSpPr/>
          <p:nvPr/>
        </p:nvGrpSpPr>
        <p:grpSpPr>
          <a:xfrm>
            <a:off x="6940930" y="2169915"/>
            <a:ext cx="655450" cy="581175"/>
            <a:chOff x="5805850" y="1879575"/>
            <a:chExt cx="655450" cy="581175"/>
          </a:xfrm>
        </p:grpSpPr>
        <p:sp>
          <p:nvSpPr>
            <p:cNvPr id="66" name="Google Shape;3170;p69">
              <a:extLst>
                <a:ext uri="{FF2B5EF4-FFF2-40B4-BE49-F238E27FC236}">
                  <a16:creationId xmlns:a16="http://schemas.microsoft.com/office/drawing/2014/main" id="{DB448A5B-E7CC-407A-9889-1345EA2DB32A}"/>
                </a:ext>
              </a:extLst>
            </p:cNvPr>
            <p:cNvSpPr/>
            <p:nvPr/>
          </p:nvSpPr>
          <p:spPr>
            <a:xfrm>
              <a:off x="5805850" y="1879575"/>
              <a:ext cx="655450" cy="581175"/>
            </a:xfrm>
            <a:custGeom>
              <a:avLst/>
              <a:gdLst/>
              <a:ahLst/>
              <a:cxnLst/>
              <a:rect l="l" t="t" r="r" b="b"/>
              <a:pathLst>
                <a:path w="26218" h="23247" fill="none" extrusionOk="0">
                  <a:moveTo>
                    <a:pt x="5901" y="2009"/>
                  </a:moveTo>
                  <a:cubicBezTo>
                    <a:pt x="4185" y="1193"/>
                    <a:pt x="2553" y="2992"/>
                    <a:pt x="1737" y="4311"/>
                  </a:cubicBezTo>
                  <a:cubicBezTo>
                    <a:pt x="0" y="7177"/>
                    <a:pt x="481" y="10316"/>
                    <a:pt x="2092" y="13098"/>
                  </a:cubicBezTo>
                  <a:cubicBezTo>
                    <a:pt x="5482" y="18978"/>
                    <a:pt x="15693" y="23246"/>
                    <a:pt x="21551" y="17890"/>
                  </a:cubicBezTo>
                  <a:cubicBezTo>
                    <a:pt x="26217" y="13601"/>
                    <a:pt x="20694" y="5378"/>
                    <a:pt x="16655" y="2867"/>
                  </a:cubicBezTo>
                  <a:cubicBezTo>
                    <a:pt x="12952" y="565"/>
                    <a:pt x="8139" y="0"/>
                    <a:pt x="4310" y="244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71;p69">
              <a:extLst>
                <a:ext uri="{FF2B5EF4-FFF2-40B4-BE49-F238E27FC236}">
                  <a16:creationId xmlns:a16="http://schemas.microsoft.com/office/drawing/2014/main" id="{4737D448-4DCA-4A65-A203-93A73B1FB72E}"/>
                </a:ext>
              </a:extLst>
            </p:cNvPr>
            <p:cNvSpPr/>
            <p:nvPr/>
          </p:nvSpPr>
          <p:spPr>
            <a:xfrm>
              <a:off x="5970600" y="2110775"/>
              <a:ext cx="354700" cy="128700"/>
            </a:xfrm>
            <a:custGeom>
              <a:avLst/>
              <a:gdLst/>
              <a:ahLst/>
              <a:cxnLst/>
              <a:rect l="l" t="t" r="r" b="b"/>
              <a:pathLst>
                <a:path w="14188" h="5148" fill="none" extrusionOk="0">
                  <a:moveTo>
                    <a:pt x="754" y="1"/>
                  </a:moveTo>
                  <a:cubicBezTo>
                    <a:pt x="1" y="2637"/>
                    <a:pt x="5985" y="5106"/>
                    <a:pt x="8057" y="5127"/>
                  </a:cubicBezTo>
                  <a:cubicBezTo>
                    <a:pt x="11342" y="5148"/>
                    <a:pt x="12723" y="3055"/>
                    <a:pt x="14187" y="628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72;p69">
              <a:extLst>
                <a:ext uri="{FF2B5EF4-FFF2-40B4-BE49-F238E27FC236}">
                  <a16:creationId xmlns:a16="http://schemas.microsoft.com/office/drawing/2014/main" id="{2C21A49C-8E84-4A1E-BBE9-1FCEB7CD5A85}"/>
                </a:ext>
              </a:extLst>
            </p:cNvPr>
            <p:cNvSpPr/>
            <p:nvPr/>
          </p:nvSpPr>
          <p:spPr>
            <a:xfrm>
              <a:off x="6036525" y="2005625"/>
              <a:ext cx="15200" cy="65425"/>
            </a:xfrm>
            <a:custGeom>
              <a:avLst/>
              <a:gdLst/>
              <a:ahLst/>
              <a:cxnLst/>
              <a:rect l="l" t="t" r="r" b="b"/>
              <a:pathLst>
                <a:path w="608" h="2617" fill="none" extrusionOk="0">
                  <a:moveTo>
                    <a:pt x="21" y="1"/>
                  </a:moveTo>
                  <a:cubicBezTo>
                    <a:pt x="0" y="859"/>
                    <a:pt x="356" y="2198"/>
                    <a:pt x="607" y="261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73;p69">
              <a:extLst>
                <a:ext uri="{FF2B5EF4-FFF2-40B4-BE49-F238E27FC236}">
                  <a16:creationId xmlns:a16="http://schemas.microsoft.com/office/drawing/2014/main" id="{196046EA-B560-4A18-A30F-1D551A67044F}"/>
                </a:ext>
              </a:extLst>
            </p:cNvPr>
            <p:cNvSpPr/>
            <p:nvPr/>
          </p:nvSpPr>
          <p:spPr>
            <a:xfrm>
              <a:off x="6165200" y="2024475"/>
              <a:ext cx="12575" cy="52850"/>
            </a:xfrm>
            <a:custGeom>
              <a:avLst/>
              <a:gdLst/>
              <a:ahLst/>
              <a:cxnLst/>
              <a:rect l="l" t="t" r="r" b="b"/>
              <a:pathLst>
                <a:path w="503" h="2114" fill="none" extrusionOk="0">
                  <a:moveTo>
                    <a:pt x="1" y="0"/>
                  </a:moveTo>
                  <a:cubicBezTo>
                    <a:pt x="84" y="732"/>
                    <a:pt x="273" y="1465"/>
                    <a:pt x="503" y="2113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3159;p69">
            <a:extLst>
              <a:ext uri="{FF2B5EF4-FFF2-40B4-BE49-F238E27FC236}">
                <a16:creationId xmlns:a16="http://schemas.microsoft.com/office/drawing/2014/main" id="{20714EBF-6356-475F-9C8E-7EADE940961C}"/>
              </a:ext>
            </a:extLst>
          </p:cNvPr>
          <p:cNvSpPr/>
          <p:nvPr/>
        </p:nvSpPr>
        <p:spPr>
          <a:xfrm>
            <a:off x="4005582" y="541172"/>
            <a:ext cx="1933900" cy="224975"/>
          </a:xfrm>
          <a:custGeom>
            <a:avLst/>
            <a:gdLst/>
            <a:ahLst/>
            <a:cxnLst/>
            <a:rect l="l" t="t" r="r" b="b"/>
            <a:pathLst>
              <a:path w="77356" h="8999" extrusionOk="0">
                <a:moveTo>
                  <a:pt x="62604" y="3663"/>
                </a:moveTo>
                <a:cubicBezTo>
                  <a:pt x="62606" y="3663"/>
                  <a:pt x="62608" y="3663"/>
                  <a:pt x="62610" y="3663"/>
                </a:cubicBezTo>
                <a:lnTo>
                  <a:pt x="62610" y="3663"/>
                </a:lnTo>
                <a:cubicBezTo>
                  <a:pt x="62606" y="3663"/>
                  <a:pt x="62604" y="3663"/>
                  <a:pt x="62604" y="3663"/>
                </a:cubicBezTo>
                <a:close/>
                <a:moveTo>
                  <a:pt x="42936" y="1"/>
                </a:moveTo>
                <a:cubicBezTo>
                  <a:pt x="42831" y="1"/>
                  <a:pt x="42748" y="1"/>
                  <a:pt x="42643" y="22"/>
                </a:cubicBezTo>
                <a:cubicBezTo>
                  <a:pt x="42329" y="43"/>
                  <a:pt x="42015" y="105"/>
                  <a:pt x="41702" y="168"/>
                </a:cubicBezTo>
                <a:cubicBezTo>
                  <a:pt x="41430" y="252"/>
                  <a:pt x="41158" y="357"/>
                  <a:pt x="40865" y="461"/>
                </a:cubicBezTo>
                <a:cubicBezTo>
                  <a:pt x="40614" y="566"/>
                  <a:pt x="40321" y="650"/>
                  <a:pt x="40070" y="754"/>
                </a:cubicBezTo>
                <a:cubicBezTo>
                  <a:pt x="39484" y="963"/>
                  <a:pt x="38919" y="1214"/>
                  <a:pt x="38333" y="1486"/>
                </a:cubicBezTo>
                <a:cubicBezTo>
                  <a:pt x="37810" y="1717"/>
                  <a:pt x="37287" y="1989"/>
                  <a:pt x="36764" y="2240"/>
                </a:cubicBezTo>
                <a:cubicBezTo>
                  <a:pt x="36471" y="2407"/>
                  <a:pt x="36199" y="2533"/>
                  <a:pt x="35906" y="2679"/>
                </a:cubicBezTo>
                <a:cubicBezTo>
                  <a:pt x="35466" y="2930"/>
                  <a:pt x="35048" y="3160"/>
                  <a:pt x="34588" y="3391"/>
                </a:cubicBezTo>
                <a:cubicBezTo>
                  <a:pt x="33939" y="3767"/>
                  <a:pt x="33269" y="4123"/>
                  <a:pt x="32600" y="4499"/>
                </a:cubicBezTo>
                <a:cubicBezTo>
                  <a:pt x="31867" y="4918"/>
                  <a:pt x="31114" y="5336"/>
                  <a:pt x="30382" y="5713"/>
                </a:cubicBezTo>
                <a:cubicBezTo>
                  <a:pt x="29461" y="6236"/>
                  <a:pt x="28499" y="6738"/>
                  <a:pt x="27536" y="7157"/>
                </a:cubicBezTo>
                <a:cubicBezTo>
                  <a:pt x="27139" y="7324"/>
                  <a:pt x="26741" y="7471"/>
                  <a:pt x="26365" y="7596"/>
                </a:cubicBezTo>
                <a:cubicBezTo>
                  <a:pt x="25967" y="7743"/>
                  <a:pt x="25569" y="7868"/>
                  <a:pt x="25151" y="7910"/>
                </a:cubicBezTo>
                <a:cubicBezTo>
                  <a:pt x="24921" y="7941"/>
                  <a:pt x="24691" y="7960"/>
                  <a:pt x="24453" y="7960"/>
                </a:cubicBezTo>
                <a:cubicBezTo>
                  <a:pt x="24366" y="7960"/>
                  <a:pt x="24278" y="7957"/>
                  <a:pt x="24188" y="7952"/>
                </a:cubicBezTo>
                <a:lnTo>
                  <a:pt x="23875" y="7868"/>
                </a:lnTo>
                <a:cubicBezTo>
                  <a:pt x="23812" y="7847"/>
                  <a:pt x="23749" y="7784"/>
                  <a:pt x="23686" y="7764"/>
                </a:cubicBezTo>
                <a:lnTo>
                  <a:pt x="23477" y="7554"/>
                </a:lnTo>
                <a:cubicBezTo>
                  <a:pt x="23456" y="7533"/>
                  <a:pt x="23456" y="7492"/>
                  <a:pt x="23435" y="7471"/>
                </a:cubicBezTo>
                <a:cubicBezTo>
                  <a:pt x="23372" y="7282"/>
                  <a:pt x="23331" y="7073"/>
                  <a:pt x="23289" y="6906"/>
                </a:cubicBezTo>
                <a:cubicBezTo>
                  <a:pt x="23268" y="6613"/>
                  <a:pt x="23247" y="6320"/>
                  <a:pt x="23247" y="6027"/>
                </a:cubicBezTo>
                <a:cubicBezTo>
                  <a:pt x="23226" y="5755"/>
                  <a:pt x="23184" y="5462"/>
                  <a:pt x="23184" y="5190"/>
                </a:cubicBezTo>
                <a:cubicBezTo>
                  <a:pt x="23163" y="4751"/>
                  <a:pt x="23121" y="4290"/>
                  <a:pt x="23038" y="3830"/>
                </a:cubicBezTo>
                <a:cubicBezTo>
                  <a:pt x="22975" y="3579"/>
                  <a:pt x="22912" y="3349"/>
                  <a:pt x="22828" y="3077"/>
                </a:cubicBezTo>
                <a:cubicBezTo>
                  <a:pt x="22724" y="2784"/>
                  <a:pt x="22619" y="2533"/>
                  <a:pt x="22452" y="2261"/>
                </a:cubicBezTo>
                <a:cubicBezTo>
                  <a:pt x="22326" y="2051"/>
                  <a:pt x="22138" y="1884"/>
                  <a:pt x="21992" y="1696"/>
                </a:cubicBezTo>
                <a:cubicBezTo>
                  <a:pt x="21803" y="1507"/>
                  <a:pt x="21573" y="1361"/>
                  <a:pt x="21364" y="1214"/>
                </a:cubicBezTo>
                <a:cubicBezTo>
                  <a:pt x="21155" y="1089"/>
                  <a:pt x="20883" y="984"/>
                  <a:pt x="20652" y="901"/>
                </a:cubicBezTo>
                <a:cubicBezTo>
                  <a:pt x="20339" y="796"/>
                  <a:pt x="20025" y="775"/>
                  <a:pt x="19711" y="754"/>
                </a:cubicBezTo>
                <a:cubicBezTo>
                  <a:pt x="19515" y="737"/>
                  <a:pt x="19319" y="730"/>
                  <a:pt x="19124" y="730"/>
                </a:cubicBezTo>
                <a:cubicBezTo>
                  <a:pt x="18091" y="730"/>
                  <a:pt x="17073" y="944"/>
                  <a:pt x="16070" y="1173"/>
                </a:cubicBezTo>
                <a:cubicBezTo>
                  <a:pt x="14857" y="1424"/>
                  <a:pt x="13643" y="1779"/>
                  <a:pt x="12471" y="2135"/>
                </a:cubicBezTo>
                <a:cubicBezTo>
                  <a:pt x="11927" y="2302"/>
                  <a:pt x="11404" y="2449"/>
                  <a:pt x="10839" y="2637"/>
                </a:cubicBezTo>
                <a:cubicBezTo>
                  <a:pt x="10002" y="2951"/>
                  <a:pt x="9144" y="3265"/>
                  <a:pt x="8307" y="3579"/>
                </a:cubicBezTo>
                <a:cubicBezTo>
                  <a:pt x="6927" y="4102"/>
                  <a:pt x="5546" y="4667"/>
                  <a:pt x="4186" y="5253"/>
                </a:cubicBezTo>
                <a:lnTo>
                  <a:pt x="3077" y="5713"/>
                </a:lnTo>
                <a:cubicBezTo>
                  <a:pt x="2742" y="5859"/>
                  <a:pt x="2428" y="6006"/>
                  <a:pt x="2093" y="6173"/>
                </a:cubicBezTo>
                <a:cubicBezTo>
                  <a:pt x="1382" y="6508"/>
                  <a:pt x="691" y="6843"/>
                  <a:pt x="1" y="7178"/>
                </a:cubicBezTo>
                <a:cubicBezTo>
                  <a:pt x="1277" y="6822"/>
                  <a:pt x="2533" y="6424"/>
                  <a:pt x="3788" y="6069"/>
                </a:cubicBezTo>
                <a:cubicBezTo>
                  <a:pt x="4813" y="5776"/>
                  <a:pt x="5818" y="5483"/>
                  <a:pt x="6843" y="5169"/>
                </a:cubicBezTo>
                <a:cubicBezTo>
                  <a:pt x="7973" y="4834"/>
                  <a:pt x="9103" y="4458"/>
                  <a:pt x="10212" y="4102"/>
                </a:cubicBezTo>
                <a:cubicBezTo>
                  <a:pt x="10525" y="3997"/>
                  <a:pt x="10881" y="3893"/>
                  <a:pt x="11195" y="3767"/>
                </a:cubicBezTo>
                <a:cubicBezTo>
                  <a:pt x="11760" y="3558"/>
                  <a:pt x="12346" y="3391"/>
                  <a:pt x="12911" y="3202"/>
                </a:cubicBezTo>
                <a:cubicBezTo>
                  <a:pt x="13769" y="2951"/>
                  <a:pt x="14647" y="2679"/>
                  <a:pt x="15505" y="2449"/>
                </a:cubicBezTo>
                <a:cubicBezTo>
                  <a:pt x="15945" y="2344"/>
                  <a:pt x="16363" y="2240"/>
                  <a:pt x="16802" y="2135"/>
                </a:cubicBezTo>
                <a:cubicBezTo>
                  <a:pt x="17284" y="2030"/>
                  <a:pt x="17744" y="1926"/>
                  <a:pt x="18246" y="1842"/>
                </a:cubicBezTo>
                <a:cubicBezTo>
                  <a:pt x="18610" y="1804"/>
                  <a:pt x="18974" y="1774"/>
                  <a:pt x="19334" y="1774"/>
                </a:cubicBezTo>
                <a:cubicBezTo>
                  <a:pt x="19574" y="1774"/>
                  <a:pt x="19811" y="1788"/>
                  <a:pt x="20046" y="1821"/>
                </a:cubicBezTo>
                <a:cubicBezTo>
                  <a:pt x="20255" y="1842"/>
                  <a:pt x="20464" y="1905"/>
                  <a:pt x="20652" y="1989"/>
                </a:cubicBezTo>
                <a:cubicBezTo>
                  <a:pt x="20820" y="2051"/>
                  <a:pt x="20987" y="2156"/>
                  <a:pt x="21134" y="2261"/>
                </a:cubicBezTo>
                <a:cubicBezTo>
                  <a:pt x="21259" y="2365"/>
                  <a:pt x="21385" y="2512"/>
                  <a:pt x="21489" y="2616"/>
                </a:cubicBezTo>
                <a:cubicBezTo>
                  <a:pt x="21594" y="2763"/>
                  <a:pt x="21678" y="2930"/>
                  <a:pt x="21761" y="3077"/>
                </a:cubicBezTo>
                <a:cubicBezTo>
                  <a:pt x="21908" y="3474"/>
                  <a:pt x="22012" y="3872"/>
                  <a:pt x="22096" y="4248"/>
                </a:cubicBezTo>
                <a:cubicBezTo>
                  <a:pt x="22180" y="4855"/>
                  <a:pt x="22201" y="5483"/>
                  <a:pt x="22243" y="6090"/>
                </a:cubicBezTo>
                <a:cubicBezTo>
                  <a:pt x="22243" y="6215"/>
                  <a:pt x="22284" y="6320"/>
                  <a:pt x="22284" y="6445"/>
                </a:cubicBezTo>
                <a:cubicBezTo>
                  <a:pt x="22284" y="6717"/>
                  <a:pt x="22326" y="7010"/>
                  <a:pt x="22347" y="7261"/>
                </a:cubicBezTo>
                <a:cubicBezTo>
                  <a:pt x="22389" y="7387"/>
                  <a:pt x="22410" y="7492"/>
                  <a:pt x="22431" y="7638"/>
                </a:cubicBezTo>
                <a:cubicBezTo>
                  <a:pt x="22452" y="7764"/>
                  <a:pt x="22515" y="7868"/>
                  <a:pt x="22598" y="7973"/>
                </a:cubicBezTo>
                <a:cubicBezTo>
                  <a:pt x="22640" y="8077"/>
                  <a:pt x="22745" y="8182"/>
                  <a:pt x="22828" y="8287"/>
                </a:cubicBezTo>
                <a:cubicBezTo>
                  <a:pt x="22870" y="8370"/>
                  <a:pt x="22954" y="8412"/>
                  <a:pt x="23017" y="8475"/>
                </a:cubicBezTo>
                <a:cubicBezTo>
                  <a:pt x="23080" y="8517"/>
                  <a:pt x="23142" y="8580"/>
                  <a:pt x="23226" y="8621"/>
                </a:cubicBezTo>
                <a:cubicBezTo>
                  <a:pt x="23435" y="8747"/>
                  <a:pt x="23665" y="8852"/>
                  <a:pt x="23896" y="8914"/>
                </a:cubicBezTo>
                <a:cubicBezTo>
                  <a:pt x="24168" y="8956"/>
                  <a:pt x="24419" y="8998"/>
                  <a:pt x="24649" y="8998"/>
                </a:cubicBezTo>
                <a:cubicBezTo>
                  <a:pt x="25256" y="8998"/>
                  <a:pt x="25862" y="8852"/>
                  <a:pt x="26406" y="8705"/>
                </a:cubicBezTo>
                <a:cubicBezTo>
                  <a:pt x="26699" y="8621"/>
                  <a:pt x="26950" y="8517"/>
                  <a:pt x="27222" y="8412"/>
                </a:cubicBezTo>
                <a:cubicBezTo>
                  <a:pt x="27473" y="8308"/>
                  <a:pt x="27766" y="8203"/>
                  <a:pt x="28038" y="8098"/>
                </a:cubicBezTo>
                <a:cubicBezTo>
                  <a:pt x="28603" y="7847"/>
                  <a:pt x="29189" y="7575"/>
                  <a:pt x="29754" y="7282"/>
                </a:cubicBezTo>
                <a:cubicBezTo>
                  <a:pt x="29984" y="7157"/>
                  <a:pt x="30256" y="7031"/>
                  <a:pt x="30486" y="6906"/>
                </a:cubicBezTo>
                <a:cubicBezTo>
                  <a:pt x="30675" y="6801"/>
                  <a:pt x="30821" y="6696"/>
                  <a:pt x="31010" y="6613"/>
                </a:cubicBezTo>
                <a:cubicBezTo>
                  <a:pt x="31533" y="6320"/>
                  <a:pt x="32056" y="6006"/>
                  <a:pt x="32600" y="5713"/>
                </a:cubicBezTo>
                <a:cubicBezTo>
                  <a:pt x="33207" y="5378"/>
                  <a:pt x="33834" y="5043"/>
                  <a:pt x="34441" y="4709"/>
                </a:cubicBezTo>
                <a:cubicBezTo>
                  <a:pt x="35090" y="4332"/>
                  <a:pt x="35717" y="3997"/>
                  <a:pt x="36366" y="3621"/>
                </a:cubicBezTo>
                <a:cubicBezTo>
                  <a:pt x="36680" y="3453"/>
                  <a:pt x="36994" y="3286"/>
                  <a:pt x="37349" y="3139"/>
                </a:cubicBezTo>
                <a:cubicBezTo>
                  <a:pt x="38040" y="2763"/>
                  <a:pt x="38751" y="2428"/>
                  <a:pt x="39484" y="2135"/>
                </a:cubicBezTo>
                <a:cubicBezTo>
                  <a:pt x="39965" y="1926"/>
                  <a:pt x="40425" y="1738"/>
                  <a:pt x="40927" y="1591"/>
                </a:cubicBezTo>
                <a:cubicBezTo>
                  <a:pt x="41388" y="1424"/>
                  <a:pt x="41890" y="1256"/>
                  <a:pt x="42392" y="1173"/>
                </a:cubicBezTo>
                <a:cubicBezTo>
                  <a:pt x="42551" y="1158"/>
                  <a:pt x="42700" y="1134"/>
                  <a:pt x="42845" y="1134"/>
                </a:cubicBezTo>
                <a:cubicBezTo>
                  <a:pt x="42911" y="1134"/>
                  <a:pt x="42976" y="1139"/>
                  <a:pt x="43041" y="1152"/>
                </a:cubicBezTo>
                <a:cubicBezTo>
                  <a:pt x="43062" y="1152"/>
                  <a:pt x="43103" y="1173"/>
                  <a:pt x="43145" y="1173"/>
                </a:cubicBezTo>
                <a:cubicBezTo>
                  <a:pt x="43229" y="1194"/>
                  <a:pt x="43271" y="1256"/>
                  <a:pt x="43334" y="1277"/>
                </a:cubicBezTo>
                <a:lnTo>
                  <a:pt x="43564" y="1507"/>
                </a:lnTo>
                <a:cubicBezTo>
                  <a:pt x="43627" y="1570"/>
                  <a:pt x="43647" y="1633"/>
                  <a:pt x="43689" y="1717"/>
                </a:cubicBezTo>
                <a:cubicBezTo>
                  <a:pt x="43794" y="2010"/>
                  <a:pt x="43857" y="2323"/>
                  <a:pt x="43899" y="2637"/>
                </a:cubicBezTo>
                <a:cubicBezTo>
                  <a:pt x="43961" y="3035"/>
                  <a:pt x="43961" y="3453"/>
                  <a:pt x="43961" y="3830"/>
                </a:cubicBezTo>
                <a:lnTo>
                  <a:pt x="43961" y="4709"/>
                </a:lnTo>
                <a:lnTo>
                  <a:pt x="43961" y="5671"/>
                </a:lnTo>
                <a:cubicBezTo>
                  <a:pt x="43961" y="5797"/>
                  <a:pt x="43982" y="5964"/>
                  <a:pt x="44003" y="6090"/>
                </a:cubicBezTo>
                <a:cubicBezTo>
                  <a:pt x="44045" y="6215"/>
                  <a:pt x="44066" y="6320"/>
                  <a:pt x="44087" y="6445"/>
                </a:cubicBezTo>
                <a:cubicBezTo>
                  <a:pt x="44108" y="6592"/>
                  <a:pt x="44191" y="6717"/>
                  <a:pt x="44254" y="6822"/>
                </a:cubicBezTo>
                <a:cubicBezTo>
                  <a:pt x="44275" y="6906"/>
                  <a:pt x="44317" y="6948"/>
                  <a:pt x="44380" y="7010"/>
                </a:cubicBezTo>
                <a:cubicBezTo>
                  <a:pt x="44422" y="7073"/>
                  <a:pt x="44484" y="7157"/>
                  <a:pt x="44568" y="7240"/>
                </a:cubicBezTo>
                <a:cubicBezTo>
                  <a:pt x="44631" y="7345"/>
                  <a:pt x="44735" y="7387"/>
                  <a:pt x="44819" y="7471"/>
                </a:cubicBezTo>
                <a:cubicBezTo>
                  <a:pt x="44924" y="7554"/>
                  <a:pt x="45028" y="7638"/>
                  <a:pt x="45154" y="7701"/>
                </a:cubicBezTo>
                <a:lnTo>
                  <a:pt x="45468" y="7868"/>
                </a:lnTo>
                <a:lnTo>
                  <a:pt x="45865" y="8015"/>
                </a:lnTo>
                <a:cubicBezTo>
                  <a:pt x="46137" y="8098"/>
                  <a:pt x="46409" y="8119"/>
                  <a:pt x="46702" y="8161"/>
                </a:cubicBezTo>
                <a:cubicBezTo>
                  <a:pt x="46807" y="8168"/>
                  <a:pt x="46912" y="8170"/>
                  <a:pt x="47016" y="8170"/>
                </a:cubicBezTo>
                <a:cubicBezTo>
                  <a:pt x="47225" y="8170"/>
                  <a:pt x="47435" y="8161"/>
                  <a:pt x="47644" y="8161"/>
                </a:cubicBezTo>
                <a:cubicBezTo>
                  <a:pt x="48230" y="8119"/>
                  <a:pt x="48795" y="8015"/>
                  <a:pt x="49339" y="7910"/>
                </a:cubicBezTo>
                <a:cubicBezTo>
                  <a:pt x="49945" y="7784"/>
                  <a:pt x="50552" y="7596"/>
                  <a:pt x="51159" y="7429"/>
                </a:cubicBezTo>
                <a:cubicBezTo>
                  <a:pt x="52331" y="7073"/>
                  <a:pt x="53461" y="6655"/>
                  <a:pt x="54611" y="6236"/>
                </a:cubicBezTo>
                <a:cubicBezTo>
                  <a:pt x="54946" y="6111"/>
                  <a:pt x="55302" y="5985"/>
                  <a:pt x="55658" y="5859"/>
                </a:cubicBezTo>
                <a:cubicBezTo>
                  <a:pt x="56432" y="5567"/>
                  <a:pt x="57227" y="5253"/>
                  <a:pt x="58001" y="4981"/>
                </a:cubicBezTo>
                <a:cubicBezTo>
                  <a:pt x="58650" y="4751"/>
                  <a:pt x="59319" y="4520"/>
                  <a:pt x="59968" y="4311"/>
                </a:cubicBezTo>
                <a:cubicBezTo>
                  <a:pt x="60282" y="4207"/>
                  <a:pt x="60596" y="4123"/>
                  <a:pt x="60909" y="4018"/>
                </a:cubicBezTo>
                <a:cubicBezTo>
                  <a:pt x="61056" y="3976"/>
                  <a:pt x="61244" y="3914"/>
                  <a:pt x="61412" y="3872"/>
                </a:cubicBezTo>
                <a:cubicBezTo>
                  <a:pt x="61663" y="3788"/>
                  <a:pt x="61935" y="3704"/>
                  <a:pt x="62207" y="3663"/>
                </a:cubicBezTo>
                <a:lnTo>
                  <a:pt x="62583" y="3663"/>
                </a:lnTo>
                <a:cubicBezTo>
                  <a:pt x="62604" y="3725"/>
                  <a:pt x="62604" y="3788"/>
                  <a:pt x="62625" y="3872"/>
                </a:cubicBezTo>
                <a:lnTo>
                  <a:pt x="62625" y="4144"/>
                </a:lnTo>
                <a:cubicBezTo>
                  <a:pt x="62521" y="4667"/>
                  <a:pt x="62374" y="5169"/>
                  <a:pt x="62207" y="5692"/>
                </a:cubicBezTo>
                <a:cubicBezTo>
                  <a:pt x="62144" y="5964"/>
                  <a:pt x="62060" y="6215"/>
                  <a:pt x="61956" y="6487"/>
                </a:cubicBezTo>
                <a:cubicBezTo>
                  <a:pt x="61935" y="6550"/>
                  <a:pt x="61893" y="6634"/>
                  <a:pt x="61851" y="6717"/>
                </a:cubicBezTo>
                <a:cubicBezTo>
                  <a:pt x="61788" y="6843"/>
                  <a:pt x="61788" y="6968"/>
                  <a:pt x="61788" y="7115"/>
                </a:cubicBezTo>
                <a:cubicBezTo>
                  <a:pt x="61788" y="7157"/>
                  <a:pt x="61830" y="7220"/>
                  <a:pt x="61830" y="7282"/>
                </a:cubicBezTo>
                <a:cubicBezTo>
                  <a:pt x="61830" y="7366"/>
                  <a:pt x="61851" y="7429"/>
                  <a:pt x="61872" y="7492"/>
                </a:cubicBezTo>
                <a:cubicBezTo>
                  <a:pt x="61893" y="7638"/>
                  <a:pt x="61977" y="7743"/>
                  <a:pt x="62039" y="7868"/>
                </a:cubicBezTo>
                <a:cubicBezTo>
                  <a:pt x="62060" y="7889"/>
                  <a:pt x="62081" y="7910"/>
                  <a:pt x="62081" y="7952"/>
                </a:cubicBezTo>
                <a:cubicBezTo>
                  <a:pt x="62144" y="8015"/>
                  <a:pt x="62186" y="8077"/>
                  <a:pt x="62269" y="8119"/>
                </a:cubicBezTo>
                <a:cubicBezTo>
                  <a:pt x="62395" y="8224"/>
                  <a:pt x="62500" y="8287"/>
                  <a:pt x="62667" y="8328"/>
                </a:cubicBezTo>
                <a:cubicBezTo>
                  <a:pt x="62859" y="8392"/>
                  <a:pt x="63075" y="8420"/>
                  <a:pt x="63278" y="8420"/>
                </a:cubicBezTo>
                <a:cubicBezTo>
                  <a:pt x="63341" y="8420"/>
                  <a:pt x="63403" y="8417"/>
                  <a:pt x="63462" y="8412"/>
                </a:cubicBezTo>
                <a:cubicBezTo>
                  <a:pt x="63734" y="8391"/>
                  <a:pt x="63985" y="8328"/>
                  <a:pt x="64257" y="8287"/>
                </a:cubicBezTo>
                <a:cubicBezTo>
                  <a:pt x="64487" y="8224"/>
                  <a:pt x="64759" y="8182"/>
                  <a:pt x="64990" y="8119"/>
                </a:cubicBezTo>
                <a:cubicBezTo>
                  <a:pt x="65596" y="7994"/>
                  <a:pt x="66161" y="7784"/>
                  <a:pt x="66747" y="7575"/>
                </a:cubicBezTo>
                <a:cubicBezTo>
                  <a:pt x="67856" y="7157"/>
                  <a:pt x="68965" y="6738"/>
                  <a:pt x="70053" y="6299"/>
                </a:cubicBezTo>
                <a:cubicBezTo>
                  <a:pt x="71580" y="5671"/>
                  <a:pt x="73150" y="5085"/>
                  <a:pt x="74656" y="4520"/>
                </a:cubicBezTo>
                <a:cubicBezTo>
                  <a:pt x="75054" y="4353"/>
                  <a:pt x="75451" y="4207"/>
                  <a:pt x="75870" y="4081"/>
                </a:cubicBezTo>
                <a:cubicBezTo>
                  <a:pt x="76372" y="3893"/>
                  <a:pt x="76853" y="3683"/>
                  <a:pt x="77355" y="3516"/>
                </a:cubicBezTo>
                <a:lnTo>
                  <a:pt x="77355" y="3516"/>
                </a:lnTo>
                <a:cubicBezTo>
                  <a:pt x="76581" y="3600"/>
                  <a:pt x="75702" y="3809"/>
                  <a:pt x="74824" y="3976"/>
                </a:cubicBezTo>
                <a:cubicBezTo>
                  <a:pt x="74091" y="4123"/>
                  <a:pt x="73380" y="4248"/>
                  <a:pt x="72648" y="4416"/>
                </a:cubicBezTo>
                <a:cubicBezTo>
                  <a:pt x="71832" y="4604"/>
                  <a:pt x="71036" y="4771"/>
                  <a:pt x="70220" y="5023"/>
                </a:cubicBezTo>
                <a:cubicBezTo>
                  <a:pt x="69279" y="5274"/>
                  <a:pt x="68337" y="5567"/>
                  <a:pt x="67375" y="5880"/>
                </a:cubicBezTo>
                <a:cubicBezTo>
                  <a:pt x="66684" y="6090"/>
                  <a:pt x="66015" y="6341"/>
                  <a:pt x="65324" y="6550"/>
                </a:cubicBezTo>
                <a:cubicBezTo>
                  <a:pt x="64990" y="6655"/>
                  <a:pt x="64613" y="6738"/>
                  <a:pt x="64257" y="6822"/>
                </a:cubicBezTo>
                <a:cubicBezTo>
                  <a:pt x="63964" y="6864"/>
                  <a:pt x="63692" y="6948"/>
                  <a:pt x="63420" y="7010"/>
                </a:cubicBezTo>
                <a:lnTo>
                  <a:pt x="63148" y="7010"/>
                </a:lnTo>
                <a:cubicBezTo>
                  <a:pt x="63190" y="6906"/>
                  <a:pt x="63232" y="6759"/>
                  <a:pt x="63253" y="6655"/>
                </a:cubicBezTo>
                <a:cubicBezTo>
                  <a:pt x="63274" y="6529"/>
                  <a:pt x="63337" y="6424"/>
                  <a:pt x="63357" y="6299"/>
                </a:cubicBezTo>
                <a:cubicBezTo>
                  <a:pt x="63462" y="5922"/>
                  <a:pt x="63567" y="5546"/>
                  <a:pt x="63671" y="5169"/>
                </a:cubicBezTo>
                <a:cubicBezTo>
                  <a:pt x="63734" y="4918"/>
                  <a:pt x="63776" y="4646"/>
                  <a:pt x="63839" y="4416"/>
                </a:cubicBezTo>
                <a:cubicBezTo>
                  <a:pt x="63860" y="4290"/>
                  <a:pt x="63860" y="4144"/>
                  <a:pt x="63860" y="3997"/>
                </a:cubicBezTo>
                <a:cubicBezTo>
                  <a:pt x="63860" y="3872"/>
                  <a:pt x="63839" y="3725"/>
                  <a:pt x="63797" y="3600"/>
                </a:cubicBezTo>
                <a:cubicBezTo>
                  <a:pt x="63776" y="3391"/>
                  <a:pt x="63671" y="3160"/>
                  <a:pt x="63567" y="2972"/>
                </a:cubicBezTo>
                <a:cubicBezTo>
                  <a:pt x="63504" y="2867"/>
                  <a:pt x="63420" y="2763"/>
                  <a:pt x="63274" y="2679"/>
                </a:cubicBezTo>
                <a:cubicBezTo>
                  <a:pt x="63148" y="2616"/>
                  <a:pt x="63023" y="2554"/>
                  <a:pt x="62897" y="2533"/>
                </a:cubicBezTo>
                <a:cubicBezTo>
                  <a:pt x="62793" y="2512"/>
                  <a:pt x="62667" y="2512"/>
                  <a:pt x="62521" y="2470"/>
                </a:cubicBezTo>
                <a:lnTo>
                  <a:pt x="62186" y="2470"/>
                </a:lnTo>
                <a:cubicBezTo>
                  <a:pt x="61893" y="2512"/>
                  <a:pt x="61621" y="2574"/>
                  <a:pt x="61328" y="2679"/>
                </a:cubicBezTo>
                <a:cubicBezTo>
                  <a:pt x="61119" y="2763"/>
                  <a:pt x="60909" y="2826"/>
                  <a:pt x="60658" y="2867"/>
                </a:cubicBezTo>
                <a:cubicBezTo>
                  <a:pt x="60303" y="2972"/>
                  <a:pt x="59926" y="3077"/>
                  <a:pt x="59570" y="3202"/>
                </a:cubicBezTo>
                <a:cubicBezTo>
                  <a:pt x="58796" y="3474"/>
                  <a:pt x="58001" y="3704"/>
                  <a:pt x="57227" y="3997"/>
                </a:cubicBezTo>
                <a:cubicBezTo>
                  <a:pt x="56243" y="4332"/>
                  <a:pt x="55302" y="4667"/>
                  <a:pt x="54339" y="5023"/>
                </a:cubicBezTo>
                <a:cubicBezTo>
                  <a:pt x="53461" y="5336"/>
                  <a:pt x="52561" y="5650"/>
                  <a:pt x="51682" y="5901"/>
                </a:cubicBezTo>
                <a:cubicBezTo>
                  <a:pt x="51117" y="6090"/>
                  <a:pt x="50552" y="6215"/>
                  <a:pt x="50008" y="6383"/>
                </a:cubicBezTo>
                <a:cubicBezTo>
                  <a:pt x="49443" y="6529"/>
                  <a:pt x="48878" y="6655"/>
                  <a:pt x="48292" y="6738"/>
                </a:cubicBezTo>
                <a:cubicBezTo>
                  <a:pt x="47916" y="6794"/>
                  <a:pt x="47521" y="6822"/>
                  <a:pt x="47119" y="6822"/>
                </a:cubicBezTo>
                <a:cubicBezTo>
                  <a:pt x="46919" y="6822"/>
                  <a:pt x="46716" y="6815"/>
                  <a:pt x="46514" y="6801"/>
                </a:cubicBezTo>
                <a:cubicBezTo>
                  <a:pt x="46347" y="6759"/>
                  <a:pt x="46158" y="6717"/>
                  <a:pt x="45991" y="6655"/>
                </a:cubicBezTo>
                <a:cubicBezTo>
                  <a:pt x="45886" y="6613"/>
                  <a:pt x="45782" y="6550"/>
                  <a:pt x="45677" y="6466"/>
                </a:cubicBezTo>
                <a:cubicBezTo>
                  <a:pt x="45614" y="6404"/>
                  <a:pt x="45531" y="6341"/>
                  <a:pt x="45447" y="6278"/>
                </a:cubicBezTo>
                <a:cubicBezTo>
                  <a:pt x="45426" y="6236"/>
                  <a:pt x="45405" y="6194"/>
                  <a:pt x="45405" y="6173"/>
                </a:cubicBezTo>
                <a:cubicBezTo>
                  <a:pt x="45342" y="6006"/>
                  <a:pt x="45321" y="5818"/>
                  <a:pt x="45300" y="5671"/>
                </a:cubicBezTo>
                <a:cubicBezTo>
                  <a:pt x="45259" y="5357"/>
                  <a:pt x="45259" y="5043"/>
                  <a:pt x="45259" y="4751"/>
                </a:cubicBezTo>
                <a:cubicBezTo>
                  <a:pt x="45259" y="4458"/>
                  <a:pt x="45259" y="4186"/>
                  <a:pt x="45238" y="3893"/>
                </a:cubicBezTo>
                <a:cubicBezTo>
                  <a:pt x="45238" y="3453"/>
                  <a:pt x="45217" y="3035"/>
                  <a:pt x="45154" y="2574"/>
                </a:cubicBezTo>
                <a:cubicBezTo>
                  <a:pt x="45091" y="2030"/>
                  <a:pt x="44987" y="1466"/>
                  <a:pt x="44673" y="963"/>
                </a:cubicBezTo>
                <a:cubicBezTo>
                  <a:pt x="44589" y="859"/>
                  <a:pt x="44505" y="754"/>
                  <a:pt x="44401" y="650"/>
                </a:cubicBezTo>
                <a:cubicBezTo>
                  <a:pt x="44296" y="545"/>
                  <a:pt x="44191" y="461"/>
                  <a:pt x="44087" y="378"/>
                </a:cubicBezTo>
                <a:cubicBezTo>
                  <a:pt x="43878" y="231"/>
                  <a:pt x="43647" y="126"/>
                  <a:pt x="43417" y="43"/>
                </a:cubicBezTo>
                <a:cubicBezTo>
                  <a:pt x="43271" y="22"/>
                  <a:pt x="43145" y="22"/>
                  <a:pt x="430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42"/>
          <p:cNvSpPr txBox="1">
            <a:spLocks noGrp="1"/>
          </p:cNvSpPr>
          <p:nvPr>
            <p:ph type="title"/>
          </p:nvPr>
        </p:nvSpPr>
        <p:spPr>
          <a:xfrm>
            <a:off x="311700" y="-130952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dirty="0"/>
              <a:t>La</a:t>
            </a:r>
            <a:r>
              <a:rPr lang="en" sz="4400" dirty="0"/>
              <a:t> argumentaci</a:t>
            </a:r>
            <a:r>
              <a:rPr lang="en" sz="3200" dirty="0">
                <a:latin typeface="Comic Sans MS" panose="030F0702030302020204" pitchFamily="66" charset="0"/>
              </a:rPr>
              <a:t>ó</a:t>
            </a:r>
            <a:r>
              <a:rPr lang="en" sz="4400" dirty="0"/>
              <a:t>n es </a:t>
            </a:r>
            <a:endParaRPr sz="4400" dirty="0"/>
          </a:p>
        </p:txBody>
      </p:sp>
      <p:sp>
        <p:nvSpPr>
          <p:cNvPr id="868" name="Google Shape;868;p42"/>
          <p:cNvSpPr txBox="1">
            <a:spLocks noGrp="1"/>
          </p:cNvSpPr>
          <p:nvPr>
            <p:ph type="body" idx="1"/>
          </p:nvPr>
        </p:nvSpPr>
        <p:spPr>
          <a:xfrm>
            <a:off x="184813" y="2030738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s-CL" sz="1900" dirty="0"/>
              <a:t>L</a:t>
            </a:r>
            <a:r>
              <a:rPr lang="en" sz="1900" dirty="0"/>
              <a:t>a acción de expresar un  punto de vista u opinión</a:t>
            </a:r>
            <a:br>
              <a:rPr lang="en" sz="1900" dirty="0"/>
            </a:br>
            <a:r>
              <a:rPr lang="en" sz="1900" dirty="0"/>
              <a:t>en base a fundamentos, explicaciones y razones</a:t>
            </a:r>
            <a:br>
              <a:rPr lang="en" sz="1900" dirty="0"/>
            </a:br>
            <a:r>
              <a:rPr lang="en" sz="1900" dirty="0"/>
              <a:t>compuestas por la lógica y la evidencia concreta.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900" dirty="0"/>
              <a:t>Se argumenta con el objetivo de convencer al</a:t>
            </a:r>
            <a:br>
              <a:rPr lang="en" sz="1900" dirty="0"/>
            </a:br>
            <a:r>
              <a:rPr lang="en" sz="1900" dirty="0"/>
              <a:t>recpetor de mi opnión o argumento, y que finalmente</a:t>
            </a:r>
            <a:br>
              <a:rPr lang="en" sz="1900" dirty="0"/>
            </a:br>
            <a:r>
              <a:rPr lang="en" sz="1900" dirty="0"/>
              <a:t>coincida y esté de acuerdo con mi perspectiva.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lang="en" dirty="0"/>
          </a:p>
        </p:txBody>
      </p:sp>
      <p:grpSp>
        <p:nvGrpSpPr>
          <p:cNvPr id="869" name="Google Shape;869;p42"/>
          <p:cNvGrpSpPr/>
          <p:nvPr/>
        </p:nvGrpSpPr>
        <p:grpSpPr>
          <a:xfrm rot="5400000">
            <a:off x="7058696" y="2585665"/>
            <a:ext cx="754467" cy="322482"/>
            <a:chOff x="1848388" y="1192013"/>
            <a:chExt cx="533418" cy="227983"/>
          </a:xfrm>
        </p:grpSpPr>
        <p:sp>
          <p:nvSpPr>
            <p:cNvPr id="870" name="Google Shape;870;p42"/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2"/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2"/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42"/>
          <p:cNvGrpSpPr/>
          <p:nvPr/>
        </p:nvGrpSpPr>
        <p:grpSpPr>
          <a:xfrm rot="-5400000">
            <a:off x="1375747" y="2608023"/>
            <a:ext cx="747746" cy="319633"/>
            <a:chOff x="1848388" y="1192013"/>
            <a:chExt cx="533418" cy="227983"/>
          </a:xfrm>
        </p:grpSpPr>
        <p:sp>
          <p:nvSpPr>
            <p:cNvPr id="874" name="Google Shape;874;p42"/>
            <p:cNvSpPr/>
            <p:nvPr/>
          </p:nvSpPr>
          <p:spPr>
            <a:xfrm rot="-2238940">
              <a:off x="1909116" y="1193895"/>
              <a:ext cx="48950" cy="216887"/>
            </a:xfrm>
            <a:custGeom>
              <a:avLst/>
              <a:gdLst/>
              <a:ahLst/>
              <a:cxnLst/>
              <a:rect l="l" t="t" r="r" b="b"/>
              <a:pathLst>
                <a:path w="1958" h="5621" extrusionOk="0">
                  <a:moveTo>
                    <a:pt x="973" y="1"/>
                  </a:moveTo>
                  <a:cubicBezTo>
                    <a:pt x="486" y="1"/>
                    <a:pt x="1" y="311"/>
                    <a:pt x="1" y="930"/>
                  </a:cubicBezTo>
                  <a:lnTo>
                    <a:pt x="1" y="4679"/>
                  </a:lnTo>
                  <a:cubicBezTo>
                    <a:pt x="1" y="5307"/>
                    <a:pt x="490" y="5620"/>
                    <a:pt x="979" y="5620"/>
                  </a:cubicBezTo>
                  <a:cubicBezTo>
                    <a:pt x="1468" y="5620"/>
                    <a:pt x="1957" y="5307"/>
                    <a:pt x="1957" y="4679"/>
                  </a:cubicBezTo>
                  <a:lnTo>
                    <a:pt x="1957" y="930"/>
                  </a:lnTo>
                  <a:cubicBezTo>
                    <a:pt x="1950" y="311"/>
                    <a:pt x="1461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2"/>
            <p:cNvSpPr/>
            <p:nvPr/>
          </p:nvSpPr>
          <p:spPr>
            <a:xfrm>
              <a:off x="2086205" y="1192013"/>
              <a:ext cx="63150" cy="215308"/>
            </a:xfrm>
            <a:custGeom>
              <a:avLst/>
              <a:gdLst/>
              <a:ahLst/>
              <a:cxnLst/>
              <a:rect l="l" t="t" r="r" b="b"/>
              <a:pathLst>
                <a:path w="2526" h="5970" extrusionOk="0">
                  <a:moveTo>
                    <a:pt x="1338" y="0"/>
                  </a:moveTo>
                  <a:cubicBezTo>
                    <a:pt x="954" y="0"/>
                    <a:pt x="583" y="214"/>
                    <a:pt x="464" y="709"/>
                  </a:cubicBezTo>
                  <a:cubicBezTo>
                    <a:pt x="106" y="2128"/>
                    <a:pt x="1" y="3576"/>
                    <a:pt x="150" y="5040"/>
                  </a:cubicBezTo>
                  <a:cubicBezTo>
                    <a:pt x="218" y="5656"/>
                    <a:pt x="747" y="5970"/>
                    <a:pt x="1238" y="5970"/>
                  </a:cubicBezTo>
                  <a:cubicBezTo>
                    <a:pt x="1724" y="5970"/>
                    <a:pt x="2174" y="5664"/>
                    <a:pt x="2107" y="5040"/>
                  </a:cubicBezTo>
                  <a:cubicBezTo>
                    <a:pt x="1972" y="3756"/>
                    <a:pt x="2047" y="2486"/>
                    <a:pt x="2346" y="1231"/>
                  </a:cubicBezTo>
                  <a:cubicBezTo>
                    <a:pt x="2525" y="486"/>
                    <a:pt x="1917" y="0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2"/>
            <p:cNvSpPr/>
            <p:nvPr/>
          </p:nvSpPr>
          <p:spPr>
            <a:xfrm rot="1767252">
              <a:off x="2271346" y="1204629"/>
              <a:ext cx="61847" cy="213990"/>
            </a:xfrm>
            <a:custGeom>
              <a:avLst/>
              <a:gdLst/>
              <a:ahLst/>
              <a:cxnLst/>
              <a:rect l="l" t="t" r="r" b="b"/>
              <a:pathLst>
                <a:path w="2474" h="6624" extrusionOk="0">
                  <a:moveTo>
                    <a:pt x="1104" y="1"/>
                  </a:moveTo>
                  <a:cubicBezTo>
                    <a:pt x="616" y="1"/>
                    <a:pt x="112" y="314"/>
                    <a:pt x="75" y="942"/>
                  </a:cubicBezTo>
                  <a:cubicBezTo>
                    <a:pt x="0" y="2615"/>
                    <a:pt x="135" y="4272"/>
                    <a:pt x="433" y="5915"/>
                  </a:cubicBezTo>
                  <a:cubicBezTo>
                    <a:pt x="535" y="6410"/>
                    <a:pt x="895" y="6624"/>
                    <a:pt x="1276" y="6624"/>
                  </a:cubicBezTo>
                  <a:cubicBezTo>
                    <a:pt x="1851" y="6624"/>
                    <a:pt x="2474" y="6138"/>
                    <a:pt x="2330" y="5393"/>
                  </a:cubicBezTo>
                  <a:cubicBezTo>
                    <a:pt x="2046" y="3929"/>
                    <a:pt x="1972" y="2435"/>
                    <a:pt x="2031" y="942"/>
                  </a:cubicBezTo>
                  <a:cubicBezTo>
                    <a:pt x="2061" y="314"/>
                    <a:pt x="1591" y="1"/>
                    <a:pt x="1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" name="Google Shape;877;p42"/>
          <p:cNvSpPr/>
          <p:nvPr/>
        </p:nvSpPr>
        <p:spPr>
          <a:xfrm>
            <a:off x="3570238" y="3856038"/>
            <a:ext cx="1749750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p48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latin typeface="Comic Sans MS" panose="030F0702030302020204" pitchFamily="66" charset="0"/>
              </a:rPr>
              <a:t>¿</a:t>
            </a:r>
            <a:r>
              <a:rPr lang="en" dirty="0"/>
              <a:t>Qu</a:t>
            </a:r>
            <a:r>
              <a:rPr lang="en" sz="2400" dirty="0">
                <a:latin typeface="Comic Sans MS" panose="030F0702030302020204" pitchFamily="66" charset="0"/>
              </a:rPr>
              <a:t>é</a:t>
            </a:r>
            <a:r>
              <a:rPr lang="en" dirty="0"/>
              <a:t> necesito para argumentar?</a:t>
            </a:r>
            <a:endParaRPr dirty="0"/>
          </a:p>
        </p:txBody>
      </p:sp>
      <p:sp>
        <p:nvSpPr>
          <p:cNvPr id="1980" name="Google Shape;1980;p48"/>
          <p:cNvSpPr/>
          <p:nvPr/>
        </p:nvSpPr>
        <p:spPr>
          <a:xfrm>
            <a:off x="938848" y="1098233"/>
            <a:ext cx="1926290" cy="1740080"/>
          </a:xfrm>
          <a:custGeom>
            <a:avLst/>
            <a:gdLst/>
            <a:ahLst/>
            <a:cxnLst/>
            <a:rect l="l" t="t" r="r" b="b"/>
            <a:pathLst>
              <a:path w="43048" h="40094" extrusionOk="0">
                <a:moveTo>
                  <a:pt x="24343" y="1121"/>
                </a:moveTo>
                <a:cubicBezTo>
                  <a:pt x="28408" y="1121"/>
                  <a:pt x="32529" y="2293"/>
                  <a:pt x="35845" y="4642"/>
                </a:cubicBezTo>
                <a:cubicBezTo>
                  <a:pt x="41027" y="8281"/>
                  <a:pt x="41568" y="14345"/>
                  <a:pt x="39132" y="19707"/>
                </a:cubicBezTo>
                <a:lnTo>
                  <a:pt x="39132" y="19707"/>
                </a:lnTo>
                <a:cubicBezTo>
                  <a:pt x="39051" y="16103"/>
                  <a:pt x="38014" y="12516"/>
                  <a:pt x="35961" y="9540"/>
                </a:cubicBezTo>
                <a:cubicBezTo>
                  <a:pt x="33161" y="5576"/>
                  <a:pt x="28847" y="3835"/>
                  <a:pt x="24319" y="3835"/>
                </a:cubicBezTo>
                <a:cubicBezTo>
                  <a:pt x="22791" y="3835"/>
                  <a:pt x="21239" y="4034"/>
                  <a:pt x="19713" y="4412"/>
                </a:cubicBezTo>
                <a:cubicBezTo>
                  <a:pt x="16063" y="5331"/>
                  <a:pt x="12235" y="7202"/>
                  <a:pt x="8967" y="9757"/>
                </a:cubicBezTo>
                <a:lnTo>
                  <a:pt x="8967" y="9757"/>
                </a:lnTo>
                <a:cubicBezTo>
                  <a:pt x="11733" y="4005"/>
                  <a:pt x="17968" y="1121"/>
                  <a:pt x="24343" y="1121"/>
                </a:cubicBezTo>
                <a:close/>
                <a:moveTo>
                  <a:pt x="24294" y="4726"/>
                </a:moveTo>
                <a:cubicBezTo>
                  <a:pt x="26717" y="4726"/>
                  <a:pt x="29101" y="5286"/>
                  <a:pt x="31294" y="6601"/>
                </a:cubicBezTo>
                <a:cubicBezTo>
                  <a:pt x="36541" y="9749"/>
                  <a:pt x="38443" y="16337"/>
                  <a:pt x="37827" y="22145"/>
                </a:cubicBezTo>
                <a:lnTo>
                  <a:pt x="37827" y="22145"/>
                </a:lnTo>
                <a:cubicBezTo>
                  <a:pt x="33348" y="29361"/>
                  <a:pt x="24587" y="33797"/>
                  <a:pt x="16079" y="33797"/>
                </a:cubicBezTo>
                <a:cubicBezTo>
                  <a:pt x="15289" y="33797"/>
                  <a:pt x="14502" y="33758"/>
                  <a:pt x="13721" y="33681"/>
                </a:cubicBezTo>
                <a:cubicBezTo>
                  <a:pt x="10466" y="33359"/>
                  <a:pt x="6922" y="31882"/>
                  <a:pt x="4551" y="29458"/>
                </a:cubicBezTo>
                <a:lnTo>
                  <a:pt x="4551" y="29458"/>
                </a:lnTo>
                <a:cubicBezTo>
                  <a:pt x="3871" y="26317"/>
                  <a:pt x="4534" y="22820"/>
                  <a:pt x="6000" y="19853"/>
                </a:cubicBezTo>
                <a:cubicBezTo>
                  <a:pt x="9435" y="13107"/>
                  <a:pt x="17250" y="10568"/>
                  <a:pt x="24731" y="10568"/>
                </a:cubicBezTo>
                <a:cubicBezTo>
                  <a:pt x="27793" y="10568"/>
                  <a:pt x="30799" y="10993"/>
                  <a:pt x="33426" y="11729"/>
                </a:cubicBezTo>
                <a:cubicBezTo>
                  <a:pt x="33522" y="11752"/>
                  <a:pt x="33613" y="11762"/>
                  <a:pt x="33696" y="11762"/>
                </a:cubicBezTo>
                <a:cubicBezTo>
                  <a:pt x="34452" y="11762"/>
                  <a:pt x="34619" y="10900"/>
                  <a:pt x="33944" y="10692"/>
                </a:cubicBezTo>
                <a:cubicBezTo>
                  <a:pt x="31163" y="9919"/>
                  <a:pt x="28213" y="9510"/>
                  <a:pt x="25259" y="9510"/>
                </a:cubicBezTo>
                <a:cubicBezTo>
                  <a:pt x="20502" y="9510"/>
                  <a:pt x="15734" y="10571"/>
                  <a:pt x="11647" y="12881"/>
                </a:cubicBezTo>
                <a:cubicBezTo>
                  <a:pt x="6417" y="15869"/>
                  <a:pt x="2853" y="21998"/>
                  <a:pt x="3345" y="27986"/>
                </a:cubicBezTo>
                <a:lnTo>
                  <a:pt x="3345" y="27986"/>
                </a:lnTo>
                <a:cubicBezTo>
                  <a:pt x="2552" y="26815"/>
                  <a:pt x="2018" y="25481"/>
                  <a:pt x="1852" y="24001"/>
                </a:cubicBezTo>
                <a:cubicBezTo>
                  <a:pt x="1370" y="20053"/>
                  <a:pt x="3907" y="16265"/>
                  <a:pt x="6637" y="13378"/>
                </a:cubicBezTo>
                <a:lnTo>
                  <a:pt x="6637" y="13378"/>
                </a:lnTo>
                <a:cubicBezTo>
                  <a:pt x="6616" y="13501"/>
                  <a:pt x="6595" y="13623"/>
                  <a:pt x="6576" y="13746"/>
                </a:cubicBezTo>
                <a:cubicBezTo>
                  <a:pt x="6542" y="14160"/>
                  <a:pt x="6901" y="14430"/>
                  <a:pt x="7219" y="14430"/>
                </a:cubicBezTo>
                <a:cubicBezTo>
                  <a:pt x="7431" y="14430"/>
                  <a:pt x="7625" y="14310"/>
                  <a:pt x="7671" y="14034"/>
                </a:cubicBezTo>
                <a:cubicBezTo>
                  <a:pt x="7784" y="13282"/>
                  <a:pt x="7944" y="12564"/>
                  <a:pt x="8149" y="11878"/>
                </a:cubicBezTo>
                <a:lnTo>
                  <a:pt x="8149" y="11878"/>
                </a:lnTo>
                <a:cubicBezTo>
                  <a:pt x="8182" y="11848"/>
                  <a:pt x="8215" y="11817"/>
                  <a:pt x="8247" y="11787"/>
                </a:cubicBezTo>
                <a:cubicBezTo>
                  <a:pt x="12363" y="7997"/>
                  <a:pt x="18439" y="4726"/>
                  <a:pt x="24294" y="4726"/>
                </a:cubicBezTo>
                <a:close/>
                <a:moveTo>
                  <a:pt x="37358" y="24812"/>
                </a:moveTo>
                <a:lnTo>
                  <a:pt x="37358" y="24812"/>
                </a:lnTo>
                <a:cubicBezTo>
                  <a:pt x="35590" y="31893"/>
                  <a:pt x="29638" y="37429"/>
                  <a:pt x="22421" y="38751"/>
                </a:cubicBezTo>
                <a:cubicBezTo>
                  <a:pt x="21426" y="38922"/>
                  <a:pt x="20402" y="39008"/>
                  <a:pt x="19369" y="39008"/>
                </a:cubicBezTo>
                <a:cubicBezTo>
                  <a:pt x="15195" y="39008"/>
                  <a:pt x="10869" y="37616"/>
                  <a:pt x="7729" y="34891"/>
                </a:cubicBezTo>
                <a:cubicBezTo>
                  <a:pt x="6557" y="33873"/>
                  <a:pt x="5715" y="32674"/>
                  <a:pt x="5157" y="31370"/>
                </a:cubicBezTo>
                <a:lnTo>
                  <a:pt x="5157" y="31370"/>
                </a:lnTo>
                <a:cubicBezTo>
                  <a:pt x="8385" y="33747"/>
                  <a:pt x="12816" y="35006"/>
                  <a:pt x="16534" y="35006"/>
                </a:cubicBezTo>
                <a:cubicBezTo>
                  <a:pt x="16576" y="35006"/>
                  <a:pt x="16618" y="35006"/>
                  <a:pt x="16659" y="35006"/>
                </a:cubicBezTo>
                <a:cubicBezTo>
                  <a:pt x="24537" y="34904"/>
                  <a:pt x="32504" y="30992"/>
                  <a:pt x="37358" y="24812"/>
                </a:cubicBezTo>
                <a:close/>
                <a:moveTo>
                  <a:pt x="24551" y="1"/>
                </a:moveTo>
                <a:cubicBezTo>
                  <a:pt x="19448" y="1"/>
                  <a:pt x="14343" y="1673"/>
                  <a:pt x="10898" y="4930"/>
                </a:cubicBezTo>
                <a:cubicBezTo>
                  <a:pt x="9069" y="6672"/>
                  <a:pt x="7832" y="8908"/>
                  <a:pt x="7113" y="11339"/>
                </a:cubicBezTo>
                <a:lnTo>
                  <a:pt x="7113" y="11339"/>
                </a:lnTo>
                <a:cubicBezTo>
                  <a:pt x="4293" y="13968"/>
                  <a:pt x="2088" y="17147"/>
                  <a:pt x="1103" y="20659"/>
                </a:cubicBezTo>
                <a:cubicBezTo>
                  <a:pt x="0" y="24579"/>
                  <a:pt x="1284" y="27770"/>
                  <a:pt x="3703" y="30139"/>
                </a:cubicBezTo>
                <a:lnTo>
                  <a:pt x="3703" y="30139"/>
                </a:lnTo>
                <a:cubicBezTo>
                  <a:pt x="3874" y="30809"/>
                  <a:pt x="4101" y="31473"/>
                  <a:pt x="4387" y="32125"/>
                </a:cubicBezTo>
                <a:cubicBezTo>
                  <a:pt x="6861" y="37740"/>
                  <a:pt x="13580" y="40093"/>
                  <a:pt x="19610" y="40093"/>
                </a:cubicBezTo>
                <a:cubicBezTo>
                  <a:pt x="20881" y="40093"/>
                  <a:pt x="22121" y="39989"/>
                  <a:pt x="23285" y="39788"/>
                </a:cubicBezTo>
                <a:cubicBezTo>
                  <a:pt x="30141" y="38636"/>
                  <a:pt x="35673" y="33277"/>
                  <a:pt x="37977" y="26940"/>
                </a:cubicBezTo>
                <a:cubicBezTo>
                  <a:pt x="38496" y="25486"/>
                  <a:pt x="38844" y="23960"/>
                  <a:pt x="39014" y="22410"/>
                </a:cubicBezTo>
                <a:lnTo>
                  <a:pt x="39014" y="22410"/>
                </a:lnTo>
                <a:cubicBezTo>
                  <a:pt x="39053" y="22345"/>
                  <a:pt x="39091" y="22280"/>
                  <a:pt x="39130" y="22215"/>
                </a:cubicBezTo>
                <a:cubicBezTo>
                  <a:pt x="42010" y="17375"/>
                  <a:pt x="43047" y="11441"/>
                  <a:pt x="39533" y="6659"/>
                </a:cubicBezTo>
                <a:cubicBezTo>
                  <a:pt x="36187" y="2177"/>
                  <a:pt x="30370" y="1"/>
                  <a:pt x="245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1" name="Google Shape;1981;p48"/>
          <p:cNvSpPr/>
          <p:nvPr/>
        </p:nvSpPr>
        <p:spPr>
          <a:xfrm rot="-2875111" flipH="1">
            <a:off x="3504601" y="833410"/>
            <a:ext cx="1898733" cy="1906923"/>
          </a:xfrm>
          <a:custGeom>
            <a:avLst/>
            <a:gdLst/>
            <a:ahLst/>
            <a:cxnLst/>
            <a:rect l="l" t="t" r="r" b="b"/>
            <a:pathLst>
              <a:path w="39007" h="34971" extrusionOk="0">
                <a:moveTo>
                  <a:pt x="27002" y="4173"/>
                </a:moveTo>
                <a:cubicBezTo>
                  <a:pt x="28109" y="4173"/>
                  <a:pt x="29216" y="4347"/>
                  <a:pt x="30307" y="4725"/>
                </a:cubicBezTo>
                <a:cubicBezTo>
                  <a:pt x="32267" y="5414"/>
                  <a:pt x="33740" y="6784"/>
                  <a:pt x="34692" y="8467"/>
                </a:cubicBezTo>
                <a:lnTo>
                  <a:pt x="34692" y="8467"/>
                </a:lnTo>
                <a:cubicBezTo>
                  <a:pt x="32334" y="6513"/>
                  <a:pt x="29020" y="5680"/>
                  <a:pt x="25801" y="5680"/>
                </a:cubicBezTo>
                <a:cubicBezTo>
                  <a:pt x="24435" y="5680"/>
                  <a:pt x="23087" y="5830"/>
                  <a:pt x="21837" y="6108"/>
                </a:cubicBezTo>
                <a:cubicBezTo>
                  <a:pt x="20899" y="6306"/>
                  <a:pt x="19961" y="6559"/>
                  <a:pt x="19028" y="6865"/>
                </a:cubicBezTo>
                <a:lnTo>
                  <a:pt x="19028" y="6865"/>
                </a:lnTo>
                <a:cubicBezTo>
                  <a:pt x="21541" y="5226"/>
                  <a:pt x="24273" y="4173"/>
                  <a:pt x="27002" y="4173"/>
                </a:cubicBezTo>
                <a:close/>
                <a:moveTo>
                  <a:pt x="24007" y="1252"/>
                </a:moveTo>
                <a:cubicBezTo>
                  <a:pt x="26899" y="1252"/>
                  <a:pt x="29656" y="2274"/>
                  <a:pt x="31833" y="4131"/>
                </a:cubicBezTo>
                <a:lnTo>
                  <a:pt x="31833" y="4131"/>
                </a:lnTo>
                <a:cubicBezTo>
                  <a:pt x="30436" y="3458"/>
                  <a:pt x="28874" y="3147"/>
                  <a:pt x="27272" y="3147"/>
                </a:cubicBezTo>
                <a:cubicBezTo>
                  <a:pt x="25371" y="3147"/>
                  <a:pt x="23414" y="3585"/>
                  <a:pt x="21607" y="4379"/>
                </a:cubicBezTo>
                <a:cubicBezTo>
                  <a:pt x="19452" y="5327"/>
                  <a:pt x="17345" y="6687"/>
                  <a:pt x="15420" y="8318"/>
                </a:cubicBezTo>
                <a:lnTo>
                  <a:pt x="15420" y="8318"/>
                </a:lnTo>
                <a:cubicBezTo>
                  <a:pt x="11855" y="10028"/>
                  <a:pt x="8541" y="12455"/>
                  <a:pt x="5927" y="15338"/>
                </a:cubicBezTo>
                <a:lnTo>
                  <a:pt x="5927" y="15338"/>
                </a:lnTo>
                <a:cubicBezTo>
                  <a:pt x="8905" y="9391"/>
                  <a:pt x="14357" y="3254"/>
                  <a:pt x="21031" y="1614"/>
                </a:cubicBezTo>
                <a:cubicBezTo>
                  <a:pt x="22026" y="1370"/>
                  <a:pt x="23025" y="1252"/>
                  <a:pt x="24007" y="1252"/>
                </a:cubicBezTo>
                <a:close/>
                <a:moveTo>
                  <a:pt x="25624" y="29682"/>
                </a:moveTo>
                <a:lnTo>
                  <a:pt x="25624" y="29682"/>
                </a:lnTo>
                <a:cubicBezTo>
                  <a:pt x="23667" y="31098"/>
                  <a:pt x="21529" y="32241"/>
                  <a:pt x="19290" y="32945"/>
                </a:cubicBezTo>
                <a:lnTo>
                  <a:pt x="19290" y="32945"/>
                </a:lnTo>
                <a:cubicBezTo>
                  <a:pt x="21579" y="31983"/>
                  <a:pt x="23743" y="30802"/>
                  <a:pt x="25624" y="29682"/>
                </a:cubicBezTo>
                <a:close/>
                <a:moveTo>
                  <a:pt x="26131" y="6878"/>
                </a:moveTo>
                <a:cubicBezTo>
                  <a:pt x="28066" y="6878"/>
                  <a:pt x="29973" y="7251"/>
                  <a:pt x="31690" y="8182"/>
                </a:cubicBezTo>
                <a:cubicBezTo>
                  <a:pt x="33720" y="9282"/>
                  <a:pt x="35157" y="10892"/>
                  <a:pt x="35953" y="12777"/>
                </a:cubicBezTo>
                <a:lnTo>
                  <a:pt x="35953" y="12777"/>
                </a:lnTo>
                <a:cubicBezTo>
                  <a:pt x="36002" y="13554"/>
                  <a:pt x="35965" y="14334"/>
                  <a:pt x="35838" y="15096"/>
                </a:cubicBezTo>
                <a:cubicBezTo>
                  <a:pt x="35314" y="18480"/>
                  <a:pt x="33488" y="21588"/>
                  <a:pt x="31340" y="24225"/>
                </a:cubicBezTo>
                <a:lnTo>
                  <a:pt x="31340" y="24225"/>
                </a:lnTo>
                <a:cubicBezTo>
                  <a:pt x="29832" y="25627"/>
                  <a:pt x="28095" y="26837"/>
                  <a:pt x="26504" y="27944"/>
                </a:cubicBezTo>
                <a:cubicBezTo>
                  <a:pt x="23162" y="30134"/>
                  <a:pt x="19533" y="31977"/>
                  <a:pt x="15615" y="33015"/>
                </a:cubicBezTo>
                <a:cubicBezTo>
                  <a:pt x="15146" y="33157"/>
                  <a:pt x="14665" y="33291"/>
                  <a:pt x="14176" y="33410"/>
                </a:cubicBezTo>
                <a:lnTo>
                  <a:pt x="14176" y="33410"/>
                </a:lnTo>
                <a:cubicBezTo>
                  <a:pt x="11643" y="32354"/>
                  <a:pt x="10247" y="29956"/>
                  <a:pt x="10487" y="27080"/>
                </a:cubicBezTo>
                <a:cubicBezTo>
                  <a:pt x="10775" y="23393"/>
                  <a:pt x="13540" y="20166"/>
                  <a:pt x="16536" y="18438"/>
                </a:cubicBezTo>
                <a:cubicBezTo>
                  <a:pt x="17343" y="17977"/>
                  <a:pt x="18150" y="17631"/>
                  <a:pt x="19014" y="17401"/>
                </a:cubicBezTo>
                <a:cubicBezTo>
                  <a:pt x="19760" y="16921"/>
                  <a:pt x="19570" y="15999"/>
                  <a:pt x="18991" y="15999"/>
                </a:cubicBezTo>
                <a:cubicBezTo>
                  <a:pt x="18943" y="15999"/>
                  <a:pt x="18893" y="16005"/>
                  <a:pt x="18841" y="16018"/>
                </a:cubicBezTo>
                <a:cubicBezTo>
                  <a:pt x="13310" y="17919"/>
                  <a:pt x="8067" y="23738"/>
                  <a:pt x="9853" y="29961"/>
                </a:cubicBezTo>
                <a:cubicBezTo>
                  <a:pt x="10336" y="31631"/>
                  <a:pt x="11259" y="32806"/>
                  <a:pt x="12449" y="33590"/>
                </a:cubicBezTo>
                <a:lnTo>
                  <a:pt x="12449" y="33590"/>
                </a:lnTo>
                <a:cubicBezTo>
                  <a:pt x="11029" y="33397"/>
                  <a:pt x="9601" y="32987"/>
                  <a:pt x="8182" y="32323"/>
                </a:cubicBezTo>
                <a:cubicBezTo>
                  <a:pt x="2586" y="29647"/>
                  <a:pt x="2867" y="23435"/>
                  <a:pt x="4652" y="18340"/>
                </a:cubicBezTo>
                <a:lnTo>
                  <a:pt x="4652" y="18340"/>
                </a:lnTo>
                <a:cubicBezTo>
                  <a:pt x="6545" y="15650"/>
                  <a:pt x="9236" y="13354"/>
                  <a:pt x="12162" y="11538"/>
                </a:cubicBezTo>
                <a:lnTo>
                  <a:pt x="12162" y="11538"/>
                </a:lnTo>
                <a:cubicBezTo>
                  <a:pt x="10386" y="13582"/>
                  <a:pt x="8909" y="15843"/>
                  <a:pt x="7894" y="18150"/>
                </a:cubicBezTo>
                <a:cubicBezTo>
                  <a:pt x="7694" y="18589"/>
                  <a:pt x="8104" y="19001"/>
                  <a:pt x="8470" y="19001"/>
                </a:cubicBezTo>
                <a:cubicBezTo>
                  <a:pt x="8632" y="19001"/>
                  <a:pt x="8785" y="18920"/>
                  <a:pt x="8874" y="18726"/>
                </a:cubicBezTo>
                <a:cubicBezTo>
                  <a:pt x="10153" y="15841"/>
                  <a:pt x="12484" y="12515"/>
                  <a:pt x="15379" y="9771"/>
                </a:cubicBezTo>
                <a:lnTo>
                  <a:pt x="15379" y="9771"/>
                </a:lnTo>
                <a:cubicBezTo>
                  <a:pt x="17114" y="8933"/>
                  <a:pt x="18861" y="8264"/>
                  <a:pt x="20512" y="7779"/>
                </a:cubicBezTo>
                <a:cubicBezTo>
                  <a:pt x="22309" y="7237"/>
                  <a:pt x="24233" y="6878"/>
                  <a:pt x="26131" y="6878"/>
                </a:cubicBezTo>
                <a:close/>
                <a:moveTo>
                  <a:pt x="36580" y="17928"/>
                </a:moveTo>
                <a:cubicBezTo>
                  <a:pt x="36516" y="18383"/>
                  <a:pt x="36423" y="18842"/>
                  <a:pt x="36299" y="19302"/>
                </a:cubicBezTo>
                <a:cubicBezTo>
                  <a:pt x="34457" y="26135"/>
                  <a:pt x="27356" y="32724"/>
                  <a:pt x="20004" y="33856"/>
                </a:cubicBezTo>
                <a:lnTo>
                  <a:pt x="20004" y="33856"/>
                </a:lnTo>
                <a:cubicBezTo>
                  <a:pt x="25003" y="32188"/>
                  <a:pt x="30994" y="27633"/>
                  <a:pt x="34427" y="22150"/>
                </a:cubicBezTo>
                <a:lnTo>
                  <a:pt x="34427" y="22150"/>
                </a:lnTo>
                <a:cubicBezTo>
                  <a:pt x="35340" y="20865"/>
                  <a:pt x="36076" y="19465"/>
                  <a:pt x="36580" y="17928"/>
                </a:cubicBezTo>
                <a:close/>
                <a:moveTo>
                  <a:pt x="2471" y="22694"/>
                </a:moveTo>
                <a:cubicBezTo>
                  <a:pt x="2283" y="24850"/>
                  <a:pt x="2556" y="26999"/>
                  <a:pt x="3515" y="28981"/>
                </a:cubicBezTo>
                <a:cubicBezTo>
                  <a:pt x="4706" y="31490"/>
                  <a:pt x="6989" y="33096"/>
                  <a:pt x="9628" y="33951"/>
                </a:cubicBezTo>
                <a:lnTo>
                  <a:pt x="9628" y="33951"/>
                </a:lnTo>
                <a:cubicBezTo>
                  <a:pt x="8185" y="33901"/>
                  <a:pt x="6770" y="33595"/>
                  <a:pt x="5474" y="32899"/>
                </a:cubicBezTo>
                <a:cubicBezTo>
                  <a:pt x="2248" y="31171"/>
                  <a:pt x="1441" y="26850"/>
                  <a:pt x="2248" y="23508"/>
                </a:cubicBezTo>
                <a:cubicBezTo>
                  <a:pt x="2314" y="23234"/>
                  <a:pt x="2388" y="22963"/>
                  <a:pt x="2471" y="22694"/>
                </a:cubicBezTo>
                <a:close/>
                <a:moveTo>
                  <a:pt x="23705" y="0"/>
                </a:moveTo>
                <a:cubicBezTo>
                  <a:pt x="22956" y="0"/>
                  <a:pt x="22197" y="57"/>
                  <a:pt x="21434" y="173"/>
                </a:cubicBezTo>
                <a:cubicBezTo>
                  <a:pt x="15038" y="1268"/>
                  <a:pt x="9623" y="7087"/>
                  <a:pt x="6338" y="12388"/>
                </a:cubicBezTo>
                <a:cubicBezTo>
                  <a:pt x="5118" y="14289"/>
                  <a:pt x="3993" y="16505"/>
                  <a:pt x="3264" y="18827"/>
                </a:cubicBezTo>
                <a:lnTo>
                  <a:pt x="3264" y="18827"/>
                </a:lnTo>
                <a:cubicBezTo>
                  <a:pt x="3213" y="18908"/>
                  <a:pt x="3162" y="18990"/>
                  <a:pt x="3112" y="19071"/>
                </a:cubicBezTo>
                <a:cubicBezTo>
                  <a:pt x="116" y="23796"/>
                  <a:pt x="1" y="31805"/>
                  <a:pt x="6108" y="34167"/>
                </a:cubicBezTo>
                <a:cubicBezTo>
                  <a:pt x="7547" y="34729"/>
                  <a:pt x="9059" y="34971"/>
                  <a:pt x="10602" y="34971"/>
                </a:cubicBezTo>
                <a:cubicBezTo>
                  <a:pt x="11609" y="34971"/>
                  <a:pt x="12629" y="34868"/>
                  <a:pt x="13650" y="34684"/>
                </a:cubicBezTo>
                <a:lnTo>
                  <a:pt x="13650" y="34684"/>
                </a:lnTo>
                <a:cubicBezTo>
                  <a:pt x="13989" y="34703"/>
                  <a:pt x="14328" y="34713"/>
                  <a:pt x="14665" y="34713"/>
                </a:cubicBezTo>
                <a:cubicBezTo>
                  <a:pt x="14873" y="34713"/>
                  <a:pt x="15081" y="34709"/>
                  <a:pt x="15287" y="34702"/>
                </a:cubicBezTo>
                <a:lnTo>
                  <a:pt x="15287" y="34702"/>
                </a:lnTo>
                <a:cubicBezTo>
                  <a:pt x="16027" y="34846"/>
                  <a:pt x="16803" y="34912"/>
                  <a:pt x="17593" y="34912"/>
                </a:cubicBezTo>
                <a:cubicBezTo>
                  <a:pt x="20706" y="34912"/>
                  <a:pt x="24042" y="33893"/>
                  <a:pt x="26274" y="32669"/>
                </a:cubicBezTo>
                <a:cubicBezTo>
                  <a:pt x="32554" y="29212"/>
                  <a:pt x="39007" y="21779"/>
                  <a:pt x="37854" y="14174"/>
                </a:cubicBezTo>
                <a:cubicBezTo>
                  <a:pt x="37741" y="13421"/>
                  <a:pt x="37555" y="12724"/>
                  <a:pt x="37307" y="12082"/>
                </a:cubicBezTo>
                <a:lnTo>
                  <a:pt x="37307" y="12082"/>
                </a:lnTo>
                <a:cubicBezTo>
                  <a:pt x="36799" y="4906"/>
                  <a:pt x="30676" y="0"/>
                  <a:pt x="237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2" name="Google Shape;1982;p48"/>
          <p:cNvGrpSpPr/>
          <p:nvPr/>
        </p:nvGrpSpPr>
        <p:grpSpPr>
          <a:xfrm rot="1535242">
            <a:off x="7692026" y="590146"/>
            <a:ext cx="802122" cy="572705"/>
            <a:chOff x="3301275" y="1275300"/>
            <a:chExt cx="552425" cy="394425"/>
          </a:xfrm>
        </p:grpSpPr>
        <p:sp>
          <p:nvSpPr>
            <p:cNvPr id="1983" name="Google Shape;1983;p48"/>
            <p:cNvSpPr/>
            <p:nvPr/>
          </p:nvSpPr>
          <p:spPr>
            <a:xfrm>
              <a:off x="3343125" y="1275300"/>
              <a:ext cx="386300" cy="277875"/>
            </a:xfrm>
            <a:custGeom>
              <a:avLst/>
              <a:gdLst/>
              <a:ahLst/>
              <a:cxnLst/>
              <a:rect l="l" t="t" r="r" b="b"/>
              <a:pathLst>
                <a:path w="15452" h="11115" extrusionOk="0">
                  <a:moveTo>
                    <a:pt x="8707" y="1"/>
                  </a:moveTo>
                  <a:cubicBezTo>
                    <a:pt x="7928" y="1"/>
                    <a:pt x="7133" y="139"/>
                    <a:pt x="6341" y="381"/>
                  </a:cubicBezTo>
                  <a:cubicBezTo>
                    <a:pt x="4353" y="988"/>
                    <a:pt x="2825" y="2662"/>
                    <a:pt x="1800" y="4398"/>
                  </a:cubicBezTo>
                  <a:cubicBezTo>
                    <a:pt x="628" y="6386"/>
                    <a:pt x="1" y="8813"/>
                    <a:pt x="1068" y="11010"/>
                  </a:cubicBezTo>
                  <a:cubicBezTo>
                    <a:pt x="1110" y="11052"/>
                    <a:pt x="1151" y="11115"/>
                    <a:pt x="1214" y="11115"/>
                  </a:cubicBezTo>
                  <a:cubicBezTo>
                    <a:pt x="1277" y="11115"/>
                    <a:pt x="1361" y="11094"/>
                    <a:pt x="1423" y="11094"/>
                  </a:cubicBezTo>
                  <a:cubicBezTo>
                    <a:pt x="1570" y="11010"/>
                    <a:pt x="1549" y="10822"/>
                    <a:pt x="1444" y="10822"/>
                  </a:cubicBezTo>
                  <a:cubicBezTo>
                    <a:pt x="1047" y="10738"/>
                    <a:pt x="1068" y="9002"/>
                    <a:pt x="1047" y="8541"/>
                  </a:cubicBezTo>
                  <a:cubicBezTo>
                    <a:pt x="1005" y="7349"/>
                    <a:pt x="1235" y="6386"/>
                    <a:pt x="1779" y="5340"/>
                  </a:cubicBezTo>
                  <a:cubicBezTo>
                    <a:pt x="2679" y="3666"/>
                    <a:pt x="4039" y="1930"/>
                    <a:pt x="5755" y="1093"/>
                  </a:cubicBezTo>
                  <a:cubicBezTo>
                    <a:pt x="6623" y="673"/>
                    <a:pt x="7587" y="440"/>
                    <a:pt x="8540" y="440"/>
                  </a:cubicBezTo>
                  <a:cubicBezTo>
                    <a:pt x="9676" y="440"/>
                    <a:pt x="10796" y="771"/>
                    <a:pt x="11718" y="1511"/>
                  </a:cubicBezTo>
                  <a:cubicBezTo>
                    <a:pt x="13183" y="2683"/>
                    <a:pt x="13810" y="4524"/>
                    <a:pt x="14647" y="6114"/>
                  </a:cubicBezTo>
                  <a:cubicBezTo>
                    <a:pt x="14714" y="6240"/>
                    <a:pt x="14824" y="6293"/>
                    <a:pt x="14939" y="6293"/>
                  </a:cubicBezTo>
                  <a:cubicBezTo>
                    <a:pt x="15186" y="6293"/>
                    <a:pt x="15452" y="6051"/>
                    <a:pt x="15338" y="5779"/>
                  </a:cubicBezTo>
                  <a:cubicBezTo>
                    <a:pt x="14522" y="4085"/>
                    <a:pt x="13601" y="2202"/>
                    <a:pt x="12053" y="1072"/>
                  </a:cubicBezTo>
                  <a:cubicBezTo>
                    <a:pt x="11021" y="317"/>
                    <a:pt x="9883" y="1"/>
                    <a:pt x="87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8"/>
            <p:cNvSpPr/>
            <p:nvPr/>
          </p:nvSpPr>
          <p:spPr>
            <a:xfrm>
              <a:off x="3457675" y="1395675"/>
              <a:ext cx="195625" cy="131000"/>
            </a:xfrm>
            <a:custGeom>
              <a:avLst/>
              <a:gdLst/>
              <a:ahLst/>
              <a:cxnLst/>
              <a:rect l="l" t="t" r="r" b="b"/>
              <a:pathLst>
                <a:path w="7825" h="5240" extrusionOk="0">
                  <a:moveTo>
                    <a:pt x="4130" y="1"/>
                  </a:moveTo>
                  <a:cubicBezTo>
                    <a:pt x="3670" y="1"/>
                    <a:pt x="3152" y="129"/>
                    <a:pt x="2554" y="420"/>
                  </a:cubicBezTo>
                  <a:cubicBezTo>
                    <a:pt x="1173" y="1090"/>
                    <a:pt x="1" y="3810"/>
                    <a:pt x="1026" y="5170"/>
                  </a:cubicBezTo>
                  <a:cubicBezTo>
                    <a:pt x="1045" y="5220"/>
                    <a:pt x="1076" y="5240"/>
                    <a:pt x="1110" y="5240"/>
                  </a:cubicBezTo>
                  <a:cubicBezTo>
                    <a:pt x="1189" y="5240"/>
                    <a:pt x="1280" y="5127"/>
                    <a:pt x="1235" y="5024"/>
                  </a:cubicBezTo>
                  <a:cubicBezTo>
                    <a:pt x="524" y="3873"/>
                    <a:pt x="1445" y="1990"/>
                    <a:pt x="2219" y="1132"/>
                  </a:cubicBezTo>
                  <a:cubicBezTo>
                    <a:pt x="2705" y="607"/>
                    <a:pt x="3296" y="361"/>
                    <a:pt x="3889" y="361"/>
                  </a:cubicBezTo>
                  <a:cubicBezTo>
                    <a:pt x="4599" y="361"/>
                    <a:pt x="5313" y="713"/>
                    <a:pt x="5860" y="1362"/>
                  </a:cubicBezTo>
                  <a:cubicBezTo>
                    <a:pt x="6341" y="1927"/>
                    <a:pt x="6697" y="2659"/>
                    <a:pt x="7136" y="3266"/>
                  </a:cubicBezTo>
                  <a:cubicBezTo>
                    <a:pt x="7201" y="3361"/>
                    <a:pt x="7289" y="3400"/>
                    <a:pt x="7377" y="3400"/>
                  </a:cubicBezTo>
                  <a:cubicBezTo>
                    <a:pt x="7601" y="3400"/>
                    <a:pt x="7824" y="3145"/>
                    <a:pt x="7659" y="2889"/>
                  </a:cubicBezTo>
                  <a:cubicBezTo>
                    <a:pt x="6551" y="1396"/>
                    <a:pt x="5652" y="1"/>
                    <a:pt x="4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8"/>
            <p:cNvSpPr/>
            <p:nvPr/>
          </p:nvSpPr>
          <p:spPr>
            <a:xfrm>
              <a:off x="3628225" y="1462125"/>
              <a:ext cx="55350" cy="43650"/>
            </a:xfrm>
            <a:custGeom>
              <a:avLst/>
              <a:gdLst/>
              <a:ahLst/>
              <a:cxnLst/>
              <a:rect l="l" t="t" r="r" b="b"/>
              <a:pathLst>
                <a:path w="2214" h="1746" extrusionOk="0">
                  <a:moveTo>
                    <a:pt x="1205" y="0"/>
                  </a:moveTo>
                  <a:cubicBezTo>
                    <a:pt x="973" y="0"/>
                    <a:pt x="743" y="51"/>
                    <a:pt x="544" y="169"/>
                  </a:cubicBezTo>
                  <a:cubicBezTo>
                    <a:pt x="21" y="441"/>
                    <a:pt x="0" y="1131"/>
                    <a:pt x="21" y="1654"/>
                  </a:cubicBezTo>
                  <a:cubicBezTo>
                    <a:pt x="21" y="1715"/>
                    <a:pt x="79" y="1746"/>
                    <a:pt x="139" y="1746"/>
                  </a:cubicBezTo>
                  <a:cubicBezTo>
                    <a:pt x="204" y="1746"/>
                    <a:pt x="272" y="1709"/>
                    <a:pt x="272" y="1633"/>
                  </a:cubicBezTo>
                  <a:cubicBezTo>
                    <a:pt x="293" y="1215"/>
                    <a:pt x="377" y="734"/>
                    <a:pt x="753" y="503"/>
                  </a:cubicBezTo>
                  <a:cubicBezTo>
                    <a:pt x="853" y="443"/>
                    <a:pt x="961" y="420"/>
                    <a:pt x="1072" y="420"/>
                  </a:cubicBezTo>
                  <a:cubicBezTo>
                    <a:pt x="1383" y="420"/>
                    <a:pt x="1720" y="598"/>
                    <a:pt x="1967" y="629"/>
                  </a:cubicBezTo>
                  <a:cubicBezTo>
                    <a:pt x="1974" y="630"/>
                    <a:pt x="1980" y="630"/>
                    <a:pt x="1986" y="630"/>
                  </a:cubicBezTo>
                  <a:cubicBezTo>
                    <a:pt x="2179" y="630"/>
                    <a:pt x="2213" y="333"/>
                    <a:pt x="2071" y="231"/>
                  </a:cubicBezTo>
                  <a:cubicBezTo>
                    <a:pt x="1822" y="89"/>
                    <a:pt x="1511" y="0"/>
                    <a:pt x="12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8"/>
            <p:cNvSpPr/>
            <p:nvPr/>
          </p:nvSpPr>
          <p:spPr>
            <a:xfrm>
              <a:off x="3664300" y="1430425"/>
              <a:ext cx="74300" cy="43775"/>
            </a:xfrm>
            <a:custGeom>
              <a:avLst/>
              <a:gdLst/>
              <a:ahLst/>
              <a:cxnLst/>
              <a:rect l="l" t="t" r="r" b="b"/>
              <a:pathLst>
                <a:path w="2972" h="1751" extrusionOk="0">
                  <a:moveTo>
                    <a:pt x="2041" y="1"/>
                  </a:moveTo>
                  <a:cubicBezTo>
                    <a:pt x="1670" y="1"/>
                    <a:pt x="1274" y="109"/>
                    <a:pt x="984" y="223"/>
                  </a:cubicBezTo>
                  <a:cubicBezTo>
                    <a:pt x="315" y="495"/>
                    <a:pt x="1" y="955"/>
                    <a:pt x="43" y="1688"/>
                  </a:cubicBezTo>
                  <a:cubicBezTo>
                    <a:pt x="43" y="1730"/>
                    <a:pt x="79" y="1751"/>
                    <a:pt x="118" y="1751"/>
                  </a:cubicBezTo>
                  <a:cubicBezTo>
                    <a:pt x="158" y="1751"/>
                    <a:pt x="200" y="1730"/>
                    <a:pt x="210" y="1688"/>
                  </a:cubicBezTo>
                  <a:cubicBezTo>
                    <a:pt x="315" y="934"/>
                    <a:pt x="754" y="621"/>
                    <a:pt x="1486" y="516"/>
                  </a:cubicBezTo>
                  <a:cubicBezTo>
                    <a:pt x="1586" y="508"/>
                    <a:pt x="1683" y="503"/>
                    <a:pt x="1779" y="503"/>
                  </a:cubicBezTo>
                  <a:cubicBezTo>
                    <a:pt x="1945" y="503"/>
                    <a:pt x="2109" y="518"/>
                    <a:pt x="2281" y="558"/>
                  </a:cubicBezTo>
                  <a:cubicBezTo>
                    <a:pt x="2491" y="621"/>
                    <a:pt x="2533" y="809"/>
                    <a:pt x="2742" y="851"/>
                  </a:cubicBezTo>
                  <a:cubicBezTo>
                    <a:pt x="2805" y="851"/>
                    <a:pt x="2867" y="830"/>
                    <a:pt x="2909" y="767"/>
                  </a:cubicBezTo>
                  <a:cubicBezTo>
                    <a:pt x="2909" y="746"/>
                    <a:pt x="2930" y="746"/>
                    <a:pt x="2930" y="725"/>
                  </a:cubicBezTo>
                  <a:cubicBezTo>
                    <a:pt x="2972" y="642"/>
                    <a:pt x="2972" y="537"/>
                    <a:pt x="2951" y="453"/>
                  </a:cubicBezTo>
                  <a:cubicBezTo>
                    <a:pt x="2771" y="115"/>
                    <a:pt x="2420" y="1"/>
                    <a:pt x="20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8"/>
            <p:cNvSpPr/>
            <p:nvPr/>
          </p:nvSpPr>
          <p:spPr>
            <a:xfrm>
              <a:off x="3714275" y="1405325"/>
              <a:ext cx="67800" cy="29575"/>
            </a:xfrm>
            <a:custGeom>
              <a:avLst/>
              <a:gdLst/>
              <a:ahLst/>
              <a:cxnLst/>
              <a:rect l="l" t="t" r="r" b="b"/>
              <a:pathLst>
                <a:path w="2712" h="1183" extrusionOk="0">
                  <a:moveTo>
                    <a:pt x="1614" y="1"/>
                  </a:moveTo>
                  <a:cubicBezTo>
                    <a:pt x="998" y="1"/>
                    <a:pt x="344" y="444"/>
                    <a:pt x="31" y="1018"/>
                  </a:cubicBezTo>
                  <a:cubicBezTo>
                    <a:pt x="1" y="1095"/>
                    <a:pt x="71" y="1183"/>
                    <a:pt x="144" y="1183"/>
                  </a:cubicBezTo>
                  <a:cubicBezTo>
                    <a:pt x="171" y="1183"/>
                    <a:pt x="197" y="1171"/>
                    <a:pt x="220" y="1143"/>
                  </a:cubicBezTo>
                  <a:cubicBezTo>
                    <a:pt x="527" y="809"/>
                    <a:pt x="1006" y="551"/>
                    <a:pt x="1459" y="551"/>
                  </a:cubicBezTo>
                  <a:cubicBezTo>
                    <a:pt x="1715" y="551"/>
                    <a:pt x="1962" y="633"/>
                    <a:pt x="2166" y="830"/>
                  </a:cubicBezTo>
                  <a:cubicBezTo>
                    <a:pt x="2222" y="880"/>
                    <a:pt x="2290" y="902"/>
                    <a:pt x="2358" y="902"/>
                  </a:cubicBezTo>
                  <a:cubicBezTo>
                    <a:pt x="2540" y="902"/>
                    <a:pt x="2712" y="741"/>
                    <a:pt x="2605" y="558"/>
                  </a:cubicBezTo>
                  <a:cubicBezTo>
                    <a:pt x="2345" y="163"/>
                    <a:pt x="1986" y="1"/>
                    <a:pt x="16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8"/>
            <p:cNvSpPr/>
            <p:nvPr/>
          </p:nvSpPr>
          <p:spPr>
            <a:xfrm>
              <a:off x="3592125" y="1489850"/>
              <a:ext cx="100500" cy="72850"/>
            </a:xfrm>
            <a:custGeom>
              <a:avLst/>
              <a:gdLst/>
              <a:ahLst/>
              <a:cxnLst/>
              <a:rect l="l" t="t" r="r" b="b"/>
              <a:pathLst>
                <a:path w="4020" h="2914" extrusionOk="0">
                  <a:moveTo>
                    <a:pt x="1593" y="1"/>
                  </a:moveTo>
                  <a:cubicBezTo>
                    <a:pt x="1573" y="1"/>
                    <a:pt x="1550" y="7"/>
                    <a:pt x="1528" y="22"/>
                  </a:cubicBezTo>
                  <a:cubicBezTo>
                    <a:pt x="607" y="629"/>
                    <a:pt x="0" y="2052"/>
                    <a:pt x="1193" y="2721"/>
                  </a:cubicBezTo>
                  <a:cubicBezTo>
                    <a:pt x="1423" y="2854"/>
                    <a:pt x="1704" y="2914"/>
                    <a:pt x="2002" y="2914"/>
                  </a:cubicBezTo>
                  <a:cubicBezTo>
                    <a:pt x="2735" y="2914"/>
                    <a:pt x="3562" y="2552"/>
                    <a:pt x="3934" y="2031"/>
                  </a:cubicBezTo>
                  <a:cubicBezTo>
                    <a:pt x="4019" y="1911"/>
                    <a:pt x="3910" y="1778"/>
                    <a:pt x="3787" y="1778"/>
                  </a:cubicBezTo>
                  <a:cubicBezTo>
                    <a:pt x="3760" y="1778"/>
                    <a:pt x="3731" y="1785"/>
                    <a:pt x="3704" y="1801"/>
                  </a:cubicBezTo>
                  <a:cubicBezTo>
                    <a:pt x="3178" y="2112"/>
                    <a:pt x="2488" y="2370"/>
                    <a:pt x="1872" y="2370"/>
                  </a:cubicBezTo>
                  <a:cubicBezTo>
                    <a:pt x="1826" y="2370"/>
                    <a:pt x="1781" y="2368"/>
                    <a:pt x="1737" y="2366"/>
                  </a:cubicBezTo>
                  <a:cubicBezTo>
                    <a:pt x="1298" y="2345"/>
                    <a:pt x="1005" y="2114"/>
                    <a:pt x="900" y="1696"/>
                  </a:cubicBezTo>
                  <a:cubicBezTo>
                    <a:pt x="733" y="1068"/>
                    <a:pt x="1193" y="545"/>
                    <a:pt x="1632" y="169"/>
                  </a:cubicBezTo>
                  <a:cubicBezTo>
                    <a:pt x="1753" y="134"/>
                    <a:pt x="1689" y="1"/>
                    <a:pt x="1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8"/>
            <p:cNvSpPr/>
            <p:nvPr/>
          </p:nvSpPr>
          <p:spPr>
            <a:xfrm>
              <a:off x="3684100" y="1481675"/>
              <a:ext cx="113625" cy="83900"/>
            </a:xfrm>
            <a:custGeom>
              <a:avLst/>
              <a:gdLst/>
              <a:ahLst/>
              <a:cxnLst/>
              <a:rect l="l" t="t" r="r" b="b"/>
              <a:pathLst>
                <a:path w="4545" h="3356" extrusionOk="0">
                  <a:moveTo>
                    <a:pt x="3585" y="0"/>
                  </a:moveTo>
                  <a:cubicBezTo>
                    <a:pt x="3449" y="0"/>
                    <a:pt x="3302" y="109"/>
                    <a:pt x="3331" y="265"/>
                  </a:cubicBezTo>
                  <a:cubicBezTo>
                    <a:pt x="3498" y="1102"/>
                    <a:pt x="3184" y="1751"/>
                    <a:pt x="2577" y="2316"/>
                  </a:cubicBezTo>
                  <a:cubicBezTo>
                    <a:pt x="2222" y="2651"/>
                    <a:pt x="1803" y="2776"/>
                    <a:pt x="1301" y="2797"/>
                  </a:cubicBezTo>
                  <a:cubicBezTo>
                    <a:pt x="1275" y="2799"/>
                    <a:pt x="1250" y="2800"/>
                    <a:pt x="1226" y="2800"/>
                  </a:cubicBezTo>
                  <a:cubicBezTo>
                    <a:pt x="683" y="2800"/>
                    <a:pt x="555" y="2363"/>
                    <a:pt x="234" y="2002"/>
                  </a:cubicBezTo>
                  <a:cubicBezTo>
                    <a:pt x="210" y="1978"/>
                    <a:pt x="179" y="1968"/>
                    <a:pt x="149" y="1968"/>
                  </a:cubicBezTo>
                  <a:cubicBezTo>
                    <a:pt x="73" y="1968"/>
                    <a:pt x="1" y="2032"/>
                    <a:pt x="46" y="2107"/>
                  </a:cubicBezTo>
                  <a:cubicBezTo>
                    <a:pt x="381" y="2693"/>
                    <a:pt x="171" y="2986"/>
                    <a:pt x="925" y="3258"/>
                  </a:cubicBezTo>
                  <a:cubicBezTo>
                    <a:pt x="1126" y="3322"/>
                    <a:pt x="1337" y="3355"/>
                    <a:pt x="1546" y="3355"/>
                  </a:cubicBezTo>
                  <a:cubicBezTo>
                    <a:pt x="1880" y="3355"/>
                    <a:pt x="2211" y="3270"/>
                    <a:pt x="2494" y="3090"/>
                  </a:cubicBezTo>
                  <a:cubicBezTo>
                    <a:pt x="3498" y="2525"/>
                    <a:pt x="4544" y="1207"/>
                    <a:pt x="3749" y="77"/>
                  </a:cubicBezTo>
                  <a:cubicBezTo>
                    <a:pt x="3709" y="24"/>
                    <a:pt x="3648" y="0"/>
                    <a:pt x="35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8"/>
            <p:cNvSpPr/>
            <p:nvPr/>
          </p:nvSpPr>
          <p:spPr>
            <a:xfrm>
              <a:off x="3778525" y="1404550"/>
              <a:ext cx="75175" cy="99625"/>
            </a:xfrm>
            <a:custGeom>
              <a:avLst/>
              <a:gdLst/>
              <a:ahLst/>
              <a:cxnLst/>
              <a:rect l="l" t="t" r="r" b="b"/>
              <a:pathLst>
                <a:path w="3007" h="3985" extrusionOk="0">
                  <a:moveTo>
                    <a:pt x="1085" y="0"/>
                  </a:moveTo>
                  <a:cubicBezTo>
                    <a:pt x="744" y="0"/>
                    <a:pt x="404" y="115"/>
                    <a:pt x="140" y="358"/>
                  </a:cubicBezTo>
                  <a:cubicBezTo>
                    <a:pt x="1" y="480"/>
                    <a:pt x="107" y="630"/>
                    <a:pt x="218" y="630"/>
                  </a:cubicBezTo>
                  <a:cubicBezTo>
                    <a:pt x="241" y="630"/>
                    <a:pt x="265" y="624"/>
                    <a:pt x="286" y="609"/>
                  </a:cubicBezTo>
                  <a:cubicBezTo>
                    <a:pt x="440" y="499"/>
                    <a:pt x="610" y="451"/>
                    <a:pt x="782" y="451"/>
                  </a:cubicBezTo>
                  <a:cubicBezTo>
                    <a:pt x="1195" y="451"/>
                    <a:pt x="1619" y="724"/>
                    <a:pt x="1855" y="1049"/>
                  </a:cubicBezTo>
                  <a:cubicBezTo>
                    <a:pt x="2232" y="1551"/>
                    <a:pt x="2148" y="2137"/>
                    <a:pt x="1918" y="2660"/>
                  </a:cubicBezTo>
                  <a:cubicBezTo>
                    <a:pt x="1991" y="2751"/>
                    <a:pt x="1969" y="2810"/>
                    <a:pt x="1893" y="2810"/>
                  </a:cubicBezTo>
                  <a:cubicBezTo>
                    <a:pt x="1881" y="2810"/>
                    <a:pt x="1869" y="2809"/>
                    <a:pt x="1855" y="2806"/>
                  </a:cubicBezTo>
                  <a:cubicBezTo>
                    <a:pt x="1813" y="2827"/>
                    <a:pt x="1793" y="2827"/>
                    <a:pt x="1751" y="2848"/>
                  </a:cubicBezTo>
                  <a:cubicBezTo>
                    <a:pt x="1646" y="2911"/>
                    <a:pt x="1541" y="2974"/>
                    <a:pt x="1437" y="3037"/>
                  </a:cubicBezTo>
                  <a:cubicBezTo>
                    <a:pt x="1305" y="3119"/>
                    <a:pt x="992" y="3344"/>
                    <a:pt x="783" y="3344"/>
                  </a:cubicBezTo>
                  <a:cubicBezTo>
                    <a:pt x="726" y="3344"/>
                    <a:pt x="677" y="3328"/>
                    <a:pt x="642" y="3288"/>
                  </a:cubicBezTo>
                  <a:cubicBezTo>
                    <a:pt x="586" y="3239"/>
                    <a:pt x="512" y="3216"/>
                    <a:pt x="438" y="3216"/>
                  </a:cubicBezTo>
                  <a:cubicBezTo>
                    <a:pt x="291" y="3216"/>
                    <a:pt x="147" y="3309"/>
                    <a:pt x="161" y="3476"/>
                  </a:cubicBezTo>
                  <a:cubicBezTo>
                    <a:pt x="195" y="3859"/>
                    <a:pt x="423" y="3985"/>
                    <a:pt x="698" y="3985"/>
                  </a:cubicBezTo>
                  <a:cubicBezTo>
                    <a:pt x="919" y="3985"/>
                    <a:pt x="1169" y="3904"/>
                    <a:pt x="1374" y="3811"/>
                  </a:cubicBezTo>
                  <a:cubicBezTo>
                    <a:pt x="1625" y="3685"/>
                    <a:pt x="1834" y="3539"/>
                    <a:pt x="2106" y="3434"/>
                  </a:cubicBezTo>
                  <a:cubicBezTo>
                    <a:pt x="2441" y="3267"/>
                    <a:pt x="2567" y="2911"/>
                    <a:pt x="2692" y="2555"/>
                  </a:cubicBezTo>
                  <a:cubicBezTo>
                    <a:pt x="3006" y="1718"/>
                    <a:pt x="2734" y="840"/>
                    <a:pt x="2023" y="317"/>
                  </a:cubicBezTo>
                  <a:cubicBezTo>
                    <a:pt x="1754" y="110"/>
                    <a:pt x="1419" y="0"/>
                    <a:pt x="10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8"/>
            <p:cNvSpPr/>
            <p:nvPr/>
          </p:nvSpPr>
          <p:spPr>
            <a:xfrm>
              <a:off x="3464525" y="1514450"/>
              <a:ext cx="61200" cy="37975"/>
            </a:xfrm>
            <a:custGeom>
              <a:avLst/>
              <a:gdLst/>
              <a:ahLst/>
              <a:cxnLst/>
              <a:rect l="l" t="t" r="r" b="b"/>
              <a:pathLst>
                <a:path w="2448" h="1519" extrusionOk="0">
                  <a:moveTo>
                    <a:pt x="2238" y="1"/>
                  </a:moveTo>
                  <a:cubicBezTo>
                    <a:pt x="1757" y="1"/>
                    <a:pt x="1296" y="1"/>
                    <a:pt x="857" y="231"/>
                  </a:cubicBezTo>
                  <a:cubicBezTo>
                    <a:pt x="501" y="419"/>
                    <a:pt x="292" y="921"/>
                    <a:pt x="83" y="1256"/>
                  </a:cubicBezTo>
                  <a:cubicBezTo>
                    <a:pt x="1" y="1387"/>
                    <a:pt x="99" y="1519"/>
                    <a:pt x="226" y="1519"/>
                  </a:cubicBezTo>
                  <a:cubicBezTo>
                    <a:pt x="261" y="1519"/>
                    <a:pt x="298" y="1509"/>
                    <a:pt x="334" y="1486"/>
                  </a:cubicBezTo>
                  <a:cubicBezTo>
                    <a:pt x="585" y="1277"/>
                    <a:pt x="689" y="1026"/>
                    <a:pt x="878" y="733"/>
                  </a:cubicBezTo>
                  <a:cubicBezTo>
                    <a:pt x="1129" y="294"/>
                    <a:pt x="1819" y="294"/>
                    <a:pt x="2259" y="294"/>
                  </a:cubicBezTo>
                  <a:cubicBezTo>
                    <a:pt x="2447" y="273"/>
                    <a:pt x="2426" y="1"/>
                    <a:pt x="2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8"/>
            <p:cNvSpPr/>
            <p:nvPr/>
          </p:nvSpPr>
          <p:spPr>
            <a:xfrm>
              <a:off x="3397325" y="1533775"/>
              <a:ext cx="80775" cy="34900"/>
            </a:xfrm>
            <a:custGeom>
              <a:avLst/>
              <a:gdLst/>
              <a:ahLst/>
              <a:cxnLst/>
              <a:rect l="l" t="t" r="r" b="b"/>
              <a:pathLst>
                <a:path w="3231" h="1396" extrusionOk="0">
                  <a:moveTo>
                    <a:pt x="2236" y="0"/>
                  </a:moveTo>
                  <a:cubicBezTo>
                    <a:pt x="2145" y="0"/>
                    <a:pt x="2043" y="23"/>
                    <a:pt x="1955" y="23"/>
                  </a:cubicBezTo>
                  <a:cubicBezTo>
                    <a:pt x="1704" y="23"/>
                    <a:pt x="1432" y="44"/>
                    <a:pt x="1180" y="85"/>
                  </a:cubicBezTo>
                  <a:cubicBezTo>
                    <a:pt x="595" y="232"/>
                    <a:pt x="218" y="567"/>
                    <a:pt x="51" y="1132"/>
                  </a:cubicBezTo>
                  <a:cubicBezTo>
                    <a:pt x="1" y="1293"/>
                    <a:pt x="120" y="1395"/>
                    <a:pt x="243" y="1395"/>
                  </a:cubicBezTo>
                  <a:cubicBezTo>
                    <a:pt x="328" y="1395"/>
                    <a:pt x="414" y="1347"/>
                    <a:pt x="448" y="1236"/>
                  </a:cubicBezTo>
                  <a:cubicBezTo>
                    <a:pt x="636" y="671"/>
                    <a:pt x="1118" y="483"/>
                    <a:pt x="1683" y="399"/>
                  </a:cubicBezTo>
                  <a:cubicBezTo>
                    <a:pt x="1789" y="383"/>
                    <a:pt x="1885" y="370"/>
                    <a:pt x="1976" y="370"/>
                  </a:cubicBezTo>
                  <a:cubicBezTo>
                    <a:pt x="2118" y="370"/>
                    <a:pt x="2246" y="402"/>
                    <a:pt x="2373" y="504"/>
                  </a:cubicBezTo>
                  <a:cubicBezTo>
                    <a:pt x="2582" y="671"/>
                    <a:pt x="2854" y="692"/>
                    <a:pt x="3085" y="692"/>
                  </a:cubicBezTo>
                  <a:cubicBezTo>
                    <a:pt x="3231" y="671"/>
                    <a:pt x="3231" y="504"/>
                    <a:pt x="3126" y="483"/>
                  </a:cubicBezTo>
                  <a:cubicBezTo>
                    <a:pt x="2561" y="378"/>
                    <a:pt x="2687" y="274"/>
                    <a:pt x="2394" y="44"/>
                  </a:cubicBezTo>
                  <a:cubicBezTo>
                    <a:pt x="2352" y="10"/>
                    <a:pt x="2297" y="0"/>
                    <a:pt x="2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8"/>
            <p:cNvSpPr/>
            <p:nvPr/>
          </p:nvSpPr>
          <p:spPr>
            <a:xfrm>
              <a:off x="3301275" y="1548900"/>
              <a:ext cx="111975" cy="76725"/>
            </a:xfrm>
            <a:custGeom>
              <a:avLst/>
              <a:gdLst/>
              <a:ahLst/>
              <a:cxnLst/>
              <a:rect l="l" t="t" r="r" b="b"/>
              <a:pathLst>
                <a:path w="4479" h="3069" extrusionOk="0">
                  <a:moveTo>
                    <a:pt x="3313" y="1"/>
                  </a:moveTo>
                  <a:cubicBezTo>
                    <a:pt x="2741" y="1"/>
                    <a:pt x="2114" y="210"/>
                    <a:pt x="1779" y="464"/>
                  </a:cubicBezTo>
                  <a:cubicBezTo>
                    <a:pt x="1047" y="987"/>
                    <a:pt x="1" y="2201"/>
                    <a:pt x="942" y="3017"/>
                  </a:cubicBezTo>
                  <a:cubicBezTo>
                    <a:pt x="983" y="3053"/>
                    <a:pt x="1030" y="3069"/>
                    <a:pt x="1077" y="3069"/>
                  </a:cubicBezTo>
                  <a:cubicBezTo>
                    <a:pt x="1245" y="3069"/>
                    <a:pt x="1413" y="2866"/>
                    <a:pt x="1298" y="2703"/>
                  </a:cubicBezTo>
                  <a:cubicBezTo>
                    <a:pt x="880" y="1991"/>
                    <a:pt x="1675" y="1259"/>
                    <a:pt x="2198" y="882"/>
                  </a:cubicBezTo>
                  <a:cubicBezTo>
                    <a:pt x="2449" y="673"/>
                    <a:pt x="2700" y="631"/>
                    <a:pt x="3014" y="610"/>
                  </a:cubicBezTo>
                  <a:cubicBezTo>
                    <a:pt x="3187" y="598"/>
                    <a:pt x="3498" y="527"/>
                    <a:pt x="3767" y="527"/>
                  </a:cubicBezTo>
                  <a:cubicBezTo>
                    <a:pt x="3954" y="527"/>
                    <a:pt x="4121" y="562"/>
                    <a:pt x="4206" y="673"/>
                  </a:cubicBezTo>
                  <a:cubicBezTo>
                    <a:pt x="4233" y="705"/>
                    <a:pt x="4264" y="718"/>
                    <a:pt x="4295" y="718"/>
                  </a:cubicBezTo>
                  <a:cubicBezTo>
                    <a:pt x="4388" y="718"/>
                    <a:pt x="4478" y="600"/>
                    <a:pt x="4416" y="506"/>
                  </a:cubicBezTo>
                  <a:cubicBezTo>
                    <a:pt x="4209" y="140"/>
                    <a:pt x="3779" y="1"/>
                    <a:pt x="33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8"/>
            <p:cNvSpPr/>
            <p:nvPr/>
          </p:nvSpPr>
          <p:spPr>
            <a:xfrm>
              <a:off x="3307550" y="1616550"/>
              <a:ext cx="88825" cy="53175"/>
            </a:xfrm>
            <a:custGeom>
              <a:avLst/>
              <a:gdLst/>
              <a:ahLst/>
              <a:cxnLst/>
              <a:rect l="l" t="t" r="r" b="b"/>
              <a:pathLst>
                <a:path w="3553" h="2127" extrusionOk="0">
                  <a:moveTo>
                    <a:pt x="616" y="1"/>
                  </a:moveTo>
                  <a:cubicBezTo>
                    <a:pt x="599" y="1"/>
                    <a:pt x="582" y="6"/>
                    <a:pt x="566" y="18"/>
                  </a:cubicBezTo>
                  <a:cubicBezTo>
                    <a:pt x="252" y="311"/>
                    <a:pt x="1" y="583"/>
                    <a:pt x="43" y="1001"/>
                  </a:cubicBezTo>
                  <a:cubicBezTo>
                    <a:pt x="64" y="1378"/>
                    <a:pt x="503" y="1796"/>
                    <a:pt x="859" y="1964"/>
                  </a:cubicBezTo>
                  <a:cubicBezTo>
                    <a:pt x="1101" y="2076"/>
                    <a:pt x="1351" y="2127"/>
                    <a:pt x="1600" y="2127"/>
                  </a:cubicBezTo>
                  <a:cubicBezTo>
                    <a:pt x="2274" y="2127"/>
                    <a:pt x="2938" y="1756"/>
                    <a:pt x="3411" y="1252"/>
                  </a:cubicBezTo>
                  <a:cubicBezTo>
                    <a:pt x="3553" y="1128"/>
                    <a:pt x="3440" y="915"/>
                    <a:pt x="3276" y="915"/>
                  </a:cubicBezTo>
                  <a:cubicBezTo>
                    <a:pt x="3246" y="915"/>
                    <a:pt x="3214" y="922"/>
                    <a:pt x="3181" y="938"/>
                  </a:cubicBezTo>
                  <a:cubicBezTo>
                    <a:pt x="2700" y="1168"/>
                    <a:pt x="2240" y="1440"/>
                    <a:pt x="1717" y="1566"/>
                  </a:cubicBezTo>
                  <a:cubicBezTo>
                    <a:pt x="1630" y="1588"/>
                    <a:pt x="1544" y="1598"/>
                    <a:pt x="1460" y="1598"/>
                  </a:cubicBezTo>
                  <a:cubicBezTo>
                    <a:pt x="741" y="1598"/>
                    <a:pt x="206" y="839"/>
                    <a:pt x="712" y="164"/>
                  </a:cubicBezTo>
                  <a:cubicBezTo>
                    <a:pt x="763" y="96"/>
                    <a:pt x="690" y="1"/>
                    <a:pt x="6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8"/>
            <p:cNvSpPr/>
            <p:nvPr/>
          </p:nvSpPr>
          <p:spPr>
            <a:xfrm>
              <a:off x="3390350" y="1598900"/>
              <a:ext cx="117050" cy="70350"/>
            </a:xfrm>
            <a:custGeom>
              <a:avLst/>
              <a:gdLst/>
              <a:ahLst/>
              <a:cxnLst/>
              <a:rect l="l" t="t" r="r" b="b"/>
              <a:pathLst>
                <a:path w="4682" h="2814" extrusionOk="0">
                  <a:moveTo>
                    <a:pt x="3792" y="0"/>
                  </a:moveTo>
                  <a:cubicBezTo>
                    <a:pt x="3693" y="0"/>
                    <a:pt x="3598" y="73"/>
                    <a:pt x="3573" y="201"/>
                  </a:cubicBezTo>
                  <a:cubicBezTo>
                    <a:pt x="3552" y="493"/>
                    <a:pt x="3677" y="682"/>
                    <a:pt x="3656" y="975"/>
                  </a:cubicBezTo>
                  <a:cubicBezTo>
                    <a:pt x="3615" y="1393"/>
                    <a:pt x="3154" y="1770"/>
                    <a:pt x="2819" y="1979"/>
                  </a:cubicBezTo>
                  <a:cubicBezTo>
                    <a:pt x="2447" y="2218"/>
                    <a:pt x="2068" y="2330"/>
                    <a:pt x="1692" y="2330"/>
                  </a:cubicBezTo>
                  <a:cubicBezTo>
                    <a:pt x="1180" y="2330"/>
                    <a:pt x="675" y="2123"/>
                    <a:pt x="204" y="1749"/>
                  </a:cubicBezTo>
                  <a:cubicBezTo>
                    <a:pt x="183" y="1722"/>
                    <a:pt x="157" y="1710"/>
                    <a:pt x="132" y="1710"/>
                  </a:cubicBezTo>
                  <a:cubicBezTo>
                    <a:pt x="62" y="1710"/>
                    <a:pt x="1" y="1808"/>
                    <a:pt x="79" y="1916"/>
                  </a:cubicBezTo>
                  <a:cubicBezTo>
                    <a:pt x="597" y="2464"/>
                    <a:pt x="1265" y="2813"/>
                    <a:pt x="1973" y="2813"/>
                  </a:cubicBezTo>
                  <a:cubicBezTo>
                    <a:pt x="2292" y="2813"/>
                    <a:pt x="2620" y="2742"/>
                    <a:pt x="2945" y="2586"/>
                  </a:cubicBezTo>
                  <a:cubicBezTo>
                    <a:pt x="3928" y="2126"/>
                    <a:pt x="4682" y="1100"/>
                    <a:pt x="3970" y="96"/>
                  </a:cubicBezTo>
                  <a:cubicBezTo>
                    <a:pt x="3921" y="30"/>
                    <a:pt x="3856" y="0"/>
                    <a:pt x="3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8"/>
            <p:cNvSpPr/>
            <p:nvPr/>
          </p:nvSpPr>
          <p:spPr>
            <a:xfrm>
              <a:off x="3480350" y="1569450"/>
              <a:ext cx="92450" cy="60975"/>
            </a:xfrm>
            <a:custGeom>
              <a:avLst/>
              <a:gdLst/>
              <a:ahLst/>
              <a:cxnLst/>
              <a:rect l="l" t="t" r="r" b="b"/>
              <a:pathLst>
                <a:path w="3698" h="2439" extrusionOk="0">
                  <a:moveTo>
                    <a:pt x="2860" y="0"/>
                  </a:moveTo>
                  <a:cubicBezTo>
                    <a:pt x="2752" y="0"/>
                    <a:pt x="2648" y="109"/>
                    <a:pt x="2693" y="228"/>
                  </a:cubicBezTo>
                  <a:cubicBezTo>
                    <a:pt x="2965" y="835"/>
                    <a:pt x="2839" y="1943"/>
                    <a:pt x="1960" y="1964"/>
                  </a:cubicBezTo>
                  <a:cubicBezTo>
                    <a:pt x="1834" y="1969"/>
                    <a:pt x="1698" y="1975"/>
                    <a:pt x="1559" y="1975"/>
                  </a:cubicBezTo>
                  <a:cubicBezTo>
                    <a:pt x="1126" y="1975"/>
                    <a:pt x="661" y="1925"/>
                    <a:pt x="328" y="1671"/>
                  </a:cubicBezTo>
                  <a:cubicBezTo>
                    <a:pt x="297" y="1656"/>
                    <a:pt x="265" y="1649"/>
                    <a:pt x="235" y="1649"/>
                  </a:cubicBezTo>
                  <a:cubicBezTo>
                    <a:pt x="102" y="1649"/>
                    <a:pt x="0" y="1779"/>
                    <a:pt x="119" y="1881"/>
                  </a:cubicBezTo>
                  <a:cubicBezTo>
                    <a:pt x="453" y="2215"/>
                    <a:pt x="1131" y="2438"/>
                    <a:pt x="1724" y="2438"/>
                  </a:cubicBezTo>
                  <a:cubicBezTo>
                    <a:pt x="1985" y="2438"/>
                    <a:pt x="2229" y="2395"/>
                    <a:pt x="2421" y="2299"/>
                  </a:cubicBezTo>
                  <a:cubicBezTo>
                    <a:pt x="3216" y="1881"/>
                    <a:pt x="3697" y="793"/>
                    <a:pt x="2986" y="60"/>
                  </a:cubicBezTo>
                  <a:cubicBezTo>
                    <a:pt x="2950" y="18"/>
                    <a:pt x="2905" y="0"/>
                    <a:pt x="28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8"/>
            <p:cNvSpPr/>
            <p:nvPr/>
          </p:nvSpPr>
          <p:spPr>
            <a:xfrm>
              <a:off x="3512100" y="1520200"/>
              <a:ext cx="36225" cy="48825"/>
            </a:xfrm>
            <a:custGeom>
              <a:avLst/>
              <a:gdLst/>
              <a:ahLst/>
              <a:cxnLst/>
              <a:rect l="l" t="t" r="r" b="b"/>
              <a:pathLst>
                <a:path w="1449" h="1953" extrusionOk="0">
                  <a:moveTo>
                    <a:pt x="347" y="0"/>
                  </a:moveTo>
                  <a:cubicBezTo>
                    <a:pt x="271" y="0"/>
                    <a:pt x="190" y="14"/>
                    <a:pt x="105" y="43"/>
                  </a:cubicBezTo>
                  <a:cubicBezTo>
                    <a:pt x="0" y="64"/>
                    <a:pt x="21" y="210"/>
                    <a:pt x="146" y="210"/>
                  </a:cubicBezTo>
                  <a:cubicBezTo>
                    <a:pt x="157" y="209"/>
                    <a:pt x="166" y="209"/>
                    <a:pt x="176" y="209"/>
                  </a:cubicBezTo>
                  <a:cubicBezTo>
                    <a:pt x="550" y="209"/>
                    <a:pt x="669" y="595"/>
                    <a:pt x="649" y="921"/>
                  </a:cubicBezTo>
                  <a:cubicBezTo>
                    <a:pt x="628" y="1214"/>
                    <a:pt x="523" y="1424"/>
                    <a:pt x="356" y="1654"/>
                  </a:cubicBezTo>
                  <a:cubicBezTo>
                    <a:pt x="260" y="1768"/>
                    <a:pt x="391" y="1952"/>
                    <a:pt x="526" y="1952"/>
                  </a:cubicBezTo>
                  <a:cubicBezTo>
                    <a:pt x="539" y="1952"/>
                    <a:pt x="552" y="1950"/>
                    <a:pt x="565" y="1947"/>
                  </a:cubicBezTo>
                  <a:cubicBezTo>
                    <a:pt x="1449" y="1697"/>
                    <a:pt x="1203" y="0"/>
                    <a:pt x="3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8"/>
            <p:cNvSpPr/>
            <p:nvPr/>
          </p:nvSpPr>
          <p:spPr>
            <a:xfrm>
              <a:off x="3523975" y="1548875"/>
              <a:ext cx="40975" cy="40050"/>
            </a:xfrm>
            <a:custGeom>
              <a:avLst/>
              <a:gdLst/>
              <a:ahLst/>
              <a:cxnLst/>
              <a:rect l="l" t="t" r="r" b="b"/>
              <a:pathLst>
                <a:path w="1639" h="1602" extrusionOk="0">
                  <a:moveTo>
                    <a:pt x="314" y="1"/>
                  </a:moveTo>
                  <a:cubicBezTo>
                    <a:pt x="96" y="1"/>
                    <a:pt x="0" y="263"/>
                    <a:pt x="215" y="360"/>
                  </a:cubicBezTo>
                  <a:cubicBezTo>
                    <a:pt x="467" y="465"/>
                    <a:pt x="697" y="570"/>
                    <a:pt x="843" y="737"/>
                  </a:cubicBezTo>
                  <a:cubicBezTo>
                    <a:pt x="1011" y="946"/>
                    <a:pt x="990" y="1239"/>
                    <a:pt x="1073" y="1448"/>
                  </a:cubicBezTo>
                  <a:cubicBezTo>
                    <a:pt x="1120" y="1541"/>
                    <a:pt x="1211" y="1602"/>
                    <a:pt x="1298" y="1602"/>
                  </a:cubicBezTo>
                  <a:cubicBezTo>
                    <a:pt x="1367" y="1602"/>
                    <a:pt x="1434" y="1563"/>
                    <a:pt x="1471" y="1469"/>
                  </a:cubicBezTo>
                  <a:cubicBezTo>
                    <a:pt x="1638" y="1114"/>
                    <a:pt x="1513" y="695"/>
                    <a:pt x="1241" y="423"/>
                  </a:cubicBezTo>
                  <a:cubicBezTo>
                    <a:pt x="1011" y="193"/>
                    <a:pt x="676" y="88"/>
                    <a:pt x="362" y="5"/>
                  </a:cubicBezTo>
                  <a:cubicBezTo>
                    <a:pt x="345" y="2"/>
                    <a:pt x="329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8"/>
            <p:cNvSpPr/>
            <p:nvPr/>
          </p:nvSpPr>
          <p:spPr>
            <a:xfrm>
              <a:off x="3427875" y="1359325"/>
              <a:ext cx="276100" cy="186025"/>
            </a:xfrm>
            <a:custGeom>
              <a:avLst/>
              <a:gdLst/>
              <a:ahLst/>
              <a:cxnLst/>
              <a:rect l="l" t="t" r="r" b="b"/>
              <a:pathLst>
                <a:path w="11044" h="7441" extrusionOk="0">
                  <a:moveTo>
                    <a:pt x="4739" y="0"/>
                  </a:moveTo>
                  <a:cubicBezTo>
                    <a:pt x="3999" y="0"/>
                    <a:pt x="3265" y="190"/>
                    <a:pt x="2553" y="682"/>
                  </a:cubicBezTo>
                  <a:cubicBezTo>
                    <a:pt x="1444" y="1456"/>
                    <a:pt x="314" y="3151"/>
                    <a:pt x="293" y="4511"/>
                  </a:cubicBezTo>
                  <a:cubicBezTo>
                    <a:pt x="293" y="5327"/>
                    <a:pt x="0" y="7147"/>
                    <a:pt x="1046" y="7440"/>
                  </a:cubicBezTo>
                  <a:cubicBezTo>
                    <a:pt x="1130" y="7440"/>
                    <a:pt x="1172" y="7335"/>
                    <a:pt x="1109" y="7315"/>
                  </a:cubicBezTo>
                  <a:cubicBezTo>
                    <a:pt x="356" y="6812"/>
                    <a:pt x="586" y="5222"/>
                    <a:pt x="607" y="4448"/>
                  </a:cubicBezTo>
                  <a:cubicBezTo>
                    <a:pt x="670" y="2879"/>
                    <a:pt x="2072" y="1351"/>
                    <a:pt x="3306" y="535"/>
                  </a:cubicBezTo>
                  <a:cubicBezTo>
                    <a:pt x="3762" y="233"/>
                    <a:pt x="4297" y="107"/>
                    <a:pt x="4862" y="107"/>
                  </a:cubicBezTo>
                  <a:cubicBezTo>
                    <a:pt x="6451" y="107"/>
                    <a:pt x="8282" y="1105"/>
                    <a:pt x="9269" y="2000"/>
                  </a:cubicBezTo>
                  <a:cubicBezTo>
                    <a:pt x="9981" y="2628"/>
                    <a:pt x="9897" y="3799"/>
                    <a:pt x="10692" y="4302"/>
                  </a:cubicBezTo>
                  <a:cubicBezTo>
                    <a:pt x="10721" y="4320"/>
                    <a:pt x="10752" y="4328"/>
                    <a:pt x="10782" y="4328"/>
                  </a:cubicBezTo>
                  <a:cubicBezTo>
                    <a:pt x="10922" y="4328"/>
                    <a:pt x="11043" y="4147"/>
                    <a:pt x="10922" y="4009"/>
                  </a:cubicBezTo>
                  <a:cubicBezTo>
                    <a:pt x="10357" y="3465"/>
                    <a:pt x="10190" y="2670"/>
                    <a:pt x="9709" y="2084"/>
                  </a:cubicBezTo>
                  <a:cubicBezTo>
                    <a:pt x="9249" y="1477"/>
                    <a:pt x="8495" y="1079"/>
                    <a:pt x="7805" y="786"/>
                  </a:cubicBezTo>
                  <a:cubicBezTo>
                    <a:pt x="6798" y="362"/>
                    <a:pt x="5762" y="0"/>
                    <a:pt x="4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8"/>
            <p:cNvSpPr/>
            <p:nvPr/>
          </p:nvSpPr>
          <p:spPr>
            <a:xfrm>
              <a:off x="3394400" y="1317700"/>
              <a:ext cx="143875" cy="237525"/>
            </a:xfrm>
            <a:custGeom>
              <a:avLst/>
              <a:gdLst/>
              <a:ahLst/>
              <a:cxnLst/>
              <a:rect l="l" t="t" r="r" b="b"/>
              <a:pathLst>
                <a:path w="5755" h="9501" extrusionOk="0">
                  <a:moveTo>
                    <a:pt x="5274" y="1"/>
                  </a:moveTo>
                  <a:cubicBezTo>
                    <a:pt x="3443" y="1"/>
                    <a:pt x="2135" y="1690"/>
                    <a:pt x="1214" y="3121"/>
                  </a:cubicBezTo>
                  <a:cubicBezTo>
                    <a:pt x="733" y="3874"/>
                    <a:pt x="314" y="4627"/>
                    <a:pt x="126" y="5527"/>
                  </a:cubicBezTo>
                  <a:cubicBezTo>
                    <a:pt x="21" y="6050"/>
                    <a:pt x="42" y="6573"/>
                    <a:pt x="21" y="7096"/>
                  </a:cubicBezTo>
                  <a:cubicBezTo>
                    <a:pt x="0" y="7871"/>
                    <a:pt x="377" y="8666"/>
                    <a:pt x="314" y="9419"/>
                  </a:cubicBezTo>
                  <a:cubicBezTo>
                    <a:pt x="314" y="9474"/>
                    <a:pt x="349" y="9500"/>
                    <a:pt x="385" y="9500"/>
                  </a:cubicBezTo>
                  <a:cubicBezTo>
                    <a:pt x="417" y="9500"/>
                    <a:pt x="451" y="9479"/>
                    <a:pt x="461" y="9440"/>
                  </a:cubicBezTo>
                  <a:cubicBezTo>
                    <a:pt x="691" y="8519"/>
                    <a:pt x="335" y="7661"/>
                    <a:pt x="356" y="6720"/>
                  </a:cubicBezTo>
                  <a:cubicBezTo>
                    <a:pt x="419" y="5674"/>
                    <a:pt x="649" y="4774"/>
                    <a:pt x="1172" y="3874"/>
                  </a:cubicBezTo>
                  <a:cubicBezTo>
                    <a:pt x="2197" y="2117"/>
                    <a:pt x="3453" y="338"/>
                    <a:pt x="5650" y="192"/>
                  </a:cubicBezTo>
                  <a:cubicBezTo>
                    <a:pt x="5754" y="192"/>
                    <a:pt x="5754" y="24"/>
                    <a:pt x="5650" y="24"/>
                  </a:cubicBezTo>
                  <a:cubicBezTo>
                    <a:pt x="5522" y="8"/>
                    <a:pt x="5397" y="1"/>
                    <a:pt x="5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8"/>
            <p:cNvSpPr/>
            <p:nvPr/>
          </p:nvSpPr>
          <p:spPr>
            <a:xfrm>
              <a:off x="3544525" y="1324050"/>
              <a:ext cx="177600" cy="120925"/>
            </a:xfrm>
            <a:custGeom>
              <a:avLst/>
              <a:gdLst/>
              <a:ahLst/>
              <a:cxnLst/>
              <a:rect l="l" t="t" r="r" b="b"/>
              <a:pathLst>
                <a:path w="7104" h="4837" extrusionOk="0">
                  <a:moveTo>
                    <a:pt x="63" y="0"/>
                  </a:moveTo>
                  <a:cubicBezTo>
                    <a:pt x="0" y="42"/>
                    <a:pt x="0" y="84"/>
                    <a:pt x="63" y="84"/>
                  </a:cubicBezTo>
                  <a:cubicBezTo>
                    <a:pt x="1465" y="147"/>
                    <a:pt x="2804" y="816"/>
                    <a:pt x="3976" y="1549"/>
                  </a:cubicBezTo>
                  <a:cubicBezTo>
                    <a:pt x="5315" y="2386"/>
                    <a:pt x="5838" y="3725"/>
                    <a:pt x="6863" y="4792"/>
                  </a:cubicBezTo>
                  <a:cubicBezTo>
                    <a:pt x="6889" y="4823"/>
                    <a:pt x="6917" y="4836"/>
                    <a:pt x="6945" y="4836"/>
                  </a:cubicBezTo>
                  <a:cubicBezTo>
                    <a:pt x="7029" y="4836"/>
                    <a:pt x="7104" y="4714"/>
                    <a:pt x="7072" y="4604"/>
                  </a:cubicBezTo>
                  <a:cubicBezTo>
                    <a:pt x="5712" y="1925"/>
                    <a:pt x="3139" y="42"/>
                    <a:pt x="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2" name="Google Shape;2002;p48"/>
          <p:cNvGrpSpPr/>
          <p:nvPr/>
        </p:nvGrpSpPr>
        <p:grpSpPr>
          <a:xfrm>
            <a:off x="8134963" y="4436775"/>
            <a:ext cx="342125" cy="362875"/>
            <a:chOff x="2638525" y="4006350"/>
            <a:chExt cx="342125" cy="362875"/>
          </a:xfrm>
        </p:grpSpPr>
        <p:sp>
          <p:nvSpPr>
            <p:cNvPr id="2003" name="Google Shape;2003;p48"/>
            <p:cNvSpPr/>
            <p:nvPr/>
          </p:nvSpPr>
          <p:spPr>
            <a:xfrm>
              <a:off x="2751525" y="4006350"/>
              <a:ext cx="107900" cy="153550"/>
            </a:xfrm>
            <a:custGeom>
              <a:avLst/>
              <a:gdLst/>
              <a:ahLst/>
              <a:cxnLst/>
              <a:rect l="l" t="t" r="r" b="b"/>
              <a:pathLst>
                <a:path w="4316" h="6142" extrusionOk="0">
                  <a:moveTo>
                    <a:pt x="804" y="1"/>
                  </a:moveTo>
                  <a:cubicBezTo>
                    <a:pt x="666" y="1"/>
                    <a:pt x="542" y="60"/>
                    <a:pt x="439" y="193"/>
                  </a:cubicBezTo>
                  <a:cubicBezTo>
                    <a:pt x="0" y="758"/>
                    <a:pt x="188" y="1867"/>
                    <a:pt x="230" y="2516"/>
                  </a:cubicBezTo>
                  <a:cubicBezTo>
                    <a:pt x="314" y="3625"/>
                    <a:pt x="314" y="4796"/>
                    <a:pt x="398" y="5905"/>
                  </a:cubicBezTo>
                  <a:cubicBezTo>
                    <a:pt x="398" y="6063"/>
                    <a:pt x="519" y="6142"/>
                    <a:pt x="634" y="6142"/>
                  </a:cubicBezTo>
                  <a:cubicBezTo>
                    <a:pt x="733" y="6142"/>
                    <a:pt x="827" y="6084"/>
                    <a:pt x="837" y="5968"/>
                  </a:cubicBezTo>
                  <a:cubicBezTo>
                    <a:pt x="942" y="4482"/>
                    <a:pt x="816" y="3039"/>
                    <a:pt x="753" y="1553"/>
                  </a:cubicBezTo>
                  <a:cubicBezTo>
                    <a:pt x="753" y="1410"/>
                    <a:pt x="692" y="688"/>
                    <a:pt x="935" y="688"/>
                  </a:cubicBezTo>
                  <a:cubicBezTo>
                    <a:pt x="976" y="688"/>
                    <a:pt x="1027" y="709"/>
                    <a:pt x="1088" y="758"/>
                  </a:cubicBezTo>
                  <a:cubicBezTo>
                    <a:pt x="1402" y="1030"/>
                    <a:pt x="1716" y="1574"/>
                    <a:pt x="1988" y="1888"/>
                  </a:cubicBezTo>
                  <a:cubicBezTo>
                    <a:pt x="2741" y="2808"/>
                    <a:pt x="2971" y="4085"/>
                    <a:pt x="3892" y="4859"/>
                  </a:cubicBezTo>
                  <a:cubicBezTo>
                    <a:pt x="3940" y="4902"/>
                    <a:pt x="3992" y="4920"/>
                    <a:pt x="4042" y="4920"/>
                  </a:cubicBezTo>
                  <a:cubicBezTo>
                    <a:pt x="4188" y="4920"/>
                    <a:pt x="4315" y="4764"/>
                    <a:pt x="4268" y="4608"/>
                  </a:cubicBezTo>
                  <a:cubicBezTo>
                    <a:pt x="4045" y="3956"/>
                    <a:pt x="1929" y="1"/>
                    <a:pt x="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8"/>
            <p:cNvSpPr/>
            <p:nvPr/>
          </p:nvSpPr>
          <p:spPr>
            <a:xfrm>
              <a:off x="2638525" y="4152650"/>
              <a:ext cx="149700" cy="96650"/>
            </a:xfrm>
            <a:custGeom>
              <a:avLst/>
              <a:gdLst/>
              <a:ahLst/>
              <a:cxnLst/>
              <a:rect l="l" t="t" r="r" b="b"/>
              <a:pathLst>
                <a:path w="5988" h="3866" extrusionOk="0">
                  <a:moveTo>
                    <a:pt x="4733" y="0"/>
                  </a:moveTo>
                  <a:cubicBezTo>
                    <a:pt x="4699" y="0"/>
                    <a:pt x="4663" y="10"/>
                    <a:pt x="4625" y="32"/>
                  </a:cubicBezTo>
                  <a:cubicBezTo>
                    <a:pt x="3579" y="660"/>
                    <a:pt x="1" y="1183"/>
                    <a:pt x="147" y="2962"/>
                  </a:cubicBezTo>
                  <a:cubicBezTo>
                    <a:pt x="231" y="3757"/>
                    <a:pt x="1695" y="3757"/>
                    <a:pt x="2198" y="3757"/>
                  </a:cubicBezTo>
                  <a:cubicBezTo>
                    <a:pt x="2817" y="3757"/>
                    <a:pt x="3388" y="3714"/>
                    <a:pt x="3966" y="3714"/>
                  </a:cubicBezTo>
                  <a:cubicBezTo>
                    <a:pt x="4462" y="3714"/>
                    <a:pt x="4963" y="3745"/>
                    <a:pt x="5503" y="3861"/>
                  </a:cubicBezTo>
                  <a:cubicBezTo>
                    <a:pt x="5524" y="3864"/>
                    <a:pt x="5543" y="3866"/>
                    <a:pt x="5561" y="3866"/>
                  </a:cubicBezTo>
                  <a:cubicBezTo>
                    <a:pt x="5910" y="3866"/>
                    <a:pt x="5988" y="3331"/>
                    <a:pt x="5650" y="3192"/>
                  </a:cubicBezTo>
                  <a:cubicBezTo>
                    <a:pt x="5110" y="3017"/>
                    <a:pt x="4570" y="2943"/>
                    <a:pt x="4024" y="2943"/>
                  </a:cubicBezTo>
                  <a:cubicBezTo>
                    <a:pt x="3786" y="2943"/>
                    <a:pt x="3547" y="2957"/>
                    <a:pt x="3307" y="2982"/>
                  </a:cubicBezTo>
                  <a:cubicBezTo>
                    <a:pt x="3214" y="2998"/>
                    <a:pt x="2779" y="3031"/>
                    <a:pt x="2303" y="3031"/>
                  </a:cubicBezTo>
                  <a:cubicBezTo>
                    <a:pt x="1493" y="3031"/>
                    <a:pt x="562" y="2936"/>
                    <a:pt x="984" y="2501"/>
                  </a:cubicBezTo>
                  <a:cubicBezTo>
                    <a:pt x="1465" y="1999"/>
                    <a:pt x="2218" y="1727"/>
                    <a:pt x="2846" y="1476"/>
                  </a:cubicBezTo>
                  <a:cubicBezTo>
                    <a:pt x="3495" y="1183"/>
                    <a:pt x="4353" y="974"/>
                    <a:pt x="4876" y="451"/>
                  </a:cubicBezTo>
                  <a:cubicBezTo>
                    <a:pt x="5036" y="309"/>
                    <a:pt x="4924" y="0"/>
                    <a:pt x="4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8"/>
            <p:cNvSpPr/>
            <p:nvPr/>
          </p:nvSpPr>
          <p:spPr>
            <a:xfrm>
              <a:off x="2761450" y="4236700"/>
              <a:ext cx="91050" cy="132525"/>
            </a:xfrm>
            <a:custGeom>
              <a:avLst/>
              <a:gdLst/>
              <a:ahLst/>
              <a:cxnLst/>
              <a:rect l="l" t="t" r="r" b="b"/>
              <a:pathLst>
                <a:path w="3642" h="5301" extrusionOk="0">
                  <a:moveTo>
                    <a:pt x="179" y="1"/>
                  </a:moveTo>
                  <a:cubicBezTo>
                    <a:pt x="117" y="1"/>
                    <a:pt x="63" y="39"/>
                    <a:pt x="63" y="123"/>
                  </a:cubicBezTo>
                  <a:cubicBezTo>
                    <a:pt x="1" y="1148"/>
                    <a:pt x="126" y="2152"/>
                    <a:pt x="335" y="3178"/>
                  </a:cubicBezTo>
                  <a:cubicBezTo>
                    <a:pt x="461" y="3847"/>
                    <a:pt x="649" y="4705"/>
                    <a:pt x="1193" y="5144"/>
                  </a:cubicBezTo>
                  <a:cubicBezTo>
                    <a:pt x="1331" y="5255"/>
                    <a:pt x="1469" y="5301"/>
                    <a:pt x="1601" y="5301"/>
                  </a:cubicBezTo>
                  <a:cubicBezTo>
                    <a:pt x="1970" y="5301"/>
                    <a:pt x="2295" y="4939"/>
                    <a:pt x="2449" y="4600"/>
                  </a:cubicBezTo>
                  <a:cubicBezTo>
                    <a:pt x="2637" y="4224"/>
                    <a:pt x="2721" y="3784"/>
                    <a:pt x="2742" y="3366"/>
                  </a:cubicBezTo>
                  <a:cubicBezTo>
                    <a:pt x="2825" y="2508"/>
                    <a:pt x="3369" y="1713"/>
                    <a:pt x="3579" y="876"/>
                  </a:cubicBezTo>
                  <a:cubicBezTo>
                    <a:pt x="3642" y="611"/>
                    <a:pt x="3431" y="438"/>
                    <a:pt x="3222" y="438"/>
                  </a:cubicBezTo>
                  <a:cubicBezTo>
                    <a:pt x="3084" y="438"/>
                    <a:pt x="2946" y="513"/>
                    <a:pt x="2888" y="688"/>
                  </a:cubicBezTo>
                  <a:cubicBezTo>
                    <a:pt x="2658" y="1420"/>
                    <a:pt x="2114" y="2403"/>
                    <a:pt x="2114" y="3178"/>
                  </a:cubicBezTo>
                  <a:cubicBezTo>
                    <a:pt x="2114" y="3572"/>
                    <a:pt x="1933" y="4676"/>
                    <a:pt x="1582" y="4676"/>
                  </a:cubicBezTo>
                  <a:cubicBezTo>
                    <a:pt x="1486" y="4676"/>
                    <a:pt x="1377" y="4593"/>
                    <a:pt x="1256" y="4391"/>
                  </a:cubicBezTo>
                  <a:cubicBezTo>
                    <a:pt x="566" y="3282"/>
                    <a:pt x="440" y="1399"/>
                    <a:pt x="356" y="165"/>
                  </a:cubicBezTo>
                  <a:cubicBezTo>
                    <a:pt x="345" y="60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8"/>
            <p:cNvSpPr/>
            <p:nvPr/>
          </p:nvSpPr>
          <p:spPr>
            <a:xfrm>
              <a:off x="2835725" y="4095025"/>
              <a:ext cx="144925" cy="102475"/>
            </a:xfrm>
            <a:custGeom>
              <a:avLst/>
              <a:gdLst/>
              <a:ahLst/>
              <a:cxnLst/>
              <a:rect l="l" t="t" r="r" b="b"/>
              <a:pathLst>
                <a:path w="5797" h="4099" extrusionOk="0">
                  <a:moveTo>
                    <a:pt x="4327" y="1"/>
                  </a:moveTo>
                  <a:cubicBezTo>
                    <a:pt x="4079" y="1"/>
                    <a:pt x="3837" y="27"/>
                    <a:pt x="3641" y="57"/>
                  </a:cubicBezTo>
                  <a:cubicBezTo>
                    <a:pt x="3118" y="140"/>
                    <a:pt x="2637" y="433"/>
                    <a:pt x="2114" y="433"/>
                  </a:cubicBezTo>
                  <a:cubicBezTo>
                    <a:pt x="1465" y="454"/>
                    <a:pt x="838" y="475"/>
                    <a:pt x="210" y="538"/>
                  </a:cubicBezTo>
                  <a:cubicBezTo>
                    <a:pt x="1" y="580"/>
                    <a:pt x="64" y="935"/>
                    <a:pt x="273" y="935"/>
                  </a:cubicBezTo>
                  <a:cubicBezTo>
                    <a:pt x="1026" y="977"/>
                    <a:pt x="1758" y="998"/>
                    <a:pt x="2512" y="1019"/>
                  </a:cubicBezTo>
                  <a:cubicBezTo>
                    <a:pt x="2700" y="1019"/>
                    <a:pt x="3118" y="873"/>
                    <a:pt x="3223" y="852"/>
                  </a:cubicBezTo>
                  <a:cubicBezTo>
                    <a:pt x="3549" y="761"/>
                    <a:pt x="3858" y="710"/>
                    <a:pt x="4171" y="710"/>
                  </a:cubicBezTo>
                  <a:cubicBezTo>
                    <a:pt x="4361" y="710"/>
                    <a:pt x="4553" y="728"/>
                    <a:pt x="4750" y="768"/>
                  </a:cubicBezTo>
                  <a:cubicBezTo>
                    <a:pt x="5483" y="935"/>
                    <a:pt x="3955" y="2233"/>
                    <a:pt x="3788" y="2337"/>
                  </a:cubicBezTo>
                  <a:cubicBezTo>
                    <a:pt x="3369" y="2693"/>
                    <a:pt x="2972" y="3300"/>
                    <a:pt x="2407" y="3404"/>
                  </a:cubicBezTo>
                  <a:cubicBezTo>
                    <a:pt x="2007" y="3484"/>
                    <a:pt x="2085" y="4099"/>
                    <a:pt x="2476" y="4099"/>
                  </a:cubicBezTo>
                  <a:cubicBezTo>
                    <a:pt x="2494" y="4099"/>
                    <a:pt x="2513" y="4098"/>
                    <a:pt x="2533" y="4095"/>
                  </a:cubicBezTo>
                  <a:cubicBezTo>
                    <a:pt x="3244" y="3969"/>
                    <a:pt x="3767" y="3342"/>
                    <a:pt x="4290" y="2860"/>
                  </a:cubicBezTo>
                  <a:cubicBezTo>
                    <a:pt x="4897" y="2316"/>
                    <a:pt x="5797" y="1793"/>
                    <a:pt x="5692" y="873"/>
                  </a:cubicBezTo>
                  <a:cubicBezTo>
                    <a:pt x="5617" y="168"/>
                    <a:pt x="4952" y="1"/>
                    <a:pt x="4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8"/>
            <p:cNvSpPr/>
            <p:nvPr/>
          </p:nvSpPr>
          <p:spPr>
            <a:xfrm>
              <a:off x="2834675" y="4180075"/>
              <a:ext cx="136050" cy="127975"/>
            </a:xfrm>
            <a:custGeom>
              <a:avLst/>
              <a:gdLst/>
              <a:ahLst/>
              <a:cxnLst/>
              <a:rect l="l" t="t" r="r" b="b"/>
              <a:pathLst>
                <a:path w="5442" h="5119" extrusionOk="0">
                  <a:moveTo>
                    <a:pt x="2526" y="1"/>
                  </a:moveTo>
                  <a:cubicBezTo>
                    <a:pt x="2316" y="1"/>
                    <a:pt x="2101" y="247"/>
                    <a:pt x="2219" y="484"/>
                  </a:cubicBezTo>
                  <a:cubicBezTo>
                    <a:pt x="2533" y="1237"/>
                    <a:pt x="2909" y="2011"/>
                    <a:pt x="3495" y="2639"/>
                  </a:cubicBezTo>
                  <a:cubicBezTo>
                    <a:pt x="3638" y="2822"/>
                    <a:pt x="4634" y="4316"/>
                    <a:pt x="4106" y="4316"/>
                  </a:cubicBezTo>
                  <a:cubicBezTo>
                    <a:pt x="4092" y="4316"/>
                    <a:pt x="4076" y="4315"/>
                    <a:pt x="4060" y="4313"/>
                  </a:cubicBezTo>
                  <a:cubicBezTo>
                    <a:pt x="3516" y="4250"/>
                    <a:pt x="3119" y="3831"/>
                    <a:pt x="2637" y="3664"/>
                  </a:cubicBezTo>
                  <a:cubicBezTo>
                    <a:pt x="1842" y="3455"/>
                    <a:pt x="1173" y="2911"/>
                    <a:pt x="357" y="2785"/>
                  </a:cubicBezTo>
                  <a:cubicBezTo>
                    <a:pt x="147" y="2785"/>
                    <a:pt x="1" y="3099"/>
                    <a:pt x="210" y="3204"/>
                  </a:cubicBezTo>
                  <a:cubicBezTo>
                    <a:pt x="1173" y="3664"/>
                    <a:pt x="2135" y="4229"/>
                    <a:pt x="3077" y="4752"/>
                  </a:cubicBezTo>
                  <a:cubicBezTo>
                    <a:pt x="3420" y="4943"/>
                    <a:pt x="3810" y="5118"/>
                    <a:pt x="4185" y="5118"/>
                  </a:cubicBezTo>
                  <a:cubicBezTo>
                    <a:pt x="4427" y="5118"/>
                    <a:pt x="4663" y="5045"/>
                    <a:pt x="4876" y="4857"/>
                  </a:cubicBezTo>
                  <a:cubicBezTo>
                    <a:pt x="5441" y="4375"/>
                    <a:pt x="4960" y="3538"/>
                    <a:pt x="4667" y="3036"/>
                  </a:cubicBezTo>
                  <a:cubicBezTo>
                    <a:pt x="4458" y="2702"/>
                    <a:pt x="4248" y="2388"/>
                    <a:pt x="3997" y="2095"/>
                  </a:cubicBezTo>
                  <a:cubicBezTo>
                    <a:pt x="3474" y="1551"/>
                    <a:pt x="3160" y="797"/>
                    <a:pt x="2763" y="149"/>
                  </a:cubicBezTo>
                  <a:cubicBezTo>
                    <a:pt x="2701" y="44"/>
                    <a:pt x="2614" y="1"/>
                    <a:pt x="2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8" name="Google Shape;2008;p48"/>
          <p:cNvSpPr/>
          <p:nvPr/>
        </p:nvSpPr>
        <p:spPr>
          <a:xfrm>
            <a:off x="7925175" y="1126625"/>
            <a:ext cx="1368050" cy="181350"/>
          </a:xfrm>
          <a:custGeom>
            <a:avLst/>
            <a:gdLst/>
            <a:ahLst/>
            <a:cxnLst/>
            <a:rect l="l" t="t" r="r" b="b"/>
            <a:pathLst>
              <a:path w="54722" h="7254" extrusionOk="0">
                <a:moveTo>
                  <a:pt x="28692" y="1"/>
                </a:moveTo>
                <a:cubicBezTo>
                  <a:pt x="26759" y="1"/>
                  <a:pt x="25502" y="1313"/>
                  <a:pt x="24402" y="2860"/>
                </a:cubicBezTo>
                <a:cubicBezTo>
                  <a:pt x="23610" y="3965"/>
                  <a:pt x="22774" y="5085"/>
                  <a:pt x="21325" y="5160"/>
                </a:cubicBezTo>
                <a:cubicBezTo>
                  <a:pt x="21261" y="5163"/>
                  <a:pt x="21198" y="5165"/>
                  <a:pt x="21136" y="5165"/>
                </a:cubicBezTo>
                <a:cubicBezTo>
                  <a:pt x="19659" y="5165"/>
                  <a:pt x="18843" y="4156"/>
                  <a:pt x="18054" y="3024"/>
                </a:cubicBezTo>
                <a:cubicBezTo>
                  <a:pt x="17546" y="2292"/>
                  <a:pt x="16994" y="1530"/>
                  <a:pt x="16128" y="1202"/>
                </a:cubicBezTo>
                <a:cubicBezTo>
                  <a:pt x="15830" y="1091"/>
                  <a:pt x="15528" y="1040"/>
                  <a:pt x="15228" y="1040"/>
                </a:cubicBezTo>
                <a:cubicBezTo>
                  <a:pt x="14521" y="1040"/>
                  <a:pt x="13828" y="1320"/>
                  <a:pt x="13230" y="1739"/>
                </a:cubicBezTo>
                <a:cubicBezTo>
                  <a:pt x="11990" y="2606"/>
                  <a:pt x="11139" y="4189"/>
                  <a:pt x="9645" y="4712"/>
                </a:cubicBezTo>
                <a:cubicBezTo>
                  <a:pt x="9444" y="4783"/>
                  <a:pt x="9254" y="4814"/>
                  <a:pt x="9074" y="4814"/>
                </a:cubicBezTo>
                <a:cubicBezTo>
                  <a:pt x="7808" y="4814"/>
                  <a:pt x="6995" y="3265"/>
                  <a:pt x="5792" y="2860"/>
                </a:cubicBezTo>
                <a:cubicBezTo>
                  <a:pt x="5363" y="2712"/>
                  <a:pt x="4945" y="2644"/>
                  <a:pt x="4544" y="2644"/>
                </a:cubicBezTo>
                <a:cubicBezTo>
                  <a:pt x="2393" y="2644"/>
                  <a:pt x="708" y="4597"/>
                  <a:pt x="116" y="6623"/>
                </a:cubicBezTo>
                <a:cubicBezTo>
                  <a:pt x="0" y="7008"/>
                  <a:pt x="302" y="7254"/>
                  <a:pt x="604" y="7254"/>
                </a:cubicBezTo>
                <a:cubicBezTo>
                  <a:pt x="807" y="7254"/>
                  <a:pt x="1009" y="7144"/>
                  <a:pt x="1087" y="6892"/>
                </a:cubicBezTo>
                <a:cubicBezTo>
                  <a:pt x="1476" y="5578"/>
                  <a:pt x="2282" y="4279"/>
                  <a:pt x="3641" y="3830"/>
                </a:cubicBezTo>
                <a:cubicBezTo>
                  <a:pt x="3961" y="3727"/>
                  <a:pt x="4251" y="3681"/>
                  <a:pt x="4518" y="3681"/>
                </a:cubicBezTo>
                <a:cubicBezTo>
                  <a:pt x="5635" y="3681"/>
                  <a:pt x="6363" y="4482"/>
                  <a:pt x="7315" y="5205"/>
                </a:cubicBezTo>
                <a:cubicBezTo>
                  <a:pt x="7877" y="5632"/>
                  <a:pt x="8429" y="5808"/>
                  <a:pt x="8966" y="5808"/>
                </a:cubicBezTo>
                <a:cubicBezTo>
                  <a:pt x="10343" y="5808"/>
                  <a:pt x="11611" y="4649"/>
                  <a:pt x="12633" y="3606"/>
                </a:cubicBezTo>
                <a:cubicBezTo>
                  <a:pt x="13313" y="2904"/>
                  <a:pt x="14243" y="2041"/>
                  <a:pt x="15216" y="2041"/>
                </a:cubicBezTo>
                <a:cubicBezTo>
                  <a:pt x="15567" y="2041"/>
                  <a:pt x="15924" y="2153"/>
                  <a:pt x="16277" y="2426"/>
                </a:cubicBezTo>
                <a:cubicBezTo>
                  <a:pt x="17039" y="3024"/>
                  <a:pt x="17442" y="3995"/>
                  <a:pt x="18054" y="4727"/>
                </a:cubicBezTo>
                <a:cubicBezTo>
                  <a:pt x="18850" y="5645"/>
                  <a:pt x="20017" y="6161"/>
                  <a:pt x="21191" y="6161"/>
                </a:cubicBezTo>
                <a:cubicBezTo>
                  <a:pt x="21869" y="6161"/>
                  <a:pt x="22550" y="5989"/>
                  <a:pt x="23162" y="5623"/>
                </a:cubicBezTo>
                <a:cubicBezTo>
                  <a:pt x="25059" y="4503"/>
                  <a:pt x="25582" y="1754"/>
                  <a:pt x="27777" y="1112"/>
                </a:cubicBezTo>
                <a:cubicBezTo>
                  <a:pt x="28079" y="1030"/>
                  <a:pt x="28392" y="989"/>
                  <a:pt x="28706" y="989"/>
                </a:cubicBezTo>
                <a:cubicBezTo>
                  <a:pt x="29418" y="989"/>
                  <a:pt x="30134" y="1196"/>
                  <a:pt x="30735" y="1590"/>
                </a:cubicBezTo>
                <a:cubicBezTo>
                  <a:pt x="31706" y="2217"/>
                  <a:pt x="31885" y="3263"/>
                  <a:pt x="32497" y="4159"/>
                </a:cubicBezTo>
                <a:cubicBezTo>
                  <a:pt x="33114" y="5076"/>
                  <a:pt x="34405" y="5529"/>
                  <a:pt x="35647" y="5529"/>
                </a:cubicBezTo>
                <a:cubicBezTo>
                  <a:pt x="36449" y="5529"/>
                  <a:pt x="37231" y="5340"/>
                  <a:pt x="37799" y="4966"/>
                </a:cubicBezTo>
                <a:cubicBezTo>
                  <a:pt x="38427" y="4577"/>
                  <a:pt x="38875" y="3935"/>
                  <a:pt x="39263" y="3323"/>
                </a:cubicBezTo>
                <a:cubicBezTo>
                  <a:pt x="39711" y="2636"/>
                  <a:pt x="40144" y="1620"/>
                  <a:pt x="40921" y="1247"/>
                </a:cubicBezTo>
                <a:cubicBezTo>
                  <a:pt x="41121" y="1156"/>
                  <a:pt x="41312" y="1115"/>
                  <a:pt x="41494" y="1115"/>
                </a:cubicBezTo>
                <a:cubicBezTo>
                  <a:pt x="42657" y="1115"/>
                  <a:pt x="43463" y="2772"/>
                  <a:pt x="44057" y="3547"/>
                </a:cubicBezTo>
                <a:cubicBezTo>
                  <a:pt x="44730" y="4428"/>
                  <a:pt x="45641" y="5040"/>
                  <a:pt x="46791" y="5115"/>
                </a:cubicBezTo>
                <a:cubicBezTo>
                  <a:pt x="46861" y="5119"/>
                  <a:pt x="46930" y="5121"/>
                  <a:pt x="46999" y="5121"/>
                </a:cubicBezTo>
                <a:cubicBezTo>
                  <a:pt x="48114" y="5121"/>
                  <a:pt x="49036" y="4560"/>
                  <a:pt x="49853" y="3801"/>
                </a:cubicBezTo>
                <a:cubicBezTo>
                  <a:pt x="50375" y="3323"/>
                  <a:pt x="50823" y="2755"/>
                  <a:pt x="51436" y="2382"/>
                </a:cubicBezTo>
                <a:cubicBezTo>
                  <a:pt x="51772" y="2175"/>
                  <a:pt x="52212" y="2029"/>
                  <a:pt x="52616" y="2029"/>
                </a:cubicBezTo>
                <a:cubicBezTo>
                  <a:pt x="53145" y="2029"/>
                  <a:pt x="53613" y="2278"/>
                  <a:pt x="53706" y="2964"/>
                </a:cubicBezTo>
                <a:cubicBezTo>
                  <a:pt x="53736" y="3236"/>
                  <a:pt x="53912" y="3351"/>
                  <a:pt x="54107" y="3351"/>
                </a:cubicBezTo>
                <a:cubicBezTo>
                  <a:pt x="54394" y="3351"/>
                  <a:pt x="54721" y="3099"/>
                  <a:pt x="54677" y="2725"/>
                </a:cubicBezTo>
                <a:cubicBezTo>
                  <a:pt x="54557" y="1844"/>
                  <a:pt x="53855" y="1232"/>
                  <a:pt x="53004" y="1067"/>
                </a:cubicBezTo>
                <a:cubicBezTo>
                  <a:pt x="52854" y="1037"/>
                  <a:pt x="52706" y="1023"/>
                  <a:pt x="52560" y="1023"/>
                </a:cubicBezTo>
                <a:cubicBezTo>
                  <a:pt x="51613" y="1023"/>
                  <a:pt x="50749" y="1609"/>
                  <a:pt x="50077" y="2217"/>
                </a:cubicBezTo>
                <a:cubicBezTo>
                  <a:pt x="49135" y="3056"/>
                  <a:pt x="48271" y="4140"/>
                  <a:pt x="46993" y="4140"/>
                </a:cubicBezTo>
                <a:cubicBezTo>
                  <a:pt x="46792" y="4140"/>
                  <a:pt x="46581" y="4113"/>
                  <a:pt x="46358" y="4054"/>
                </a:cubicBezTo>
                <a:cubicBezTo>
                  <a:pt x="44849" y="3636"/>
                  <a:pt x="44401" y="1919"/>
                  <a:pt x="43326" y="978"/>
                </a:cubicBezTo>
                <a:cubicBezTo>
                  <a:pt x="42739" y="441"/>
                  <a:pt x="42120" y="197"/>
                  <a:pt x="41519" y="197"/>
                </a:cubicBezTo>
                <a:cubicBezTo>
                  <a:pt x="40666" y="197"/>
                  <a:pt x="39849" y="689"/>
                  <a:pt x="39218" y="1530"/>
                </a:cubicBezTo>
                <a:cubicBezTo>
                  <a:pt x="38681" y="2262"/>
                  <a:pt x="38322" y="3143"/>
                  <a:pt x="37680" y="3786"/>
                </a:cubicBezTo>
                <a:cubicBezTo>
                  <a:pt x="37205" y="4260"/>
                  <a:pt x="36355" y="4518"/>
                  <a:pt x="35514" y="4518"/>
                </a:cubicBezTo>
                <a:cubicBezTo>
                  <a:pt x="34660" y="4518"/>
                  <a:pt x="33815" y="4253"/>
                  <a:pt x="33378" y="3681"/>
                </a:cubicBezTo>
                <a:cubicBezTo>
                  <a:pt x="32751" y="2845"/>
                  <a:pt x="32572" y="1829"/>
                  <a:pt x="31735" y="1097"/>
                </a:cubicBezTo>
                <a:cubicBezTo>
                  <a:pt x="31004" y="470"/>
                  <a:pt x="30078" y="111"/>
                  <a:pt x="29122" y="22"/>
                </a:cubicBezTo>
                <a:cubicBezTo>
                  <a:pt x="28975" y="8"/>
                  <a:pt x="28832" y="1"/>
                  <a:pt x="286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9" name="Google Shape;2009;p48"/>
          <p:cNvSpPr/>
          <p:nvPr/>
        </p:nvSpPr>
        <p:spPr>
          <a:xfrm>
            <a:off x="6120060" y="1236686"/>
            <a:ext cx="1541654" cy="1463175"/>
          </a:xfrm>
          <a:custGeom>
            <a:avLst/>
            <a:gdLst/>
            <a:ahLst/>
            <a:cxnLst/>
            <a:rect l="l" t="t" r="r" b="b"/>
            <a:pathLst>
              <a:path w="49920" h="33444" extrusionOk="0">
                <a:moveTo>
                  <a:pt x="38504" y="2709"/>
                </a:moveTo>
                <a:lnTo>
                  <a:pt x="38504" y="2709"/>
                </a:lnTo>
                <a:cubicBezTo>
                  <a:pt x="43323" y="4176"/>
                  <a:pt x="47913" y="7185"/>
                  <a:pt x="48283" y="12363"/>
                </a:cubicBezTo>
                <a:cubicBezTo>
                  <a:pt x="48360" y="13431"/>
                  <a:pt x="48217" y="14488"/>
                  <a:pt x="47915" y="15511"/>
                </a:cubicBezTo>
                <a:lnTo>
                  <a:pt x="47915" y="15511"/>
                </a:lnTo>
                <a:cubicBezTo>
                  <a:pt x="47904" y="15418"/>
                  <a:pt x="47893" y="15326"/>
                  <a:pt x="47881" y="15233"/>
                </a:cubicBezTo>
                <a:lnTo>
                  <a:pt x="47881" y="15233"/>
                </a:lnTo>
                <a:cubicBezTo>
                  <a:pt x="47850" y="11186"/>
                  <a:pt x="45711" y="7777"/>
                  <a:pt x="42579" y="5218"/>
                </a:cubicBezTo>
                <a:cubicBezTo>
                  <a:pt x="41285" y="4174"/>
                  <a:pt x="39920" y="3345"/>
                  <a:pt x="38504" y="2709"/>
                </a:cubicBezTo>
                <a:close/>
                <a:moveTo>
                  <a:pt x="45312" y="22720"/>
                </a:moveTo>
                <a:cubicBezTo>
                  <a:pt x="42983" y="26711"/>
                  <a:pt x="38190" y="29134"/>
                  <a:pt x="33637" y="30417"/>
                </a:cubicBezTo>
                <a:lnTo>
                  <a:pt x="33637" y="30417"/>
                </a:lnTo>
                <a:cubicBezTo>
                  <a:pt x="36390" y="29327"/>
                  <a:pt x="39050" y="28017"/>
                  <a:pt x="41484" y="26306"/>
                </a:cubicBezTo>
                <a:cubicBezTo>
                  <a:pt x="42934" y="25306"/>
                  <a:pt x="44254" y="24100"/>
                  <a:pt x="45312" y="22720"/>
                </a:cubicBezTo>
                <a:close/>
                <a:moveTo>
                  <a:pt x="23918" y="1345"/>
                </a:moveTo>
                <a:cubicBezTo>
                  <a:pt x="21697" y="1973"/>
                  <a:pt x="19603" y="2924"/>
                  <a:pt x="17748" y="4206"/>
                </a:cubicBezTo>
                <a:lnTo>
                  <a:pt x="17748" y="4206"/>
                </a:lnTo>
                <a:cubicBezTo>
                  <a:pt x="12112" y="7042"/>
                  <a:pt x="7040" y="11876"/>
                  <a:pt x="6281" y="18355"/>
                </a:cubicBezTo>
                <a:cubicBezTo>
                  <a:pt x="5688" y="23450"/>
                  <a:pt x="8236" y="28139"/>
                  <a:pt x="12199" y="30825"/>
                </a:cubicBezTo>
                <a:lnTo>
                  <a:pt x="12199" y="30825"/>
                </a:lnTo>
                <a:cubicBezTo>
                  <a:pt x="10702" y="30246"/>
                  <a:pt x="9272" y="29520"/>
                  <a:pt x="7951" y="28668"/>
                </a:cubicBezTo>
                <a:cubicBezTo>
                  <a:pt x="4552" y="26421"/>
                  <a:pt x="2075" y="22964"/>
                  <a:pt x="2075" y="18873"/>
                </a:cubicBezTo>
                <a:cubicBezTo>
                  <a:pt x="2075" y="14264"/>
                  <a:pt x="5474" y="10058"/>
                  <a:pt x="8816" y="7292"/>
                </a:cubicBezTo>
                <a:cubicBezTo>
                  <a:pt x="12958" y="3828"/>
                  <a:pt x="18405" y="1840"/>
                  <a:pt x="23918" y="1345"/>
                </a:cubicBezTo>
                <a:close/>
                <a:moveTo>
                  <a:pt x="29872" y="2229"/>
                </a:moveTo>
                <a:cubicBezTo>
                  <a:pt x="33007" y="2229"/>
                  <a:pt x="36104" y="2908"/>
                  <a:pt x="38954" y="4399"/>
                </a:cubicBezTo>
                <a:lnTo>
                  <a:pt x="38954" y="4399"/>
                </a:lnTo>
                <a:cubicBezTo>
                  <a:pt x="42895" y="6868"/>
                  <a:pt x="46002" y="10732"/>
                  <a:pt x="46658" y="15253"/>
                </a:cubicBezTo>
                <a:lnTo>
                  <a:pt x="46658" y="15253"/>
                </a:lnTo>
                <a:cubicBezTo>
                  <a:pt x="46691" y="16694"/>
                  <a:pt x="46431" y="18162"/>
                  <a:pt x="45853" y="19598"/>
                </a:cubicBezTo>
                <a:lnTo>
                  <a:pt x="45853" y="19598"/>
                </a:lnTo>
                <a:cubicBezTo>
                  <a:pt x="45031" y="20763"/>
                  <a:pt x="44086" y="21823"/>
                  <a:pt x="43155" y="22734"/>
                </a:cubicBezTo>
                <a:cubicBezTo>
                  <a:pt x="40274" y="25614"/>
                  <a:pt x="36644" y="27804"/>
                  <a:pt x="32899" y="29475"/>
                </a:cubicBezTo>
                <a:cubicBezTo>
                  <a:pt x="31034" y="30312"/>
                  <a:pt x="28938" y="31051"/>
                  <a:pt x="26761" y="31562"/>
                </a:cubicBezTo>
                <a:lnTo>
                  <a:pt x="26761" y="31562"/>
                </a:lnTo>
                <a:cubicBezTo>
                  <a:pt x="26307" y="31584"/>
                  <a:pt x="25849" y="31595"/>
                  <a:pt x="25388" y="31595"/>
                </a:cubicBezTo>
                <a:cubicBezTo>
                  <a:pt x="18710" y="31595"/>
                  <a:pt x="11599" y="29226"/>
                  <a:pt x="10026" y="22100"/>
                </a:cubicBezTo>
                <a:cubicBezTo>
                  <a:pt x="9463" y="19398"/>
                  <a:pt x="9877" y="16655"/>
                  <a:pt x="10978" y="14207"/>
                </a:cubicBezTo>
                <a:lnTo>
                  <a:pt x="10978" y="14207"/>
                </a:lnTo>
                <a:cubicBezTo>
                  <a:pt x="11088" y="14323"/>
                  <a:pt x="11259" y="14389"/>
                  <a:pt x="11422" y="14389"/>
                </a:cubicBezTo>
                <a:cubicBezTo>
                  <a:pt x="11629" y="14389"/>
                  <a:pt x="11824" y="14282"/>
                  <a:pt x="11869" y="14034"/>
                </a:cubicBezTo>
                <a:cubicBezTo>
                  <a:pt x="12222" y="12802"/>
                  <a:pt x="12687" y="11670"/>
                  <a:pt x="13247" y="10633"/>
                </a:cubicBezTo>
                <a:lnTo>
                  <a:pt x="13247" y="10633"/>
                </a:lnTo>
                <a:cubicBezTo>
                  <a:pt x="15757" y="7690"/>
                  <a:pt x="19373" y="5721"/>
                  <a:pt x="23233" y="5721"/>
                </a:cubicBezTo>
                <a:cubicBezTo>
                  <a:pt x="23801" y="5721"/>
                  <a:pt x="24373" y="5764"/>
                  <a:pt x="24948" y="5852"/>
                </a:cubicBezTo>
                <a:cubicBezTo>
                  <a:pt x="25812" y="5852"/>
                  <a:pt x="26101" y="4757"/>
                  <a:pt x="25352" y="4700"/>
                </a:cubicBezTo>
                <a:cubicBezTo>
                  <a:pt x="24681" y="4598"/>
                  <a:pt x="24021" y="4549"/>
                  <a:pt x="23375" y="4549"/>
                </a:cubicBezTo>
                <a:cubicBezTo>
                  <a:pt x="20730" y="4549"/>
                  <a:pt x="18308" y="5367"/>
                  <a:pt x="16239" y="6723"/>
                </a:cubicBezTo>
                <a:lnTo>
                  <a:pt x="16239" y="6723"/>
                </a:lnTo>
                <a:cubicBezTo>
                  <a:pt x="16686" y="6298"/>
                  <a:pt x="17155" y="5901"/>
                  <a:pt x="17645" y="5532"/>
                </a:cubicBezTo>
                <a:lnTo>
                  <a:pt x="17645" y="5532"/>
                </a:lnTo>
                <a:cubicBezTo>
                  <a:pt x="21454" y="3435"/>
                  <a:pt x="25696" y="2229"/>
                  <a:pt x="29872" y="2229"/>
                </a:cubicBezTo>
                <a:close/>
                <a:moveTo>
                  <a:pt x="13484" y="8363"/>
                </a:moveTo>
                <a:cubicBezTo>
                  <a:pt x="12903" y="9169"/>
                  <a:pt x="12386" y="10039"/>
                  <a:pt x="11941" y="10971"/>
                </a:cubicBezTo>
                <a:lnTo>
                  <a:pt x="11941" y="10971"/>
                </a:lnTo>
                <a:cubicBezTo>
                  <a:pt x="7427" y="17528"/>
                  <a:pt x="7586" y="27257"/>
                  <a:pt x="16594" y="30973"/>
                </a:cubicBezTo>
                <a:cubicBezTo>
                  <a:pt x="18064" y="31582"/>
                  <a:pt x="19746" y="32018"/>
                  <a:pt x="21550" y="32279"/>
                </a:cubicBezTo>
                <a:lnTo>
                  <a:pt x="21550" y="32279"/>
                </a:lnTo>
                <a:cubicBezTo>
                  <a:pt x="21326" y="32286"/>
                  <a:pt x="21102" y="32289"/>
                  <a:pt x="20879" y="32289"/>
                </a:cubicBezTo>
                <a:cubicBezTo>
                  <a:pt x="16407" y="32289"/>
                  <a:pt x="12169" y="30857"/>
                  <a:pt x="9449" y="26882"/>
                </a:cubicBezTo>
                <a:cubicBezTo>
                  <a:pt x="4818" y="20032"/>
                  <a:pt x="8023" y="12979"/>
                  <a:pt x="13484" y="8363"/>
                </a:cubicBezTo>
                <a:close/>
                <a:moveTo>
                  <a:pt x="27088" y="0"/>
                </a:moveTo>
                <a:cubicBezTo>
                  <a:pt x="22183" y="0"/>
                  <a:pt x="17215" y="1275"/>
                  <a:pt x="12906" y="3375"/>
                </a:cubicBezTo>
                <a:cubicBezTo>
                  <a:pt x="6511" y="6543"/>
                  <a:pt x="0" y="13400"/>
                  <a:pt x="1326" y="21005"/>
                </a:cubicBezTo>
                <a:cubicBezTo>
                  <a:pt x="2536" y="28438"/>
                  <a:pt x="11120" y="32240"/>
                  <a:pt x="17631" y="33220"/>
                </a:cubicBezTo>
                <a:cubicBezTo>
                  <a:pt x="18695" y="33372"/>
                  <a:pt x="19748" y="33444"/>
                  <a:pt x="20790" y="33444"/>
                </a:cubicBezTo>
                <a:cubicBezTo>
                  <a:pt x="23048" y="33444"/>
                  <a:pt x="25260" y="33107"/>
                  <a:pt x="27446" y="32519"/>
                </a:cubicBezTo>
                <a:lnTo>
                  <a:pt x="27446" y="32519"/>
                </a:lnTo>
                <a:cubicBezTo>
                  <a:pt x="36915" y="32006"/>
                  <a:pt x="47088" y="27330"/>
                  <a:pt x="47938" y="18165"/>
                </a:cubicBezTo>
                <a:lnTo>
                  <a:pt x="47938" y="18165"/>
                </a:lnTo>
                <a:cubicBezTo>
                  <a:pt x="49345" y="15463"/>
                  <a:pt x="49920" y="12478"/>
                  <a:pt x="48859" y="9482"/>
                </a:cubicBezTo>
                <a:cubicBezTo>
                  <a:pt x="46727" y="3720"/>
                  <a:pt x="39698" y="1358"/>
                  <a:pt x="34224" y="667"/>
                </a:cubicBezTo>
                <a:cubicBezTo>
                  <a:pt x="33508" y="570"/>
                  <a:pt x="32789" y="503"/>
                  <a:pt x="32069" y="466"/>
                </a:cubicBezTo>
                <a:lnTo>
                  <a:pt x="32069" y="466"/>
                </a:lnTo>
                <a:cubicBezTo>
                  <a:pt x="30435" y="149"/>
                  <a:pt x="28765" y="0"/>
                  <a:pt x="270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0" name="Google Shape;2010;p48"/>
          <p:cNvSpPr txBox="1">
            <a:spLocks noGrp="1"/>
          </p:cNvSpPr>
          <p:nvPr>
            <p:ph type="ctrTitle" idx="2"/>
          </p:nvPr>
        </p:nvSpPr>
        <p:spPr>
          <a:xfrm flipH="1">
            <a:off x="936598" y="2633469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</a:t>
            </a:r>
            <a:r>
              <a:rPr lang="en" dirty="0"/>
              <a:t>unto de vista</a:t>
            </a:r>
            <a:endParaRPr dirty="0"/>
          </a:p>
        </p:txBody>
      </p:sp>
      <p:sp>
        <p:nvSpPr>
          <p:cNvPr id="2011" name="Google Shape;2011;p48"/>
          <p:cNvSpPr txBox="1">
            <a:spLocks noGrp="1"/>
          </p:cNvSpPr>
          <p:nvPr>
            <p:ph type="subTitle" idx="1"/>
          </p:nvPr>
        </p:nvSpPr>
        <p:spPr>
          <a:xfrm flipH="1">
            <a:off x="936586" y="3123494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dirty="0"/>
              <a:t>Lo que llamamos tesis, y es (en una oración) la expresión de mi idea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2" name="Google Shape;2012;p48"/>
          <p:cNvSpPr txBox="1">
            <a:spLocks noGrp="1"/>
          </p:cNvSpPr>
          <p:nvPr>
            <p:ph type="ctrTitle" idx="3"/>
          </p:nvPr>
        </p:nvSpPr>
        <p:spPr>
          <a:xfrm flipH="1">
            <a:off x="3442523" y="2633469"/>
            <a:ext cx="1930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R</a:t>
            </a:r>
            <a:r>
              <a:rPr lang="en" dirty="0"/>
              <a:t>azones </a:t>
            </a:r>
            <a:endParaRPr dirty="0"/>
          </a:p>
        </p:txBody>
      </p:sp>
      <p:sp>
        <p:nvSpPr>
          <p:cNvPr id="2013" name="Google Shape;2013;p48"/>
          <p:cNvSpPr txBox="1">
            <a:spLocks noGrp="1"/>
          </p:cNvSpPr>
          <p:nvPr>
            <p:ph type="subTitle" idx="4"/>
          </p:nvPr>
        </p:nvSpPr>
        <p:spPr>
          <a:xfrm flipH="1">
            <a:off x="3442535" y="3123494"/>
            <a:ext cx="202953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dirty="0"/>
              <a:t>Las llamamos bases,  y son las explicaciones del por qué opino así</a:t>
            </a:r>
            <a:endParaRPr dirty="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4" name="Google Shape;2014;p48"/>
          <p:cNvSpPr txBox="1">
            <a:spLocks noGrp="1"/>
          </p:cNvSpPr>
          <p:nvPr>
            <p:ph type="ctrTitle" idx="5"/>
          </p:nvPr>
        </p:nvSpPr>
        <p:spPr>
          <a:xfrm flipH="1">
            <a:off x="5940548" y="2633469"/>
            <a:ext cx="1926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E</a:t>
            </a:r>
            <a:r>
              <a:rPr lang="en" dirty="0"/>
              <a:t>videncia </a:t>
            </a:r>
            <a:endParaRPr dirty="0"/>
          </a:p>
        </p:txBody>
      </p:sp>
      <p:sp>
        <p:nvSpPr>
          <p:cNvPr id="2015" name="Google Shape;2015;p48"/>
          <p:cNvSpPr txBox="1">
            <a:spLocks noGrp="1"/>
          </p:cNvSpPr>
          <p:nvPr>
            <p:ph type="subTitle" idx="6"/>
          </p:nvPr>
        </p:nvSpPr>
        <p:spPr>
          <a:xfrm flipH="1">
            <a:off x="5936036" y="3123494"/>
            <a:ext cx="1930800" cy="9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ES" dirty="0"/>
              <a:t>Se denomina respaldo, y es todo contenido concreto que permite validar mis razones</a:t>
            </a:r>
            <a:endParaRPr dirty="0"/>
          </a:p>
          <a:p>
            <a:pPr marL="1270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dirty="0">
                <a:latin typeface="Barlow Semi Condensed Light"/>
                <a:ea typeface="Barlow Semi Condensed Light"/>
                <a:cs typeface="Barlow Semi Condensed Light"/>
                <a:sym typeface="Barlow Semi Condensed Light"/>
              </a:rPr>
              <a:t> </a:t>
            </a:r>
            <a:endParaRPr dirty="0"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6" name="Google Shape;2016;p48"/>
          <p:cNvSpPr txBox="1">
            <a:spLocks noGrp="1"/>
          </p:cNvSpPr>
          <p:nvPr>
            <p:ph type="title" idx="7"/>
          </p:nvPr>
        </p:nvSpPr>
        <p:spPr>
          <a:xfrm>
            <a:off x="1378498" y="1672094"/>
            <a:ext cx="104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2017" name="Google Shape;2017;p48"/>
          <p:cNvSpPr txBox="1">
            <a:spLocks noGrp="1"/>
          </p:cNvSpPr>
          <p:nvPr>
            <p:ph type="title" idx="8"/>
          </p:nvPr>
        </p:nvSpPr>
        <p:spPr>
          <a:xfrm>
            <a:off x="3919698" y="1672094"/>
            <a:ext cx="104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2018" name="Google Shape;2018;p48"/>
          <p:cNvSpPr txBox="1">
            <a:spLocks noGrp="1"/>
          </p:cNvSpPr>
          <p:nvPr>
            <p:ph type="title" idx="9"/>
          </p:nvPr>
        </p:nvSpPr>
        <p:spPr>
          <a:xfrm>
            <a:off x="6377960" y="1672094"/>
            <a:ext cx="104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42" name="Google Shape;867;p42">
            <a:extLst>
              <a:ext uri="{FF2B5EF4-FFF2-40B4-BE49-F238E27FC236}">
                <a16:creationId xmlns:a16="http://schemas.microsoft.com/office/drawing/2014/main" id="{59C5E256-87D3-43CC-A71F-719378C82DF6}"/>
              </a:ext>
            </a:extLst>
          </p:cNvPr>
          <p:cNvSpPr txBox="1">
            <a:spLocks/>
          </p:cNvSpPr>
          <p:nvPr/>
        </p:nvSpPr>
        <p:spPr>
          <a:xfrm>
            <a:off x="1078347" y="4422495"/>
            <a:ext cx="6509540" cy="692106"/>
          </a:xfrm>
          <a:prstGeom prst="rect">
            <a:avLst/>
          </a:prstGeom>
          <a:solidFill>
            <a:srgbClr val="BBDCDC"/>
          </a:solidFill>
          <a:ln>
            <a:noFill/>
          </a:ln>
        </p:spPr>
        <p:txBody>
          <a:bodyPr spcFirstLastPara="1" wrap="square" lIns="91425" tIns="91425" rIns="91425" bIns="91425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aegu"/>
              <a:buNone/>
              <a:defRPr sz="3200" b="1" i="0" u="none" strike="noStrike" cap="none">
                <a:solidFill>
                  <a:schemeClr val="dk2"/>
                </a:solidFill>
                <a:latin typeface="Gaegu"/>
                <a:ea typeface="Gaegu"/>
                <a:cs typeface="Gaegu"/>
                <a:sym typeface="Gaegu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L" sz="2000" b="0" dirty="0">
                <a:solidFill>
                  <a:schemeClr val="bg1">
                    <a:lumMod val="50000"/>
                  </a:schemeClr>
                </a:solidFill>
              </a:rPr>
              <a:t>Para componer estas tres fases, debo investigar </a:t>
            </a:r>
          </a:p>
          <a:p>
            <a:pPr algn="ctr"/>
            <a:r>
              <a:rPr lang="es-CL" sz="2000" b="0" dirty="0">
                <a:solidFill>
                  <a:schemeClr val="bg1">
                    <a:lumMod val="50000"/>
                  </a:schemeClr>
                </a:solidFill>
              </a:rPr>
              <a:t>y leer variados textos informativos de fuentes confiables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" name="Google Shape;2728;p64"/>
          <p:cNvSpPr/>
          <p:nvPr/>
        </p:nvSpPr>
        <p:spPr>
          <a:xfrm rot="-5400000">
            <a:off x="7862916" y="2996945"/>
            <a:ext cx="978543" cy="4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9" name="Google Shape;2729;p64"/>
          <p:cNvGrpSpPr/>
          <p:nvPr/>
        </p:nvGrpSpPr>
        <p:grpSpPr>
          <a:xfrm rot="-10132663">
            <a:off x="8373379" y="3344606"/>
            <a:ext cx="253457" cy="288618"/>
            <a:chOff x="4670703" y="657266"/>
            <a:chExt cx="253461" cy="288623"/>
          </a:xfrm>
        </p:grpSpPr>
        <p:sp>
          <p:nvSpPr>
            <p:cNvPr id="2730" name="Google Shape;2730;p64"/>
            <p:cNvSpPr/>
            <p:nvPr/>
          </p:nvSpPr>
          <p:spPr>
            <a:xfrm>
              <a:off x="4670703" y="657266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4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2" name="Google Shape;2732;p64"/>
          <p:cNvGrpSpPr/>
          <p:nvPr/>
        </p:nvGrpSpPr>
        <p:grpSpPr>
          <a:xfrm>
            <a:off x="5663859" y="989542"/>
            <a:ext cx="2539669" cy="3164416"/>
            <a:chOff x="2326550" y="1540725"/>
            <a:chExt cx="305025" cy="555375"/>
          </a:xfrm>
        </p:grpSpPr>
        <p:sp>
          <p:nvSpPr>
            <p:cNvPr id="2733" name="Google Shape;2733;p64"/>
            <p:cNvSpPr/>
            <p:nvPr/>
          </p:nvSpPr>
          <p:spPr>
            <a:xfrm>
              <a:off x="2326550" y="1540725"/>
              <a:ext cx="305025" cy="555375"/>
            </a:xfrm>
            <a:custGeom>
              <a:avLst/>
              <a:gdLst/>
              <a:ahLst/>
              <a:cxnLst/>
              <a:rect l="l" t="t" r="r" b="b"/>
              <a:pathLst>
                <a:path w="12201" h="22215" extrusionOk="0">
                  <a:moveTo>
                    <a:pt x="9235" y="0"/>
                  </a:moveTo>
                  <a:cubicBezTo>
                    <a:pt x="8647" y="0"/>
                    <a:pt x="8036" y="79"/>
                    <a:pt x="7468" y="136"/>
                  </a:cubicBezTo>
                  <a:cubicBezTo>
                    <a:pt x="7290" y="141"/>
                    <a:pt x="7111" y="143"/>
                    <a:pt x="6932" y="143"/>
                  </a:cubicBezTo>
                  <a:cubicBezTo>
                    <a:pt x="6231" y="143"/>
                    <a:pt x="5521" y="110"/>
                    <a:pt x="4817" y="110"/>
                  </a:cubicBezTo>
                  <a:cubicBezTo>
                    <a:pt x="4503" y="110"/>
                    <a:pt x="4191" y="116"/>
                    <a:pt x="3882" y="136"/>
                  </a:cubicBezTo>
                  <a:cubicBezTo>
                    <a:pt x="3032" y="136"/>
                    <a:pt x="2218" y="173"/>
                    <a:pt x="1516" y="579"/>
                  </a:cubicBezTo>
                  <a:cubicBezTo>
                    <a:pt x="998" y="875"/>
                    <a:pt x="739" y="1356"/>
                    <a:pt x="555" y="1910"/>
                  </a:cubicBezTo>
                  <a:lnTo>
                    <a:pt x="518" y="1910"/>
                  </a:lnTo>
                  <a:cubicBezTo>
                    <a:pt x="0" y="3204"/>
                    <a:pt x="185" y="4794"/>
                    <a:pt x="148" y="6162"/>
                  </a:cubicBezTo>
                  <a:cubicBezTo>
                    <a:pt x="74" y="8084"/>
                    <a:pt x="148" y="9933"/>
                    <a:pt x="222" y="11818"/>
                  </a:cubicBezTo>
                  <a:cubicBezTo>
                    <a:pt x="333" y="13704"/>
                    <a:pt x="370" y="15589"/>
                    <a:pt x="518" y="17512"/>
                  </a:cubicBezTo>
                  <a:cubicBezTo>
                    <a:pt x="555" y="18325"/>
                    <a:pt x="702" y="19176"/>
                    <a:pt x="702" y="20026"/>
                  </a:cubicBezTo>
                  <a:cubicBezTo>
                    <a:pt x="702" y="20580"/>
                    <a:pt x="629" y="21209"/>
                    <a:pt x="1109" y="21579"/>
                  </a:cubicBezTo>
                  <a:cubicBezTo>
                    <a:pt x="1123" y="21592"/>
                    <a:pt x="1146" y="21601"/>
                    <a:pt x="1172" y="21601"/>
                  </a:cubicBezTo>
                  <a:cubicBezTo>
                    <a:pt x="1217" y="21601"/>
                    <a:pt x="1271" y="21575"/>
                    <a:pt x="1294" y="21505"/>
                  </a:cubicBezTo>
                  <a:cubicBezTo>
                    <a:pt x="1479" y="21690"/>
                    <a:pt x="1701" y="21837"/>
                    <a:pt x="1922" y="21948"/>
                  </a:cubicBezTo>
                  <a:cubicBezTo>
                    <a:pt x="3505" y="21971"/>
                    <a:pt x="5337" y="22215"/>
                    <a:pt x="7087" y="22215"/>
                  </a:cubicBezTo>
                  <a:cubicBezTo>
                    <a:pt x="8199" y="22215"/>
                    <a:pt x="9279" y="22116"/>
                    <a:pt x="10241" y="21800"/>
                  </a:cubicBezTo>
                  <a:lnTo>
                    <a:pt x="10241" y="21800"/>
                  </a:lnTo>
                  <a:cubicBezTo>
                    <a:pt x="10118" y="21813"/>
                    <a:pt x="10003" y="21817"/>
                    <a:pt x="9890" y="21817"/>
                  </a:cubicBezTo>
                  <a:cubicBezTo>
                    <a:pt x="9666" y="21817"/>
                    <a:pt x="9452" y="21800"/>
                    <a:pt x="9206" y="21800"/>
                  </a:cubicBezTo>
                  <a:cubicBezTo>
                    <a:pt x="8281" y="21800"/>
                    <a:pt x="7357" y="21800"/>
                    <a:pt x="6359" y="21837"/>
                  </a:cubicBezTo>
                  <a:cubicBezTo>
                    <a:pt x="5878" y="21837"/>
                    <a:pt x="5324" y="21837"/>
                    <a:pt x="4806" y="21874"/>
                  </a:cubicBezTo>
                  <a:lnTo>
                    <a:pt x="3143" y="21874"/>
                  </a:lnTo>
                  <a:cubicBezTo>
                    <a:pt x="3106" y="21948"/>
                    <a:pt x="3032" y="21948"/>
                    <a:pt x="2958" y="21948"/>
                  </a:cubicBezTo>
                  <a:cubicBezTo>
                    <a:pt x="2847" y="21948"/>
                    <a:pt x="2810" y="21948"/>
                    <a:pt x="2736" y="21874"/>
                  </a:cubicBezTo>
                  <a:lnTo>
                    <a:pt x="2477" y="21874"/>
                  </a:lnTo>
                  <a:cubicBezTo>
                    <a:pt x="2366" y="21837"/>
                    <a:pt x="2181" y="21837"/>
                    <a:pt x="2033" y="21763"/>
                  </a:cubicBezTo>
                  <a:lnTo>
                    <a:pt x="2181" y="21763"/>
                  </a:lnTo>
                  <a:cubicBezTo>
                    <a:pt x="1849" y="21653"/>
                    <a:pt x="1553" y="21579"/>
                    <a:pt x="1331" y="21320"/>
                  </a:cubicBezTo>
                  <a:lnTo>
                    <a:pt x="1331" y="21394"/>
                  </a:lnTo>
                  <a:lnTo>
                    <a:pt x="1072" y="21098"/>
                  </a:lnTo>
                  <a:lnTo>
                    <a:pt x="998" y="21061"/>
                  </a:lnTo>
                  <a:cubicBezTo>
                    <a:pt x="924" y="20839"/>
                    <a:pt x="887" y="20543"/>
                    <a:pt x="887" y="20285"/>
                  </a:cubicBezTo>
                  <a:cubicBezTo>
                    <a:pt x="813" y="19952"/>
                    <a:pt x="776" y="19582"/>
                    <a:pt x="776" y="19213"/>
                  </a:cubicBezTo>
                  <a:cubicBezTo>
                    <a:pt x="555" y="17068"/>
                    <a:pt x="518" y="14961"/>
                    <a:pt x="518" y="12817"/>
                  </a:cubicBezTo>
                  <a:cubicBezTo>
                    <a:pt x="518" y="12447"/>
                    <a:pt x="444" y="12077"/>
                    <a:pt x="444" y="11707"/>
                  </a:cubicBezTo>
                  <a:cubicBezTo>
                    <a:pt x="370" y="9970"/>
                    <a:pt x="259" y="8269"/>
                    <a:pt x="333" y="6495"/>
                  </a:cubicBezTo>
                  <a:cubicBezTo>
                    <a:pt x="370" y="5238"/>
                    <a:pt x="185" y="3833"/>
                    <a:pt x="407" y="2539"/>
                  </a:cubicBezTo>
                  <a:cubicBezTo>
                    <a:pt x="592" y="2280"/>
                    <a:pt x="702" y="1984"/>
                    <a:pt x="776" y="1688"/>
                  </a:cubicBezTo>
                  <a:cubicBezTo>
                    <a:pt x="998" y="1171"/>
                    <a:pt x="1331" y="801"/>
                    <a:pt x="1849" y="579"/>
                  </a:cubicBezTo>
                  <a:cubicBezTo>
                    <a:pt x="2551" y="247"/>
                    <a:pt x="3475" y="247"/>
                    <a:pt x="4252" y="247"/>
                  </a:cubicBezTo>
                  <a:lnTo>
                    <a:pt x="5324" y="247"/>
                  </a:lnTo>
                  <a:cubicBezTo>
                    <a:pt x="4473" y="320"/>
                    <a:pt x="3586" y="357"/>
                    <a:pt x="2773" y="505"/>
                  </a:cubicBezTo>
                  <a:cubicBezTo>
                    <a:pt x="1812" y="616"/>
                    <a:pt x="592" y="1282"/>
                    <a:pt x="739" y="2428"/>
                  </a:cubicBezTo>
                  <a:cubicBezTo>
                    <a:pt x="739" y="2446"/>
                    <a:pt x="749" y="2456"/>
                    <a:pt x="758" y="2456"/>
                  </a:cubicBezTo>
                  <a:cubicBezTo>
                    <a:pt x="767" y="2456"/>
                    <a:pt x="776" y="2446"/>
                    <a:pt x="776" y="2428"/>
                  </a:cubicBezTo>
                  <a:cubicBezTo>
                    <a:pt x="961" y="1799"/>
                    <a:pt x="1109" y="1319"/>
                    <a:pt x="1664" y="949"/>
                  </a:cubicBezTo>
                  <a:cubicBezTo>
                    <a:pt x="2181" y="616"/>
                    <a:pt x="2773" y="579"/>
                    <a:pt x="3364" y="542"/>
                  </a:cubicBezTo>
                  <a:cubicBezTo>
                    <a:pt x="4104" y="505"/>
                    <a:pt x="4843" y="431"/>
                    <a:pt x="5620" y="394"/>
                  </a:cubicBezTo>
                  <a:cubicBezTo>
                    <a:pt x="6470" y="357"/>
                    <a:pt x="7283" y="394"/>
                    <a:pt x="8134" y="320"/>
                  </a:cubicBezTo>
                  <a:cubicBezTo>
                    <a:pt x="8171" y="320"/>
                    <a:pt x="8171" y="247"/>
                    <a:pt x="8134" y="210"/>
                  </a:cubicBezTo>
                  <a:cubicBezTo>
                    <a:pt x="8458" y="192"/>
                    <a:pt x="8767" y="167"/>
                    <a:pt x="9072" y="167"/>
                  </a:cubicBezTo>
                  <a:cubicBezTo>
                    <a:pt x="9425" y="167"/>
                    <a:pt x="9772" y="201"/>
                    <a:pt x="10130" y="320"/>
                  </a:cubicBezTo>
                  <a:cubicBezTo>
                    <a:pt x="11609" y="986"/>
                    <a:pt x="11609" y="2871"/>
                    <a:pt x="11609" y="4313"/>
                  </a:cubicBezTo>
                  <a:cubicBezTo>
                    <a:pt x="11646" y="6458"/>
                    <a:pt x="11646" y="8565"/>
                    <a:pt x="11683" y="10709"/>
                  </a:cubicBezTo>
                  <a:lnTo>
                    <a:pt x="11683" y="11227"/>
                  </a:lnTo>
                  <a:lnTo>
                    <a:pt x="11683" y="13741"/>
                  </a:lnTo>
                  <a:lnTo>
                    <a:pt x="11683" y="14961"/>
                  </a:lnTo>
                  <a:lnTo>
                    <a:pt x="11683" y="15515"/>
                  </a:lnTo>
                  <a:lnTo>
                    <a:pt x="11683" y="15552"/>
                  </a:lnTo>
                  <a:cubicBezTo>
                    <a:pt x="11646" y="15811"/>
                    <a:pt x="11646" y="16107"/>
                    <a:pt x="11683" y="16366"/>
                  </a:cubicBezTo>
                  <a:cubicBezTo>
                    <a:pt x="11683" y="16662"/>
                    <a:pt x="11683" y="16994"/>
                    <a:pt x="11720" y="17253"/>
                  </a:cubicBezTo>
                  <a:cubicBezTo>
                    <a:pt x="11794" y="17992"/>
                    <a:pt x="11868" y="18695"/>
                    <a:pt x="11868" y="19434"/>
                  </a:cubicBezTo>
                  <a:lnTo>
                    <a:pt x="11868" y="20063"/>
                  </a:lnTo>
                  <a:cubicBezTo>
                    <a:pt x="11831" y="20322"/>
                    <a:pt x="11720" y="20580"/>
                    <a:pt x="11609" y="20802"/>
                  </a:cubicBezTo>
                  <a:cubicBezTo>
                    <a:pt x="11535" y="20950"/>
                    <a:pt x="11461" y="21098"/>
                    <a:pt x="11350" y="21209"/>
                  </a:cubicBezTo>
                  <a:cubicBezTo>
                    <a:pt x="11424" y="21135"/>
                    <a:pt x="11498" y="21098"/>
                    <a:pt x="11535" y="21098"/>
                  </a:cubicBezTo>
                  <a:cubicBezTo>
                    <a:pt x="12089" y="20174"/>
                    <a:pt x="12200" y="19065"/>
                    <a:pt x="12200" y="17956"/>
                  </a:cubicBezTo>
                  <a:cubicBezTo>
                    <a:pt x="12163" y="15441"/>
                    <a:pt x="11905" y="13001"/>
                    <a:pt x="11979" y="10561"/>
                  </a:cubicBezTo>
                  <a:cubicBezTo>
                    <a:pt x="11979" y="8565"/>
                    <a:pt x="12163" y="6605"/>
                    <a:pt x="12200" y="4572"/>
                  </a:cubicBezTo>
                  <a:cubicBezTo>
                    <a:pt x="12089" y="3944"/>
                    <a:pt x="12089" y="3130"/>
                    <a:pt x="12015" y="2391"/>
                  </a:cubicBezTo>
                  <a:cubicBezTo>
                    <a:pt x="11794" y="1134"/>
                    <a:pt x="11165" y="136"/>
                    <a:pt x="9760" y="25"/>
                  </a:cubicBezTo>
                  <a:cubicBezTo>
                    <a:pt x="9588" y="8"/>
                    <a:pt x="9413" y="0"/>
                    <a:pt x="9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64"/>
            <p:cNvSpPr/>
            <p:nvPr/>
          </p:nvSpPr>
          <p:spPr>
            <a:xfrm>
              <a:off x="2563150" y="1553150"/>
              <a:ext cx="40575" cy="30200"/>
            </a:xfrm>
            <a:custGeom>
              <a:avLst/>
              <a:gdLst/>
              <a:ahLst/>
              <a:cxnLst/>
              <a:rect l="l" t="t" r="r" b="b"/>
              <a:pathLst>
                <a:path w="1623" h="1208" extrusionOk="0">
                  <a:moveTo>
                    <a:pt x="146" y="1"/>
                  </a:moveTo>
                  <a:cubicBezTo>
                    <a:pt x="97" y="1"/>
                    <a:pt x="48" y="3"/>
                    <a:pt x="1" y="8"/>
                  </a:cubicBezTo>
                  <a:cubicBezTo>
                    <a:pt x="703" y="8"/>
                    <a:pt x="1331" y="563"/>
                    <a:pt x="1516" y="1191"/>
                  </a:cubicBezTo>
                  <a:cubicBezTo>
                    <a:pt x="1516" y="1204"/>
                    <a:pt x="1520" y="1208"/>
                    <a:pt x="1526" y="1208"/>
                  </a:cubicBezTo>
                  <a:cubicBezTo>
                    <a:pt x="1537" y="1208"/>
                    <a:pt x="1553" y="1191"/>
                    <a:pt x="1553" y="1191"/>
                  </a:cubicBezTo>
                  <a:cubicBezTo>
                    <a:pt x="1622" y="468"/>
                    <a:pt x="824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64"/>
            <p:cNvSpPr/>
            <p:nvPr/>
          </p:nvSpPr>
          <p:spPr>
            <a:xfrm>
              <a:off x="2493825" y="2048150"/>
              <a:ext cx="122950" cy="34825"/>
            </a:xfrm>
            <a:custGeom>
              <a:avLst/>
              <a:gdLst/>
              <a:ahLst/>
              <a:cxnLst/>
              <a:rect l="l" t="t" r="r" b="b"/>
              <a:pathLst>
                <a:path w="4918" h="1393" extrusionOk="0">
                  <a:moveTo>
                    <a:pt x="4864" y="0"/>
                  </a:moveTo>
                  <a:cubicBezTo>
                    <a:pt x="4844" y="0"/>
                    <a:pt x="4822" y="9"/>
                    <a:pt x="4807" y="25"/>
                  </a:cubicBezTo>
                  <a:cubicBezTo>
                    <a:pt x="4585" y="431"/>
                    <a:pt x="4400" y="764"/>
                    <a:pt x="3883" y="986"/>
                  </a:cubicBezTo>
                  <a:cubicBezTo>
                    <a:pt x="3439" y="1171"/>
                    <a:pt x="2921" y="1171"/>
                    <a:pt x="2441" y="1208"/>
                  </a:cubicBezTo>
                  <a:cubicBezTo>
                    <a:pt x="2115" y="1208"/>
                    <a:pt x="1784" y="1196"/>
                    <a:pt x="1454" y="1196"/>
                  </a:cubicBezTo>
                  <a:cubicBezTo>
                    <a:pt x="959" y="1196"/>
                    <a:pt x="467" y="1222"/>
                    <a:pt x="1" y="1356"/>
                  </a:cubicBezTo>
                  <a:lnTo>
                    <a:pt x="1" y="1393"/>
                  </a:lnTo>
                  <a:cubicBezTo>
                    <a:pt x="322" y="1335"/>
                    <a:pt x="640" y="1317"/>
                    <a:pt x="957" y="1317"/>
                  </a:cubicBezTo>
                  <a:cubicBezTo>
                    <a:pt x="1504" y="1317"/>
                    <a:pt x="2047" y="1371"/>
                    <a:pt x="2597" y="1371"/>
                  </a:cubicBezTo>
                  <a:cubicBezTo>
                    <a:pt x="2754" y="1371"/>
                    <a:pt x="2911" y="1367"/>
                    <a:pt x="3069" y="1356"/>
                  </a:cubicBezTo>
                  <a:cubicBezTo>
                    <a:pt x="3809" y="1319"/>
                    <a:pt x="4844" y="986"/>
                    <a:pt x="4918" y="62"/>
                  </a:cubicBezTo>
                  <a:cubicBezTo>
                    <a:pt x="4918" y="18"/>
                    <a:pt x="4892" y="0"/>
                    <a:pt x="48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64"/>
            <p:cNvSpPr/>
            <p:nvPr/>
          </p:nvSpPr>
          <p:spPr>
            <a:xfrm>
              <a:off x="2438375" y="1569975"/>
              <a:ext cx="83200" cy="33625"/>
            </a:xfrm>
            <a:custGeom>
              <a:avLst/>
              <a:gdLst/>
              <a:ahLst/>
              <a:cxnLst/>
              <a:rect l="l" t="t" r="r" b="b"/>
              <a:pathLst>
                <a:path w="3328" h="1345" extrusionOk="0">
                  <a:moveTo>
                    <a:pt x="1257" y="371"/>
                  </a:moveTo>
                  <a:cubicBezTo>
                    <a:pt x="1220" y="407"/>
                    <a:pt x="1147" y="481"/>
                    <a:pt x="1110" y="555"/>
                  </a:cubicBezTo>
                  <a:cubicBezTo>
                    <a:pt x="1073" y="518"/>
                    <a:pt x="999" y="518"/>
                    <a:pt x="925" y="481"/>
                  </a:cubicBezTo>
                  <a:cubicBezTo>
                    <a:pt x="925" y="444"/>
                    <a:pt x="925" y="371"/>
                    <a:pt x="962" y="371"/>
                  </a:cubicBezTo>
                  <a:close/>
                  <a:moveTo>
                    <a:pt x="2034" y="334"/>
                  </a:moveTo>
                  <a:cubicBezTo>
                    <a:pt x="1997" y="444"/>
                    <a:pt x="1886" y="481"/>
                    <a:pt x="1849" y="555"/>
                  </a:cubicBezTo>
                  <a:cubicBezTo>
                    <a:pt x="1812" y="555"/>
                    <a:pt x="1812" y="518"/>
                    <a:pt x="1775" y="518"/>
                  </a:cubicBezTo>
                  <a:lnTo>
                    <a:pt x="1960" y="334"/>
                  </a:lnTo>
                  <a:close/>
                  <a:moveTo>
                    <a:pt x="1442" y="334"/>
                  </a:moveTo>
                  <a:lnTo>
                    <a:pt x="1590" y="481"/>
                  </a:lnTo>
                  <a:lnTo>
                    <a:pt x="1368" y="666"/>
                  </a:lnTo>
                  <a:lnTo>
                    <a:pt x="1331" y="666"/>
                  </a:lnTo>
                  <a:cubicBezTo>
                    <a:pt x="1294" y="629"/>
                    <a:pt x="1257" y="629"/>
                    <a:pt x="1147" y="555"/>
                  </a:cubicBezTo>
                  <a:cubicBezTo>
                    <a:pt x="1184" y="481"/>
                    <a:pt x="1257" y="444"/>
                    <a:pt x="1294" y="334"/>
                  </a:cubicBezTo>
                  <a:close/>
                  <a:moveTo>
                    <a:pt x="2145" y="334"/>
                  </a:moveTo>
                  <a:cubicBezTo>
                    <a:pt x="2145" y="444"/>
                    <a:pt x="2182" y="481"/>
                    <a:pt x="2219" y="518"/>
                  </a:cubicBezTo>
                  <a:lnTo>
                    <a:pt x="2071" y="666"/>
                  </a:lnTo>
                  <a:cubicBezTo>
                    <a:pt x="2034" y="629"/>
                    <a:pt x="1997" y="629"/>
                    <a:pt x="1960" y="555"/>
                  </a:cubicBezTo>
                  <a:cubicBezTo>
                    <a:pt x="1997" y="481"/>
                    <a:pt x="2034" y="444"/>
                    <a:pt x="2145" y="334"/>
                  </a:cubicBezTo>
                  <a:close/>
                  <a:moveTo>
                    <a:pt x="888" y="518"/>
                  </a:moveTo>
                  <a:cubicBezTo>
                    <a:pt x="925" y="555"/>
                    <a:pt x="962" y="555"/>
                    <a:pt x="1036" y="629"/>
                  </a:cubicBezTo>
                  <a:cubicBezTo>
                    <a:pt x="1036" y="666"/>
                    <a:pt x="962" y="666"/>
                    <a:pt x="962" y="703"/>
                  </a:cubicBezTo>
                  <a:cubicBezTo>
                    <a:pt x="925" y="703"/>
                    <a:pt x="888" y="666"/>
                    <a:pt x="888" y="666"/>
                  </a:cubicBezTo>
                  <a:cubicBezTo>
                    <a:pt x="851" y="629"/>
                    <a:pt x="888" y="555"/>
                    <a:pt x="888" y="518"/>
                  </a:cubicBezTo>
                  <a:close/>
                  <a:moveTo>
                    <a:pt x="1664" y="555"/>
                  </a:moveTo>
                  <a:lnTo>
                    <a:pt x="1775" y="666"/>
                  </a:lnTo>
                  <a:cubicBezTo>
                    <a:pt x="1701" y="703"/>
                    <a:pt x="1664" y="740"/>
                    <a:pt x="1664" y="814"/>
                  </a:cubicBezTo>
                  <a:cubicBezTo>
                    <a:pt x="1627" y="814"/>
                    <a:pt x="1590" y="740"/>
                    <a:pt x="1516" y="740"/>
                  </a:cubicBezTo>
                  <a:cubicBezTo>
                    <a:pt x="1590" y="703"/>
                    <a:pt x="1627" y="666"/>
                    <a:pt x="1664" y="555"/>
                  </a:cubicBezTo>
                  <a:close/>
                  <a:moveTo>
                    <a:pt x="2699" y="297"/>
                  </a:moveTo>
                  <a:lnTo>
                    <a:pt x="2699" y="666"/>
                  </a:lnTo>
                  <a:lnTo>
                    <a:pt x="2699" y="814"/>
                  </a:lnTo>
                  <a:cubicBezTo>
                    <a:pt x="2588" y="703"/>
                    <a:pt x="2514" y="666"/>
                    <a:pt x="2404" y="555"/>
                  </a:cubicBezTo>
                  <a:lnTo>
                    <a:pt x="2551" y="444"/>
                  </a:lnTo>
                  <a:cubicBezTo>
                    <a:pt x="2582" y="384"/>
                    <a:pt x="2538" y="324"/>
                    <a:pt x="2481" y="324"/>
                  </a:cubicBezTo>
                  <a:cubicBezTo>
                    <a:pt x="2468" y="324"/>
                    <a:pt x="2454" y="327"/>
                    <a:pt x="2441" y="334"/>
                  </a:cubicBezTo>
                  <a:lnTo>
                    <a:pt x="2330" y="481"/>
                  </a:lnTo>
                  <a:lnTo>
                    <a:pt x="2182" y="334"/>
                  </a:lnTo>
                  <a:cubicBezTo>
                    <a:pt x="2367" y="334"/>
                    <a:pt x="2514" y="297"/>
                    <a:pt x="2699" y="297"/>
                  </a:cubicBezTo>
                  <a:close/>
                  <a:moveTo>
                    <a:pt x="1073" y="703"/>
                  </a:moveTo>
                  <a:cubicBezTo>
                    <a:pt x="1147" y="740"/>
                    <a:pt x="1220" y="814"/>
                    <a:pt x="1257" y="814"/>
                  </a:cubicBezTo>
                  <a:lnTo>
                    <a:pt x="1220" y="851"/>
                  </a:lnTo>
                  <a:cubicBezTo>
                    <a:pt x="1147" y="814"/>
                    <a:pt x="1073" y="740"/>
                    <a:pt x="1036" y="740"/>
                  </a:cubicBezTo>
                  <a:lnTo>
                    <a:pt x="1073" y="703"/>
                  </a:lnTo>
                  <a:close/>
                  <a:moveTo>
                    <a:pt x="1812" y="703"/>
                  </a:moveTo>
                  <a:cubicBezTo>
                    <a:pt x="1849" y="740"/>
                    <a:pt x="1886" y="814"/>
                    <a:pt x="1960" y="814"/>
                  </a:cubicBezTo>
                  <a:cubicBezTo>
                    <a:pt x="1886" y="851"/>
                    <a:pt x="1886" y="888"/>
                    <a:pt x="1849" y="888"/>
                  </a:cubicBezTo>
                  <a:cubicBezTo>
                    <a:pt x="1849" y="888"/>
                    <a:pt x="1812" y="888"/>
                    <a:pt x="1701" y="851"/>
                  </a:cubicBezTo>
                  <a:cubicBezTo>
                    <a:pt x="1775" y="814"/>
                    <a:pt x="1812" y="740"/>
                    <a:pt x="1812" y="703"/>
                  </a:cubicBezTo>
                  <a:close/>
                  <a:moveTo>
                    <a:pt x="2330" y="629"/>
                  </a:moveTo>
                  <a:cubicBezTo>
                    <a:pt x="2404" y="703"/>
                    <a:pt x="2514" y="851"/>
                    <a:pt x="2625" y="888"/>
                  </a:cubicBezTo>
                  <a:cubicBezTo>
                    <a:pt x="2556" y="888"/>
                    <a:pt x="2519" y="921"/>
                    <a:pt x="2423" y="925"/>
                  </a:cubicBezTo>
                  <a:lnTo>
                    <a:pt x="2423" y="925"/>
                  </a:lnTo>
                  <a:cubicBezTo>
                    <a:pt x="2441" y="923"/>
                    <a:pt x="2441" y="917"/>
                    <a:pt x="2441" y="888"/>
                  </a:cubicBezTo>
                  <a:cubicBezTo>
                    <a:pt x="2404" y="851"/>
                    <a:pt x="2330" y="814"/>
                    <a:pt x="2219" y="740"/>
                  </a:cubicBezTo>
                  <a:cubicBezTo>
                    <a:pt x="2256" y="703"/>
                    <a:pt x="2330" y="666"/>
                    <a:pt x="2330" y="629"/>
                  </a:cubicBezTo>
                  <a:close/>
                  <a:moveTo>
                    <a:pt x="2071" y="888"/>
                  </a:moveTo>
                  <a:cubicBezTo>
                    <a:pt x="2182" y="925"/>
                    <a:pt x="2256" y="999"/>
                    <a:pt x="2367" y="999"/>
                  </a:cubicBezTo>
                  <a:cubicBezTo>
                    <a:pt x="2219" y="1036"/>
                    <a:pt x="2071" y="1036"/>
                    <a:pt x="1886" y="1073"/>
                  </a:cubicBezTo>
                  <a:cubicBezTo>
                    <a:pt x="1923" y="1036"/>
                    <a:pt x="2034" y="999"/>
                    <a:pt x="2071" y="888"/>
                  </a:cubicBezTo>
                  <a:close/>
                  <a:moveTo>
                    <a:pt x="1368" y="925"/>
                  </a:moveTo>
                  <a:cubicBezTo>
                    <a:pt x="1442" y="999"/>
                    <a:pt x="1479" y="999"/>
                    <a:pt x="1516" y="999"/>
                  </a:cubicBezTo>
                  <a:cubicBezTo>
                    <a:pt x="1516" y="1036"/>
                    <a:pt x="1479" y="1036"/>
                    <a:pt x="1479" y="1073"/>
                  </a:cubicBezTo>
                  <a:cubicBezTo>
                    <a:pt x="1479" y="1073"/>
                    <a:pt x="1479" y="1110"/>
                    <a:pt x="1516" y="1110"/>
                  </a:cubicBezTo>
                  <a:lnTo>
                    <a:pt x="1627" y="1036"/>
                  </a:lnTo>
                  <a:cubicBezTo>
                    <a:pt x="1664" y="1036"/>
                    <a:pt x="1775" y="1036"/>
                    <a:pt x="1812" y="1073"/>
                  </a:cubicBezTo>
                  <a:cubicBezTo>
                    <a:pt x="1775" y="1110"/>
                    <a:pt x="1775" y="1110"/>
                    <a:pt x="1701" y="1110"/>
                  </a:cubicBezTo>
                  <a:cubicBezTo>
                    <a:pt x="1516" y="1147"/>
                    <a:pt x="1331" y="1147"/>
                    <a:pt x="1147" y="1147"/>
                  </a:cubicBezTo>
                  <a:lnTo>
                    <a:pt x="1294" y="1036"/>
                  </a:lnTo>
                  <a:cubicBezTo>
                    <a:pt x="1294" y="1036"/>
                    <a:pt x="1331" y="1036"/>
                    <a:pt x="1331" y="1073"/>
                  </a:cubicBezTo>
                  <a:cubicBezTo>
                    <a:pt x="1368" y="1073"/>
                    <a:pt x="1368" y="1073"/>
                    <a:pt x="1368" y="1036"/>
                  </a:cubicBezTo>
                  <a:cubicBezTo>
                    <a:pt x="1368" y="1036"/>
                    <a:pt x="1331" y="1036"/>
                    <a:pt x="1331" y="999"/>
                  </a:cubicBezTo>
                  <a:lnTo>
                    <a:pt x="1368" y="925"/>
                  </a:lnTo>
                  <a:close/>
                  <a:moveTo>
                    <a:pt x="703" y="371"/>
                  </a:moveTo>
                  <a:cubicBezTo>
                    <a:pt x="740" y="371"/>
                    <a:pt x="740" y="444"/>
                    <a:pt x="777" y="444"/>
                  </a:cubicBezTo>
                  <a:cubicBezTo>
                    <a:pt x="740" y="481"/>
                    <a:pt x="740" y="518"/>
                    <a:pt x="703" y="555"/>
                  </a:cubicBezTo>
                  <a:cubicBezTo>
                    <a:pt x="666" y="555"/>
                    <a:pt x="555" y="518"/>
                    <a:pt x="518" y="518"/>
                  </a:cubicBezTo>
                  <a:cubicBezTo>
                    <a:pt x="481" y="518"/>
                    <a:pt x="481" y="555"/>
                    <a:pt x="518" y="555"/>
                  </a:cubicBezTo>
                  <a:cubicBezTo>
                    <a:pt x="555" y="629"/>
                    <a:pt x="592" y="629"/>
                    <a:pt x="666" y="666"/>
                  </a:cubicBezTo>
                  <a:cubicBezTo>
                    <a:pt x="555" y="814"/>
                    <a:pt x="407" y="925"/>
                    <a:pt x="370" y="1073"/>
                  </a:cubicBezTo>
                  <a:cubicBezTo>
                    <a:pt x="370" y="1098"/>
                    <a:pt x="388" y="1142"/>
                    <a:pt x="399" y="1142"/>
                  </a:cubicBezTo>
                  <a:cubicBezTo>
                    <a:pt x="404" y="1142"/>
                    <a:pt x="407" y="1133"/>
                    <a:pt x="407" y="1110"/>
                  </a:cubicBezTo>
                  <a:cubicBezTo>
                    <a:pt x="555" y="1036"/>
                    <a:pt x="703" y="888"/>
                    <a:pt x="777" y="703"/>
                  </a:cubicBezTo>
                  <a:cubicBezTo>
                    <a:pt x="814" y="703"/>
                    <a:pt x="814" y="740"/>
                    <a:pt x="888" y="740"/>
                  </a:cubicBezTo>
                  <a:cubicBezTo>
                    <a:pt x="777" y="851"/>
                    <a:pt x="740" y="999"/>
                    <a:pt x="666" y="1110"/>
                  </a:cubicBezTo>
                  <a:cubicBezTo>
                    <a:pt x="666" y="1147"/>
                    <a:pt x="703" y="1147"/>
                    <a:pt x="703" y="1147"/>
                  </a:cubicBezTo>
                  <a:cubicBezTo>
                    <a:pt x="777" y="1073"/>
                    <a:pt x="888" y="925"/>
                    <a:pt x="962" y="851"/>
                  </a:cubicBezTo>
                  <a:cubicBezTo>
                    <a:pt x="999" y="888"/>
                    <a:pt x="1110" y="888"/>
                    <a:pt x="1147" y="925"/>
                  </a:cubicBezTo>
                  <a:cubicBezTo>
                    <a:pt x="1110" y="1036"/>
                    <a:pt x="1073" y="1073"/>
                    <a:pt x="1036" y="1184"/>
                  </a:cubicBezTo>
                  <a:cubicBezTo>
                    <a:pt x="740" y="1184"/>
                    <a:pt x="481" y="1221"/>
                    <a:pt x="222" y="1258"/>
                  </a:cubicBezTo>
                  <a:cubicBezTo>
                    <a:pt x="296" y="1110"/>
                    <a:pt x="222" y="999"/>
                    <a:pt x="222" y="814"/>
                  </a:cubicBezTo>
                  <a:cubicBezTo>
                    <a:pt x="222" y="666"/>
                    <a:pt x="222" y="555"/>
                    <a:pt x="185" y="444"/>
                  </a:cubicBezTo>
                  <a:cubicBezTo>
                    <a:pt x="370" y="444"/>
                    <a:pt x="518" y="371"/>
                    <a:pt x="703" y="371"/>
                  </a:cubicBezTo>
                  <a:close/>
                  <a:moveTo>
                    <a:pt x="2681" y="19"/>
                  </a:moveTo>
                  <a:cubicBezTo>
                    <a:pt x="2653" y="19"/>
                    <a:pt x="2625" y="38"/>
                    <a:pt x="2625" y="75"/>
                  </a:cubicBezTo>
                  <a:cubicBezTo>
                    <a:pt x="1849" y="149"/>
                    <a:pt x="888" y="1"/>
                    <a:pt x="148" y="334"/>
                  </a:cubicBezTo>
                  <a:lnTo>
                    <a:pt x="148" y="223"/>
                  </a:lnTo>
                  <a:cubicBezTo>
                    <a:pt x="148" y="204"/>
                    <a:pt x="139" y="195"/>
                    <a:pt x="130" y="195"/>
                  </a:cubicBezTo>
                  <a:cubicBezTo>
                    <a:pt x="121" y="195"/>
                    <a:pt x="111" y="204"/>
                    <a:pt x="111" y="223"/>
                  </a:cubicBezTo>
                  <a:cubicBezTo>
                    <a:pt x="111" y="297"/>
                    <a:pt x="111" y="334"/>
                    <a:pt x="37" y="371"/>
                  </a:cubicBezTo>
                  <a:lnTo>
                    <a:pt x="37" y="407"/>
                  </a:lnTo>
                  <a:cubicBezTo>
                    <a:pt x="0" y="703"/>
                    <a:pt x="0" y="1036"/>
                    <a:pt x="148" y="1258"/>
                  </a:cubicBezTo>
                  <a:lnTo>
                    <a:pt x="148" y="1295"/>
                  </a:lnTo>
                  <a:cubicBezTo>
                    <a:pt x="381" y="1328"/>
                    <a:pt x="637" y="1345"/>
                    <a:pt x="904" y="1345"/>
                  </a:cubicBezTo>
                  <a:cubicBezTo>
                    <a:pt x="1526" y="1345"/>
                    <a:pt x="2204" y="1254"/>
                    <a:pt x="2773" y="1073"/>
                  </a:cubicBezTo>
                  <a:lnTo>
                    <a:pt x="2810" y="1073"/>
                  </a:lnTo>
                  <a:lnTo>
                    <a:pt x="3254" y="925"/>
                  </a:lnTo>
                  <a:cubicBezTo>
                    <a:pt x="3328" y="925"/>
                    <a:pt x="3328" y="814"/>
                    <a:pt x="3254" y="814"/>
                  </a:cubicBezTo>
                  <a:cubicBezTo>
                    <a:pt x="3143" y="814"/>
                    <a:pt x="2995" y="851"/>
                    <a:pt x="2921" y="851"/>
                  </a:cubicBezTo>
                  <a:cubicBezTo>
                    <a:pt x="2921" y="740"/>
                    <a:pt x="2921" y="666"/>
                    <a:pt x="2884" y="629"/>
                  </a:cubicBezTo>
                  <a:cubicBezTo>
                    <a:pt x="2884" y="481"/>
                    <a:pt x="2810" y="297"/>
                    <a:pt x="2773" y="149"/>
                  </a:cubicBezTo>
                  <a:cubicBezTo>
                    <a:pt x="2773" y="112"/>
                    <a:pt x="2773" y="112"/>
                    <a:pt x="2736" y="75"/>
                  </a:cubicBezTo>
                  <a:cubicBezTo>
                    <a:pt x="2736" y="38"/>
                    <a:pt x="2709" y="19"/>
                    <a:pt x="2681" y="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64"/>
            <p:cNvSpPr/>
            <p:nvPr/>
          </p:nvSpPr>
          <p:spPr>
            <a:xfrm>
              <a:off x="2566233" y="1563349"/>
              <a:ext cx="24513" cy="30202"/>
            </a:xfrm>
            <a:custGeom>
              <a:avLst/>
              <a:gdLst/>
              <a:ahLst/>
              <a:cxnLst/>
              <a:rect l="l" t="t" r="r" b="b"/>
              <a:pathLst>
                <a:path w="2028" h="1831" extrusionOk="0">
                  <a:moveTo>
                    <a:pt x="758" y="164"/>
                  </a:moveTo>
                  <a:cubicBezTo>
                    <a:pt x="795" y="164"/>
                    <a:pt x="832" y="173"/>
                    <a:pt x="888" y="192"/>
                  </a:cubicBezTo>
                  <a:lnTo>
                    <a:pt x="925" y="192"/>
                  </a:lnTo>
                  <a:cubicBezTo>
                    <a:pt x="961" y="192"/>
                    <a:pt x="998" y="229"/>
                    <a:pt x="1072" y="229"/>
                  </a:cubicBezTo>
                  <a:lnTo>
                    <a:pt x="1146" y="229"/>
                  </a:lnTo>
                  <a:cubicBezTo>
                    <a:pt x="1331" y="266"/>
                    <a:pt x="1479" y="340"/>
                    <a:pt x="1627" y="488"/>
                  </a:cubicBezTo>
                  <a:cubicBezTo>
                    <a:pt x="1775" y="783"/>
                    <a:pt x="1701" y="1079"/>
                    <a:pt x="1516" y="1301"/>
                  </a:cubicBezTo>
                  <a:cubicBezTo>
                    <a:pt x="1385" y="1453"/>
                    <a:pt x="1101" y="1567"/>
                    <a:pt x="844" y="1567"/>
                  </a:cubicBezTo>
                  <a:cubicBezTo>
                    <a:pt x="664" y="1567"/>
                    <a:pt x="498" y="1512"/>
                    <a:pt x="407" y="1375"/>
                  </a:cubicBezTo>
                  <a:cubicBezTo>
                    <a:pt x="222" y="1153"/>
                    <a:pt x="222" y="783"/>
                    <a:pt x="370" y="525"/>
                  </a:cubicBezTo>
                  <a:cubicBezTo>
                    <a:pt x="407" y="377"/>
                    <a:pt x="518" y="266"/>
                    <a:pt x="629" y="192"/>
                  </a:cubicBezTo>
                  <a:cubicBezTo>
                    <a:pt x="684" y="173"/>
                    <a:pt x="721" y="164"/>
                    <a:pt x="758" y="164"/>
                  </a:cubicBezTo>
                  <a:close/>
                  <a:moveTo>
                    <a:pt x="845" y="1"/>
                  </a:moveTo>
                  <a:cubicBezTo>
                    <a:pt x="586" y="1"/>
                    <a:pt x="303" y="207"/>
                    <a:pt x="185" y="414"/>
                  </a:cubicBezTo>
                  <a:cubicBezTo>
                    <a:pt x="0" y="783"/>
                    <a:pt x="37" y="1338"/>
                    <a:pt x="370" y="1671"/>
                  </a:cubicBezTo>
                  <a:cubicBezTo>
                    <a:pt x="494" y="1783"/>
                    <a:pt x="649" y="1831"/>
                    <a:pt x="811" y="1831"/>
                  </a:cubicBezTo>
                  <a:cubicBezTo>
                    <a:pt x="1183" y="1831"/>
                    <a:pt x="1595" y="1584"/>
                    <a:pt x="1775" y="1301"/>
                  </a:cubicBezTo>
                  <a:cubicBezTo>
                    <a:pt x="2027" y="760"/>
                    <a:pt x="1611" y="43"/>
                    <a:pt x="1075" y="43"/>
                  </a:cubicBezTo>
                  <a:cubicBezTo>
                    <a:pt x="1062" y="43"/>
                    <a:pt x="1049" y="43"/>
                    <a:pt x="1035" y="44"/>
                  </a:cubicBezTo>
                  <a:cubicBezTo>
                    <a:pt x="976" y="14"/>
                    <a:pt x="911" y="1"/>
                    <a:pt x="8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64"/>
            <p:cNvSpPr/>
            <p:nvPr/>
          </p:nvSpPr>
          <p:spPr>
            <a:xfrm>
              <a:off x="2574719" y="1572750"/>
              <a:ext cx="5379" cy="8313"/>
            </a:xfrm>
            <a:custGeom>
              <a:avLst/>
              <a:gdLst/>
              <a:ahLst/>
              <a:cxnLst/>
              <a:rect l="l" t="t" r="r" b="b"/>
              <a:pathLst>
                <a:path w="445" h="504" extrusionOk="0">
                  <a:moveTo>
                    <a:pt x="204" y="1"/>
                  </a:moveTo>
                  <a:cubicBezTo>
                    <a:pt x="186" y="1"/>
                    <a:pt x="167" y="10"/>
                    <a:pt x="149" y="29"/>
                  </a:cubicBezTo>
                  <a:lnTo>
                    <a:pt x="75" y="66"/>
                  </a:lnTo>
                  <a:cubicBezTo>
                    <a:pt x="38" y="66"/>
                    <a:pt x="1" y="102"/>
                    <a:pt x="1" y="213"/>
                  </a:cubicBezTo>
                  <a:lnTo>
                    <a:pt x="1" y="324"/>
                  </a:lnTo>
                  <a:cubicBezTo>
                    <a:pt x="1" y="361"/>
                    <a:pt x="1" y="398"/>
                    <a:pt x="38" y="435"/>
                  </a:cubicBezTo>
                  <a:cubicBezTo>
                    <a:pt x="63" y="461"/>
                    <a:pt x="106" y="504"/>
                    <a:pt x="155" y="504"/>
                  </a:cubicBezTo>
                  <a:cubicBezTo>
                    <a:pt x="177" y="504"/>
                    <a:pt x="200" y="495"/>
                    <a:pt x="223" y="472"/>
                  </a:cubicBezTo>
                  <a:cubicBezTo>
                    <a:pt x="233" y="494"/>
                    <a:pt x="251" y="503"/>
                    <a:pt x="270" y="503"/>
                  </a:cubicBezTo>
                  <a:cubicBezTo>
                    <a:pt x="318" y="503"/>
                    <a:pt x="381" y="451"/>
                    <a:pt x="407" y="398"/>
                  </a:cubicBezTo>
                  <a:cubicBezTo>
                    <a:pt x="444" y="361"/>
                    <a:pt x="444" y="250"/>
                    <a:pt x="444" y="176"/>
                  </a:cubicBezTo>
                  <a:cubicBezTo>
                    <a:pt x="407" y="66"/>
                    <a:pt x="370" y="29"/>
                    <a:pt x="259" y="29"/>
                  </a:cubicBezTo>
                  <a:cubicBezTo>
                    <a:pt x="241" y="10"/>
                    <a:pt x="223" y="1"/>
                    <a:pt x="2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0" name="Google Shape;2740;p64"/>
          <p:cNvSpPr txBox="1">
            <a:spLocks noGrp="1"/>
          </p:cNvSpPr>
          <p:nvPr>
            <p:ph type="ctrTitle"/>
          </p:nvPr>
        </p:nvSpPr>
        <p:spPr>
          <a:xfrm flipH="1">
            <a:off x="1568356" y="1581675"/>
            <a:ext cx="2539669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Ejemplo</a:t>
            </a:r>
            <a:endParaRPr sz="5400" dirty="0"/>
          </a:p>
        </p:txBody>
      </p:sp>
      <p:sp>
        <p:nvSpPr>
          <p:cNvPr id="2741" name="Google Shape;2741;p64"/>
          <p:cNvSpPr txBox="1">
            <a:spLocks noGrp="1"/>
          </p:cNvSpPr>
          <p:nvPr>
            <p:ph type="subTitle" idx="1"/>
          </p:nvPr>
        </p:nvSpPr>
        <p:spPr>
          <a:xfrm flipH="1">
            <a:off x="846763" y="2264000"/>
            <a:ext cx="4761011" cy="22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l"/>
            <a:r>
              <a:rPr lang="en" sz="1800" dirty="0">
                <a:solidFill>
                  <a:schemeClr val="accent3">
                    <a:lumMod val="75000"/>
                  </a:schemeClr>
                </a:solidFill>
              </a:rPr>
              <a:t>Yo creo que Charlie D’Amelio compró </a:t>
            </a:r>
            <a:r>
              <a:rPr lang="en" sz="1800" dirty="0">
                <a:solidFill>
                  <a:schemeClr val="accent4">
                    <a:lumMod val="75000"/>
                  </a:schemeClr>
                </a:solidFill>
              </a:rPr>
              <a:t>seguidores para obtener más likes y comentarios, para así aparecer más en redes sociales.</a:t>
            </a:r>
            <a:r>
              <a:rPr lang="en" sz="1800" dirty="0">
                <a:solidFill>
                  <a:schemeClr val="accent2">
                    <a:lumMod val="90000"/>
                  </a:schemeClr>
                </a:solidFill>
              </a:rPr>
              <a:t> Esto lo creo porque de una semana a otra, la influencer pasó de los 10 millones de seguidores a los 100 milones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accent4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742" name="Google Shape;2742;p64"/>
          <p:cNvGrpSpPr/>
          <p:nvPr/>
        </p:nvGrpSpPr>
        <p:grpSpPr>
          <a:xfrm>
            <a:off x="6609766" y="2038519"/>
            <a:ext cx="804971" cy="1832117"/>
            <a:chOff x="5308459" y="1898846"/>
            <a:chExt cx="804971" cy="1832117"/>
          </a:xfrm>
        </p:grpSpPr>
        <p:sp>
          <p:nvSpPr>
            <p:cNvPr id="2743" name="Google Shape;2743;p64"/>
            <p:cNvSpPr/>
            <p:nvPr/>
          </p:nvSpPr>
          <p:spPr>
            <a:xfrm>
              <a:off x="5509859" y="3633912"/>
              <a:ext cx="284030" cy="97050"/>
            </a:xfrm>
            <a:custGeom>
              <a:avLst/>
              <a:gdLst/>
              <a:ahLst/>
              <a:cxnLst/>
              <a:rect l="l" t="t" r="r" b="b"/>
              <a:pathLst>
                <a:path w="3032" h="1036" extrusionOk="0">
                  <a:moveTo>
                    <a:pt x="998" y="259"/>
                  </a:moveTo>
                  <a:cubicBezTo>
                    <a:pt x="1553" y="296"/>
                    <a:pt x="2144" y="296"/>
                    <a:pt x="2699" y="370"/>
                  </a:cubicBezTo>
                  <a:cubicBezTo>
                    <a:pt x="2699" y="481"/>
                    <a:pt x="2662" y="555"/>
                    <a:pt x="2588" y="703"/>
                  </a:cubicBezTo>
                  <a:lnTo>
                    <a:pt x="518" y="703"/>
                  </a:lnTo>
                  <a:cubicBezTo>
                    <a:pt x="481" y="518"/>
                    <a:pt x="370" y="296"/>
                    <a:pt x="629" y="296"/>
                  </a:cubicBezTo>
                  <a:cubicBezTo>
                    <a:pt x="813" y="296"/>
                    <a:pt x="850" y="296"/>
                    <a:pt x="998" y="259"/>
                  </a:cubicBezTo>
                  <a:close/>
                  <a:moveTo>
                    <a:pt x="924" y="1"/>
                  </a:moveTo>
                  <a:cubicBezTo>
                    <a:pt x="832" y="19"/>
                    <a:pt x="756" y="24"/>
                    <a:pt x="688" y="24"/>
                  </a:cubicBezTo>
                  <a:cubicBezTo>
                    <a:pt x="620" y="24"/>
                    <a:pt x="562" y="19"/>
                    <a:pt x="504" y="19"/>
                  </a:cubicBezTo>
                  <a:cubicBezTo>
                    <a:pt x="388" y="19"/>
                    <a:pt x="277" y="38"/>
                    <a:pt x="111" y="149"/>
                  </a:cubicBezTo>
                  <a:cubicBezTo>
                    <a:pt x="74" y="185"/>
                    <a:pt x="0" y="259"/>
                    <a:pt x="0" y="296"/>
                  </a:cubicBezTo>
                  <a:cubicBezTo>
                    <a:pt x="74" y="481"/>
                    <a:pt x="148" y="666"/>
                    <a:pt x="148" y="888"/>
                  </a:cubicBezTo>
                  <a:cubicBezTo>
                    <a:pt x="148" y="999"/>
                    <a:pt x="259" y="1036"/>
                    <a:pt x="333" y="1036"/>
                  </a:cubicBezTo>
                  <a:lnTo>
                    <a:pt x="2625" y="1036"/>
                  </a:lnTo>
                  <a:cubicBezTo>
                    <a:pt x="2736" y="1036"/>
                    <a:pt x="2773" y="999"/>
                    <a:pt x="2773" y="888"/>
                  </a:cubicBezTo>
                  <a:cubicBezTo>
                    <a:pt x="2810" y="703"/>
                    <a:pt x="2921" y="518"/>
                    <a:pt x="2921" y="296"/>
                  </a:cubicBezTo>
                  <a:cubicBezTo>
                    <a:pt x="3032" y="259"/>
                    <a:pt x="2958" y="149"/>
                    <a:pt x="2884" y="149"/>
                  </a:cubicBezTo>
                  <a:cubicBezTo>
                    <a:pt x="2292" y="75"/>
                    <a:pt x="1627" y="1"/>
                    <a:pt x="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64"/>
            <p:cNvSpPr/>
            <p:nvPr/>
          </p:nvSpPr>
          <p:spPr>
            <a:xfrm>
              <a:off x="5308459" y="1898846"/>
              <a:ext cx="723752" cy="962162"/>
            </a:xfrm>
            <a:custGeom>
              <a:avLst/>
              <a:gdLst/>
              <a:ahLst/>
              <a:cxnLst/>
              <a:rect l="l" t="t" r="r" b="b"/>
              <a:pathLst>
                <a:path w="7726" h="10271" extrusionOk="0">
                  <a:moveTo>
                    <a:pt x="7612" y="1"/>
                  </a:moveTo>
                  <a:cubicBezTo>
                    <a:pt x="7587" y="1"/>
                    <a:pt x="7560" y="5"/>
                    <a:pt x="7532" y="14"/>
                  </a:cubicBezTo>
                  <a:cubicBezTo>
                    <a:pt x="4833" y="3268"/>
                    <a:pt x="2356" y="6706"/>
                    <a:pt x="27" y="10218"/>
                  </a:cubicBezTo>
                  <a:cubicBezTo>
                    <a:pt x="1" y="10244"/>
                    <a:pt x="30" y="10271"/>
                    <a:pt x="63" y="10271"/>
                  </a:cubicBezTo>
                  <a:cubicBezTo>
                    <a:pt x="76" y="10271"/>
                    <a:pt x="90" y="10266"/>
                    <a:pt x="101" y="10255"/>
                  </a:cubicBezTo>
                  <a:cubicBezTo>
                    <a:pt x="2800" y="6965"/>
                    <a:pt x="5018" y="3416"/>
                    <a:pt x="7643" y="125"/>
                  </a:cubicBezTo>
                  <a:cubicBezTo>
                    <a:pt x="7726" y="42"/>
                    <a:pt x="7684" y="1"/>
                    <a:pt x="7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64"/>
            <p:cNvSpPr/>
            <p:nvPr/>
          </p:nvSpPr>
          <p:spPr>
            <a:xfrm>
              <a:off x="5433050" y="2124327"/>
              <a:ext cx="680380" cy="871669"/>
            </a:xfrm>
            <a:custGeom>
              <a:avLst/>
              <a:gdLst/>
              <a:ahLst/>
              <a:cxnLst/>
              <a:rect l="l" t="t" r="r" b="b"/>
              <a:pathLst>
                <a:path w="7263" h="9305" extrusionOk="0">
                  <a:moveTo>
                    <a:pt x="7178" y="1"/>
                  </a:moveTo>
                  <a:cubicBezTo>
                    <a:pt x="7153" y="1"/>
                    <a:pt x="7123" y="14"/>
                    <a:pt x="7089" y="48"/>
                  </a:cubicBezTo>
                  <a:cubicBezTo>
                    <a:pt x="4575" y="2894"/>
                    <a:pt x="1987" y="5889"/>
                    <a:pt x="28" y="9216"/>
                  </a:cubicBezTo>
                  <a:cubicBezTo>
                    <a:pt x="1" y="9270"/>
                    <a:pt x="33" y="9305"/>
                    <a:pt x="81" y="9305"/>
                  </a:cubicBezTo>
                  <a:cubicBezTo>
                    <a:pt x="99" y="9305"/>
                    <a:pt x="119" y="9300"/>
                    <a:pt x="139" y="9290"/>
                  </a:cubicBezTo>
                  <a:cubicBezTo>
                    <a:pt x="2394" y="6148"/>
                    <a:pt x="4649" y="3042"/>
                    <a:pt x="7237" y="121"/>
                  </a:cubicBezTo>
                  <a:cubicBezTo>
                    <a:pt x="7263" y="70"/>
                    <a:pt x="7235" y="1"/>
                    <a:pt x="71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64"/>
            <p:cNvSpPr/>
            <p:nvPr/>
          </p:nvSpPr>
          <p:spPr>
            <a:xfrm>
              <a:off x="5557922" y="2402831"/>
              <a:ext cx="520847" cy="674478"/>
            </a:xfrm>
            <a:custGeom>
              <a:avLst/>
              <a:gdLst/>
              <a:ahLst/>
              <a:cxnLst/>
              <a:rect l="l" t="t" r="r" b="b"/>
              <a:pathLst>
                <a:path w="5560" h="7200" extrusionOk="0">
                  <a:moveTo>
                    <a:pt x="5513" y="1"/>
                  </a:moveTo>
                  <a:cubicBezTo>
                    <a:pt x="5505" y="1"/>
                    <a:pt x="5497" y="9"/>
                    <a:pt x="5497" y="32"/>
                  </a:cubicBezTo>
                  <a:cubicBezTo>
                    <a:pt x="3612" y="2324"/>
                    <a:pt x="1615" y="4580"/>
                    <a:pt x="26" y="7131"/>
                  </a:cubicBezTo>
                  <a:cubicBezTo>
                    <a:pt x="0" y="7156"/>
                    <a:pt x="45" y="7199"/>
                    <a:pt x="88" y="7199"/>
                  </a:cubicBezTo>
                  <a:cubicBezTo>
                    <a:pt x="107" y="7199"/>
                    <a:pt x="125" y="7190"/>
                    <a:pt x="137" y="7168"/>
                  </a:cubicBezTo>
                  <a:cubicBezTo>
                    <a:pt x="1837" y="4764"/>
                    <a:pt x="3686" y="2435"/>
                    <a:pt x="5534" y="69"/>
                  </a:cubicBezTo>
                  <a:cubicBezTo>
                    <a:pt x="5560" y="44"/>
                    <a:pt x="5533" y="1"/>
                    <a:pt x="5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64"/>
            <p:cNvSpPr/>
            <p:nvPr/>
          </p:nvSpPr>
          <p:spPr>
            <a:xfrm>
              <a:off x="5381246" y="2083671"/>
              <a:ext cx="381736" cy="434476"/>
            </a:xfrm>
            <a:custGeom>
              <a:avLst/>
              <a:gdLst/>
              <a:ahLst/>
              <a:cxnLst/>
              <a:rect l="l" t="t" r="r" b="b"/>
              <a:pathLst>
                <a:path w="4075" h="4638" extrusionOk="0">
                  <a:moveTo>
                    <a:pt x="4019" y="1"/>
                  </a:moveTo>
                  <a:cubicBezTo>
                    <a:pt x="3132" y="186"/>
                    <a:pt x="2429" y="1110"/>
                    <a:pt x="1875" y="1739"/>
                  </a:cubicBezTo>
                  <a:cubicBezTo>
                    <a:pt x="1172" y="2626"/>
                    <a:pt x="618" y="3624"/>
                    <a:pt x="26" y="4585"/>
                  </a:cubicBezTo>
                  <a:cubicBezTo>
                    <a:pt x="0" y="4611"/>
                    <a:pt x="29" y="4638"/>
                    <a:pt x="75" y="4638"/>
                  </a:cubicBezTo>
                  <a:cubicBezTo>
                    <a:pt x="94" y="4638"/>
                    <a:pt x="115" y="4633"/>
                    <a:pt x="137" y="4622"/>
                  </a:cubicBezTo>
                  <a:cubicBezTo>
                    <a:pt x="729" y="3772"/>
                    <a:pt x="1246" y="2959"/>
                    <a:pt x="1801" y="2108"/>
                  </a:cubicBezTo>
                  <a:cubicBezTo>
                    <a:pt x="2355" y="1332"/>
                    <a:pt x="3021" y="371"/>
                    <a:pt x="4019" y="38"/>
                  </a:cubicBezTo>
                  <a:cubicBezTo>
                    <a:pt x="4038" y="56"/>
                    <a:pt x="4049" y="63"/>
                    <a:pt x="4055" y="63"/>
                  </a:cubicBezTo>
                  <a:cubicBezTo>
                    <a:pt x="4075" y="63"/>
                    <a:pt x="4047" y="1"/>
                    <a:pt x="40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64"/>
            <p:cNvSpPr/>
            <p:nvPr/>
          </p:nvSpPr>
          <p:spPr>
            <a:xfrm>
              <a:off x="5758392" y="2775854"/>
              <a:ext cx="265295" cy="316724"/>
            </a:xfrm>
            <a:custGeom>
              <a:avLst/>
              <a:gdLst/>
              <a:ahLst/>
              <a:cxnLst/>
              <a:rect l="l" t="t" r="r" b="b"/>
              <a:pathLst>
                <a:path w="2832" h="3381" extrusionOk="0">
                  <a:moveTo>
                    <a:pt x="2681" y="0"/>
                  </a:moveTo>
                  <a:cubicBezTo>
                    <a:pt x="2672" y="0"/>
                    <a:pt x="2663" y="2"/>
                    <a:pt x="2655" y="6"/>
                  </a:cubicBezTo>
                  <a:cubicBezTo>
                    <a:pt x="1546" y="893"/>
                    <a:pt x="954" y="2224"/>
                    <a:pt x="30" y="3296"/>
                  </a:cubicBezTo>
                  <a:cubicBezTo>
                    <a:pt x="0" y="3326"/>
                    <a:pt x="43" y="3380"/>
                    <a:pt x="80" y="3380"/>
                  </a:cubicBezTo>
                  <a:cubicBezTo>
                    <a:pt x="89" y="3380"/>
                    <a:pt x="97" y="3377"/>
                    <a:pt x="104" y="3370"/>
                  </a:cubicBezTo>
                  <a:cubicBezTo>
                    <a:pt x="1176" y="2446"/>
                    <a:pt x="1694" y="1078"/>
                    <a:pt x="2766" y="117"/>
                  </a:cubicBezTo>
                  <a:cubicBezTo>
                    <a:pt x="2832" y="117"/>
                    <a:pt x="2751" y="0"/>
                    <a:pt x="26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4" name="Google Shape;2754;p64"/>
          <p:cNvSpPr/>
          <p:nvPr/>
        </p:nvSpPr>
        <p:spPr>
          <a:xfrm>
            <a:off x="7195832" y="4208723"/>
            <a:ext cx="2018337" cy="138200"/>
          </a:xfrm>
          <a:custGeom>
            <a:avLst/>
            <a:gdLst/>
            <a:ahLst/>
            <a:cxnLst/>
            <a:rect l="l" t="t" r="r" b="b"/>
            <a:pathLst>
              <a:path w="69990" h="5528" extrusionOk="0">
                <a:moveTo>
                  <a:pt x="29335" y="0"/>
                </a:moveTo>
                <a:cubicBezTo>
                  <a:pt x="29293" y="0"/>
                  <a:pt x="29210" y="0"/>
                  <a:pt x="29147" y="42"/>
                </a:cubicBezTo>
                <a:cubicBezTo>
                  <a:pt x="29021" y="63"/>
                  <a:pt x="28917" y="84"/>
                  <a:pt x="28791" y="105"/>
                </a:cubicBezTo>
                <a:cubicBezTo>
                  <a:pt x="28561" y="189"/>
                  <a:pt x="28310" y="272"/>
                  <a:pt x="28080" y="377"/>
                </a:cubicBezTo>
                <a:cubicBezTo>
                  <a:pt x="27891" y="461"/>
                  <a:pt x="27724" y="523"/>
                  <a:pt x="27536" y="628"/>
                </a:cubicBezTo>
                <a:cubicBezTo>
                  <a:pt x="27410" y="691"/>
                  <a:pt x="27264" y="775"/>
                  <a:pt x="27138" y="816"/>
                </a:cubicBezTo>
                <a:cubicBezTo>
                  <a:pt x="26929" y="921"/>
                  <a:pt x="26741" y="1026"/>
                  <a:pt x="26531" y="1130"/>
                </a:cubicBezTo>
                <a:cubicBezTo>
                  <a:pt x="26427" y="1193"/>
                  <a:pt x="26322" y="1235"/>
                  <a:pt x="26259" y="1298"/>
                </a:cubicBezTo>
                <a:cubicBezTo>
                  <a:pt x="26071" y="1402"/>
                  <a:pt x="25883" y="1528"/>
                  <a:pt x="25736" y="1632"/>
                </a:cubicBezTo>
                <a:cubicBezTo>
                  <a:pt x="25590" y="1716"/>
                  <a:pt x="25464" y="1779"/>
                  <a:pt x="25339" y="1884"/>
                </a:cubicBezTo>
                <a:cubicBezTo>
                  <a:pt x="25004" y="2093"/>
                  <a:pt x="24690" y="2344"/>
                  <a:pt x="24334" y="2553"/>
                </a:cubicBezTo>
                <a:cubicBezTo>
                  <a:pt x="23644" y="3013"/>
                  <a:pt x="22912" y="3495"/>
                  <a:pt x="22116" y="3829"/>
                </a:cubicBezTo>
                <a:cubicBezTo>
                  <a:pt x="21928" y="3913"/>
                  <a:pt x="21782" y="3955"/>
                  <a:pt x="21593" y="4039"/>
                </a:cubicBezTo>
                <a:cubicBezTo>
                  <a:pt x="21384" y="4122"/>
                  <a:pt x="21154" y="4164"/>
                  <a:pt x="20924" y="4185"/>
                </a:cubicBezTo>
                <a:cubicBezTo>
                  <a:pt x="20819" y="4185"/>
                  <a:pt x="20736" y="4227"/>
                  <a:pt x="20631" y="4227"/>
                </a:cubicBezTo>
                <a:cubicBezTo>
                  <a:pt x="20464" y="4227"/>
                  <a:pt x="20338" y="4227"/>
                  <a:pt x="20192" y="4185"/>
                </a:cubicBezTo>
                <a:cubicBezTo>
                  <a:pt x="19982" y="4164"/>
                  <a:pt x="19773" y="4122"/>
                  <a:pt x="19585" y="4039"/>
                </a:cubicBezTo>
                <a:cubicBezTo>
                  <a:pt x="19375" y="3934"/>
                  <a:pt x="19166" y="3808"/>
                  <a:pt x="18978" y="3662"/>
                </a:cubicBezTo>
                <a:cubicBezTo>
                  <a:pt x="18664" y="3432"/>
                  <a:pt x="18413" y="3139"/>
                  <a:pt x="18141" y="2867"/>
                </a:cubicBezTo>
                <a:cubicBezTo>
                  <a:pt x="18015" y="2720"/>
                  <a:pt x="17890" y="2574"/>
                  <a:pt x="17743" y="2448"/>
                </a:cubicBezTo>
                <a:cubicBezTo>
                  <a:pt x="17597" y="2281"/>
                  <a:pt x="17409" y="2135"/>
                  <a:pt x="17262" y="1967"/>
                </a:cubicBezTo>
                <a:cubicBezTo>
                  <a:pt x="17095" y="1842"/>
                  <a:pt x="16969" y="1737"/>
                  <a:pt x="16781" y="1653"/>
                </a:cubicBezTo>
                <a:cubicBezTo>
                  <a:pt x="16676" y="1612"/>
                  <a:pt x="16572" y="1570"/>
                  <a:pt x="16467" y="1528"/>
                </a:cubicBezTo>
                <a:cubicBezTo>
                  <a:pt x="16362" y="1507"/>
                  <a:pt x="16258" y="1465"/>
                  <a:pt x="16153" y="1465"/>
                </a:cubicBezTo>
                <a:cubicBezTo>
                  <a:pt x="16070" y="1465"/>
                  <a:pt x="16028" y="1465"/>
                  <a:pt x="15944" y="1507"/>
                </a:cubicBezTo>
                <a:cubicBezTo>
                  <a:pt x="15839" y="1528"/>
                  <a:pt x="15756" y="1549"/>
                  <a:pt x="15651" y="1612"/>
                </a:cubicBezTo>
                <a:cubicBezTo>
                  <a:pt x="15588" y="1653"/>
                  <a:pt x="15484" y="1716"/>
                  <a:pt x="15400" y="1758"/>
                </a:cubicBezTo>
                <a:cubicBezTo>
                  <a:pt x="15316" y="1842"/>
                  <a:pt x="15233" y="1925"/>
                  <a:pt x="15191" y="1988"/>
                </a:cubicBezTo>
                <a:cubicBezTo>
                  <a:pt x="15065" y="2156"/>
                  <a:pt x="14919" y="2302"/>
                  <a:pt x="14814" y="2469"/>
                </a:cubicBezTo>
                <a:cubicBezTo>
                  <a:pt x="14710" y="2595"/>
                  <a:pt x="14605" y="2700"/>
                  <a:pt x="14542" y="2825"/>
                </a:cubicBezTo>
                <a:cubicBezTo>
                  <a:pt x="14438" y="2972"/>
                  <a:pt x="14291" y="3118"/>
                  <a:pt x="14186" y="3244"/>
                </a:cubicBezTo>
                <a:cubicBezTo>
                  <a:pt x="13956" y="3536"/>
                  <a:pt x="13705" y="3767"/>
                  <a:pt x="13412" y="4018"/>
                </a:cubicBezTo>
                <a:cubicBezTo>
                  <a:pt x="13203" y="4164"/>
                  <a:pt x="12973" y="4290"/>
                  <a:pt x="12722" y="4436"/>
                </a:cubicBezTo>
                <a:cubicBezTo>
                  <a:pt x="12492" y="4499"/>
                  <a:pt x="12282" y="4562"/>
                  <a:pt x="12052" y="4604"/>
                </a:cubicBezTo>
                <a:cubicBezTo>
                  <a:pt x="11885" y="4625"/>
                  <a:pt x="11723" y="4635"/>
                  <a:pt x="11558" y="4635"/>
                </a:cubicBezTo>
                <a:cubicBezTo>
                  <a:pt x="11393" y="4635"/>
                  <a:pt x="11226" y="4625"/>
                  <a:pt x="11048" y="4604"/>
                </a:cubicBezTo>
                <a:cubicBezTo>
                  <a:pt x="10525" y="4541"/>
                  <a:pt x="10044" y="4373"/>
                  <a:pt x="9541" y="4164"/>
                </a:cubicBezTo>
                <a:cubicBezTo>
                  <a:pt x="9102" y="3955"/>
                  <a:pt x="8684" y="3746"/>
                  <a:pt x="8265" y="3495"/>
                </a:cubicBezTo>
                <a:cubicBezTo>
                  <a:pt x="8056" y="3348"/>
                  <a:pt x="7847" y="3223"/>
                  <a:pt x="7637" y="3076"/>
                </a:cubicBezTo>
                <a:cubicBezTo>
                  <a:pt x="7428" y="2930"/>
                  <a:pt x="7219" y="2783"/>
                  <a:pt x="7010" y="2658"/>
                </a:cubicBezTo>
                <a:cubicBezTo>
                  <a:pt x="6800" y="2490"/>
                  <a:pt x="6591" y="2365"/>
                  <a:pt x="6382" y="2239"/>
                </a:cubicBezTo>
                <a:cubicBezTo>
                  <a:pt x="6173" y="2093"/>
                  <a:pt x="5922" y="1967"/>
                  <a:pt x="5691" y="1863"/>
                </a:cubicBezTo>
                <a:cubicBezTo>
                  <a:pt x="5284" y="1669"/>
                  <a:pt x="4840" y="1546"/>
                  <a:pt x="4411" y="1546"/>
                </a:cubicBezTo>
                <a:cubicBezTo>
                  <a:pt x="4377" y="1546"/>
                  <a:pt x="4344" y="1547"/>
                  <a:pt x="4310" y="1549"/>
                </a:cubicBezTo>
                <a:cubicBezTo>
                  <a:pt x="4206" y="1549"/>
                  <a:pt x="4080" y="1570"/>
                  <a:pt x="3976" y="1570"/>
                </a:cubicBezTo>
                <a:cubicBezTo>
                  <a:pt x="3829" y="1612"/>
                  <a:pt x="3725" y="1632"/>
                  <a:pt x="3620" y="1653"/>
                </a:cubicBezTo>
                <a:cubicBezTo>
                  <a:pt x="3515" y="1674"/>
                  <a:pt x="3411" y="1737"/>
                  <a:pt x="3348" y="1758"/>
                </a:cubicBezTo>
                <a:cubicBezTo>
                  <a:pt x="3243" y="1821"/>
                  <a:pt x="3139" y="1863"/>
                  <a:pt x="3034" y="1884"/>
                </a:cubicBezTo>
                <a:cubicBezTo>
                  <a:pt x="2553" y="2093"/>
                  <a:pt x="2114" y="2344"/>
                  <a:pt x="1695" y="2616"/>
                </a:cubicBezTo>
                <a:cubicBezTo>
                  <a:pt x="1318" y="2888"/>
                  <a:pt x="963" y="3181"/>
                  <a:pt x="649" y="3516"/>
                </a:cubicBezTo>
                <a:cubicBezTo>
                  <a:pt x="481" y="3662"/>
                  <a:pt x="356" y="3829"/>
                  <a:pt x="230" y="3976"/>
                </a:cubicBezTo>
                <a:cubicBezTo>
                  <a:pt x="168" y="4060"/>
                  <a:pt x="126" y="4143"/>
                  <a:pt x="105" y="4248"/>
                </a:cubicBezTo>
                <a:cubicBezTo>
                  <a:pt x="105" y="4269"/>
                  <a:pt x="63" y="4332"/>
                  <a:pt x="63" y="4353"/>
                </a:cubicBezTo>
                <a:cubicBezTo>
                  <a:pt x="42" y="4436"/>
                  <a:pt x="42" y="4499"/>
                  <a:pt x="21" y="4583"/>
                </a:cubicBezTo>
                <a:cubicBezTo>
                  <a:pt x="0" y="4687"/>
                  <a:pt x="21" y="4792"/>
                  <a:pt x="105" y="4876"/>
                </a:cubicBezTo>
                <a:cubicBezTo>
                  <a:pt x="153" y="4940"/>
                  <a:pt x="225" y="4967"/>
                  <a:pt x="303" y="4967"/>
                </a:cubicBezTo>
                <a:cubicBezTo>
                  <a:pt x="327" y="4967"/>
                  <a:pt x="352" y="4964"/>
                  <a:pt x="377" y="4959"/>
                </a:cubicBezTo>
                <a:cubicBezTo>
                  <a:pt x="461" y="4917"/>
                  <a:pt x="523" y="4897"/>
                  <a:pt x="586" y="4897"/>
                </a:cubicBezTo>
                <a:cubicBezTo>
                  <a:pt x="691" y="4876"/>
                  <a:pt x="774" y="4813"/>
                  <a:pt x="879" y="4771"/>
                </a:cubicBezTo>
                <a:cubicBezTo>
                  <a:pt x="1005" y="4687"/>
                  <a:pt x="1067" y="4499"/>
                  <a:pt x="984" y="4373"/>
                </a:cubicBezTo>
                <a:cubicBezTo>
                  <a:pt x="942" y="4290"/>
                  <a:pt x="879" y="4269"/>
                  <a:pt x="795" y="4248"/>
                </a:cubicBezTo>
                <a:cubicBezTo>
                  <a:pt x="1067" y="3955"/>
                  <a:pt x="1360" y="3704"/>
                  <a:pt x="1632" y="3432"/>
                </a:cubicBezTo>
                <a:cubicBezTo>
                  <a:pt x="2134" y="3076"/>
                  <a:pt x="2658" y="2783"/>
                  <a:pt x="3202" y="2511"/>
                </a:cubicBezTo>
                <a:lnTo>
                  <a:pt x="3599" y="2365"/>
                </a:lnTo>
                <a:cubicBezTo>
                  <a:pt x="3766" y="2302"/>
                  <a:pt x="3913" y="2260"/>
                  <a:pt x="4101" y="2239"/>
                </a:cubicBezTo>
                <a:cubicBezTo>
                  <a:pt x="4174" y="2218"/>
                  <a:pt x="4248" y="2208"/>
                  <a:pt x="4321" y="2208"/>
                </a:cubicBezTo>
                <a:cubicBezTo>
                  <a:pt x="4394" y="2208"/>
                  <a:pt x="4467" y="2218"/>
                  <a:pt x="4541" y="2239"/>
                </a:cubicBezTo>
                <a:cubicBezTo>
                  <a:pt x="4645" y="2260"/>
                  <a:pt x="4729" y="2260"/>
                  <a:pt x="4834" y="2281"/>
                </a:cubicBezTo>
                <a:cubicBezTo>
                  <a:pt x="4959" y="2302"/>
                  <a:pt x="5127" y="2365"/>
                  <a:pt x="5252" y="2448"/>
                </a:cubicBezTo>
                <a:cubicBezTo>
                  <a:pt x="5503" y="2574"/>
                  <a:pt x="5775" y="2700"/>
                  <a:pt x="6005" y="2867"/>
                </a:cubicBezTo>
                <a:cubicBezTo>
                  <a:pt x="6298" y="3034"/>
                  <a:pt x="6549" y="3244"/>
                  <a:pt x="6842" y="3453"/>
                </a:cubicBezTo>
                <a:cubicBezTo>
                  <a:pt x="7114" y="3641"/>
                  <a:pt x="7386" y="3850"/>
                  <a:pt x="7679" y="4039"/>
                </a:cubicBezTo>
                <a:cubicBezTo>
                  <a:pt x="7972" y="4227"/>
                  <a:pt x="8265" y="4394"/>
                  <a:pt x="8537" y="4562"/>
                </a:cubicBezTo>
                <a:cubicBezTo>
                  <a:pt x="9123" y="4876"/>
                  <a:pt x="9730" y="5127"/>
                  <a:pt x="10316" y="5315"/>
                </a:cubicBezTo>
                <a:cubicBezTo>
                  <a:pt x="10757" y="5447"/>
                  <a:pt x="11229" y="5528"/>
                  <a:pt x="11703" y="5528"/>
                </a:cubicBezTo>
                <a:cubicBezTo>
                  <a:pt x="11903" y="5528"/>
                  <a:pt x="12104" y="5513"/>
                  <a:pt x="12303" y="5482"/>
                </a:cubicBezTo>
                <a:cubicBezTo>
                  <a:pt x="12617" y="5420"/>
                  <a:pt x="12910" y="5336"/>
                  <a:pt x="13203" y="5231"/>
                </a:cubicBezTo>
                <a:cubicBezTo>
                  <a:pt x="13496" y="5106"/>
                  <a:pt x="13747" y="4980"/>
                  <a:pt x="13977" y="4792"/>
                </a:cubicBezTo>
                <a:cubicBezTo>
                  <a:pt x="14249" y="4604"/>
                  <a:pt x="14479" y="4373"/>
                  <a:pt x="14710" y="4143"/>
                </a:cubicBezTo>
                <a:cubicBezTo>
                  <a:pt x="14856" y="4018"/>
                  <a:pt x="14961" y="3871"/>
                  <a:pt x="15065" y="3746"/>
                </a:cubicBezTo>
                <a:cubicBezTo>
                  <a:pt x="15212" y="3536"/>
                  <a:pt x="15379" y="3348"/>
                  <a:pt x="15526" y="3139"/>
                </a:cubicBezTo>
                <a:cubicBezTo>
                  <a:pt x="15714" y="2909"/>
                  <a:pt x="15902" y="2658"/>
                  <a:pt x="16132" y="2407"/>
                </a:cubicBezTo>
                <a:cubicBezTo>
                  <a:pt x="16153" y="2407"/>
                  <a:pt x="16153" y="2386"/>
                  <a:pt x="16174" y="2386"/>
                </a:cubicBezTo>
                <a:cubicBezTo>
                  <a:pt x="16216" y="2386"/>
                  <a:pt x="16237" y="2365"/>
                  <a:pt x="16258" y="2365"/>
                </a:cubicBezTo>
                <a:lnTo>
                  <a:pt x="16279" y="2365"/>
                </a:lnTo>
                <a:cubicBezTo>
                  <a:pt x="16342" y="2365"/>
                  <a:pt x="16362" y="2386"/>
                  <a:pt x="16425" y="2386"/>
                </a:cubicBezTo>
                <a:cubicBezTo>
                  <a:pt x="16530" y="2448"/>
                  <a:pt x="16635" y="2490"/>
                  <a:pt x="16739" y="2574"/>
                </a:cubicBezTo>
                <a:cubicBezTo>
                  <a:pt x="17011" y="2783"/>
                  <a:pt x="17262" y="3034"/>
                  <a:pt x="17492" y="3306"/>
                </a:cubicBezTo>
                <a:cubicBezTo>
                  <a:pt x="17806" y="3620"/>
                  <a:pt x="18120" y="3955"/>
                  <a:pt x="18455" y="4248"/>
                </a:cubicBezTo>
                <a:cubicBezTo>
                  <a:pt x="18622" y="4373"/>
                  <a:pt x="18769" y="4478"/>
                  <a:pt x="18936" y="4583"/>
                </a:cubicBezTo>
                <a:cubicBezTo>
                  <a:pt x="19103" y="4708"/>
                  <a:pt x="19313" y="4792"/>
                  <a:pt x="19522" y="4876"/>
                </a:cubicBezTo>
                <a:cubicBezTo>
                  <a:pt x="19710" y="4959"/>
                  <a:pt x="19920" y="4980"/>
                  <a:pt x="20129" y="5022"/>
                </a:cubicBezTo>
                <a:cubicBezTo>
                  <a:pt x="20297" y="5053"/>
                  <a:pt x="20488" y="5072"/>
                  <a:pt x="20669" y="5072"/>
                </a:cubicBezTo>
                <a:cubicBezTo>
                  <a:pt x="20735" y="5072"/>
                  <a:pt x="20799" y="5070"/>
                  <a:pt x="20861" y="5064"/>
                </a:cubicBezTo>
                <a:cubicBezTo>
                  <a:pt x="21070" y="5064"/>
                  <a:pt x="21280" y="5001"/>
                  <a:pt x="21468" y="4980"/>
                </a:cubicBezTo>
                <a:cubicBezTo>
                  <a:pt x="21698" y="4917"/>
                  <a:pt x="21928" y="4855"/>
                  <a:pt x="22179" y="4771"/>
                </a:cubicBezTo>
                <a:cubicBezTo>
                  <a:pt x="22619" y="4604"/>
                  <a:pt x="23037" y="4394"/>
                  <a:pt x="23435" y="4185"/>
                </a:cubicBezTo>
                <a:cubicBezTo>
                  <a:pt x="24021" y="3871"/>
                  <a:pt x="24585" y="3495"/>
                  <a:pt x="25129" y="3118"/>
                </a:cubicBezTo>
                <a:cubicBezTo>
                  <a:pt x="25381" y="2930"/>
                  <a:pt x="25653" y="2762"/>
                  <a:pt x="25946" y="2574"/>
                </a:cubicBezTo>
                <a:cubicBezTo>
                  <a:pt x="26259" y="2365"/>
                  <a:pt x="26573" y="2176"/>
                  <a:pt x="26887" y="1967"/>
                </a:cubicBezTo>
                <a:cubicBezTo>
                  <a:pt x="26908" y="1946"/>
                  <a:pt x="26950" y="1925"/>
                  <a:pt x="26992" y="1925"/>
                </a:cubicBezTo>
                <a:cubicBezTo>
                  <a:pt x="27096" y="1863"/>
                  <a:pt x="27201" y="1821"/>
                  <a:pt x="27306" y="1737"/>
                </a:cubicBezTo>
                <a:cubicBezTo>
                  <a:pt x="27452" y="1653"/>
                  <a:pt x="27619" y="1549"/>
                  <a:pt x="27787" y="1465"/>
                </a:cubicBezTo>
                <a:cubicBezTo>
                  <a:pt x="27829" y="1444"/>
                  <a:pt x="27870" y="1444"/>
                  <a:pt x="27891" y="1423"/>
                </a:cubicBezTo>
                <a:cubicBezTo>
                  <a:pt x="27996" y="1360"/>
                  <a:pt x="28142" y="1319"/>
                  <a:pt x="28247" y="1256"/>
                </a:cubicBezTo>
                <a:cubicBezTo>
                  <a:pt x="28414" y="1193"/>
                  <a:pt x="28624" y="1088"/>
                  <a:pt x="28812" y="1005"/>
                </a:cubicBezTo>
                <a:cubicBezTo>
                  <a:pt x="29000" y="921"/>
                  <a:pt x="29210" y="879"/>
                  <a:pt x="29419" y="816"/>
                </a:cubicBezTo>
                <a:lnTo>
                  <a:pt x="29649" y="816"/>
                </a:lnTo>
                <a:cubicBezTo>
                  <a:pt x="29733" y="837"/>
                  <a:pt x="29816" y="879"/>
                  <a:pt x="29921" y="900"/>
                </a:cubicBezTo>
                <a:cubicBezTo>
                  <a:pt x="30047" y="984"/>
                  <a:pt x="30172" y="1047"/>
                  <a:pt x="30298" y="1151"/>
                </a:cubicBezTo>
                <a:cubicBezTo>
                  <a:pt x="30695" y="1507"/>
                  <a:pt x="31030" y="1863"/>
                  <a:pt x="31407" y="2197"/>
                </a:cubicBezTo>
                <a:lnTo>
                  <a:pt x="32118" y="2825"/>
                </a:lnTo>
                <a:cubicBezTo>
                  <a:pt x="32348" y="3013"/>
                  <a:pt x="32578" y="3181"/>
                  <a:pt x="32808" y="3348"/>
                </a:cubicBezTo>
                <a:cubicBezTo>
                  <a:pt x="33080" y="3536"/>
                  <a:pt x="33332" y="3662"/>
                  <a:pt x="33604" y="3829"/>
                </a:cubicBezTo>
                <a:cubicBezTo>
                  <a:pt x="33834" y="3955"/>
                  <a:pt x="34127" y="4039"/>
                  <a:pt x="34378" y="4081"/>
                </a:cubicBezTo>
                <a:cubicBezTo>
                  <a:pt x="34451" y="4101"/>
                  <a:pt x="34514" y="4112"/>
                  <a:pt x="34574" y="4112"/>
                </a:cubicBezTo>
                <a:cubicBezTo>
                  <a:pt x="34634" y="4112"/>
                  <a:pt x="34692" y="4101"/>
                  <a:pt x="34754" y="4081"/>
                </a:cubicBezTo>
                <a:cubicBezTo>
                  <a:pt x="34901" y="4081"/>
                  <a:pt x="35068" y="4060"/>
                  <a:pt x="35215" y="4018"/>
                </a:cubicBezTo>
                <a:cubicBezTo>
                  <a:pt x="35487" y="3955"/>
                  <a:pt x="35738" y="3871"/>
                  <a:pt x="35989" y="3767"/>
                </a:cubicBezTo>
                <a:cubicBezTo>
                  <a:pt x="36261" y="3641"/>
                  <a:pt x="36533" y="3516"/>
                  <a:pt x="36784" y="3348"/>
                </a:cubicBezTo>
                <a:cubicBezTo>
                  <a:pt x="37161" y="3118"/>
                  <a:pt x="37474" y="2867"/>
                  <a:pt x="37809" y="2595"/>
                </a:cubicBezTo>
                <a:cubicBezTo>
                  <a:pt x="37998" y="2448"/>
                  <a:pt x="38207" y="2281"/>
                  <a:pt x="38395" y="2135"/>
                </a:cubicBezTo>
                <a:cubicBezTo>
                  <a:pt x="38542" y="1988"/>
                  <a:pt x="38709" y="1884"/>
                  <a:pt x="38855" y="1758"/>
                </a:cubicBezTo>
                <a:cubicBezTo>
                  <a:pt x="39190" y="1507"/>
                  <a:pt x="39546" y="1298"/>
                  <a:pt x="39922" y="1109"/>
                </a:cubicBezTo>
                <a:cubicBezTo>
                  <a:pt x="40111" y="1026"/>
                  <a:pt x="40299" y="984"/>
                  <a:pt x="40508" y="942"/>
                </a:cubicBezTo>
                <a:cubicBezTo>
                  <a:pt x="40613" y="942"/>
                  <a:pt x="40697" y="921"/>
                  <a:pt x="40801" y="921"/>
                </a:cubicBezTo>
                <a:cubicBezTo>
                  <a:pt x="40864" y="921"/>
                  <a:pt x="40948" y="921"/>
                  <a:pt x="41052" y="942"/>
                </a:cubicBezTo>
                <a:cubicBezTo>
                  <a:pt x="41366" y="1005"/>
                  <a:pt x="41659" y="1088"/>
                  <a:pt x="41952" y="1193"/>
                </a:cubicBezTo>
                <a:cubicBezTo>
                  <a:pt x="42182" y="1298"/>
                  <a:pt x="42433" y="1423"/>
                  <a:pt x="42684" y="1528"/>
                </a:cubicBezTo>
                <a:cubicBezTo>
                  <a:pt x="42831" y="1612"/>
                  <a:pt x="42956" y="1674"/>
                  <a:pt x="43124" y="1758"/>
                </a:cubicBezTo>
                <a:cubicBezTo>
                  <a:pt x="43249" y="1842"/>
                  <a:pt x="43417" y="1925"/>
                  <a:pt x="43563" y="1988"/>
                </a:cubicBezTo>
                <a:lnTo>
                  <a:pt x="44421" y="2386"/>
                </a:lnTo>
                <a:cubicBezTo>
                  <a:pt x="44735" y="2511"/>
                  <a:pt x="45049" y="2595"/>
                  <a:pt x="45363" y="2679"/>
                </a:cubicBezTo>
                <a:cubicBezTo>
                  <a:pt x="46053" y="2867"/>
                  <a:pt x="46723" y="2972"/>
                  <a:pt x="47413" y="3034"/>
                </a:cubicBezTo>
                <a:cubicBezTo>
                  <a:pt x="47748" y="3097"/>
                  <a:pt x="48125" y="3097"/>
                  <a:pt x="48459" y="3097"/>
                </a:cubicBezTo>
                <a:cubicBezTo>
                  <a:pt x="48794" y="3097"/>
                  <a:pt x="49129" y="3034"/>
                  <a:pt x="49485" y="2992"/>
                </a:cubicBezTo>
                <a:cubicBezTo>
                  <a:pt x="50070" y="2909"/>
                  <a:pt x="50677" y="2720"/>
                  <a:pt x="51263" y="2490"/>
                </a:cubicBezTo>
                <a:cubicBezTo>
                  <a:pt x="51619" y="2344"/>
                  <a:pt x="51954" y="2156"/>
                  <a:pt x="52330" y="1967"/>
                </a:cubicBezTo>
                <a:cubicBezTo>
                  <a:pt x="52749" y="1758"/>
                  <a:pt x="53167" y="1528"/>
                  <a:pt x="53607" y="1319"/>
                </a:cubicBezTo>
                <a:cubicBezTo>
                  <a:pt x="53690" y="1298"/>
                  <a:pt x="53795" y="1256"/>
                  <a:pt x="53879" y="1235"/>
                </a:cubicBezTo>
                <a:lnTo>
                  <a:pt x="54025" y="1235"/>
                </a:lnTo>
                <a:cubicBezTo>
                  <a:pt x="54151" y="1256"/>
                  <a:pt x="54255" y="1298"/>
                  <a:pt x="54402" y="1340"/>
                </a:cubicBezTo>
                <a:cubicBezTo>
                  <a:pt x="54778" y="1528"/>
                  <a:pt x="55134" y="1779"/>
                  <a:pt x="55490" y="2030"/>
                </a:cubicBezTo>
                <a:cubicBezTo>
                  <a:pt x="55866" y="2281"/>
                  <a:pt x="56243" y="2490"/>
                  <a:pt x="56640" y="2700"/>
                </a:cubicBezTo>
                <a:cubicBezTo>
                  <a:pt x="57038" y="2909"/>
                  <a:pt x="57456" y="3076"/>
                  <a:pt x="57875" y="3223"/>
                </a:cubicBezTo>
                <a:cubicBezTo>
                  <a:pt x="58335" y="3390"/>
                  <a:pt x="58837" y="3453"/>
                  <a:pt x="59340" y="3495"/>
                </a:cubicBezTo>
                <a:cubicBezTo>
                  <a:pt x="59396" y="3497"/>
                  <a:pt x="59453" y="3499"/>
                  <a:pt x="59510" y="3499"/>
                </a:cubicBezTo>
                <a:cubicBezTo>
                  <a:pt x="59892" y="3499"/>
                  <a:pt x="60272" y="3439"/>
                  <a:pt x="60637" y="3348"/>
                </a:cubicBezTo>
                <a:cubicBezTo>
                  <a:pt x="61013" y="3285"/>
                  <a:pt x="61369" y="3118"/>
                  <a:pt x="61725" y="2972"/>
                </a:cubicBezTo>
                <a:cubicBezTo>
                  <a:pt x="61871" y="2888"/>
                  <a:pt x="61997" y="2825"/>
                  <a:pt x="62164" y="2762"/>
                </a:cubicBezTo>
                <a:cubicBezTo>
                  <a:pt x="62269" y="2700"/>
                  <a:pt x="62353" y="2658"/>
                  <a:pt x="62457" y="2595"/>
                </a:cubicBezTo>
                <a:cubicBezTo>
                  <a:pt x="62583" y="2511"/>
                  <a:pt x="62729" y="2469"/>
                  <a:pt x="62876" y="2386"/>
                </a:cubicBezTo>
                <a:cubicBezTo>
                  <a:pt x="63566" y="2093"/>
                  <a:pt x="64298" y="1946"/>
                  <a:pt x="65073" y="1842"/>
                </a:cubicBezTo>
                <a:cubicBezTo>
                  <a:pt x="65449" y="1779"/>
                  <a:pt x="65868" y="1758"/>
                  <a:pt x="66286" y="1716"/>
                </a:cubicBezTo>
                <a:cubicBezTo>
                  <a:pt x="66642" y="1674"/>
                  <a:pt x="66998" y="1653"/>
                  <a:pt x="67332" y="1632"/>
                </a:cubicBezTo>
                <a:cubicBezTo>
                  <a:pt x="67918" y="1581"/>
                  <a:pt x="68517" y="1543"/>
                  <a:pt x="69108" y="1543"/>
                </a:cubicBezTo>
                <a:cubicBezTo>
                  <a:pt x="69235" y="1543"/>
                  <a:pt x="69362" y="1545"/>
                  <a:pt x="69488" y="1549"/>
                </a:cubicBezTo>
                <a:cubicBezTo>
                  <a:pt x="69780" y="1549"/>
                  <a:pt x="69990" y="1319"/>
                  <a:pt x="69990" y="1047"/>
                </a:cubicBezTo>
                <a:cubicBezTo>
                  <a:pt x="69990" y="795"/>
                  <a:pt x="69739" y="565"/>
                  <a:pt x="69488" y="565"/>
                </a:cubicBezTo>
                <a:cubicBezTo>
                  <a:pt x="68944" y="565"/>
                  <a:pt x="68379" y="607"/>
                  <a:pt x="67856" y="628"/>
                </a:cubicBezTo>
                <a:cubicBezTo>
                  <a:pt x="67437" y="837"/>
                  <a:pt x="67186" y="879"/>
                  <a:pt x="66914" y="879"/>
                </a:cubicBezTo>
                <a:cubicBezTo>
                  <a:pt x="66663" y="900"/>
                  <a:pt x="66433" y="900"/>
                  <a:pt x="66161" y="921"/>
                </a:cubicBezTo>
                <a:cubicBezTo>
                  <a:pt x="65826" y="942"/>
                  <a:pt x="65491" y="1005"/>
                  <a:pt x="65115" y="1026"/>
                </a:cubicBezTo>
                <a:cubicBezTo>
                  <a:pt x="64550" y="1088"/>
                  <a:pt x="63964" y="1193"/>
                  <a:pt x="63420" y="1319"/>
                </a:cubicBezTo>
                <a:cubicBezTo>
                  <a:pt x="62813" y="1465"/>
                  <a:pt x="62248" y="1674"/>
                  <a:pt x="61683" y="1967"/>
                </a:cubicBezTo>
                <a:cubicBezTo>
                  <a:pt x="61578" y="2030"/>
                  <a:pt x="61474" y="2093"/>
                  <a:pt x="61348" y="2135"/>
                </a:cubicBezTo>
                <a:cubicBezTo>
                  <a:pt x="61223" y="2176"/>
                  <a:pt x="61118" y="2239"/>
                  <a:pt x="60993" y="2281"/>
                </a:cubicBezTo>
                <a:cubicBezTo>
                  <a:pt x="60804" y="2365"/>
                  <a:pt x="60637" y="2407"/>
                  <a:pt x="60469" y="2469"/>
                </a:cubicBezTo>
                <a:cubicBezTo>
                  <a:pt x="60260" y="2511"/>
                  <a:pt x="60030" y="2574"/>
                  <a:pt x="59842" y="2595"/>
                </a:cubicBezTo>
                <a:cubicBezTo>
                  <a:pt x="59653" y="2616"/>
                  <a:pt x="59465" y="2616"/>
                  <a:pt x="59277" y="2616"/>
                </a:cubicBezTo>
                <a:cubicBezTo>
                  <a:pt x="59109" y="2616"/>
                  <a:pt x="58942" y="2595"/>
                  <a:pt x="58754" y="2595"/>
                </a:cubicBezTo>
                <a:cubicBezTo>
                  <a:pt x="58524" y="2574"/>
                  <a:pt x="58293" y="2511"/>
                  <a:pt x="58063" y="2448"/>
                </a:cubicBezTo>
                <a:cubicBezTo>
                  <a:pt x="57812" y="2365"/>
                  <a:pt x="57582" y="2281"/>
                  <a:pt x="57352" y="2176"/>
                </a:cubicBezTo>
                <a:cubicBezTo>
                  <a:pt x="56954" y="1988"/>
                  <a:pt x="56557" y="1779"/>
                  <a:pt x="56180" y="1570"/>
                </a:cubicBezTo>
                <a:cubicBezTo>
                  <a:pt x="55992" y="1465"/>
                  <a:pt x="55824" y="1360"/>
                  <a:pt x="55657" y="1235"/>
                </a:cubicBezTo>
                <a:lnTo>
                  <a:pt x="55029" y="837"/>
                </a:lnTo>
                <a:cubicBezTo>
                  <a:pt x="54862" y="733"/>
                  <a:pt x="54674" y="649"/>
                  <a:pt x="54506" y="586"/>
                </a:cubicBezTo>
                <a:cubicBezTo>
                  <a:pt x="54402" y="523"/>
                  <a:pt x="54255" y="503"/>
                  <a:pt x="54130" y="482"/>
                </a:cubicBezTo>
                <a:cubicBezTo>
                  <a:pt x="54004" y="440"/>
                  <a:pt x="53899" y="440"/>
                  <a:pt x="53774" y="419"/>
                </a:cubicBezTo>
                <a:cubicBezTo>
                  <a:pt x="53690" y="419"/>
                  <a:pt x="53607" y="419"/>
                  <a:pt x="53565" y="440"/>
                </a:cubicBezTo>
                <a:lnTo>
                  <a:pt x="53251" y="523"/>
                </a:lnTo>
                <a:cubicBezTo>
                  <a:pt x="53083" y="586"/>
                  <a:pt x="52937" y="649"/>
                  <a:pt x="52770" y="733"/>
                </a:cubicBezTo>
                <a:cubicBezTo>
                  <a:pt x="52456" y="900"/>
                  <a:pt x="52163" y="1047"/>
                  <a:pt x="51849" y="1214"/>
                </a:cubicBezTo>
                <a:cubicBezTo>
                  <a:pt x="51472" y="1423"/>
                  <a:pt x="51096" y="1612"/>
                  <a:pt x="50677" y="1779"/>
                </a:cubicBezTo>
                <a:cubicBezTo>
                  <a:pt x="50447" y="1884"/>
                  <a:pt x="50175" y="1967"/>
                  <a:pt x="49945" y="2051"/>
                </a:cubicBezTo>
                <a:cubicBezTo>
                  <a:pt x="49610" y="2156"/>
                  <a:pt x="49296" y="2197"/>
                  <a:pt x="48961" y="2260"/>
                </a:cubicBezTo>
                <a:cubicBezTo>
                  <a:pt x="48648" y="2302"/>
                  <a:pt x="48292" y="2302"/>
                  <a:pt x="47978" y="2344"/>
                </a:cubicBezTo>
                <a:cubicBezTo>
                  <a:pt x="47622" y="2344"/>
                  <a:pt x="47246" y="2302"/>
                  <a:pt x="46890" y="2260"/>
                </a:cubicBezTo>
                <a:cubicBezTo>
                  <a:pt x="46409" y="2176"/>
                  <a:pt x="45969" y="2093"/>
                  <a:pt x="45509" y="1988"/>
                </a:cubicBezTo>
                <a:cubicBezTo>
                  <a:pt x="45091" y="1884"/>
                  <a:pt x="44672" y="1758"/>
                  <a:pt x="44275" y="1612"/>
                </a:cubicBezTo>
                <a:cubicBezTo>
                  <a:pt x="43877" y="1423"/>
                  <a:pt x="43480" y="1235"/>
                  <a:pt x="43103" y="1026"/>
                </a:cubicBezTo>
                <a:cubicBezTo>
                  <a:pt x="42643" y="795"/>
                  <a:pt x="42203" y="565"/>
                  <a:pt x="41743" y="398"/>
                </a:cubicBezTo>
                <a:cubicBezTo>
                  <a:pt x="41555" y="314"/>
                  <a:pt x="41366" y="293"/>
                  <a:pt x="41157" y="251"/>
                </a:cubicBezTo>
                <a:cubicBezTo>
                  <a:pt x="40948" y="189"/>
                  <a:pt x="40718" y="189"/>
                  <a:pt x="40487" y="189"/>
                </a:cubicBezTo>
                <a:cubicBezTo>
                  <a:pt x="40236" y="189"/>
                  <a:pt x="40027" y="251"/>
                  <a:pt x="39797" y="293"/>
                </a:cubicBezTo>
                <a:cubicBezTo>
                  <a:pt x="39567" y="356"/>
                  <a:pt x="39358" y="461"/>
                  <a:pt x="39148" y="565"/>
                </a:cubicBezTo>
                <a:cubicBezTo>
                  <a:pt x="38646" y="816"/>
                  <a:pt x="38207" y="1151"/>
                  <a:pt x="37767" y="1507"/>
                </a:cubicBezTo>
                <a:lnTo>
                  <a:pt x="36972" y="2135"/>
                </a:lnTo>
                <a:cubicBezTo>
                  <a:pt x="36763" y="2281"/>
                  <a:pt x="36533" y="2469"/>
                  <a:pt x="36303" y="2616"/>
                </a:cubicBezTo>
                <a:cubicBezTo>
                  <a:pt x="36052" y="2783"/>
                  <a:pt x="35801" y="2909"/>
                  <a:pt x="35529" y="3034"/>
                </a:cubicBezTo>
                <a:cubicBezTo>
                  <a:pt x="35403" y="3097"/>
                  <a:pt x="35298" y="3139"/>
                  <a:pt x="35173" y="3181"/>
                </a:cubicBezTo>
                <a:cubicBezTo>
                  <a:pt x="35005" y="3223"/>
                  <a:pt x="34838" y="3244"/>
                  <a:pt x="34671" y="3285"/>
                </a:cubicBezTo>
                <a:lnTo>
                  <a:pt x="34315" y="3285"/>
                </a:lnTo>
                <a:cubicBezTo>
                  <a:pt x="34168" y="3244"/>
                  <a:pt x="34043" y="3202"/>
                  <a:pt x="33917" y="3139"/>
                </a:cubicBezTo>
                <a:cubicBezTo>
                  <a:pt x="33436" y="2909"/>
                  <a:pt x="32997" y="2616"/>
                  <a:pt x="32578" y="2302"/>
                </a:cubicBezTo>
                <a:cubicBezTo>
                  <a:pt x="32369" y="2156"/>
                  <a:pt x="32181" y="1988"/>
                  <a:pt x="32013" y="1821"/>
                </a:cubicBezTo>
                <a:cubicBezTo>
                  <a:pt x="31867" y="1674"/>
                  <a:pt x="31741" y="1570"/>
                  <a:pt x="31616" y="1444"/>
                </a:cubicBezTo>
                <a:cubicBezTo>
                  <a:pt x="31281" y="1130"/>
                  <a:pt x="30967" y="775"/>
                  <a:pt x="30591" y="482"/>
                </a:cubicBezTo>
                <a:cubicBezTo>
                  <a:pt x="30444" y="377"/>
                  <a:pt x="30277" y="272"/>
                  <a:pt x="30088" y="168"/>
                </a:cubicBezTo>
                <a:cubicBezTo>
                  <a:pt x="29984" y="105"/>
                  <a:pt x="29879" y="84"/>
                  <a:pt x="29775" y="63"/>
                </a:cubicBezTo>
                <a:cubicBezTo>
                  <a:pt x="29754" y="63"/>
                  <a:pt x="29712" y="42"/>
                  <a:pt x="29670" y="42"/>
                </a:cubicBezTo>
                <a:cubicBezTo>
                  <a:pt x="29607" y="42"/>
                  <a:pt x="29523" y="0"/>
                  <a:pt x="294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Las terribles amenazas de secuestro y violación que ha recibido Charli D' Amelio | Tú en línea">
            <a:extLst>
              <a:ext uri="{FF2B5EF4-FFF2-40B4-BE49-F238E27FC236}">
                <a16:creationId xmlns:a16="http://schemas.microsoft.com/office/drawing/2014/main" id="{A4902668-BBAC-4DD9-AD8E-D02417470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6" t="607" r="17278" b="-30397"/>
          <a:stretch/>
        </p:blipFill>
        <p:spPr bwMode="auto">
          <a:xfrm>
            <a:off x="6050607" y="1723163"/>
            <a:ext cx="1700292" cy="220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49" name="Google Shape;2749;p64"/>
          <p:cNvGrpSpPr/>
          <p:nvPr/>
        </p:nvGrpSpPr>
        <p:grpSpPr>
          <a:xfrm>
            <a:off x="5987570" y="1655704"/>
            <a:ext cx="1799307" cy="1832106"/>
            <a:chOff x="4691776" y="1649313"/>
            <a:chExt cx="1920199" cy="1743037"/>
          </a:xfrm>
        </p:grpSpPr>
        <p:sp>
          <p:nvSpPr>
            <p:cNvPr id="2750" name="Google Shape;2750;p64"/>
            <p:cNvSpPr/>
            <p:nvPr/>
          </p:nvSpPr>
          <p:spPr>
            <a:xfrm>
              <a:off x="6556700" y="1649313"/>
              <a:ext cx="55273" cy="1706999"/>
            </a:xfrm>
            <a:custGeom>
              <a:avLst/>
              <a:gdLst/>
              <a:ahLst/>
              <a:cxnLst/>
              <a:rect l="l" t="t" r="r" b="b"/>
              <a:pathLst>
                <a:path w="3643" h="43136" extrusionOk="0">
                  <a:moveTo>
                    <a:pt x="1885" y="0"/>
                  </a:moveTo>
                  <a:cubicBezTo>
                    <a:pt x="1539" y="0"/>
                    <a:pt x="1253" y="96"/>
                    <a:pt x="1029" y="299"/>
                  </a:cubicBezTo>
                  <a:cubicBezTo>
                    <a:pt x="960" y="285"/>
                    <a:pt x="890" y="277"/>
                    <a:pt x="820" y="277"/>
                  </a:cubicBezTo>
                  <a:cubicBezTo>
                    <a:pt x="396" y="277"/>
                    <a:pt x="0" y="552"/>
                    <a:pt x="13" y="1091"/>
                  </a:cubicBezTo>
                  <a:cubicBezTo>
                    <a:pt x="207" y="14802"/>
                    <a:pt x="372" y="28498"/>
                    <a:pt x="551" y="42209"/>
                  </a:cubicBezTo>
                  <a:cubicBezTo>
                    <a:pt x="551" y="42651"/>
                    <a:pt x="884" y="43136"/>
                    <a:pt x="1394" y="43136"/>
                  </a:cubicBezTo>
                  <a:cubicBezTo>
                    <a:pt x="1402" y="43136"/>
                    <a:pt x="1409" y="43136"/>
                    <a:pt x="1417" y="43135"/>
                  </a:cubicBezTo>
                  <a:cubicBezTo>
                    <a:pt x="1850" y="43120"/>
                    <a:pt x="2254" y="43106"/>
                    <a:pt x="2687" y="43076"/>
                  </a:cubicBezTo>
                  <a:cubicBezTo>
                    <a:pt x="3135" y="43061"/>
                    <a:pt x="3643" y="42747"/>
                    <a:pt x="3613" y="42224"/>
                  </a:cubicBezTo>
                  <a:cubicBezTo>
                    <a:pt x="3165" y="28483"/>
                    <a:pt x="2970" y="14727"/>
                    <a:pt x="2941" y="942"/>
                  </a:cubicBezTo>
                  <a:cubicBezTo>
                    <a:pt x="2941" y="583"/>
                    <a:pt x="2717" y="120"/>
                    <a:pt x="2328" y="45"/>
                  </a:cubicBezTo>
                  <a:cubicBezTo>
                    <a:pt x="2171" y="16"/>
                    <a:pt x="2023" y="0"/>
                    <a:pt x="1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64"/>
            <p:cNvSpPr/>
            <p:nvPr/>
          </p:nvSpPr>
          <p:spPr>
            <a:xfrm>
              <a:off x="4696500" y="1685350"/>
              <a:ext cx="55246" cy="1706999"/>
            </a:xfrm>
            <a:custGeom>
              <a:avLst/>
              <a:gdLst/>
              <a:ahLst/>
              <a:cxnLst/>
              <a:rect l="l" t="t" r="r" b="b"/>
              <a:pathLst>
                <a:path w="3643" h="43136" extrusionOk="0">
                  <a:moveTo>
                    <a:pt x="1885" y="0"/>
                  </a:moveTo>
                  <a:cubicBezTo>
                    <a:pt x="1539" y="0"/>
                    <a:pt x="1253" y="96"/>
                    <a:pt x="1029" y="299"/>
                  </a:cubicBezTo>
                  <a:cubicBezTo>
                    <a:pt x="960" y="285"/>
                    <a:pt x="890" y="277"/>
                    <a:pt x="820" y="277"/>
                  </a:cubicBezTo>
                  <a:cubicBezTo>
                    <a:pt x="396" y="277"/>
                    <a:pt x="0" y="552"/>
                    <a:pt x="13" y="1091"/>
                  </a:cubicBezTo>
                  <a:cubicBezTo>
                    <a:pt x="207" y="14802"/>
                    <a:pt x="372" y="28498"/>
                    <a:pt x="551" y="42209"/>
                  </a:cubicBezTo>
                  <a:cubicBezTo>
                    <a:pt x="551" y="42651"/>
                    <a:pt x="884" y="43136"/>
                    <a:pt x="1394" y="43136"/>
                  </a:cubicBezTo>
                  <a:cubicBezTo>
                    <a:pt x="1402" y="43136"/>
                    <a:pt x="1409" y="43136"/>
                    <a:pt x="1417" y="43135"/>
                  </a:cubicBezTo>
                  <a:cubicBezTo>
                    <a:pt x="1850" y="43120"/>
                    <a:pt x="2254" y="43106"/>
                    <a:pt x="2687" y="43076"/>
                  </a:cubicBezTo>
                  <a:cubicBezTo>
                    <a:pt x="3135" y="43061"/>
                    <a:pt x="3643" y="42747"/>
                    <a:pt x="3613" y="42224"/>
                  </a:cubicBezTo>
                  <a:cubicBezTo>
                    <a:pt x="3165" y="28483"/>
                    <a:pt x="2970" y="14727"/>
                    <a:pt x="2941" y="942"/>
                  </a:cubicBezTo>
                  <a:cubicBezTo>
                    <a:pt x="2941" y="583"/>
                    <a:pt x="2717" y="120"/>
                    <a:pt x="2328" y="45"/>
                  </a:cubicBezTo>
                  <a:cubicBezTo>
                    <a:pt x="2171" y="16"/>
                    <a:pt x="2023" y="0"/>
                    <a:pt x="1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64"/>
            <p:cNvSpPr/>
            <p:nvPr/>
          </p:nvSpPr>
          <p:spPr>
            <a:xfrm rot="5400000">
              <a:off x="5623078" y="723336"/>
              <a:ext cx="57596" cy="1920199"/>
            </a:xfrm>
            <a:custGeom>
              <a:avLst/>
              <a:gdLst/>
              <a:ahLst/>
              <a:cxnLst/>
              <a:rect l="l" t="t" r="r" b="b"/>
              <a:pathLst>
                <a:path w="3643" h="43136" extrusionOk="0">
                  <a:moveTo>
                    <a:pt x="1885" y="0"/>
                  </a:moveTo>
                  <a:cubicBezTo>
                    <a:pt x="1539" y="0"/>
                    <a:pt x="1253" y="96"/>
                    <a:pt x="1029" y="299"/>
                  </a:cubicBezTo>
                  <a:cubicBezTo>
                    <a:pt x="960" y="285"/>
                    <a:pt x="890" y="277"/>
                    <a:pt x="820" y="277"/>
                  </a:cubicBezTo>
                  <a:cubicBezTo>
                    <a:pt x="396" y="277"/>
                    <a:pt x="0" y="552"/>
                    <a:pt x="13" y="1091"/>
                  </a:cubicBezTo>
                  <a:cubicBezTo>
                    <a:pt x="207" y="14802"/>
                    <a:pt x="372" y="28498"/>
                    <a:pt x="551" y="42209"/>
                  </a:cubicBezTo>
                  <a:cubicBezTo>
                    <a:pt x="551" y="42651"/>
                    <a:pt x="884" y="43136"/>
                    <a:pt x="1394" y="43136"/>
                  </a:cubicBezTo>
                  <a:cubicBezTo>
                    <a:pt x="1402" y="43136"/>
                    <a:pt x="1409" y="43136"/>
                    <a:pt x="1417" y="43135"/>
                  </a:cubicBezTo>
                  <a:cubicBezTo>
                    <a:pt x="1850" y="43120"/>
                    <a:pt x="2254" y="43106"/>
                    <a:pt x="2687" y="43076"/>
                  </a:cubicBezTo>
                  <a:cubicBezTo>
                    <a:pt x="3135" y="43061"/>
                    <a:pt x="3643" y="42747"/>
                    <a:pt x="3613" y="42224"/>
                  </a:cubicBezTo>
                  <a:cubicBezTo>
                    <a:pt x="3165" y="28483"/>
                    <a:pt x="2970" y="14727"/>
                    <a:pt x="2941" y="942"/>
                  </a:cubicBezTo>
                  <a:cubicBezTo>
                    <a:pt x="2941" y="583"/>
                    <a:pt x="2717" y="120"/>
                    <a:pt x="2328" y="45"/>
                  </a:cubicBezTo>
                  <a:cubicBezTo>
                    <a:pt x="2171" y="16"/>
                    <a:pt x="2023" y="0"/>
                    <a:pt x="1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64"/>
            <p:cNvSpPr/>
            <p:nvPr/>
          </p:nvSpPr>
          <p:spPr>
            <a:xfrm rot="5400000">
              <a:off x="5632341" y="2412995"/>
              <a:ext cx="51029" cy="1900464"/>
            </a:xfrm>
            <a:custGeom>
              <a:avLst/>
              <a:gdLst/>
              <a:ahLst/>
              <a:cxnLst/>
              <a:rect l="l" t="t" r="r" b="b"/>
              <a:pathLst>
                <a:path w="3643" h="43136" extrusionOk="0">
                  <a:moveTo>
                    <a:pt x="1885" y="0"/>
                  </a:moveTo>
                  <a:cubicBezTo>
                    <a:pt x="1539" y="0"/>
                    <a:pt x="1253" y="96"/>
                    <a:pt x="1029" y="299"/>
                  </a:cubicBezTo>
                  <a:cubicBezTo>
                    <a:pt x="960" y="285"/>
                    <a:pt x="890" y="277"/>
                    <a:pt x="820" y="277"/>
                  </a:cubicBezTo>
                  <a:cubicBezTo>
                    <a:pt x="396" y="277"/>
                    <a:pt x="0" y="552"/>
                    <a:pt x="13" y="1091"/>
                  </a:cubicBezTo>
                  <a:cubicBezTo>
                    <a:pt x="207" y="14802"/>
                    <a:pt x="372" y="28498"/>
                    <a:pt x="551" y="42209"/>
                  </a:cubicBezTo>
                  <a:cubicBezTo>
                    <a:pt x="551" y="42651"/>
                    <a:pt x="884" y="43136"/>
                    <a:pt x="1394" y="43136"/>
                  </a:cubicBezTo>
                  <a:cubicBezTo>
                    <a:pt x="1402" y="43136"/>
                    <a:pt x="1409" y="43136"/>
                    <a:pt x="1417" y="43135"/>
                  </a:cubicBezTo>
                  <a:cubicBezTo>
                    <a:pt x="1850" y="43120"/>
                    <a:pt x="2254" y="43106"/>
                    <a:pt x="2687" y="43076"/>
                  </a:cubicBezTo>
                  <a:cubicBezTo>
                    <a:pt x="3135" y="43061"/>
                    <a:pt x="3643" y="42747"/>
                    <a:pt x="3613" y="42224"/>
                  </a:cubicBezTo>
                  <a:cubicBezTo>
                    <a:pt x="3165" y="28483"/>
                    <a:pt x="2970" y="14727"/>
                    <a:pt x="2941" y="942"/>
                  </a:cubicBezTo>
                  <a:cubicBezTo>
                    <a:pt x="2941" y="583"/>
                    <a:pt x="2717" y="120"/>
                    <a:pt x="2328" y="45"/>
                  </a:cubicBezTo>
                  <a:cubicBezTo>
                    <a:pt x="2171" y="16"/>
                    <a:pt x="2023" y="0"/>
                    <a:pt x="1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50"/>
          <p:cNvSpPr txBox="1">
            <a:spLocks noGrp="1"/>
          </p:cNvSpPr>
          <p:nvPr>
            <p:ph type="title"/>
          </p:nvPr>
        </p:nvSpPr>
        <p:spPr>
          <a:xfrm>
            <a:off x="2765871" y="1869625"/>
            <a:ext cx="3482658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Cierre</a:t>
            </a:r>
            <a:endParaRPr dirty="0"/>
          </a:p>
        </p:txBody>
      </p:sp>
      <p:sp>
        <p:nvSpPr>
          <p:cNvPr id="2053" name="Google Shape;2053;p50"/>
          <p:cNvSpPr txBox="1">
            <a:spLocks noGrp="1"/>
          </p:cNvSpPr>
          <p:nvPr>
            <p:ph type="title" idx="2"/>
          </p:nvPr>
        </p:nvSpPr>
        <p:spPr>
          <a:xfrm>
            <a:off x="2905500" y="1519150"/>
            <a:ext cx="3203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2054" name="Google Shape;2054;p50"/>
          <p:cNvGrpSpPr/>
          <p:nvPr/>
        </p:nvGrpSpPr>
        <p:grpSpPr>
          <a:xfrm rot="1124905">
            <a:off x="7795240" y="4089608"/>
            <a:ext cx="482705" cy="502429"/>
            <a:chOff x="5196600" y="2162225"/>
            <a:chExt cx="482725" cy="502450"/>
          </a:xfrm>
        </p:grpSpPr>
        <p:sp>
          <p:nvSpPr>
            <p:cNvPr id="2055" name="Google Shape;2055;p50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0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0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0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0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0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0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0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0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50"/>
          <p:cNvGrpSpPr/>
          <p:nvPr/>
        </p:nvGrpSpPr>
        <p:grpSpPr>
          <a:xfrm>
            <a:off x="323700" y="751388"/>
            <a:ext cx="763750" cy="723975"/>
            <a:chOff x="3919050" y="4070275"/>
            <a:chExt cx="763750" cy="723975"/>
          </a:xfrm>
        </p:grpSpPr>
        <p:sp>
          <p:nvSpPr>
            <p:cNvPr id="2065" name="Google Shape;2065;p50"/>
            <p:cNvSpPr/>
            <p:nvPr/>
          </p:nvSpPr>
          <p:spPr>
            <a:xfrm>
              <a:off x="3919050" y="4070275"/>
              <a:ext cx="763750" cy="723975"/>
            </a:xfrm>
            <a:custGeom>
              <a:avLst/>
              <a:gdLst/>
              <a:ahLst/>
              <a:cxnLst/>
              <a:rect l="l" t="t" r="r" b="b"/>
              <a:pathLst>
                <a:path w="30550" h="28959" fill="none" extrusionOk="0">
                  <a:moveTo>
                    <a:pt x="19857" y="12659"/>
                  </a:moveTo>
                  <a:cubicBezTo>
                    <a:pt x="19146" y="11132"/>
                    <a:pt x="22954" y="11153"/>
                    <a:pt x="23916" y="11090"/>
                  </a:cubicBezTo>
                  <a:cubicBezTo>
                    <a:pt x="25820" y="11027"/>
                    <a:pt x="28959" y="10630"/>
                    <a:pt x="29607" y="8516"/>
                  </a:cubicBezTo>
                  <a:cubicBezTo>
                    <a:pt x="30549" y="5420"/>
                    <a:pt x="26009" y="2469"/>
                    <a:pt x="23707" y="1612"/>
                  </a:cubicBezTo>
                  <a:cubicBezTo>
                    <a:pt x="19418" y="0"/>
                    <a:pt x="12450" y="816"/>
                    <a:pt x="8496" y="3181"/>
                  </a:cubicBezTo>
                  <a:cubicBezTo>
                    <a:pt x="4583" y="5524"/>
                    <a:pt x="1842" y="10316"/>
                    <a:pt x="921" y="14626"/>
                  </a:cubicBezTo>
                  <a:cubicBezTo>
                    <a:pt x="1" y="18894"/>
                    <a:pt x="2156" y="23309"/>
                    <a:pt x="5859" y="25695"/>
                  </a:cubicBezTo>
                  <a:cubicBezTo>
                    <a:pt x="10588" y="28749"/>
                    <a:pt x="18392" y="28959"/>
                    <a:pt x="21468" y="23602"/>
                  </a:cubicBezTo>
                  <a:cubicBezTo>
                    <a:pt x="22619" y="21573"/>
                    <a:pt x="23079" y="19187"/>
                    <a:pt x="22305" y="17011"/>
                  </a:cubicBezTo>
                  <a:cubicBezTo>
                    <a:pt x="21866" y="15714"/>
                    <a:pt x="19376" y="13559"/>
                    <a:pt x="20045" y="1232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0"/>
            <p:cNvSpPr/>
            <p:nvPr/>
          </p:nvSpPr>
          <p:spPr>
            <a:xfrm>
              <a:off x="3978675" y="4453700"/>
              <a:ext cx="112500" cy="102025"/>
            </a:xfrm>
            <a:custGeom>
              <a:avLst/>
              <a:gdLst/>
              <a:ahLst/>
              <a:cxnLst/>
              <a:rect l="l" t="t" r="r" b="b"/>
              <a:pathLst>
                <a:path w="4500" h="4081" fill="none" extrusionOk="0">
                  <a:moveTo>
                    <a:pt x="2805" y="272"/>
                  </a:moveTo>
                  <a:cubicBezTo>
                    <a:pt x="1424" y="754"/>
                    <a:pt x="1" y="3767"/>
                    <a:pt x="2093" y="3913"/>
                  </a:cubicBezTo>
                  <a:cubicBezTo>
                    <a:pt x="3872" y="4081"/>
                    <a:pt x="4416" y="1612"/>
                    <a:pt x="4499" y="314"/>
                  </a:cubicBezTo>
                  <a:cubicBezTo>
                    <a:pt x="3830" y="0"/>
                    <a:pt x="3056" y="0"/>
                    <a:pt x="2428" y="440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0"/>
            <p:cNvSpPr/>
            <p:nvPr/>
          </p:nvSpPr>
          <p:spPr>
            <a:xfrm>
              <a:off x="4029950" y="4258050"/>
              <a:ext cx="124525" cy="151200"/>
            </a:xfrm>
            <a:custGeom>
              <a:avLst/>
              <a:gdLst/>
              <a:ahLst/>
              <a:cxnLst/>
              <a:rect l="l" t="t" r="r" b="b"/>
              <a:pathLst>
                <a:path w="4981" h="6048" fill="none" extrusionOk="0">
                  <a:moveTo>
                    <a:pt x="1800" y="817"/>
                  </a:moveTo>
                  <a:cubicBezTo>
                    <a:pt x="0" y="1633"/>
                    <a:pt x="105" y="6048"/>
                    <a:pt x="2846" y="4813"/>
                  </a:cubicBezTo>
                  <a:cubicBezTo>
                    <a:pt x="4980" y="3851"/>
                    <a:pt x="4562" y="1"/>
                    <a:pt x="1800" y="11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4141375" y="4158150"/>
              <a:ext cx="208200" cy="109875"/>
            </a:xfrm>
            <a:custGeom>
              <a:avLst/>
              <a:gdLst/>
              <a:ahLst/>
              <a:cxnLst/>
              <a:rect l="l" t="t" r="r" b="b"/>
              <a:pathLst>
                <a:path w="8328" h="4395" fill="none" extrusionOk="0">
                  <a:moveTo>
                    <a:pt x="4854" y="838"/>
                  </a:moveTo>
                  <a:cubicBezTo>
                    <a:pt x="3201" y="1"/>
                    <a:pt x="0" y="4395"/>
                    <a:pt x="5064" y="3955"/>
                  </a:cubicBezTo>
                  <a:cubicBezTo>
                    <a:pt x="8328" y="3662"/>
                    <a:pt x="7909" y="628"/>
                    <a:pt x="4666" y="98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0"/>
            <p:cNvSpPr/>
            <p:nvPr/>
          </p:nvSpPr>
          <p:spPr>
            <a:xfrm>
              <a:off x="4428550" y="4150825"/>
              <a:ext cx="159550" cy="102550"/>
            </a:xfrm>
            <a:custGeom>
              <a:avLst/>
              <a:gdLst/>
              <a:ahLst/>
              <a:cxnLst/>
              <a:rect l="l" t="t" r="r" b="b"/>
              <a:pathLst>
                <a:path w="6382" h="4102" fill="none" extrusionOk="0">
                  <a:moveTo>
                    <a:pt x="2637" y="607"/>
                  </a:moveTo>
                  <a:cubicBezTo>
                    <a:pt x="0" y="587"/>
                    <a:pt x="1235" y="4102"/>
                    <a:pt x="3871" y="3369"/>
                  </a:cubicBezTo>
                  <a:cubicBezTo>
                    <a:pt x="6382" y="2679"/>
                    <a:pt x="4792" y="1"/>
                    <a:pt x="2490" y="2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0"/>
            <p:cNvSpPr/>
            <p:nvPr/>
          </p:nvSpPr>
          <p:spPr>
            <a:xfrm>
              <a:off x="4096900" y="4637300"/>
              <a:ext cx="208225" cy="80575"/>
            </a:xfrm>
            <a:custGeom>
              <a:avLst/>
              <a:gdLst/>
              <a:ahLst/>
              <a:cxnLst/>
              <a:rect l="l" t="t" r="r" b="b"/>
              <a:pathLst>
                <a:path w="8329" h="3223" fill="none" extrusionOk="0">
                  <a:moveTo>
                    <a:pt x="1549" y="586"/>
                  </a:moveTo>
                  <a:cubicBezTo>
                    <a:pt x="1" y="294"/>
                    <a:pt x="398" y="1486"/>
                    <a:pt x="1026" y="2093"/>
                  </a:cubicBezTo>
                  <a:cubicBezTo>
                    <a:pt x="1633" y="2700"/>
                    <a:pt x="3871" y="3223"/>
                    <a:pt x="4708" y="3014"/>
                  </a:cubicBezTo>
                  <a:cubicBezTo>
                    <a:pt x="8328" y="2072"/>
                    <a:pt x="3516" y="1"/>
                    <a:pt x="1549" y="586"/>
                  </a:cubicBezTo>
                  <a:close/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0"/>
            <p:cNvSpPr/>
            <p:nvPr/>
          </p:nvSpPr>
          <p:spPr>
            <a:xfrm>
              <a:off x="4315025" y="4487700"/>
              <a:ext cx="128700" cy="182575"/>
            </a:xfrm>
            <a:custGeom>
              <a:avLst/>
              <a:gdLst/>
              <a:ahLst/>
              <a:cxnLst/>
              <a:rect l="l" t="t" r="r" b="b"/>
              <a:pathLst>
                <a:path w="5148" h="7303" fill="none" extrusionOk="0">
                  <a:moveTo>
                    <a:pt x="2449" y="1863"/>
                  </a:moveTo>
                  <a:cubicBezTo>
                    <a:pt x="1" y="3495"/>
                    <a:pt x="2533" y="7303"/>
                    <a:pt x="4081" y="4625"/>
                  </a:cubicBezTo>
                  <a:cubicBezTo>
                    <a:pt x="5148" y="2762"/>
                    <a:pt x="3725" y="0"/>
                    <a:pt x="1737" y="2197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0"/>
            <p:cNvSpPr/>
            <p:nvPr/>
          </p:nvSpPr>
          <p:spPr>
            <a:xfrm>
              <a:off x="3930550" y="4527975"/>
              <a:ext cx="515800" cy="265750"/>
            </a:xfrm>
            <a:custGeom>
              <a:avLst/>
              <a:gdLst/>
              <a:ahLst/>
              <a:cxnLst/>
              <a:rect l="l" t="t" r="r" b="b"/>
              <a:pathLst>
                <a:path w="20632" h="10630" fill="none" extrusionOk="0">
                  <a:moveTo>
                    <a:pt x="273" y="1"/>
                  </a:moveTo>
                  <a:cubicBezTo>
                    <a:pt x="1" y="503"/>
                    <a:pt x="754" y="1549"/>
                    <a:pt x="963" y="2093"/>
                  </a:cubicBezTo>
                  <a:cubicBezTo>
                    <a:pt x="1194" y="2721"/>
                    <a:pt x="1298" y="3348"/>
                    <a:pt x="1466" y="3976"/>
                  </a:cubicBezTo>
                  <a:cubicBezTo>
                    <a:pt x="1800" y="5273"/>
                    <a:pt x="2658" y="6466"/>
                    <a:pt x="3683" y="7303"/>
                  </a:cubicBezTo>
                  <a:cubicBezTo>
                    <a:pt x="6090" y="9249"/>
                    <a:pt x="9103" y="10190"/>
                    <a:pt x="12137" y="10462"/>
                  </a:cubicBezTo>
                  <a:cubicBezTo>
                    <a:pt x="13852" y="10630"/>
                    <a:pt x="15735" y="10002"/>
                    <a:pt x="17326" y="9374"/>
                  </a:cubicBezTo>
                  <a:cubicBezTo>
                    <a:pt x="18330" y="8977"/>
                    <a:pt x="20632" y="7366"/>
                    <a:pt x="20464" y="6215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0"/>
            <p:cNvSpPr/>
            <p:nvPr/>
          </p:nvSpPr>
          <p:spPr>
            <a:xfrm>
              <a:off x="4423300" y="4287350"/>
              <a:ext cx="247450" cy="125050"/>
            </a:xfrm>
            <a:custGeom>
              <a:avLst/>
              <a:gdLst/>
              <a:ahLst/>
              <a:cxnLst/>
              <a:rect l="l" t="t" r="r" b="b"/>
              <a:pathLst>
                <a:path w="9898" h="5002" fill="none" extrusionOk="0">
                  <a:moveTo>
                    <a:pt x="106" y="5001"/>
                  </a:moveTo>
                  <a:cubicBezTo>
                    <a:pt x="1" y="3955"/>
                    <a:pt x="1110" y="3704"/>
                    <a:pt x="1884" y="3641"/>
                  </a:cubicBezTo>
                  <a:cubicBezTo>
                    <a:pt x="3223" y="3537"/>
                    <a:pt x="4604" y="3516"/>
                    <a:pt x="5922" y="3307"/>
                  </a:cubicBezTo>
                  <a:cubicBezTo>
                    <a:pt x="7659" y="3014"/>
                    <a:pt x="9898" y="1947"/>
                    <a:pt x="9437" y="1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0"/>
            <p:cNvSpPr/>
            <p:nvPr/>
          </p:nvSpPr>
          <p:spPr>
            <a:xfrm>
              <a:off x="4007975" y="4483000"/>
              <a:ext cx="28275" cy="54425"/>
            </a:xfrm>
            <a:custGeom>
              <a:avLst/>
              <a:gdLst/>
              <a:ahLst/>
              <a:cxnLst/>
              <a:rect l="l" t="t" r="r" b="b"/>
              <a:pathLst>
                <a:path w="1131" h="2177" fill="none" extrusionOk="0">
                  <a:moveTo>
                    <a:pt x="1" y="2176"/>
                  </a:moveTo>
                  <a:cubicBezTo>
                    <a:pt x="273" y="1653"/>
                    <a:pt x="586" y="230"/>
                    <a:pt x="113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0"/>
            <p:cNvSpPr/>
            <p:nvPr/>
          </p:nvSpPr>
          <p:spPr>
            <a:xfrm>
              <a:off x="4019475" y="4500775"/>
              <a:ext cx="19900" cy="44500"/>
            </a:xfrm>
            <a:custGeom>
              <a:avLst/>
              <a:gdLst/>
              <a:ahLst/>
              <a:cxnLst/>
              <a:rect l="l" t="t" r="r" b="b"/>
              <a:pathLst>
                <a:path w="796" h="1780" fill="none" extrusionOk="0">
                  <a:moveTo>
                    <a:pt x="22" y="1779"/>
                  </a:moveTo>
                  <a:cubicBezTo>
                    <a:pt x="1" y="1695"/>
                    <a:pt x="587" y="189"/>
                    <a:pt x="79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0"/>
            <p:cNvSpPr/>
            <p:nvPr/>
          </p:nvSpPr>
          <p:spPr>
            <a:xfrm>
              <a:off x="4041975" y="4503925"/>
              <a:ext cx="18325" cy="43425"/>
            </a:xfrm>
            <a:custGeom>
              <a:avLst/>
              <a:gdLst/>
              <a:ahLst/>
              <a:cxnLst/>
              <a:rect l="l" t="t" r="r" b="b"/>
              <a:pathLst>
                <a:path w="733" h="1737" fill="none" extrusionOk="0">
                  <a:moveTo>
                    <a:pt x="1" y="1737"/>
                  </a:moveTo>
                  <a:cubicBezTo>
                    <a:pt x="273" y="1151"/>
                    <a:pt x="482" y="544"/>
                    <a:pt x="73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0"/>
            <p:cNvSpPr/>
            <p:nvPr/>
          </p:nvSpPr>
          <p:spPr>
            <a:xfrm>
              <a:off x="4122525" y="4665550"/>
              <a:ext cx="16250" cy="21475"/>
            </a:xfrm>
            <a:custGeom>
              <a:avLst/>
              <a:gdLst/>
              <a:ahLst/>
              <a:cxnLst/>
              <a:rect l="l" t="t" r="r" b="b"/>
              <a:pathLst>
                <a:path w="650" h="859" fill="none" extrusionOk="0">
                  <a:moveTo>
                    <a:pt x="1" y="858"/>
                  </a:moveTo>
                  <a:cubicBezTo>
                    <a:pt x="336" y="670"/>
                    <a:pt x="294" y="105"/>
                    <a:pt x="64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0"/>
            <p:cNvSpPr/>
            <p:nvPr/>
          </p:nvSpPr>
          <p:spPr>
            <a:xfrm>
              <a:off x="4142925" y="4674450"/>
              <a:ext cx="11550" cy="23550"/>
            </a:xfrm>
            <a:custGeom>
              <a:avLst/>
              <a:gdLst/>
              <a:ahLst/>
              <a:cxnLst/>
              <a:rect l="l" t="t" r="r" b="b"/>
              <a:pathLst>
                <a:path w="462" h="942" fill="none" extrusionOk="0">
                  <a:moveTo>
                    <a:pt x="1" y="942"/>
                  </a:moveTo>
                  <a:cubicBezTo>
                    <a:pt x="210" y="691"/>
                    <a:pt x="294" y="293"/>
                    <a:pt x="461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0"/>
            <p:cNvSpPr/>
            <p:nvPr/>
          </p:nvSpPr>
          <p:spPr>
            <a:xfrm>
              <a:off x="4163325" y="4679150"/>
              <a:ext cx="11025" cy="29325"/>
            </a:xfrm>
            <a:custGeom>
              <a:avLst/>
              <a:gdLst/>
              <a:ahLst/>
              <a:cxnLst/>
              <a:rect l="l" t="t" r="r" b="b"/>
              <a:pathLst>
                <a:path w="441" h="1173" fill="none" extrusionOk="0">
                  <a:moveTo>
                    <a:pt x="1" y="1172"/>
                  </a:moveTo>
                  <a:cubicBezTo>
                    <a:pt x="126" y="796"/>
                    <a:pt x="273" y="398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0"/>
            <p:cNvSpPr/>
            <p:nvPr/>
          </p:nvSpPr>
          <p:spPr>
            <a:xfrm>
              <a:off x="4361075" y="4566675"/>
              <a:ext cx="19900" cy="41350"/>
            </a:xfrm>
            <a:custGeom>
              <a:avLst/>
              <a:gdLst/>
              <a:ahLst/>
              <a:cxnLst/>
              <a:rect l="l" t="t" r="r" b="b"/>
              <a:pathLst>
                <a:path w="796" h="1654" fill="none" extrusionOk="0">
                  <a:moveTo>
                    <a:pt x="209" y="1654"/>
                  </a:moveTo>
                  <a:cubicBezTo>
                    <a:pt x="0" y="1277"/>
                    <a:pt x="565" y="336"/>
                    <a:pt x="774" y="1"/>
                  </a:cubicBezTo>
                  <a:cubicBezTo>
                    <a:pt x="795" y="64"/>
                    <a:pt x="795" y="85"/>
                    <a:pt x="774" y="12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0"/>
            <p:cNvSpPr/>
            <p:nvPr/>
          </p:nvSpPr>
          <p:spPr>
            <a:xfrm>
              <a:off x="4377800" y="4581850"/>
              <a:ext cx="11525" cy="36125"/>
            </a:xfrm>
            <a:custGeom>
              <a:avLst/>
              <a:gdLst/>
              <a:ahLst/>
              <a:cxnLst/>
              <a:rect l="l" t="t" r="r" b="b"/>
              <a:pathLst>
                <a:path w="461" h="1445" fill="none" extrusionOk="0">
                  <a:moveTo>
                    <a:pt x="1" y="1444"/>
                  </a:moveTo>
                  <a:cubicBezTo>
                    <a:pt x="273" y="1235"/>
                    <a:pt x="356" y="398"/>
                    <a:pt x="461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0"/>
            <p:cNvSpPr/>
            <p:nvPr/>
          </p:nvSpPr>
          <p:spPr>
            <a:xfrm>
              <a:off x="4395075" y="4593375"/>
              <a:ext cx="8900" cy="29825"/>
            </a:xfrm>
            <a:custGeom>
              <a:avLst/>
              <a:gdLst/>
              <a:ahLst/>
              <a:cxnLst/>
              <a:rect l="l" t="t" r="r" b="b"/>
              <a:pathLst>
                <a:path w="356" h="1193" fill="none" extrusionOk="0">
                  <a:moveTo>
                    <a:pt x="0" y="1193"/>
                  </a:moveTo>
                  <a:cubicBezTo>
                    <a:pt x="251" y="879"/>
                    <a:pt x="356" y="398"/>
                    <a:pt x="314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0"/>
            <p:cNvSpPr/>
            <p:nvPr/>
          </p:nvSpPr>
          <p:spPr>
            <a:xfrm>
              <a:off x="4051925" y="4318225"/>
              <a:ext cx="13100" cy="42375"/>
            </a:xfrm>
            <a:custGeom>
              <a:avLst/>
              <a:gdLst/>
              <a:ahLst/>
              <a:cxnLst/>
              <a:rect l="l" t="t" r="r" b="b"/>
              <a:pathLst>
                <a:path w="524" h="1695" fill="none" extrusionOk="0">
                  <a:moveTo>
                    <a:pt x="0" y="1695"/>
                  </a:moveTo>
                  <a:cubicBezTo>
                    <a:pt x="105" y="1381"/>
                    <a:pt x="314" y="0"/>
                    <a:pt x="52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0"/>
            <p:cNvSpPr/>
            <p:nvPr/>
          </p:nvSpPr>
          <p:spPr>
            <a:xfrm>
              <a:off x="4070225" y="4337050"/>
              <a:ext cx="14675" cy="40300"/>
            </a:xfrm>
            <a:custGeom>
              <a:avLst/>
              <a:gdLst/>
              <a:ahLst/>
              <a:cxnLst/>
              <a:rect l="l" t="t" r="r" b="b"/>
              <a:pathLst>
                <a:path w="587" h="1612" fill="none" extrusionOk="0">
                  <a:moveTo>
                    <a:pt x="1" y="1612"/>
                  </a:moveTo>
                  <a:cubicBezTo>
                    <a:pt x="273" y="1465"/>
                    <a:pt x="335" y="377"/>
                    <a:pt x="586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0"/>
            <p:cNvSpPr/>
            <p:nvPr/>
          </p:nvSpPr>
          <p:spPr>
            <a:xfrm>
              <a:off x="4099525" y="4323975"/>
              <a:ext cx="17800" cy="59650"/>
            </a:xfrm>
            <a:custGeom>
              <a:avLst/>
              <a:gdLst/>
              <a:ahLst/>
              <a:cxnLst/>
              <a:rect l="l" t="t" r="r" b="b"/>
              <a:pathLst>
                <a:path w="712" h="2386" fill="none" extrusionOk="0">
                  <a:moveTo>
                    <a:pt x="0" y="2386"/>
                  </a:moveTo>
                  <a:cubicBezTo>
                    <a:pt x="293" y="1611"/>
                    <a:pt x="481" y="795"/>
                    <a:pt x="71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0"/>
            <p:cNvSpPr/>
            <p:nvPr/>
          </p:nvSpPr>
          <p:spPr>
            <a:xfrm>
              <a:off x="4213025" y="4212025"/>
              <a:ext cx="16250" cy="40300"/>
            </a:xfrm>
            <a:custGeom>
              <a:avLst/>
              <a:gdLst/>
              <a:ahLst/>
              <a:cxnLst/>
              <a:rect l="l" t="t" r="r" b="b"/>
              <a:pathLst>
                <a:path w="650" h="1612" fill="none" extrusionOk="0">
                  <a:moveTo>
                    <a:pt x="1" y="1612"/>
                  </a:moveTo>
                  <a:cubicBezTo>
                    <a:pt x="231" y="1089"/>
                    <a:pt x="461" y="566"/>
                    <a:pt x="649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4242325" y="4220925"/>
              <a:ext cx="15200" cy="34550"/>
            </a:xfrm>
            <a:custGeom>
              <a:avLst/>
              <a:gdLst/>
              <a:ahLst/>
              <a:cxnLst/>
              <a:rect l="l" t="t" r="r" b="b"/>
              <a:pathLst>
                <a:path w="608" h="1382" fill="none" extrusionOk="0">
                  <a:moveTo>
                    <a:pt x="0" y="1381"/>
                  </a:moveTo>
                  <a:cubicBezTo>
                    <a:pt x="42" y="942"/>
                    <a:pt x="293" y="314"/>
                    <a:pt x="607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4265350" y="4221975"/>
              <a:ext cx="11000" cy="33500"/>
            </a:xfrm>
            <a:custGeom>
              <a:avLst/>
              <a:gdLst/>
              <a:ahLst/>
              <a:cxnLst/>
              <a:rect l="l" t="t" r="r" b="b"/>
              <a:pathLst>
                <a:path w="440" h="1340" fill="none" extrusionOk="0">
                  <a:moveTo>
                    <a:pt x="0" y="1339"/>
                  </a:moveTo>
                  <a:cubicBezTo>
                    <a:pt x="126" y="900"/>
                    <a:pt x="251" y="419"/>
                    <a:pt x="43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0"/>
            <p:cNvSpPr/>
            <p:nvPr/>
          </p:nvSpPr>
          <p:spPr>
            <a:xfrm>
              <a:off x="4286250" y="4230350"/>
              <a:ext cx="11025" cy="20925"/>
            </a:xfrm>
            <a:custGeom>
              <a:avLst/>
              <a:gdLst/>
              <a:ahLst/>
              <a:cxnLst/>
              <a:rect l="l" t="t" r="r" b="b"/>
              <a:pathLst>
                <a:path w="441" h="837" fill="none" extrusionOk="0">
                  <a:moveTo>
                    <a:pt x="1" y="837"/>
                  </a:moveTo>
                  <a:cubicBezTo>
                    <a:pt x="168" y="607"/>
                    <a:pt x="357" y="293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0"/>
            <p:cNvSpPr/>
            <p:nvPr/>
          </p:nvSpPr>
          <p:spPr>
            <a:xfrm>
              <a:off x="4473525" y="4183775"/>
              <a:ext cx="14675" cy="36650"/>
            </a:xfrm>
            <a:custGeom>
              <a:avLst/>
              <a:gdLst/>
              <a:ahLst/>
              <a:cxnLst/>
              <a:rect l="l" t="t" r="r" b="b"/>
              <a:pathLst>
                <a:path w="587" h="1466" fill="none" extrusionOk="0">
                  <a:moveTo>
                    <a:pt x="147" y="1465"/>
                  </a:moveTo>
                  <a:cubicBezTo>
                    <a:pt x="1" y="1173"/>
                    <a:pt x="377" y="147"/>
                    <a:pt x="58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0"/>
            <p:cNvSpPr/>
            <p:nvPr/>
          </p:nvSpPr>
          <p:spPr>
            <a:xfrm>
              <a:off x="4495500" y="4200525"/>
              <a:ext cx="14150" cy="34550"/>
            </a:xfrm>
            <a:custGeom>
              <a:avLst/>
              <a:gdLst/>
              <a:ahLst/>
              <a:cxnLst/>
              <a:rect l="l" t="t" r="r" b="b"/>
              <a:pathLst>
                <a:path w="566" h="1382" fill="none" extrusionOk="0">
                  <a:moveTo>
                    <a:pt x="0" y="1381"/>
                  </a:moveTo>
                  <a:cubicBezTo>
                    <a:pt x="126" y="921"/>
                    <a:pt x="377" y="440"/>
                    <a:pt x="56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4519550" y="4198425"/>
              <a:ext cx="16250" cy="33500"/>
            </a:xfrm>
            <a:custGeom>
              <a:avLst/>
              <a:gdLst/>
              <a:ahLst/>
              <a:cxnLst/>
              <a:rect l="l" t="t" r="r" b="b"/>
              <a:pathLst>
                <a:path w="650" h="1340" fill="none" extrusionOk="0">
                  <a:moveTo>
                    <a:pt x="1" y="1340"/>
                  </a:moveTo>
                  <a:cubicBezTo>
                    <a:pt x="252" y="1047"/>
                    <a:pt x="650" y="398"/>
                    <a:pt x="60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3" name="Google Shape;2093;p50"/>
          <p:cNvGrpSpPr/>
          <p:nvPr/>
        </p:nvGrpSpPr>
        <p:grpSpPr>
          <a:xfrm>
            <a:off x="1008850" y="1152975"/>
            <a:ext cx="219700" cy="716650"/>
            <a:chOff x="4771700" y="4284750"/>
            <a:chExt cx="219700" cy="716650"/>
          </a:xfrm>
        </p:grpSpPr>
        <p:sp>
          <p:nvSpPr>
            <p:cNvPr id="2094" name="Google Shape;2094;p50"/>
            <p:cNvSpPr/>
            <p:nvPr/>
          </p:nvSpPr>
          <p:spPr>
            <a:xfrm>
              <a:off x="4771700" y="4284750"/>
              <a:ext cx="90500" cy="161125"/>
            </a:xfrm>
            <a:custGeom>
              <a:avLst/>
              <a:gdLst/>
              <a:ahLst/>
              <a:cxnLst/>
              <a:rect l="l" t="t" r="r" b="b"/>
              <a:pathLst>
                <a:path w="3620" h="6445" fill="none" extrusionOk="0">
                  <a:moveTo>
                    <a:pt x="1402" y="6152"/>
                  </a:moveTo>
                  <a:cubicBezTo>
                    <a:pt x="0" y="4373"/>
                    <a:pt x="84" y="1193"/>
                    <a:pt x="2260" y="0"/>
                  </a:cubicBezTo>
                  <a:cubicBezTo>
                    <a:pt x="2406" y="628"/>
                    <a:pt x="2992" y="1151"/>
                    <a:pt x="3243" y="1779"/>
                  </a:cubicBezTo>
                  <a:cubicBezTo>
                    <a:pt x="3536" y="2469"/>
                    <a:pt x="3620" y="3285"/>
                    <a:pt x="3578" y="3997"/>
                  </a:cubicBezTo>
                  <a:cubicBezTo>
                    <a:pt x="3578" y="4624"/>
                    <a:pt x="3452" y="5231"/>
                    <a:pt x="2950" y="5712"/>
                  </a:cubicBezTo>
                  <a:cubicBezTo>
                    <a:pt x="2678" y="5963"/>
                    <a:pt x="1674" y="6445"/>
                    <a:pt x="1444" y="6089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4779025" y="4302525"/>
              <a:ext cx="25125" cy="99925"/>
            </a:xfrm>
            <a:custGeom>
              <a:avLst/>
              <a:gdLst/>
              <a:ahLst/>
              <a:cxnLst/>
              <a:rect l="l" t="t" r="r" b="b"/>
              <a:pathLst>
                <a:path w="1005" h="3997" fill="none" extrusionOk="0">
                  <a:moveTo>
                    <a:pt x="1004" y="0"/>
                  </a:moveTo>
                  <a:cubicBezTo>
                    <a:pt x="837" y="1026"/>
                    <a:pt x="0" y="3139"/>
                    <a:pt x="816" y="3997"/>
                  </a:cubicBezTo>
                  <a:cubicBezTo>
                    <a:pt x="837" y="3955"/>
                    <a:pt x="837" y="3892"/>
                    <a:pt x="816" y="385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4802550" y="4298875"/>
              <a:ext cx="17300" cy="112475"/>
            </a:xfrm>
            <a:custGeom>
              <a:avLst/>
              <a:gdLst/>
              <a:ahLst/>
              <a:cxnLst/>
              <a:rect l="l" t="t" r="r" b="b"/>
              <a:pathLst>
                <a:path w="692" h="4499" fill="none" extrusionOk="0">
                  <a:moveTo>
                    <a:pt x="398" y="0"/>
                  </a:moveTo>
                  <a:cubicBezTo>
                    <a:pt x="440" y="1507"/>
                    <a:pt x="1" y="3034"/>
                    <a:pt x="628" y="4499"/>
                  </a:cubicBezTo>
                  <a:cubicBezTo>
                    <a:pt x="691" y="4394"/>
                    <a:pt x="691" y="4289"/>
                    <a:pt x="691" y="4143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4811975" y="4292575"/>
              <a:ext cx="25125" cy="116675"/>
            </a:xfrm>
            <a:custGeom>
              <a:avLst/>
              <a:gdLst/>
              <a:ahLst/>
              <a:cxnLst/>
              <a:rect l="l" t="t" r="r" b="b"/>
              <a:pathLst>
                <a:path w="1005" h="4667" fill="none" extrusionOk="0">
                  <a:moveTo>
                    <a:pt x="481" y="1"/>
                  </a:moveTo>
                  <a:cubicBezTo>
                    <a:pt x="0" y="1528"/>
                    <a:pt x="774" y="3181"/>
                    <a:pt x="1005" y="4667"/>
                  </a:cubicBezTo>
                  <a:lnTo>
                    <a:pt x="1005" y="4395"/>
                  </a:ln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0"/>
            <p:cNvSpPr/>
            <p:nvPr/>
          </p:nvSpPr>
          <p:spPr>
            <a:xfrm>
              <a:off x="4830800" y="4307225"/>
              <a:ext cx="12050" cy="65950"/>
            </a:xfrm>
            <a:custGeom>
              <a:avLst/>
              <a:gdLst/>
              <a:ahLst/>
              <a:cxnLst/>
              <a:rect l="l" t="t" r="r" b="b"/>
              <a:pathLst>
                <a:path w="482" h="2638" fill="none" extrusionOk="0">
                  <a:moveTo>
                    <a:pt x="21" y="1"/>
                  </a:moveTo>
                  <a:cubicBezTo>
                    <a:pt x="0" y="880"/>
                    <a:pt x="231" y="1717"/>
                    <a:pt x="482" y="2553"/>
                  </a:cubicBezTo>
                  <a:cubicBezTo>
                    <a:pt x="461" y="2616"/>
                    <a:pt x="440" y="2637"/>
                    <a:pt x="356" y="261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0"/>
            <p:cNvSpPr/>
            <p:nvPr/>
          </p:nvSpPr>
          <p:spPr>
            <a:xfrm>
              <a:off x="4809875" y="4432775"/>
              <a:ext cx="111450" cy="218150"/>
            </a:xfrm>
            <a:custGeom>
              <a:avLst/>
              <a:gdLst/>
              <a:ahLst/>
              <a:cxnLst/>
              <a:rect l="l" t="t" r="r" b="b"/>
              <a:pathLst>
                <a:path w="4458" h="8726" fill="none" extrusionOk="0">
                  <a:moveTo>
                    <a:pt x="0" y="398"/>
                  </a:moveTo>
                  <a:cubicBezTo>
                    <a:pt x="0" y="2846"/>
                    <a:pt x="1026" y="6006"/>
                    <a:pt x="1151" y="8705"/>
                  </a:cubicBezTo>
                  <a:cubicBezTo>
                    <a:pt x="1988" y="8726"/>
                    <a:pt x="3034" y="8391"/>
                    <a:pt x="3830" y="8203"/>
                  </a:cubicBezTo>
                  <a:cubicBezTo>
                    <a:pt x="4394" y="8077"/>
                    <a:pt x="4457" y="7972"/>
                    <a:pt x="4332" y="7407"/>
                  </a:cubicBezTo>
                  <a:cubicBezTo>
                    <a:pt x="4206" y="6884"/>
                    <a:pt x="3976" y="6361"/>
                    <a:pt x="3704" y="5901"/>
                  </a:cubicBezTo>
                  <a:cubicBezTo>
                    <a:pt x="2616" y="4081"/>
                    <a:pt x="1842" y="2009"/>
                    <a:pt x="1256" y="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0"/>
            <p:cNvSpPr/>
            <p:nvPr/>
          </p:nvSpPr>
          <p:spPr>
            <a:xfrm>
              <a:off x="4836550" y="4616375"/>
              <a:ext cx="154850" cy="385025"/>
            </a:xfrm>
            <a:custGeom>
              <a:avLst/>
              <a:gdLst/>
              <a:ahLst/>
              <a:cxnLst/>
              <a:rect l="l" t="t" r="r" b="b"/>
              <a:pathLst>
                <a:path w="6194" h="15401" fill="none" extrusionOk="0">
                  <a:moveTo>
                    <a:pt x="84" y="1444"/>
                  </a:moveTo>
                  <a:cubicBezTo>
                    <a:pt x="1" y="3014"/>
                    <a:pt x="607" y="4834"/>
                    <a:pt x="1026" y="6361"/>
                  </a:cubicBezTo>
                  <a:cubicBezTo>
                    <a:pt x="1444" y="7952"/>
                    <a:pt x="2386" y="9416"/>
                    <a:pt x="3181" y="10860"/>
                  </a:cubicBezTo>
                  <a:cubicBezTo>
                    <a:pt x="3746" y="11885"/>
                    <a:pt x="4395" y="12848"/>
                    <a:pt x="5001" y="13810"/>
                  </a:cubicBezTo>
                  <a:cubicBezTo>
                    <a:pt x="5315" y="14312"/>
                    <a:pt x="5587" y="15045"/>
                    <a:pt x="6006" y="15400"/>
                  </a:cubicBezTo>
                  <a:cubicBezTo>
                    <a:pt x="6194" y="14145"/>
                    <a:pt x="6068" y="12785"/>
                    <a:pt x="5901" y="11530"/>
                  </a:cubicBezTo>
                  <a:cubicBezTo>
                    <a:pt x="5713" y="10002"/>
                    <a:pt x="5524" y="8433"/>
                    <a:pt x="5190" y="6885"/>
                  </a:cubicBezTo>
                  <a:cubicBezTo>
                    <a:pt x="4667" y="4562"/>
                    <a:pt x="4834" y="2009"/>
                    <a:pt x="3453" y="1"/>
                  </a:cubicBezTo>
                  <a:cubicBezTo>
                    <a:pt x="3327" y="1"/>
                    <a:pt x="3244" y="84"/>
                    <a:pt x="3160" y="168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3110;p69">
            <a:extLst>
              <a:ext uri="{FF2B5EF4-FFF2-40B4-BE49-F238E27FC236}">
                <a16:creationId xmlns:a16="http://schemas.microsoft.com/office/drawing/2014/main" id="{22C577E1-C174-49A3-B53D-9CC7B229EC71}"/>
              </a:ext>
            </a:extLst>
          </p:cNvPr>
          <p:cNvGrpSpPr/>
          <p:nvPr/>
        </p:nvGrpSpPr>
        <p:grpSpPr>
          <a:xfrm>
            <a:off x="6457593" y="3807400"/>
            <a:ext cx="523523" cy="572709"/>
            <a:chOff x="5372350" y="3834175"/>
            <a:chExt cx="291900" cy="319325"/>
          </a:xfrm>
        </p:grpSpPr>
        <p:sp>
          <p:nvSpPr>
            <p:cNvPr id="52" name="Google Shape;3111;p69">
              <a:extLst>
                <a:ext uri="{FF2B5EF4-FFF2-40B4-BE49-F238E27FC236}">
                  <a16:creationId xmlns:a16="http://schemas.microsoft.com/office/drawing/2014/main" id="{0816E2DB-9C72-476A-8B00-7E3E4EAC0687}"/>
                </a:ext>
              </a:extLst>
            </p:cNvPr>
            <p:cNvSpPr/>
            <p:nvPr/>
          </p:nvSpPr>
          <p:spPr>
            <a:xfrm>
              <a:off x="5435725" y="3898500"/>
              <a:ext cx="172350" cy="172650"/>
            </a:xfrm>
            <a:custGeom>
              <a:avLst/>
              <a:gdLst/>
              <a:ahLst/>
              <a:cxnLst/>
              <a:rect l="l" t="t" r="r" b="b"/>
              <a:pathLst>
                <a:path w="6894" h="6906" extrusionOk="0">
                  <a:moveTo>
                    <a:pt x="2973" y="1"/>
                  </a:moveTo>
                  <a:cubicBezTo>
                    <a:pt x="2741" y="1"/>
                    <a:pt x="2490" y="202"/>
                    <a:pt x="2469" y="457"/>
                  </a:cubicBezTo>
                  <a:lnTo>
                    <a:pt x="2235" y="2692"/>
                  </a:lnTo>
                  <a:cubicBezTo>
                    <a:pt x="1635" y="2892"/>
                    <a:pt x="1068" y="3159"/>
                    <a:pt x="467" y="3359"/>
                  </a:cubicBezTo>
                  <a:cubicBezTo>
                    <a:pt x="0" y="3526"/>
                    <a:pt x="67" y="4193"/>
                    <a:pt x="601" y="4226"/>
                  </a:cubicBezTo>
                  <a:cubicBezTo>
                    <a:pt x="1068" y="4226"/>
                    <a:pt x="1568" y="4293"/>
                    <a:pt x="2002" y="4360"/>
                  </a:cubicBezTo>
                  <a:cubicBezTo>
                    <a:pt x="1902" y="5027"/>
                    <a:pt x="1768" y="5694"/>
                    <a:pt x="1735" y="6394"/>
                  </a:cubicBezTo>
                  <a:cubicBezTo>
                    <a:pt x="1735" y="6628"/>
                    <a:pt x="1902" y="6795"/>
                    <a:pt x="2102" y="6828"/>
                  </a:cubicBezTo>
                  <a:cubicBezTo>
                    <a:pt x="2179" y="6867"/>
                    <a:pt x="2267" y="6905"/>
                    <a:pt x="2341" y="6905"/>
                  </a:cubicBezTo>
                  <a:cubicBezTo>
                    <a:pt x="2394" y="6905"/>
                    <a:pt x="2441" y="6884"/>
                    <a:pt x="2469" y="6828"/>
                  </a:cubicBezTo>
                  <a:cubicBezTo>
                    <a:pt x="2969" y="6161"/>
                    <a:pt x="3503" y="5494"/>
                    <a:pt x="4003" y="4827"/>
                  </a:cubicBezTo>
                  <a:cubicBezTo>
                    <a:pt x="4737" y="5027"/>
                    <a:pt x="5404" y="5294"/>
                    <a:pt x="6038" y="5627"/>
                  </a:cubicBezTo>
                  <a:cubicBezTo>
                    <a:pt x="6101" y="5650"/>
                    <a:pt x="6163" y="5660"/>
                    <a:pt x="6223" y="5660"/>
                  </a:cubicBezTo>
                  <a:cubicBezTo>
                    <a:pt x="6608" y="5660"/>
                    <a:pt x="6894" y="5235"/>
                    <a:pt x="6605" y="4860"/>
                  </a:cubicBezTo>
                  <a:cubicBezTo>
                    <a:pt x="6138" y="4326"/>
                    <a:pt x="5671" y="3793"/>
                    <a:pt x="5237" y="3192"/>
                  </a:cubicBezTo>
                  <a:cubicBezTo>
                    <a:pt x="5571" y="2792"/>
                    <a:pt x="5838" y="2392"/>
                    <a:pt x="6171" y="1991"/>
                  </a:cubicBezTo>
                  <a:cubicBezTo>
                    <a:pt x="6378" y="1755"/>
                    <a:pt x="6271" y="1335"/>
                    <a:pt x="5942" y="1335"/>
                  </a:cubicBezTo>
                  <a:cubicBezTo>
                    <a:pt x="5900" y="1335"/>
                    <a:pt x="5854" y="1342"/>
                    <a:pt x="5804" y="1357"/>
                  </a:cubicBezTo>
                  <a:cubicBezTo>
                    <a:pt x="5304" y="1558"/>
                    <a:pt x="4804" y="1724"/>
                    <a:pt x="4303" y="1891"/>
                  </a:cubicBezTo>
                  <a:cubicBezTo>
                    <a:pt x="3936" y="1357"/>
                    <a:pt x="3603" y="824"/>
                    <a:pt x="3303" y="223"/>
                  </a:cubicBezTo>
                  <a:cubicBezTo>
                    <a:pt x="3230" y="66"/>
                    <a:pt x="3105" y="1"/>
                    <a:pt x="29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112;p69">
              <a:extLst>
                <a:ext uri="{FF2B5EF4-FFF2-40B4-BE49-F238E27FC236}">
                  <a16:creationId xmlns:a16="http://schemas.microsoft.com/office/drawing/2014/main" id="{C442691C-ABD0-4780-8242-1F9343DBE0BD}"/>
                </a:ext>
              </a:extLst>
            </p:cNvPr>
            <p:cNvSpPr/>
            <p:nvPr/>
          </p:nvSpPr>
          <p:spPr>
            <a:xfrm>
              <a:off x="5418200" y="3902400"/>
              <a:ext cx="45900" cy="38925"/>
            </a:xfrm>
            <a:custGeom>
              <a:avLst/>
              <a:gdLst/>
              <a:ahLst/>
              <a:cxnLst/>
              <a:rect l="l" t="t" r="r" b="b"/>
              <a:pathLst>
                <a:path w="1836" h="1557" extrusionOk="0">
                  <a:moveTo>
                    <a:pt x="303" y="1"/>
                  </a:moveTo>
                  <a:cubicBezTo>
                    <a:pt x="219" y="1"/>
                    <a:pt x="145" y="45"/>
                    <a:pt x="101" y="134"/>
                  </a:cubicBezTo>
                  <a:cubicBezTo>
                    <a:pt x="1" y="234"/>
                    <a:pt x="1" y="368"/>
                    <a:pt x="101" y="468"/>
                  </a:cubicBezTo>
                  <a:cubicBezTo>
                    <a:pt x="168" y="568"/>
                    <a:pt x="301" y="668"/>
                    <a:pt x="434" y="734"/>
                  </a:cubicBezTo>
                  <a:cubicBezTo>
                    <a:pt x="534" y="835"/>
                    <a:pt x="668" y="968"/>
                    <a:pt x="801" y="1035"/>
                  </a:cubicBezTo>
                  <a:cubicBezTo>
                    <a:pt x="1035" y="1201"/>
                    <a:pt x="1268" y="1368"/>
                    <a:pt x="1502" y="1535"/>
                  </a:cubicBezTo>
                  <a:cubicBezTo>
                    <a:pt x="1543" y="1549"/>
                    <a:pt x="1585" y="1557"/>
                    <a:pt x="1624" y="1557"/>
                  </a:cubicBezTo>
                  <a:cubicBezTo>
                    <a:pt x="1679" y="1557"/>
                    <a:pt x="1730" y="1541"/>
                    <a:pt x="1769" y="1502"/>
                  </a:cubicBezTo>
                  <a:cubicBezTo>
                    <a:pt x="1835" y="1402"/>
                    <a:pt x="1835" y="1302"/>
                    <a:pt x="1769" y="1201"/>
                  </a:cubicBezTo>
                  <a:cubicBezTo>
                    <a:pt x="1535" y="1001"/>
                    <a:pt x="1335" y="801"/>
                    <a:pt x="1135" y="634"/>
                  </a:cubicBezTo>
                  <a:cubicBezTo>
                    <a:pt x="1035" y="534"/>
                    <a:pt x="935" y="401"/>
                    <a:pt x="801" y="334"/>
                  </a:cubicBezTo>
                  <a:cubicBezTo>
                    <a:pt x="668" y="201"/>
                    <a:pt x="534" y="134"/>
                    <a:pt x="434" y="34"/>
                  </a:cubicBezTo>
                  <a:cubicBezTo>
                    <a:pt x="390" y="12"/>
                    <a:pt x="345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113;p69">
              <a:extLst>
                <a:ext uri="{FF2B5EF4-FFF2-40B4-BE49-F238E27FC236}">
                  <a16:creationId xmlns:a16="http://schemas.microsoft.com/office/drawing/2014/main" id="{4CEDFB53-D7E0-4D56-816E-3FA4821F34A4}"/>
                </a:ext>
              </a:extLst>
            </p:cNvPr>
            <p:cNvSpPr/>
            <p:nvPr/>
          </p:nvSpPr>
          <p:spPr>
            <a:xfrm>
              <a:off x="5379850" y="4053675"/>
              <a:ext cx="50050" cy="30025"/>
            </a:xfrm>
            <a:custGeom>
              <a:avLst/>
              <a:gdLst/>
              <a:ahLst/>
              <a:cxnLst/>
              <a:rect l="l" t="t" r="r" b="b"/>
              <a:pathLst>
                <a:path w="2002" h="1201" extrusionOk="0">
                  <a:moveTo>
                    <a:pt x="1810" y="1"/>
                  </a:moveTo>
                  <a:cubicBezTo>
                    <a:pt x="1775" y="1"/>
                    <a:pt x="1738" y="8"/>
                    <a:pt x="1702" y="21"/>
                  </a:cubicBezTo>
                  <a:cubicBezTo>
                    <a:pt x="1468" y="154"/>
                    <a:pt x="1201" y="287"/>
                    <a:pt x="968" y="354"/>
                  </a:cubicBezTo>
                  <a:cubicBezTo>
                    <a:pt x="834" y="421"/>
                    <a:pt x="701" y="488"/>
                    <a:pt x="567" y="521"/>
                  </a:cubicBezTo>
                  <a:cubicBezTo>
                    <a:pt x="534" y="588"/>
                    <a:pt x="501" y="588"/>
                    <a:pt x="401" y="588"/>
                  </a:cubicBezTo>
                  <a:cubicBezTo>
                    <a:pt x="301" y="621"/>
                    <a:pt x="200" y="621"/>
                    <a:pt x="134" y="688"/>
                  </a:cubicBezTo>
                  <a:cubicBezTo>
                    <a:pt x="34" y="788"/>
                    <a:pt x="0" y="955"/>
                    <a:pt x="67" y="1088"/>
                  </a:cubicBezTo>
                  <a:cubicBezTo>
                    <a:pt x="142" y="1163"/>
                    <a:pt x="236" y="1201"/>
                    <a:pt x="320" y="1201"/>
                  </a:cubicBezTo>
                  <a:cubicBezTo>
                    <a:pt x="349" y="1201"/>
                    <a:pt x="376" y="1196"/>
                    <a:pt x="401" y="1188"/>
                  </a:cubicBezTo>
                  <a:cubicBezTo>
                    <a:pt x="534" y="1155"/>
                    <a:pt x="567" y="1121"/>
                    <a:pt x="667" y="1021"/>
                  </a:cubicBezTo>
                  <a:cubicBezTo>
                    <a:pt x="701" y="1021"/>
                    <a:pt x="701" y="988"/>
                    <a:pt x="734" y="988"/>
                  </a:cubicBezTo>
                  <a:cubicBezTo>
                    <a:pt x="734" y="988"/>
                    <a:pt x="801" y="988"/>
                    <a:pt x="801" y="955"/>
                  </a:cubicBezTo>
                  <a:cubicBezTo>
                    <a:pt x="901" y="855"/>
                    <a:pt x="1001" y="821"/>
                    <a:pt x="1134" y="721"/>
                  </a:cubicBezTo>
                  <a:cubicBezTo>
                    <a:pt x="1368" y="588"/>
                    <a:pt x="1568" y="454"/>
                    <a:pt x="1835" y="287"/>
                  </a:cubicBezTo>
                  <a:cubicBezTo>
                    <a:pt x="2002" y="287"/>
                    <a:pt x="2002" y="154"/>
                    <a:pt x="1968" y="87"/>
                  </a:cubicBezTo>
                  <a:cubicBezTo>
                    <a:pt x="1926" y="24"/>
                    <a:pt x="1870" y="1"/>
                    <a:pt x="1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114;p69">
              <a:extLst>
                <a:ext uri="{FF2B5EF4-FFF2-40B4-BE49-F238E27FC236}">
                  <a16:creationId xmlns:a16="http://schemas.microsoft.com/office/drawing/2014/main" id="{DAB90984-2EE1-41C3-A8B6-D9E795D816D1}"/>
                </a:ext>
              </a:extLst>
            </p:cNvPr>
            <p:cNvSpPr/>
            <p:nvPr/>
          </p:nvSpPr>
          <p:spPr>
            <a:xfrm>
              <a:off x="5450725" y="4117300"/>
              <a:ext cx="24225" cy="34475"/>
            </a:xfrm>
            <a:custGeom>
              <a:avLst/>
              <a:gdLst/>
              <a:ahLst/>
              <a:cxnLst/>
              <a:rect l="l" t="t" r="r" b="b"/>
              <a:pathLst>
                <a:path w="969" h="1379" extrusionOk="0">
                  <a:moveTo>
                    <a:pt x="817" y="1"/>
                  </a:moveTo>
                  <a:cubicBezTo>
                    <a:pt x="777" y="1"/>
                    <a:pt x="734" y="23"/>
                    <a:pt x="701" y="77"/>
                  </a:cubicBezTo>
                  <a:cubicBezTo>
                    <a:pt x="568" y="244"/>
                    <a:pt x="501" y="411"/>
                    <a:pt x="368" y="578"/>
                  </a:cubicBezTo>
                  <a:cubicBezTo>
                    <a:pt x="334" y="645"/>
                    <a:pt x="301" y="745"/>
                    <a:pt x="201" y="778"/>
                  </a:cubicBezTo>
                  <a:cubicBezTo>
                    <a:pt x="167" y="811"/>
                    <a:pt x="167" y="878"/>
                    <a:pt x="134" y="911"/>
                  </a:cubicBezTo>
                  <a:cubicBezTo>
                    <a:pt x="67" y="945"/>
                    <a:pt x="34" y="1045"/>
                    <a:pt x="34" y="1078"/>
                  </a:cubicBezTo>
                  <a:cubicBezTo>
                    <a:pt x="1" y="1112"/>
                    <a:pt x="1" y="1212"/>
                    <a:pt x="34" y="1278"/>
                  </a:cubicBezTo>
                  <a:cubicBezTo>
                    <a:pt x="67" y="1378"/>
                    <a:pt x="134" y="1378"/>
                    <a:pt x="201" y="1378"/>
                  </a:cubicBezTo>
                  <a:cubicBezTo>
                    <a:pt x="301" y="1378"/>
                    <a:pt x="334" y="1312"/>
                    <a:pt x="368" y="1278"/>
                  </a:cubicBezTo>
                  <a:cubicBezTo>
                    <a:pt x="401" y="1245"/>
                    <a:pt x="401" y="1212"/>
                    <a:pt x="434" y="1145"/>
                  </a:cubicBezTo>
                  <a:cubicBezTo>
                    <a:pt x="501" y="1112"/>
                    <a:pt x="501" y="1078"/>
                    <a:pt x="501" y="1045"/>
                  </a:cubicBezTo>
                  <a:cubicBezTo>
                    <a:pt x="534" y="945"/>
                    <a:pt x="568" y="878"/>
                    <a:pt x="634" y="745"/>
                  </a:cubicBezTo>
                  <a:cubicBezTo>
                    <a:pt x="701" y="578"/>
                    <a:pt x="835" y="378"/>
                    <a:pt x="901" y="211"/>
                  </a:cubicBezTo>
                  <a:cubicBezTo>
                    <a:pt x="969" y="98"/>
                    <a:pt x="900" y="1"/>
                    <a:pt x="8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115;p69">
              <a:extLst>
                <a:ext uri="{FF2B5EF4-FFF2-40B4-BE49-F238E27FC236}">
                  <a16:creationId xmlns:a16="http://schemas.microsoft.com/office/drawing/2014/main" id="{B8260A52-8242-462E-B4C9-5A97FBE74229}"/>
                </a:ext>
              </a:extLst>
            </p:cNvPr>
            <p:cNvSpPr/>
            <p:nvPr/>
          </p:nvSpPr>
          <p:spPr>
            <a:xfrm>
              <a:off x="5555800" y="4072050"/>
              <a:ext cx="32550" cy="81450"/>
            </a:xfrm>
            <a:custGeom>
              <a:avLst/>
              <a:gdLst/>
              <a:ahLst/>
              <a:cxnLst/>
              <a:rect l="l" t="t" r="r" b="b"/>
              <a:pathLst>
                <a:path w="1302" h="3258" extrusionOk="0">
                  <a:moveTo>
                    <a:pt x="305" y="0"/>
                  </a:moveTo>
                  <a:cubicBezTo>
                    <a:pt x="152" y="0"/>
                    <a:pt x="1" y="103"/>
                    <a:pt x="1" y="286"/>
                  </a:cubicBezTo>
                  <a:cubicBezTo>
                    <a:pt x="1" y="853"/>
                    <a:pt x="101" y="1354"/>
                    <a:pt x="167" y="1854"/>
                  </a:cubicBezTo>
                  <a:cubicBezTo>
                    <a:pt x="201" y="2088"/>
                    <a:pt x="268" y="2354"/>
                    <a:pt x="334" y="2588"/>
                  </a:cubicBezTo>
                  <a:cubicBezTo>
                    <a:pt x="430" y="2876"/>
                    <a:pt x="527" y="3257"/>
                    <a:pt x="918" y="3257"/>
                  </a:cubicBezTo>
                  <a:cubicBezTo>
                    <a:pt x="934" y="3257"/>
                    <a:pt x="951" y="3256"/>
                    <a:pt x="968" y="3255"/>
                  </a:cubicBezTo>
                  <a:cubicBezTo>
                    <a:pt x="1135" y="3222"/>
                    <a:pt x="1268" y="3088"/>
                    <a:pt x="1302" y="2922"/>
                  </a:cubicBezTo>
                  <a:cubicBezTo>
                    <a:pt x="1302" y="2755"/>
                    <a:pt x="1202" y="2588"/>
                    <a:pt x="1168" y="2421"/>
                  </a:cubicBezTo>
                  <a:cubicBezTo>
                    <a:pt x="1101" y="2188"/>
                    <a:pt x="1001" y="1921"/>
                    <a:pt x="968" y="1721"/>
                  </a:cubicBezTo>
                  <a:lnTo>
                    <a:pt x="601" y="220"/>
                  </a:lnTo>
                  <a:cubicBezTo>
                    <a:pt x="556" y="69"/>
                    <a:pt x="430" y="0"/>
                    <a:pt x="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116;p69">
              <a:extLst>
                <a:ext uri="{FF2B5EF4-FFF2-40B4-BE49-F238E27FC236}">
                  <a16:creationId xmlns:a16="http://schemas.microsoft.com/office/drawing/2014/main" id="{8069E00D-F02F-470E-BF3A-144058BCCB84}"/>
                </a:ext>
              </a:extLst>
            </p:cNvPr>
            <p:cNvSpPr/>
            <p:nvPr/>
          </p:nvSpPr>
          <p:spPr>
            <a:xfrm>
              <a:off x="5610850" y="3964950"/>
              <a:ext cx="53400" cy="15025"/>
            </a:xfrm>
            <a:custGeom>
              <a:avLst/>
              <a:gdLst/>
              <a:ahLst/>
              <a:cxnLst/>
              <a:rect l="l" t="t" r="r" b="b"/>
              <a:pathLst>
                <a:path w="2136" h="601" extrusionOk="0">
                  <a:moveTo>
                    <a:pt x="234" y="0"/>
                  </a:moveTo>
                  <a:cubicBezTo>
                    <a:pt x="67" y="0"/>
                    <a:pt x="0" y="234"/>
                    <a:pt x="167" y="267"/>
                  </a:cubicBezTo>
                  <a:cubicBezTo>
                    <a:pt x="467" y="367"/>
                    <a:pt x="801" y="401"/>
                    <a:pt x="1101" y="501"/>
                  </a:cubicBezTo>
                  <a:cubicBezTo>
                    <a:pt x="1268" y="534"/>
                    <a:pt x="1368" y="534"/>
                    <a:pt x="1535" y="567"/>
                  </a:cubicBezTo>
                  <a:cubicBezTo>
                    <a:pt x="1635" y="567"/>
                    <a:pt x="1701" y="601"/>
                    <a:pt x="1802" y="601"/>
                  </a:cubicBezTo>
                  <a:cubicBezTo>
                    <a:pt x="1902" y="601"/>
                    <a:pt x="1968" y="601"/>
                    <a:pt x="2068" y="567"/>
                  </a:cubicBezTo>
                  <a:cubicBezTo>
                    <a:pt x="2135" y="501"/>
                    <a:pt x="2135" y="401"/>
                    <a:pt x="2102" y="367"/>
                  </a:cubicBezTo>
                  <a:cubicBezTo>
                    <a:pt x="2068" y="334"/>
                    <a:pt x="1968" y="301"/>
                    <a:pt x="1902" y="234"/>
                  </a:cubicBezTo>
                  <a:cubicBezTo>
                    <a:pt x="1802" y="201"/>
                    <a:pt x="1735" y="201"/>
                    <a:pt x="1635" y="201"/>
                  </a:cubicBezTo>
                  <a:cubicBezTo>
                    <a:pt x="1468" y="167"/>
                    <a:pt x="1335" y="167"/>
                    <a:pt x="1168" y="100"/>
                  </a:cubicBezTo>
                  <a:cubicBezTo>
                    <a:pt x="834" y="67"/>
                    <a:pt x="567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117;p69">
              <a:extLst>
                <a:ext uri="{FF2B5EF4-FFF2-40B4-BE49-F238E27FC236}">
                  <a16:creationId xmlns:a16="http://schemas.microsoft.com/office/drawing/2014/main" id="{E2FB6466-03DF-47EE-9652-A47ED3D396C7}"/>
                </a:ext>
              </a:extLst>
            </p:cNvPr>
            <p:cNvSpPr/>
            <p:nvPr/>
          </p:nvSpPr>
          <p:spPr>
            <a:xfrm>
              <a:off x="5627525" y="4043325"/>
              <a:ext cx="27550" cy="25050"/>
            </a:xfrm>
            <a:custGeom>
              <a:avLst/>
              <a:gdLst/>
              <a:ahLst/>
              <a:cxnLst/>
              <a:rect l="l" t="t" r="r" b="b"/>
              <a:pathLst>
                <a:path w="1102" h="1002" extrusionOk="0">
                  <a:moveTo>
                    <a:pt x="234" y="1"/>
                  </a:moveTo>
                  <a:cubicBezTo>
                    <a:pt x="167" y="1"/>
                    <a:pt x="134" y="1"/>
                    <a:pt x="100" y="34"/>
                  </a:cubicBezTo>
                  <a:cubicBezTo>
                    <a:pt x="67" y="68"/>
                    <a:pt x="0" y="101"/>
                    <a:pt x="0" y="168"/>
                  </a:cubicBezTo>
                  <a:cubicBezTo>
                    <a:pt x="0" y="201"/>
                    <a:pt x="0" y="268"/>
                    <a:pt x="67" y="335"/>
                  </a:cubicBezTo>
                  <a:cubicBezTo>
                    <a:pt x="167" y="435"/>
                    <a:pt x="267" y="601"/>
                    <a:pt x="401" y="735"/>
                  </a:cubicBezTo>
                  <a:lnTo>
                    <a:pt x="467" y="835"/>
                  </a:lnTo>
                  <a:cubicBezTo>
                    <a:pt x="501" y="868"/>
                    <a:pt x="567" y="902"/>
                    <a:pt x="601" y="902"/>
                  </a:cubicBezTo>
                  <a:cubicBezTo>
                    <a:pt x="634" y="935"/>
                    <a:pt x="668" y="935"/>
                    <a:pt x="768" y="1002"/>
                  </a:cubicBezTo>
                  <a:lnTo>
                    <a:pt x="901" y="1002"/>
                  </a:lnTo>
                  <a:cubicBezTo>
                    <a:pt x="934" y="1002"/>
                    <a:pt x="934" y="1002"/>
                    <a:pt x="968" y="935"/>
                  </a:cubicBezTo>
                  <a:cubicBezTo>
                    <a:pt x="1001" y="902"/>
                    <a:pt x="1068" y="868"/>
                    <a:pt x="1068" y="835"/>
                  </a:cubicBezTo>
                  <a:cubicBezTo>
                    <a:pt x="1101" y="835"/>
                    <a:pt x="1101" y="768"/>
                    <a:pt x="1068" y="735"/>
                  </a:cubicBezTo>
                  <a:cubicBezTo>
                    <a:pt x="1001" y="701"/>
                    <a:pt x="1001" y="668"/>
                    <a:pt x="968" y="601"/>
                  </a:cubicBezTo>
                  <a:cubicBezTo>
                    <a:pt x="934" y="601"/>
                    <a:pt x="934" y="568"/>
                    <a:pt x="901" y="535"/>
                  </a:cubicBezTo>
                  <a:cubicBezTo>
                    <a:pt x="834" y="501"/>
                    <a:pt x="801" y="435"/>
                    <a:pt x="768" y="435"/>
                  </a:cubicBezTo>
                  <a:lnTo>
                    <a:pt x="801" y="501"/>
                  </a:lnTo>
                  <a:cubicBezTo>
                    <a:pt x="634" y="368"/>
                    <a:pt x="501" y="234"/>
                    <a:pt x="401" y="68"/>
                  </a:cubicBezTo>
                  <a:cubicBezTo>
                    <a:pt x="334" y="34"/>
                    <a:pt x="267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118;p69">
              <a:extLst>
                <a:ext uri="{FF2B5EF4-FFF2-40B4-BE49-F238E27FC236}">
                  <a16:creationId xmlns:a16="http://schemas.microsoft.com/office/drawing/2014/main" id="{3BA6547F-2AD9-4206-AEB8-87991AC506B9}"/>
                </a:ext>
              </a:extLst>
            </p:cNvPr>
            <p:cNvSpPr/>
            <p:nvPr/>
          </p:nvSpPr>
          <p:spPr>
            <a:xfrm>
              <a:off x="5602400" y="3870400"/>
              <a:ext cx="22225" cy="30075"/>
            </a:xfrm>
            <a:custGeom>
              <a:avLst/>
              <a:gdLst/>
              <a:ahLst/>
              <a:cxnLst/>
              <a:rect l="l" t="t" r="r" b="b"/>
              <a:pathLst>
                <a:path w="889" h="1203" extrusionOk="0">
                  <a:moveTo>
                    <a:pt x="792" y="1"/>
                  </a:moveTo>
                  <a:cubicBezTo>
                    <a:pt x="774" y="1"/>
                    <a:pt x="755" y="5"/>
                    <a:pt x="739" y="13"/>
                  </a:cubicBezTo>
                  <a:lnTo>
                    <a:pt x="672" y="80"/>
                  </a:lnTo>
                  <a:lnTo>
                    <a:pt x="605" y="146"/>
                  </a:lnTo>
                  <a:cubicBezTo>
                    <a:pt x="572" y="180"/>
                    <a:pt x="572" y="247"/>
                    <a:pt x="505" y="280"/>
                  </a:cubicBezTo>
                  <a:cubicBezTo>
                    <a:pt x="472" y="347"/>
                    <a:pt x="438" y="447"/>
                    <a:pt x="338" y="513"/>
                  </a:cubicBezTo>
                  <a:cubicBezTo>
                    <a:pt x="272" y="680"/>
                    <a:pt x="138" y="847"/>
                    <a:pt x="71" y="1014"/>
                  </a:cubicBezTo>
                  <a:cubicBezTo>
                    <a:pt x="1" y="1108"/>
                    <a:pt x="80" y="1202"/>
                    <a:pt x="168" y="1202"/>
                  </a:cubicBezTo>
                  <a:cubicBezTo>
                    <a:pt x="204" y="1202"/>
                    <a:pt x="242" y="1186"/>
                    <a:pt x="272" y="1147"/>
                  </a:cubicBezTo>
                  <a:cubicBezTo>
                    <a:pt x="338" y="980"/>
                    <a:pt x="472" y="814"/>
                    <a:pt x="572" y="647"/>
                  </a:cubicBezTo>
                  <a:cubicBezTo>
                    <a:pt x="605" y="580"/>
                    <a:pt x="638" y="480"/>
                    <a:pt x="739" y="413"/>
                  </a:cubicBezTo>
                  <a:cubicBezTo>
                    <a:pt x="772" y="347"/>
                    <a:pt x="772" y="313"/>
                    <a:pt x="805" y="280"/>
                  </a:cubicBezTo>
                  <a:cubicBezTo>
                    <a:pt x="805" y="247"/>
                    <a:pt x="839" y="247"/>
                    <a:pt x="839" y="180"/>
                  </a:cubicBezTo>
                  <a:lnTo>
                    <a:pt x="839" y="113"/>
                  </a:lnTo>
                  <a:cubicBezTo>
                    <a:pt x="889" y="38"/>
                    <a:pt x="845" y="1"/>
                    <a:pt x="7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119;p69">
              <a:extLst>
                <a:ext uri="{FF2B5EF4-FFF2-40B4-BE49-F238E27FC236}">
                  <a16:creationId xmlns:a16="http://schemas.microsoft.com/office/drawing/2014/main" id="{6E51D695-EFD0-480D-8752-1EB5BC0F8524}"/>
                </a:ext>
              </a:extLst>
            </p:cNvPr>
            <p:cNvSpPr/>
            <p:nvPr/>
          </p:nvSpPr>
          <p:spPr>
            <a:xfrm>
              <a:off x="5493250" y="3834175"/>
              <a:ext cx="11700" cy="36475"/>
            </a:xfrm>
            <a:custGeom>
              <a:avLst/>
              <a:gdLst/>
              <a:ahLst/>
              <a:cxnLst/>
              <a:rect l="l" t="t" r="r" b="b"/>
              <a:pathLst>
                <a:path w="468" h="1459" extrusionOk="0">
                  <a:moveTo>
                    <a:pt x="107" y="1"/>
                  </a:moveTo>
                  <a:cubicBezTo>
                    <a:pt x="53" y="1"/>
                    <a:pt x="1" y="56"/>
                    <a:pt x="1" y="128"/>
                  </a:cubicBezTo>
                  <a:lnTo>
                    <a:pt x="1" y="295"/>
                  </a:lnTo>
                  <a:cubicBezTo>
                    <a:pt x="1" y="361"/>
                    <a:pt x="34" y="395"/>
                    <a:pt x="34" y="428"/>
                  </a:cubicBezTo>
                  <a:cubicBezTo>
                    <a:pt x="101" y="528"/>
                    <a:pt x="101" y="628"/>
                    <a:pt x="134" y="728"/>
                  </a:cubicBezTo>
                  <a:cubicBezTo>
                    <a:pt x="168" y="895"/>
                    <a:pt x="168" y="1095"/>
                    <a:pt x="168" y="1295"/>
                  </a:cubicBezTo>
                  <a:cubicBezTo>
                    <a:pt x="168" y="1395"/>
                    <a:pt x="263" y="1459"/>
                    <a:pt x="346" y="1459"/>
                  </a:cubicBezTo>
                  <a:cubicBezTo>
                    <a:pt x="403" y="1459"/>
                    <a:pt x="454" y="1429"/>
                    <a:pt x="468" y="1362"/>
                  </a:cubicBezTo>
                  <a:lnTo>
                    <a:pt x="468" y="628"/>
                  </a:lnTo>
                  <a:cubicBezTo>
                    <a:pt x="468" y="528"/>
                    <a:pt x="401" y="395"/>
                    <a:pt x="368" y="295"/>
                  </a:cubicBezTo>
                  <a:cubicBezTo>
                    <a:pt x="334" y="261"/>
                    <a:pt x="334" y="194"/>
                    <a:pt x="301" y="128"/>
                  </a:cubicBezTo>
                  <a:lnTo>
                    <a:pt x="168" y="28"/>
                  </a:lnTo>
                  <a:cubicBezTo>
                    <a:pt x="149" y="9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120;p69">
              <a:extLst>
                <a:ext uri="{FF2B5EF4-FFF2-40B4-BE49-F238E27FC236}">
                  <a16:creationId xmlns:a16="http://schemas.microsoft.com/office/drawing/2014/main" id="{3B35507C-30C6-4CFA-B93B-57FC2E70BD02}"/>
                </a:ext>
              </a:extLst>
            </p:cNvPr>
            <p:cNvSpPr/>
            <p:nvPr/>
          </p:nvSpPr>
          <p:spPr>
            <a:xfrm>
              <a:off x="5551950" y="3845850"/>
              <a:ext cx="17225" cy="49775"/>
            </a:xfrm>
            <a:custGeom>
              <a:avLst/>
              <a:gdLst/>
              <a:ahLst/>
              <a:cxnLst/>
              <a:rect l="l" t="t" r="r" b="b"/>
              <a:pathLst>
                <a:path w="689" h="1991" extrusionOk="0">
                  <a:moveTo>
                    <a:pt x="451" y="1"/>
                  </a:moveTo>
                  <a:cubicBezTo>
                    <a:pt x="417" y="1"/>
                    <a:pt x="383" y="19"/>
                    <a:pt x="355" y="61"/>
                  </a:cubicBezTo>
                  <a:cubicBezTo>
                    <a:pt x="255" y="328"/>
                    <a:pt x="255" y="628"/>
                    <a:pt x="188" y="928"/>
                  </a:cubicBezTo>
                  <a:cubicBezTo>
                    <a:pt x="155" y="1229"/>
                    <a:pt x="121" y="1495"/>
                    <a:pt x="21" y="1796"/>
                  </a:cubicBezTo>
                  <a:cubicBezTo>
                    <a:pt x="1" y="1918"/>
                    <a:pt x="92" y="1990"/>
                    <a:pt x="182" y="1990"/>
                  </a:cubicBezTo>
                  <a:cubicBezTo>
                    <a:pt x="239" y="1990"/>
                    <a:pt x="295" y="1961"/>
                    <a:pt x="321" y="1896"/>
                  </a:cubicBezTo>
                  <a:cubicBezTo>
                    <a:pt x="455" y="1595"/>
                    <a:pt x="522" y="1295"/>
                    <a:pt x="588" y="995"/>
                  </a:cubicBezTo>
                  <a:cubicBezTo>
                    <a:pt x="655" y="728"/>
                    <a:pt x="688" y="395"/>
                    <a:pt x="588" y="94"/>
                  </a:cubicBezTo>
                  <a:cubicBezTo>
                    <a:pt x="550" y="36"/>
                    <a:pt x="500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121;p69">
              <a:extLst>
                <a:ext uri="{FF2B5EF4-FFF2-40B4-BE49-F238E27FC236}">
                  <a16:creationId xmlns:a16="http://schemas.microsoft.com/office/drawing/2014/main" id="{C28EC238-A594-4C52-9D7D-B26B55BF4744}"/>
                </a:ext>
              </a:extLst>
            </p:cNvPr>
            <p:cNvSpPr/>
            <p:nvPr/>
          </p:nvSpPr>
          <p:spPr>
            <a:xfrm>
              <a:off x="5372350" y="3962450"/>
              <a:ext cx="44225" cy="15025"/>
            </a:xfrm>
            <a:custGeom>
              <a:avLst/>
              <a:gdLst/>
              <a:ahLst/>
              <a:cxnLst/>
              <a:rect l="l" t="t" r="r" b="b"/>
              <a:pathLst>
                <a:path w="1769" h="601" extrusionOk="0">
                  <a:moveTo>
                    <a:pt x="534" y="0"/>
                  </a:moveTo>
                  <a:cubicBezTo>
                    <a:pt x="434" y="0"/>
                    <a:pt x="300" y="0"/>
                    <a:pt x="167" y="67"/>
                  </a:cubicBezTo>
                  <a:cubicBezTo>
                    <a:pt x="0" y="100"/>
                    <a:pt x="0" y="301"/>
                    <a:pt x="134" y="401"/>
                  </a:cubicBezTo>
                  <a:cubicBezTo>
                    <a:pt x="267" y="434"/>
                    <a:pt x="334" y="467"/>
                    <a:pt x="467" y="501"/>
                  </a:cubicBezTo>
                  <a:cubicBezTo>
                    <a:pt x="601" y="567"/>
                    <a:pt x="701" y="567"/>
                    <a:pt x="834" y="567"/>
                  </a:cubicBezTo>
                  <a:cubicBezTo>
                    <a:pt x="1034" y="567"/>
                    <a:pt x="1301" y="601"/>
                    <a:pt x="1501" y="601"/>
                  </a:cubicBezTo>
                  <a:cubicBezTo>
                    <a:pt x="1601" y="601"/>
                    <a:pt x="1701" y="501"/>
                    <a:pt x="1701" y="434"/>
                  </a:cubicBezTo>
                  <a:cubicBezTo>
                    <a:pt x="1768" y="334"/>
                    <a:pt x="1668" y="234"/>
                    <a:pt x="1601" y="167"/>
                  </a:cubicBezTo>
                  <a:cubicBezTo>
                    <a:pt x="1368" y="134"/>
                    <a:pt x="1168" y="100"/>
                    <a:pt x="934" y="67"/>
                  </a:cubicBezTo>
                  <a:cubicBezTo>
                    <a:pt x="801" y="0"/>
                    <a:pt x="667" y="0"/>
                    <a:pt x="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3162;p69">
            <a:extLst>
              <a:ext uri="{FF2B5EF4-FFF2-40B4-BE49-F238E27FC236}">
                <a16:creationId xmlns:a16="http://schemas.microsoft.com/office/drawing/2014/main" id="{7F897442-C914-4E90-8BD5-80DE1B26F3DA}"/>
              </a:ext>
            </a:extLst>
          </p:cNvPr>
          <p:cNvGrpSpPr/>
          <p:nvPr/>
        </p:nvGrpSpPr>
        <p:grpSpPr>
          <a:xfrm rot="2500693">
            <a:off x="6741203" y="736531"/>
            <a:ext cx="2692617" cy="689392"/>
            <a:chOff x="2676200" y="146050"/>
            <a:chExt cx="1215675" cy="311250"/>
          </a:xfrm>
        </p:grpSpPr>
        <p:sp>
          <p:nvSpPr>
            <p:cNvPr id="64" name="Google Shape;3163;p69">
              <a:extLst>
                <a:ext uri="{FF2B5EF4-FFF2-40B4-BE49-F238E27FC236}">
                  <a16:creationId xmlns:a16="http://schemas.microsoft.com/office/drawing/2014/main" id="{33D00231-F13E-460C-B4A3-2D39045B8DB9}"/>
                </a:ext>
              </a:extLst>
            </p:cNvPr>
            <p:cNvSpPr/>
            <p:nvPr/>
          </p:nvSpPr>
          <p:spPr>
            <a:xfrm>
              <a:off x="2676200" y="146050"/>
              <a:ext cx="1215675" cy="141250"/>
            </a:xfrm>
            <a:custGeom>
              <a:avLst/>
              <a:gdLst/>
              <a:ahLst/>
              <a:cxnLst/>
              <a:rect l="l" t="t" r="r" b="b"/>
              <a:pathLst>
                <a:path w="48627" h="5650" fill="none" extrusionOk="0">
                  <a:moveTo>
                    <a:pt x="0" y="0"/>
                  </a:moveTo>
                  <a:cubicBezTo>
                    <a:pt x="732" y="900"/>
                    <a:pt x="3473" y="1695"/>
                    <a:pt x="4833" y="2093"/>
                  </a:cubicBezTo>
                  <a:cubicBezTo>
                    <a:pt x="6717" y="2637"/>
                    <a:pt x="8704" y="2762"/>
                    <a:pt x="10629" y="3327"/>
                  </a:cubicBezTo>
                  <a:cubicBezTo>
                    <a:pt x="14040" y="4290"/>
                    <a:pt x="17262" y="4897"/>
                    <a:pt x="20798" y="5231"/>
                  </a:cubicBezTo>
                  <a:cubicBezTo>
                    <a:pt x="25108" y="5650"/>
                    <a:pt x="29377" y="5273"/>
                    <a:pt x="33750" y="5022"/>
                  </a:cubicBezTo>
                  <a:cubicBezTo>
                    <a:pt x="37537" y="4792"/>
                    <a:pt x="41324" y="4729"/>
                    <a:pt x="44860" y="3244"/>
                  </a:cubicBezTo>
                  <a:cubicBezTo>
                    <a:pt x="46220" y="2658"/>
                    <a:pt x="47518" y="1821"/>
                    <a:pt x="48627" y="837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64;p69">
              <a:extLst>
                <a:ext uri="{FF2B5EF4-FFF2-40B4-BE49-F238E27FC236}">
                  <a16:creationId xmlns:a16="http://schemas.microsoft.com/office/drawing/2014/main" id="{17BA6342-C59E-48A7-890F-C718D255318F}"/>
                </a:ext>
              </a:extLst>
            </p:cNvPr>
            <p:cNvSpPr/>
            <p:nvPr/>
          </p:nvSpPr>
          <p:spPr>
            <a:xfrm>
              <a:off x="2743675" y="186325"/>
              <a:ext cx="151200" cy="171600"/>
            </a:xfrm>
            <a:custGeom>
              <a:avLst/>
              <a:gdLst/>
              <a:ahLst/>
              <a:cxnLst/>
              <a:rect l="l" t="t" r="r" b="b"/>
              <a:pathLst>
                <a:path w="6048" h="6864" fill="none" extrusionOk="0">
                  <a:moveTo>
                    <a:pt x="0" y="1"/>
                  </a:moveTo>
                  <a:cubicBezTo>
                    <a:pt x="84" y="2281"/>
                    <a:pt x="712" y="4687"/>
                    <a:pt x="1130" y="6864"/>
                  </a:cubicBezTo>
                  <a:cubicBezTo>
                    <a:pt x="3243" y="5629"/>
                    <a:pt x="3662" y="2198"/>
                    <a:pt x="6047" y="1026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165;p69">
              <a:extLst>
                <a:ext uri="{FF2B5EF4-FFF2-40B4-BE49-F238E27FC236}">
                  <a16:creationId xmlns:a16="http://schemas.microsoft.com/office/drawing/2014/main" id="{737856D8-9D4A-4E92-8EAD-CCD32E890C9D}"/>
                </a:ext>
              </a:extLst>
            </p:cNvPr>
            <p:cNvSpPr/>
            <p:nvPr/>
          </p:nvSpPr>
          <p:spPr>
            <a:xfrm>
              <a:off x="2951325" y="247525"/>
              <a:ext cx="121400" cy="158525"/>
            </a:xfrm>
            <a:custGeom>
              <a:avLst/>
              <a:gdLst/>
              <a:ahLst/>
              <a:cxnLst/>
              <a:rect l="l" t="t" r="r" b="b"/>
              <a:pathLst>
                <a:path w="4856" h="6341" fill="none" extrusionOk="0">
                  <a:moveTo>
                    <a:pt x="1" y="1"/>
                  </a:moveTo>
                  <a:cubicBezTo>
                    <a:pt x="670" y="1047"/>
                    <a:pt x="1256" y="2407"/>
                    <a:pt x="1675" y="3599"/>
                  </a:cubicBezTo>
                  <a:cubicBezTo>
                    <a:pt x="1968" y="4416"/>
                    <a:pt x="2093" y="5796"/>
                    <a:pt x="2616" y="6340"/>
                  </a:cubicBezTo>
                  <a:cubicBezTo>
                    <a:pt x="3746" y="4708"/>
                    <a:pt x="3851" y="2239"/>
                    <a:pt x="4855" y="838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66;p69">
              <a:extLst>
                <a:ext uri="{FF2B5EF4-FFF2-40B4-BE49-F238E27FC236}">
                  <a16:creationId xmlns:a16="http://schemas.microsoft.com/office/drawing/2014/main" id="{5065751A-ADFD-4201-882F-D81053212457}"/>
                </a:ext>
              </a:extLst>
            </p:cNvPr>
            <p:cNvSpPr/>
            <p:nvPr/>
          </p:nvSpPr>
          <p:spPr>
            <a:xfrm>
              <a:off x="3167375" y="284675"/>
              <a:ext cx="130800" cy="172625"/>
            </a:xfrm>
            <a:custGeom>
              <a:avLst/>
              <a:gdLst/>
              <a:ahLst/>
              <a:cxnLst/>
              <a:rect l="l" t="t" r="r" b="b"/>
              <a:pathLst>
                <a:path w="5232" h="6905" fill="none" extrusionOk="0">
                  <a:moveTo>
                    <a:pt x="0" y="0"/>
                  </a:moveTo>
                  <a:cubicBezTo>
                    <a:pt x="251" y="963"/>
                    <a:pt x="1507" y="2553"/>
                    <a:pt x="1925" y="3871"/>
                  </a:cubicBezTo>
                  <a:cubicBezTo>
                    <a:pt x="2239" y="4834"/>
                    <a:pt x="2281" y="5901"/>
                    <a:pt x="2532" y="6905"/>
                  </a:cubicBezTo>
                  <a:cubicBezTo>
                    <a:pt x="3244" y="6591"/>
                    <a:pt x="5231" y="837"/>
                    <a:pt x="5168" y="63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67;p69">
              <a:extLst>
                <a:ext uri="{FF2B5EF4-FFF2-40B4-BE49-F238E27FC236}">
                  <a16:creationId xmlns:a16="http://schemas.microsoft.com/office/drawing/2014/main" id="{E8729939-5440-4723-886D-AB899BE487DE}"/>
                </a:ext>
              </a:extLst>
            </p:cNvPr>
            <p:cNvSpPr/>
            <p:nvPr/>
          </p:nvSpPr>
          <p:spPr>
            <a:xfrm>
              <a:off x="3375050" y="281525"/>
              <a:ext cx="142300" cy="175775"/>
            </a:xfrm>
            <a:custGeom>
              <a:avLst/>
              <a:gdLst/>
              <a:ahLst/>
              <a:cxnLst/>
              <a:rect l="l" t="t" r="r" b="b"/>
              <a:pathLst>
                <a:path w="5692" h="7031" fill="none" extrusionOk="0">
                  <a:moveTo>
                    <a:pt x="0" y="356"/>
                  </a:moveTo>
                  <a:cubicBezTo>
                    <a:pt x="795" y="1737"/>
                    <a:pt x="1820" y="3035"/>
                    <a:pt x="2469" y="4436"/>
                  </a:cubicBezTo>
                  <a:cubicBezTo>
                    <a:pt x="2678" y="4918"/>
                    <a:pt x="3327" y="7031"/>
                    <a:pt x="3934" y="6926"/>
                  </a:cubicBezTo>
                  <a:cubicBezTo>
                    <a:pt x="4687" y="6801"/>
                    <a:pt x="4603" y="3579"/>
                    <a:pt x="4708" y="2993"/>
                  </a:cubicBezTo>
                  <a:cubicBezTo>
                    <a:pt x="4896" y="1884"/>
                    <a:pt x="5315" y="1047"/>
                    <a:pt x="569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68;p69">
              <a:extLst>
                <a:ext uri="{FF2B5EF4-FFF2-40B4-BE49-F238E27FC236}">
                  <a16:creationId xmlns:a16="http://schemas.microsoft.com/office/drawing/2014/main" id="{E4AE61F5-E36A-49C8-959F-FA20C4C91F6B}"/>
                </a:ext>
              </a:extLst>
            </p:cNvPr>
            <p:cNvSpPr/>
            <p:nvPr/>
          </p:nvSpPr>
          <p:spPr>
            <a:xfrm>
              <a:off x="3594225" y="248050"/>
              <a:ext cx="133925" cy="174750"/>
            </a:xfrm>
            <a:custGeom>
              <a:avLst/>
              <a:gdLst/>
              <a:ahLst/>
              <a:cxnLst/>
              <a:rect l="l" t="t" r="r" b="b"/>
              <a:pathLst>
                <a:path w="5357" h="6990" fill="none" extrusionOk="0">
                  <a:moveTo>
                    <a:pt x="0" y="984"/>
                  </a:moveTo>
                  <a:cubicBezTo>
                    <a:pt x="1025" y="2177"/>
                    <a:pt x="2071" y="3369"/>
                    <a:pt x="2950" y="4646"/>
                  </a:cubicBezTo>
                  <a:cubicBezTo>
                    <a:pt x="3452" y="5357"/>
                    <a:pt x="3766" y="6466"/>
                    <a:pt x="4373" y="6989"/>
                  </a:cubicBezTo>
                  <a:cubicBezTo>
                    <a:pt x="4792" y="5671"/>
                    <a:pt x="4499" y="4206"/>
                    <a:pt x="4687" y="2909"/>
                  </a:cubicBezTo>
                  <a:cubicBezTo>
                    <a:pt x="4812" y="1926"/>
                    <a:pt x="5189" y="942"/>
                    <a:pt x="5356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3178;p69">
            <a:extLst>
              <a:ext uri="{FF2B5EF4-FFF2-40B4-BE49-F238E27FC236}">
                <a16:creationId xmlns:a16="http://schemas.microsoft.com/office/drawing/2014/main" id="{236C4D48-4F16-49CF-8785-6879A66753E8}"/>
              </a:ext>
            </a:extLst>
          </p:cNvPr>
          <p:cNvSpPr/>
          <p:nvPr/>
        </p:nvSpPr>
        <p:spPr>
          <a:xfrm rot="5400000">
            <a:off x="-253453" y="3636184"/>
            <a:ext cx="2015356" cy="407850"/>
          </a:xfrm>
          <a:custGeom>
            <a:avLst/>
            <a:gdLst/>
            <a:ahLst/>
            <a:cxnLst/>
            <a:rect l="l" t="t" r="r" b="b"/>
            <a:pathLst>
              <a:path w="97541" h="34186" extrusionOk="0">
                <a:moveTo>
                  <a:pt x="32322" y="0"/>
                </a:moveTo>
                <a:cubicBezTo>
                  <a:pt x="31093" y="0"/>
                  <a:pt x="29888" y="508"/>
                  <a:pt x="29036" y="1448"/>
                </a:cubicBezTo>
                <a:cubicBezTo>
                  <a:pt x="26616" y="4166"/>
                  <a:pt x="27214" y="8767"/>
                  <a:pt x="27512" y="12082"/>
                </a:cubicBezTo>
                <a:cubicBezTo>
                  <a:pt x="27901" y="16294"/>
                  <a:pt x="28707" y="20491"/>
                  <a:pt x="28603" y="24748"/>
                </a:cubicBezTo>
                <a:cubicBezTo>
                  <a:pt x="28573" y="26286"/>
                  <a:pt x="28513" y="28392"/>
                  <a:pt x="27079" y="29303"/>
                </a:cubicBezTo>
                <a:cubicBezTo>
                  <a:pt x="26774" y="29502"/>
                  <a:pt x="26492" y="29588"/>
                  <a:pt x="26234" y="29588"/>
                </a:cubicBezTo>
                <a:cubicBezTo>
                  <a:pt x="25369" y="29588"/>
                  <a:pt x="24791" y="28613"/>
                  <a:pt x="24630" y="27646"/>
                </a:cubicBezTo>
                <a:cubicBezTo>
                  <a:pt x="24331" y="25689"/>
                  <a:pt x="24764" y="23523"/>
                  <a:pt x="24839" y="21537"/>
                </a:cubicBezTo>
                <a:cubicBezTo>
                  <a:pt x="24914" y="19371"/>
                  <a:pt x="24914" y="17205"/>
                  <a:pt x="24824" y="15040"/>
                </a:cubicBezTo>
                <a:cubicBezTo>
                  <a:pt x="24719" y="12874"/>
                  <a:pt x="24570" y="10708"/>
                  <a:pt x="24331" y="8573"/>
                </a:cubicBezTo>
                <a:cubicBezTo>
                  <a:pt x="24137" y="6780"/>
                  <a:pt x="24032" y="4868"/>
                  <a:pt x="23211" y="3225"/>
                </a:cubicBezTo>
                <a:cubicBezTo>
                  <a:pt x="22554" y="1898"/>
                  <a:pt x="21295" y="929"/>
                  <a:pt x="19822" y="929"/>
                </a:cubicBezTo>
                <a:cubicBezTo>
                  <a:pt x="19621" y="929"/>
                  <a:pt x="19416" y="947"/>
                  <a:pt x="19208" y="985"/>
                </a:cubicBezTo>
                <a:cubicBezTo>
                  <a:pt x="17326" y="1329"/>
                  <a:pt x="16161" y="2972"/>
                  <a:pt x="15444" y="4615"/>
                </a:cubicBezTo>
                <a:cubicBezTo>
                  <a:pt x="13861" y="8274"/>
                  <a:pt x="14294" y="12635"/>
                  <a:pt x="14249" y="16533"/>
                </a:cubicBezTo>
                <a:lnTo>
                  <a:pt x="14175" y="23105"/>
                </a:lnTo>
                <a:cubicBezTo>
                  <a:pt x="14160" y="24882"/>
                  <a:pt x="14324" y="26809"/>
                  <a:pt x="14010" y="28557"/>
                </a:cubicBezTo>
                <a:cubicBezTo>
                  <a:pt x="13890" y="29243"/>
                  <a:pt x="13595" y="30298"/>
                  <a:pt x="12922" y="30298"/>
                </a:cubicBezTo>
                <a:cubicBezTo>
                  <a:pt x="12760" y="30298"/>
                  <a:pt x="12576" y="30237"/>
                  <a:pt x="12367" y="30095"/>
                </a:cubicBezTo>
                <a:cubicBezTo>
                  <a:pt x="10934" y="29124"/>
                  <a:pt x="11277" y="26585"/>
                  <a:pt x="11262" y="25106"/>
                </a:cubicBezTo>
                <a:cubicBezTo>
                  <a:pt x="11202" y="20760"/>
                  <a:pt x="11053" y="16414"/>
                  <a:pt x="10829" y="12082"/>
                </a:cubicBezTo>
                <a:cubicBezTo>
                  <a:pt x="10725" y="10066"/>
                  <a:pt x="10710" y="8005"/>
                  <a:pt x="10381" y="6033"/>
                </a:cubicBezTo>
                <a:cubicBezTo>
                  <a:pt x="10157" y="4555"/>
                  <a:pt x="9664" y="3016"/>
                  <a:pt x="8559" y="1971"/>
                </a:cubicBezTo>
                <a:cubicBezTo>
                  <a:pt x="7784" y="1258"/>
                  <a:pt x="6807" y="903"/>
                  <a:pt x="5814" y="903"/>
                </a:cubicBezTo>
                <a:cubicBezTo>
                  <a:pt x="5122" y="903"/>
                  <a:pt x="4423" y="1075"/>
                  <a:pt x="3779" y="1418"/>
                </a:cubicBezTo>
                <a:cubicBezTo>
                  <a:pt x="2077" y="2329"/>
                  <a:pt x="1181" y="4137"/>
                  <a:pt x="867" y="5974"/>
                </a:cubicBezTo>
                <a:cubicBezTo>
                  <a:pt x="120" y="10260"/>
                  <a:pt x="1" y="14786"/>
                  <a:pt x="31" y="19132"/>
                </a:cubicBezTo>
                <a:cubicBezTo>
                  <a:pt x="31" y="23374"/>
                  <a:pt x="284" y="27616"/>
                  <a:pt x="807" y="31813"/>
                </a:cubicBezTo>
                <a:cubicBezTo>
                  <a:pt x="927" y="32709"/>
                  <a:pt x="1494" y="33471"/>
                  <a:pt x="2465" y="33471"/>
                </a:cubicBezTo>
                <a:cubicBezTo>
                  <a:pt x="3287" y="33471"/>
                  <a:pt x="4242" y="32709"/>
                  <a:pt x="4138" y="31813"/>
                </a:cubicBezTo>
                <a:cubicBezTo>
                  <a:pt x="3615" y="27541"/>
                  <a:pt x="3346" y="23240"/>
                  <a:pt x="3346" y="18923"/>
                </a:cubicBezTo>
                <a:cubicBezTo>
                  <a:pt x="3346" y="16742"/>
                  <a:pt x="3421" y="14562"/>
                  <a:pt x="3555" y="12381"/>
                </a:cubicBezTo>
                <a:cubicBezTo>
                  <a:pt x="3690" y="10380"/>
                  <a:pt x="3720" y="8274"/>
                  <a:pt x="4168" y="6332"/>
                </a:cubicBezTo>
                <a:cubicBezTo>
                  <a:pt x="4320" y="5689"/>
                  <a:pt x="4995" y="4192"/>
                  <a:pt x="5782" y="4192"/>
                </a:cubicBezTo>
                <a:cubicBezTo>
                  <a:pt x="6000" y="4192"/>
                  <a:pt x="6227" y="4307"/>
                  <a:pt x="6453" y="4585"/>
                </a:cubicBezTo>
                <a:cubicBezTo>
                  <a:pt x="7274" y="5615"/>
                  <a:pt x="7215" y="7393"/>
                  <a:pt x="7289" y="8617"/>
                </a:cubicBezTo>
                <a:cubicBezTo>
                  <a:pt x="7573" y="12829"/>
                  <a:pt x="7752" y="17041"/>
                  <a:pt x="7842" y="21238"/>
                </a:cubicBezTo>
                <a:cubicBezTo>
                  <a:pt x="7902" y="23359"/>
                  <a:pt x="7827" y="25495"/>
                  <a:pt x="7976" y="27616"/>
                </a:cubicBezTo>
                <a:cubicBezTo>
                  <a:pt x="8111" y="29498"/>
                  <a:pt x="8634" y="31365"/>
                  <a:pt x="10157" y="32604"/>
                </a:cubicBezTo>
                <a:cubicBezTo>
                  <a:pt x="10976" y="33260"/>
                  <a:pt x="11979" y="33643"/>
                  <a:pt x="12989" y="33643"/>
                </a:cubicBezTo>
                <a:cubicBezTo>
                  <a:pt x="13635" y="33643"/>
                  <a:pt x="14285" y="33486"/>
                  <a:pt x="14892" y="33142"/>
                </a:cubicBezTo>
                <a:cubicBezTo>
                  <a:pt x="16176" y="32410"/>
                  <a:pt x="16908" y="30991"/>
                  <a:pt x="17207" y="29587"/>
                </a:cubicBezTo>
                <a:cubicBezTo>
                  <a:pt x="17580" y="27825"/>
                  <a:pt x="17490" y="25958"/>
                  <a:pt x="17505" y="24166"/>
                </a:cubicBezTo>
                <a:cubicBezTo>
                  <a:pt x="17520" y="21970"/>
                  <a:pt x="17565" y="19774"/>
                  <a:pt x="17580" y="17579"/>
                </a:cubicBezTo>
                <a:cubicBezTo>
                  <a:pt x="17595" y="15518"/>
                  <a:pt x="17610" y="13457"/>
                  <a:pt x="17655" y="11380"/>
                </a:cubicBezTo>
                <a:cubicBezTo>
                  <a:pt x="17685" y="9618"/>
                  <a:pt x="17759" y="7781"/>
                  <a:pt x="18431" y="6123"/>
                </a:cubicBezTo>
                <a:cubicBezTo>
                  <a:pt x="18655" y="5585"/>
                  <a:pt x="19059" y="4615"/>
                  <a:pt x="19656" y="4346"/>
                </a:cubicBezTo>
                <a:cubicBezTo>
                  <a:pt x="19712" y="4323"/>
                  <a:pt x="19763" y="4312"/>
                  <a:pt x="19810" y="4312"/>
                </a:cubicBezTo>
                <a:cubicBezTo>
                  <a:pt x="20041" y="4312"/>
                  <a:pt x="20182" y="4571"/>
                  <a:pt x="20343" y="4943"/>
                </a:cubicBezTo>
                <a:cubicBezTo>
                  <a:pt x="21030" y="6511"/>
                  <a:pt x="21015" y="8543"/>
                  <a:pt x="21165" y="10230"/>
                </a:cubicBezTo>
                <a:cubicBezTo>
                  <a:pt x="21553" y="14487"/>
                  <a:pt x="21643" y="18759"/>
                  <a:pt x="21448" y="23015"/>
                </a:cubicBezTo>
                <a:cubicBezTo>
                  <a:pt x="21269" y="26421"/>
                  <a:pt x="20642" y="31215"/>
                  <a:pt x="24645" y="32724"/>
                </a:cubicBezTo>
                <a:cubicBezTo>
                  <a:pt x="25136" y="32912"/>
                  <a:pt x="25640" y="32998"/>
                  <a:pt x="26141" y="32998"/>
                </a:cubicBezTo>
                <a:cubicBezTo>
                  <a:pt x="27388" y="32998"/>
                  <a:pt x="28614" y="32461"/>
                  <a:pt x="29574" y="31619"/>
                </a:cubicBezTo>
                <a:cubicBezTo>
                  <a:pt x="30977" y="30409"/>
                  <a:pt x="31560" y="28601"/>
                  <a:pt x="31799" y="26809"/>
                </a:cubicBezTo>
                <a:cubicBezTo>
                  <a:pt x="32322" y="22732"/>
                  <a:pt x="31575" y="18535"/>
                  <a:pt x="31097" y="14502"/>
                </a:cubicBezTo>
                <a:cubicBezTo>
                  <a:pt x="30843" y="12396"/>
                  <a:pt x="30619" y="10290"/>
                  <a:pt x="30619" y="8169"/>
                </a:cubicBezTo>
                <a:cubicBezTo>
                  <a:pt x="30619" y="6855"/>
                  <a:pt x="30529" y="5063"/>
                  <a:pt x="31351" y="3913"/>
                </a:cubicBezTo>
                <a:cubicBezTo>
                  <a:pt x="31616" y="3548"/>
                  <a:pt x="31933" y="3401"/>
                  <a:pt x="32257" y="3401"/>
                </a:cubicBezTo>
                <a:cubicBezTo>
                  <a:pt x="32956" y="3401"/>
                  <a:pt x="33693" y="4081"/>
                  <a:pt x="34039" y="4734"/>
                </a:cubicBezTo>
                <a:cubicBezTo>
                  <a:pt x="34921" y="6407"/>
                  <a:pt x="34935" y="8617"/>
                  <a:pt x="35055" y="10469"/>
                </a:cubicBezTo>
                <a:cubicBezTo>
                  <a:pt x="35294" y="14711"/>
                  <a:pt x="35010" y="18968"/>
                  <a:pt x="34846" y="23225"/>
                </a:cubicBezTo>
                <a:cubicBezTo>
                  <a:pt x="34771" y="25301"/>
                  <a:pt x="34637" y="27407"/>
                  <a:pt x="34786" y="29483"/>
                </a:cubicBezTo>
                <a:cubicBezTo>
                  <a:pt x="34906" y="30976"/>
                  <a:pt x="35369" y="32649"/>
                  <a:pt x="36698" y="33530"/>
                </a:cubicBezTo>
                <a:cubicBezTo>
                  <a:pt x="37297" y="33920"/>
                  <a:pt x="37886" y="34089"/>
                  <a:pt x="38451" y="34089"/>
                </a:cubicBezTo>
                <a:cubicBezTo>
                  <a:pt x="40982" y="34089"/>
                  <a:pt x="43046" y="30689"/>
                  <a:pt x="43583" y="28467"/>
                </a:cubicBezTo>
                <a:cubicBezTo>
                  <a:pt x="44405" y="25077"/>
                  <a:pt x="43882" y="21492"/>
                  <a:pt x="44031" y="18012"/>
                </a:cubicBezTo>
                <a:cubicBezTo>
                  <a:pt x="44211" y="13934"/>
                  <a:pt x="44913" y="9872"/>
                  <a:pt x="46048" y="5929"/>
                </a:cubicBezTo>
                <a:cubicBezTo>
                  <a:pt x="46197" y="5436"/>
                  <a:pt x="46346" y="4928"/>
                  <a:pt x="46511" y="4435"/>
                </a:cubicBezTo>
                <a:cubicBezTo>
                  <a:pt x="46511" y="4420"/>
                  <a:pt x="46630" y="4196"/>
                  <a:pt x="46720" y="3987"/>
                </a:cubicBezTo>
                <a:cubicBezTo>
                  <a:pt x="46884" y="4241"/>
                  <a:pt x="47078" y="4435"/>
                  <a:pt x="47183" y="4734"/>
                </a:cubicBezTo>
                <a:cubicBezTo>
                  <a:pt x="47750" y="6183"/>
                  <a:pt x="47556" y="7900"/>
                  <a:pt x="47556" y="9409"/>
                </a:cubicBezTo>
                <a:cubicBezTo>
                  <a:pt x="47586" y="13770"/>
                  <a:pt x="47765" y="18131"/>
                  <a:pt x="48094" y="22478"/>
                </a:cubicBezTo>
                <a:cubicBezTo>
                  <a:pt x="48363" y="25838"/>
                  <a:pt x="48079" y="30976"/>
                  <a:pt x="51619" y="32784"/>
                </a:cubicBezTo>
                <a:cubicBezTo>
                  <a:pt x="52230" y="33100"/>
                  <a:pt x="52875" y="33251"/>
                  <a:pt x="53514" y="33251"/>
                </a:cubicBezTo>
                <a:cubicBezTo>
                  <a:pt x="54622" y="33251"/>
                  <a:pt x="55710" y="32796"/>
                  <a:pt x="56562" y="31962"/>
                </a:cubicBezTo>
                <a:cubicBezTo>
                  <a:pt x="57892" y="30663"/>
                  <a:pt x="58400" y="28826"/>
                  <a:pt x="58594" y="27033"/>
                </a:cubicBezTo>
                <a:cubicBezTo>
                  <a:pt x="58803" y="25136"/>
                  <a:pt x="58728" y="23165"/>
                  <a:pt x="58743" y="21253"/>
                </a:cubicBezTo>
                <a:cubicBezTo>
                  <a:pt x="58758" y="19057"/>
                  <a:pt x="58773" y="16877"/>
                  <a:pt x="58818" y="14696"/>
                </a:cubicBezTo>
                <a:cubicBezTo>
                  <a:pt x="58833" y="12590"/>
                  <a:pt x="58848" y="10454"/>
                  <a:pt x="58892" y="8348"/>
                </a:cubicBezTo>
                <a:cubicBezTo>
                  <a:pt x="58907" y="7228"/>
                  <a:pt x="58579" y="4495"/>
                  <a:pt x="60013" y="4002"/>
                </a:cubicBezTo>
                <a:cubicBezTo>
                  <a:pt x="60096" y="3973"/>
                  <a:pt x="60175" y="3959"/>
                  <a:pt x="60251" y="3959"/>
                </a:cubicBezTo>
                <a:cubicBezTo>
                  <a:pt x="62009" y="3959"/>
                  <a:pt x="61955" y="11433"/>
                  <a:pt x="61969" y="12292"/>
                </a:cubicBezTo>
                <a:cubicBezTo>
                  <a:pt x="62059" y="16563"/>
                  <a:pt x="61805" y="20820"/>
                  <a:pt x="61954" y="25092"/>
                </a:cubicBezTo>
                <a:cubicBezTo>
                  <a:pt x="62059" y="28019"/>
                  <a:pt x="62253" y="33008"/>
                  <a:pt x="66286" y="33142"/>
                </a:cubicBezTo>
                <a:cubicBezTo>
                  <a:pt x="66328" y="33143"/>
                  <a:pt x="66370" y="33144"/>
                  <a:pt x="66412" y="33144"/>
                </a:cubicBezTo>
                <a:cubicBezTo>
                  <a:pt x="70107" y="33144"/>
                  <a:pt x="71325" y="28613"/>
                  <a:pt x="71827" y="25704"/>
                </a:cubicBezTo>
                <a:cubicBezTo>
                  <a:pt x="72499" y="21731"/>
                  <a:pt x="72469" y="17683"/>
                  <a:pt x="72693" y="13666"/>
                </a:cubicBezTo>
                <a:cubicBezTo>
                  <a:pt x="72798" y="11724"/>
                  <a:pt x="72962" y="9797"/>
                  <a:pt x="73380" y="7900"/>
                </a:cubicBezTo>
                <a:cubicBezTo>
                  <a:pt x="73589" y="6930"/>
                  <a:pt x="73903" y="4525"/>
                  <a:pt x="75098" y="4166"/>
                </a:cubicBezTo>
                <a:cubicBezTo>
                  <a:pt x="75209" y="4134"/>
                  <a:pt x="75315" y="4119"/>
                  <a:pt x="75417" y="4119"/>
                </a:cubicBezTo>
                <a:cubicBezTo>
                  <a:pt x="76538" y="4119"/>
                  <a:pt x="77129" y="5944"/>
                  <a:pt x="77293" y="6765"/>
                </a:cubicBezTo>
                <a:cubicBezTo>
                  <a:pt x="77637" y="8408"/>
                  <a:pt x="77488" y="10156"/>
                  <a:pt x="77488" y="11799"/>
                </a:cubicBezTo>
                <a:cubicBezTo>
                  <a:pt x="77473" y="16070"/>
                  <a:pt x="77473" y="20327"/>
                  <a:pt x="77443" y="24614"/>
                </a:cubicBezTo>
                <a:cubicBezTo>
                  <a:pt x="77443" y="28049"/>
                  <a:pt x="77965" y="32634"/>
                  <a:pt x="82133" y="33381"/>
                </a:cubicBezTo>
                <a:cubicBezTo>
                  <a:pt x="82439" y="33436"/>
                  <a:pt x="82733" y="33462"/>
                  <a:pt x="83013" y="33462"/>
                </a:cubicBezTo>
                <a:cubicBezTo>
                  <a:pt x="86070" y="33462"/>
                  <a:pt x="87536" y="30332"/>
                  <a:pt x="87823" y="27541"/>
                </a:cubicBezTo>
                <a:cubicBezTo>
                  <a:pt x="88017" y="25659"/>
                  <a:pt x="87883" y="23717"/>
                  <a:pt x="87898" y="21821"/>
                </a:cubicBezTo>
                <a:cubicBezTo>
                  <a:pt x="87928" y="19700"/>
                  <a:pt x="87943" y="17564"/>
                  <a:pt x="87972" y="15443"/>
                </a:cubicBezTo>
                <a:cubicBezTo>
                  <a:pt x="88017" y="13232"/>
                  <a:pt x="88077" y="11037"/>
                  <a:pt x="88152" y="8856"/>
                </a:cubicBezTo>
                <a:cubicBezTo>
                  <a:pt x="88196" y="7467"/>
                  <a:pt x="88002" y="5585"/>
                  <a:pt x="88719" y="4316"/>
                </a:cubicBezTo>
                <a:cubicBezTo>
                  <a:pt x="88976" y="3860"/>
                  <a:pt x="89348" y="3678"/>
                  <a:pt x="89744" y="3678"/>
                </a:cubicBezTo>
                <a:cubicBezTo>
                  <a:pt x="90361" y="3678"/>
                  <a:pt x="91038" y="4117"/>
                  <a:pt x="91438" y="4644"/>
                </a:cubicBezTo>
                <a:cubicBezTo>
                  <a:pt x="92438" y="6018"/>
                  <a:pt x="92453" y="8050"/>
                  <a:pt x="92528" y="9678"/>
                </a:cubicBezTo>
                <a:cubicBezTo>
                  <a:pt x="92722" y="13636"/>
                  <a:pt x="92408" y="17609"/>
                  <a:pt x="92364" y="21567"/>
                </a:cubicBezTo>
                <a:cubicBezTo>
                  <a:pt x="92334" y="25480"/>
                  <a:pt x="92632" y="29468"/>
                  <a:pt x="93872" y="33202"/>
                </a:cubicBezTo>
                <a:cubicBezTo>
                  <a:pt x="94143" y="33885"/>
                  <a:pt x="94770" y="34186"/>
                  <a:pt x="95408" y="34186"/>
                </a:cubicBezTo>
                <a:cubicBezTo>
                  <a:pt x="96459" y="34186"/>
                  <a:pt x="97541" y="33369"/>
                  <a:pt x="97113" y="32096"/>
                </a:cubicBezTo>
                <a:cubicBezTo>
                  <a:pt x="94484" y="24270"/>
                  <a:pt x="96501" y="15966"/>
                  <a:pt x="95784" y="7930"/>
                </a:cubicBezTo>
                <a:cubicBezTo>
                  <a:pt x="95470" y="4450"/>
                  <a:pt x="94036" y="283"/>
                  <a:pt x="89869" y="134"/>
                </a:cubicBezTo>
                <a:cubicBezTo>
                  <a:pt x="89808" y="131"/>
                  <a:pt x="89747" y="130"/>
                  <a:pt x="89687" y="130"/>
                </a:cubicBezTo>
                <a:cubicBezTo>
                  <a:pt x="88043" y="130"/>
                  <a:pt x="86584" y="1098"/>
                  <a:pt x="85792" y="2538"/>
                </a:cubicBezTo>
                <a:cubicBezTo>
                  <a:pt x="85000" y="4017"/>
                  <a:pt x="84940" y="5750"/>
                  <a:pt x="84866" y="7393"/>
                </a:cubicBezTo>
                <a:cubicBezTo>
                  <a:pt x="84701" y="11784"/>
                  <a:pt x="84597" y="16190"/>
                  <a:pt x="84582" y="20596"/>
                </a:cubicBezTo>
                <a:cubicBezTo>
                  <a:pt x="84567" y="22612"/>
                  <a:pt x="84657" y="24643"/>
                  <a:pt x="84537" y="26660"/>
                </a:cubicBezTo>
                <a:cubicBezTo>
                  <a:pt x="84492" y="27616"/>
                  <a:pt x="84403" y="29184"/>
                  <a:pt x="83522" y="29766"/>
                </a:cubicBezTo>
                <a:cubicBezTo>
                  <a:pt x="83310" y="29908"/>
                  <a:pt x="83103" y="29970"/>
                  <a:pt x="82905" y="29970"/>
                </a:cubicBezTo>
                <a:cubicBezTo>
                  <a:pt x="81955" y="29970"/>
                  <a:pt x="81198" y="28558"/>
                  <a:pt x="81012" y="27780"/>
                </a:cubicBezTo>
                <a:cubicBezTo>
                  <a:pt x="80549" y="25883"/>
                  <a:pt x="80803" y="23717"/>
                  <a:pt x="80803" y="21776"/>
                </a:cubicBezTo>
                <a:cubicBezTo>
                  <a:pt x="80833" y="17489"/>
                  <a:pt x="80878" y="13218"/>
                  <a:pt x="80833" y="8946"/>
                </a:cubicBezTo>
                <a:cubicBezTo>
                  <a:pt x="80788" y="5750"/>
                  <a:pt x="79997" y="1553"/>
                  <a:pt x="76293" y="731"/>
                </a:cubicBezTo>
                <a:cubicBezTo>
                  <a:pt x="75920" y="647"/>
                  <a:pt x="75568" y="607"/>
                  <a:pt x="75236" y="607"/>
                </a:cubicBezTo>
                <a:cubicBezTo>
                  <a:pt x="71863" y="607"/>
                  <a:pt x="70565" y="4704"/>
                  <a:pt x="70035" y="7587"/>
                </a:cubicBezTo>
                <a:cubicBezTo>
                  <a:pt x="69288" y="11619"/>
                  <a:pt x="69333" y="15727"/>
                  <a:pt x="69109" y="19804"/>
                </a:cubicBezTo>
                <a:cubicBezTo>
                  <a:pt x="68989" y="21806"/>
                  <a:pt x="68825" y="23807"/>
                  <a:pt x="68421" y="25779"/>
                </a:cubicBezTo>
                <a:cubicBezTo>
                  <a:pt x="68242" y="26570"/>
                  <a:pt x="68093" y="27407"/>
                  <a:pt x="67764" y="28138"/>
                </a:cubicBezTo>
                <a:cubicBezTo>
                  <a:pt x="67570" y="28572"/>
                  <a:pt x="67092" y="29557"/>
                  <a:pt x="66555" y="29647"/>
                </a:cubicBezTo>
                <a:cubicBezTo>
                  <a:pt x="66525" y="29652"/>
                  <a:pt x="66497" y="29654"/>
                  <a:pt x="66469" y="29654"/>
                </a:cubicBezTo>
                <a:cubicBezTo>
                  <a:pt x="64867" y="29654"/>
                  <a:pt x="65285" y="21790"/>
                  <a:pt x="65285" y="20880"/>
                </a:cubicBezTo>
                <a:cubicBezTo>
                  <a:pt x="65315" y="16548"/>
                  <a:pt x="65524" y="12217"/>
                  <a:pt x="65106" y="7885"/>
                </a:cubicBezTo>
                <a:cubicBezTo>
                  <a:pt x="64841" y="5019"/>
                  <a:pt x="64070" y="459"/>
                  <a:pt x="60328" y="459"/>
                </a:cubicBezTo>
                <a:cubicBezTo>
                  <a:pt x="60269" y="459"/>
                  <a:pt x="60208" y="460"/>
                  <a:pt x="60147" y="462"/>
                </a:cubicBezTo>
                <a:cubicBezTo>
                  <a:pt x="58310" y="537"/>
                  <a:pt x="56816" y="1881"/>
                  <a:pt x="56144" y="3554"/>
                </a:cubicBezTo>
                <a:cubicBezTo>
                  <a:pt x="55427" y="5391"/>
                  <a:pt x="55592" y="7482"/>
                  <a:pt x="55577" y="9424"/>
                </a:cubicBezTo>
                <a:cubicBezTo>
                  <a:pt x="55532" y="13800"/>
                  <a:pt x="55472" y="18161"/>
                  <a:pt x="55442" y="22552"/>
                </a:cubicBezTo>
                <a:cubicBezTo>
                  <a:pt x="55412" y="24345"/>
                  <a:pt x="55592" y="26331"/>
                  <a:pt x="55039" y="28064"/>
                </a:cubicBezTo>
                <a:cubicBezTo>
                  <a:pt x="54807" y="28854"/>
                  <a:pt x="54212" y="29770"/>
                  <a:pt x="53519" y="29770"/>
                </a:cubicBezTo>
                <a:cubicBezTo>
                  <a:pt x="53230" y="29770"/>
                  <a:pt x="52923" y="29610"/>
                  <a:pt x="52619" y="29214"/>
                </a:cubicBezTo>
                <a:cubicBezTo>
                  <a:pt x="52112" y="28542"/>
                  <a:pt x="51992" y="27601"/>
                  <a:pt x="51888" y="26779"/>
                </a:cubicBezTo>
                <a:cubicBezTo>
                  <a:pt x="51738" y="25629"/>
                  <a:pt x="51664" y="24494"/>
                  <a:pt x="51559" y="23374"/>
                </a:cubicBezTo>
                <a:cubicBezTo>
                  <a:pt x="51365" y="21208"/>
                  <a:pt x="51215" y="19028"/>
                  <a:pt x="51126" y="16847"/>
                </a:cubicBezTo>
                <a:cubicBezTo>
                  <a:pt x="51006" y="14651"/>
                  <a:pt x="50962" y="12486"/>
                  <a:pt x="50932" y="10305"/>
                </a:cubicBezTo>
                <a:cubicBezTo>
                  <a:pt x="50917" y="8453"/>
                  <a:pt x="51006" y="6616"/>
                  <a:pt x="50693" y="4779"/>
                </a:cubicBezTo>
                <a:cubicBezTo>
                  <a:pt x="50409" y="3151"/>
                  <a:pt x="49573" y="1538"/>
                  <a:pt x="48124" y="671"/>
                </a:cubicBezTo>
                <a:cubicBezTo>
                  <a:pt x="47642" y="386"/>
                  <a:pt x="47149" y="257"/>
                  <a:pt x="46671" y="257"/>
                </a:cubicBezTo>
                <a:cubicBezTo>
                  <a:pt x="45477" y="257"/>
                  <a:pt x="44379" y="1062"/>
                  <a:pt x="43792" y="2225"/>
                </a:cubicBezTo>
                <a:cubicBezTo>
                  <a:pt x="42911" y="3972"/>
                  <a:pt x="42493" y="6063"/>
                  <a:pt x="42045" y="7960"/>
                </a:cubicBezTo>
                <a:cubicBezTo>
                  <a:pt x="41582" y="10006"/>
                  <a:pt x="41253" y="12082"/>
                  <a:pt x="40999" y="14188"/>
                </a:cubicBezTo>
                <a:cubicBezTo>
                  <a:pt x="40760" y="16264"/>
                  <a:pt x="40656" y="18355"/>
                  <a:pt x="40656" y="20447"/>
                </a:cubicBezTo>
                <a:cubicBezTo>
                  <a:pt x="40656" y="22149"/>
                  <a:pt x="40760" y="23837"/>
                  <a:pt x="40656" y="25540"/>
                </a:cubicBezTo>
                <a:cubicBezTo>
                  <a:pt x="40551" y="26914"/>
                  <a:pt x="40312" y="28452"/>
                  <a:pt x="39476" y="29602"/>
                </a:cubicBezTo>
                <a:cubicBezTo>
                  <a:pt x="39282" y="29871"/>
                  <a:pt x="39043" y="30155"/>
                  <a:pt x="38789" y="30349"/>
                </a:cubicBezTo>
                <a:cubicBezTo>
                  <a:pt x="38610" y="30483"/>
                  <a:pt x="38490" y="30528"/>
                  <a:pt x="38445" y="30558"/>
                </a:cubicBezTo>
                <a:cubicBezTo>
                  <a:pt x="38206" y="30259"/>
                  <a:pt x="38162" y="29572"/>
                  <a:pt x="38132" y="29259"/>
                </a:cubicBezTo>
                <a:cubicBezTo>
                  <a:pt x="37773" y="25032"/>
                  <a:pt x="38356" y="20671"/>
                  <a:pt x="38460" y="16444"/>
                </a:cubicBezTo>
                <a:cubicBezTo>
                  <a:pt x="38520" y="14293"/>
                  <a:pt x="38520" y="12127"/>
                  <a:pt x="38371" y="9991"/>
                </a:cubicBezTo>
                <a:cubicBezTo>
                  <a:pt x="38236" y="8005"/>
                  <a:pt x="38132" y="5854"/>
                  <a:pt x="37400" y="4017"/>
                </a:cubicBezTo>
                <a:cubicBezTo>
                  <a:pt x="36728" y="2270"/>
                  <a:pt x="35503" y="776"/>
                  <a:pt x="33666" y="208"/>
                </a:cubicBezTo>
                <a:cubicBezTo>
                  <a:pt x="33225" y="68"/>
                  <a:pt x="32772" y="0"/>
                  <a:pt x="32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3110;p69">
            <a:extLst>
              <a:ext uri="{FF2B5EF4-FFF2-40B4-BE49-F238E27FC236}">
                <a16:creationId xmlns:a16="http://schemas.microsoft.com/office/drawing/2014/main" id="{9E4C73F9-E293-495F-B627-177F378EE15C}"/>
              </a:ext>
            </a:extLst>
          </p:cNvPr>
          <p:cNvGrpSpPr/>
          <p:nvPr/>
        </p:nvGrpSpPr>
        <p:grpSpPr>
          <a:xfrm rot="17323547">
            <a:off x="7020484" y="3171963"/>
            <a:ext cx="848268" cy="904027"/>
            <a:chOff x="5372350" y="3834175"/>
            <a:chExt cx="291900" cy="319325"/>
          </a:xfrm>
        </p:grpSpPr>
        <p:sp>
          <p:nvSpPr>
            <p:cNvPr id="72" name="Google Shape;3111;p69">
              <a:extLst>
                <a:ext uri="{FF2B5EF4-FFF2-40B4-BE49-F238E27FC236}">
                  <a16:creationId xmlns:a16="http://schemas.microsoft.com/office/drawing/2014/main" id="{AC8D38C1-3380-4E92-9034-3E13D6FC1243}"/>
                </a:ext>
              </a:extLst>
            </p:cNvPr>
            <p:cNvSpPr/>
            <p:nvPr/>
          </p:nvSpPr>
          <p:spPr>
            <a:xfrm>
              <a:off x="5435725" y="3898500"/>
              <a:ext cx="172350" cy="172650"/>
            </a:xfrm>
            <a:custGeom>
              <a:avLst/>
              <a:gdLst/>
              <a:ahLst/>
              <a:cxnLst/>
              <a:rect l="l" t="t" r="r" b="b"/>
              <a:pathLst>
                <a:path w="6894" h="6906" extrusionOk="0">
                  <a:moveTo>
                    <a:pt x="2973" y="1"/>
                  </a:moveTo>
                  <a:cubicBezTo>
                    <a:pt x="2741" y="1"/>
                    <a:pt x="2490" y="202"/>
                    <a:pt x="2469" y="457"/>
                  </a:cubicBezTo>
                  <a:lnTo>
                    <a:pt x="2235" y="2692"/>
                  </a:lnTo>
                  <a:cubicBezTo>
                    <a:pt x="1635" y="2892"/>
                    <a:pt x="1068" y="3159"/>
                    <a:pt x="467" y="3359"/>
                  </a:cubicBezTo>
                  <a:cubicBezTo>
                    <a:pt x="0" y="3526"/>
                    <a:pt x="67" y="4193"/>
                    <a:pt x="601" y="4226"/>
                  </a:cubicBezTo>
                  <a:cubicBezTo>
                    <a:pt x="1068" y="4226"/>
                    <a:pt x="1568" y="4293"/>
                    <a:pt x="2002" y="4360"/>
                  </a:cubicBezTo>
                  <a:cubicBezTo>
                    <a:pt x="1902" y="5027"/>
                    <a:pt x="1768" y="5694"/>
                    <a:pt x="1735" y="6394"/>
                  </a:cubicBezTo>
                  <a:cubicBezTo>
                    <a:pt x="1735" y="6628"/>
                    <a:pt x="1902" y="6795"/>
                    <a:pt x="2102" y="6828"/>
                  </a:cubicBezTo>
                  <a:cubicBezTo>
                    <a:pt x="2179" y="6867"/>
                    <a:pt x="2267" y="6905"/>
                    <a:pt x="2341" y="6905"/>
                  </a:cubicBezTo>
                  <a:cubicBezTo>
                    <a:pt x="2394" y="6905"/>
                    <a:pt x="2441" y="6884"/>
                    <a:pt x="2469" y="6828"/>
                  </a:cubicBezTo>
                  <a:cubicBezTo>
                    <a:pt x="2969" y="6161"/>
                    <a:pt x="3503" y="5494"/>
                    <a:pt x="4003" y="4827"/>
                  </a:cubicBezTo>
                  <a:cubicBezTo>
                    <a:pt x="4737" y="5027"/>
                    <a:pt x="5404" y="5294"/>
                    <a:pt x="6038" y="5627"/>
                  </a:cubicBezTo>
                  <a:cubicBezTo>
                    <a:pt x="6101" y="5650"/>
                    <a:pt x="6163" y="5660"/>
                    <a:pt x="6223" y="5660"/>
                  </a:cubicBezTo>
                  <a:cubicBezTo>
                    <a:pt x="6608" y="5660"/>
                    <a:pt x="6894" y="5235"/>
                    <a:pt x="6605" y="4860"/>
                  </a:cubicBezTo>
                  <a:cubicBezTo>
                    <a:pt x="6138" y="4326"/>
                    <a:pt x="5671" y="3793"/>
                    <a:pt x="5237" y="3192"/>
                  </a:cubicBezTo>
                  <a:cubicBezTo>
                    <a:pt x="5571" y="2792"/>
                    <a:pt x="5838" y="2392"/>
                    <a:pt x="6171" y="1991"/>
                  </a:cubicBezTo>
                  <a:cubicBezTo>
                    <a:pt x="6378" y="1755"/>
                    <a:pt x="6271" y="1335"/>
                    <a:pt x="5942" y="1335"/>
                  </a:cubicBezTo>
                  <a:cubicBezTo>
                    <a:pt x="5900" y="1335"/>
                    <a:pt x="5854" y="1342"/>
                    <a:pt x="5804" y="1357"/>
                  </a:cubicBezTo>
                  <a:cubicBezTo>
                    <a:pt x="5304" y="1558"/>
                    <a:pt x="4804" y="1724"/>
                    <a:pt x="4303" y="1891"/>
                  </a:cubicBezTo>
                  <a:cubicBezTo>
                    <a:pt x="3936" y="1357"/>
                    <a:pt x="3603" y="824"/>
                    <a:pt x="3303" y="223"/>
                  </a:cubicBezTo>
                  <a:cubicBezTo>
                    <a:pt x="3230" y="66"/>
                    <a:pt x="3105" y="1"/>
                    <a:pt x="29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112;p69">
              <a:extLst>
                <a:ext uri="{FF2B5EF4-FFF2-40B4-BE49-F238E27FC236}">
                  <a16:creationId xmlns:a16="http://schemas.microsoft.com/office/drawing/2014/main" id="{058951F6-09ED-44C2-AED7-66EBD50EBBC2}"/>
                </a:ext>
              </a:extLst>
            </p:cNvPr>
            <p:cNvSpPr/>
            <p:nvPr/>
          </p:nvSpPr>
          <p:spPr>
            <a:xfrm>
              <a:off x="5418200" y="3902400"/>
              <a:ext cx="45900" cy="38925"/>
            </a:xfrm>
            <a:custGeom>
              <a:avLst/>
              <a:gdLst/>
              <a:ahLst/>
              <a:cxnLst/>
              <a:rect l="l" t="t" r="r" b="b"/>
              <a:pathLst>
                <a:path w="1836" h="1557" extrusionOk="0">
                  <a:moveTo>
                    <a:pt x="303" y="1"/>
                  </a:moveTo>
                  <a:cubicBezTo>
                    <a:pt x="219" y="1"/>
                    <a:pt x="145" y="45"/>
                    <a:pt x="101" y="134"/>
                  </a:cubicBezTo>
                  <a:cubicBezTo>
                    <a:pt x="1" y="234"/>
                    <a:pt x="1" y="368"/>
                    <a:pt x="101" y="468"/>
                  </a:cubicBezTo>
                  <a:cubicBezTo>
                    <a:pt x="168" y="568"/>
                    <a:pt x="301" y="668"/>
                    <a:pt x="434" y="734"/>
                  </a:cubicBezTo>
                  <a:cubicBezTo>
                    <a:pt x="534" y="835"/>
                    <a:pt x="668" y="968"/>
                    <a:pt x="801" y="1035"/>
                  </a:cubicBezTo>
                  <a:cubicBezTo>
                    <a:pt x="1035" y="1201"/>
                    <a:pt x="1268" y="1368"/>
                    <a:pt x="1502" y="1535"/>
                  </a:cubicBezTo>
                  <a:cubicBezTo>
                    <a:pt x="1543" y="1549"/>
                    <a:pt x="1585" y="1557"/>
                    <a:pt x="1624" y="1557"/>
                  </a:cubicBezTo>
                  <a:cubicBezTo>
                    <a:pt x="1679" y="1557"/>
                    <a:pt x="1730" y="1541"/>
                    <a:pt x="1769" y="1502"/>
                  </a:cubicBezTo>
                  <a:cubicBezTo>
                    <a:pt x="1835" y="1402"/>
                    <a:pt x="1835" y="1302"/>
                    <a:pt x="1769" y="1201"/>
                  </a:cubicBezTo>
                  <a:cubicBezTo>
                    <a:pt x="1535" y="1001"/>
                    <a:pt x="1335" y="801"/>
                    <a:pt x="1135" y="634"/>
                  </a:cubicBezTo>
                  <a:cubicBezTo>
                    <a:pt x="1035" y="534"/>
                    <a:pt x="935" y="401"/>
                    <a:pt x="801" y="334"/>
                  </a:cubicBezTo>
                  <a:cubicBezTo>
                    <a:pt x="668" y="201"/>
                    <a:pt x="534" y="134"/>
                    <a:pt x="434" y="34"/>
                  </a:cubicBezTo>
                  <a:cubicBezTo>
                    <a:pt x="390" y="12"/>
                    <a:pt x="345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113;p69">
              <a:extLst>
                <a:ext uri="{FF2B5EF4-FFF2-40B4-BE49-F238E27FC236}">
                  <a16:creationId xmlns:a16="http://schemas.microsoft.com/office/drawing/2014/main" id="{19DB02B4-88E2-4B69-8CBE-3B95E89A762E}"/>
                </a:ext>
              </a:extLst>
            </p:cNvPr>
            <p:cNvSpPr/>
            <p:nvPr/>
          </p:nvSpPr>
          <p:spPr>
            <a:xfrm>
              <a:off x="5379850" y="4053675"/>
              <a:ext cx="50050" cy="30025"/>
            </a:xfrm>
            <a:custGeom>
              <a:avLst/>
              <a:gdLst/>
              <a:ahLst/>
              <a:cxnLst/>
              <a:rect l="l" t="t" r="r" b="b"/>
              <a:pathLst>
                <a:path w="2002" h="1201" extrusionOk="0">
                  <a:moveTo>
                    <a:pt x="1810" y="1"/>
                  </a:moveTo>
                  <a:cubicBezTo>
                    <a:pt x="1775" y="1"/>
                    <a:pt x="1738" y="8"/>
                    <a:pt x="1702" y="21"/>
                  </a:cubicBezTo>
                  <a:cubicBezTo>
                    <a:pt x="1468" y="154"/>
                    <a:pt x="1201" y="287"/>
                    <a:pt x="968" y="354"/>
                  </a:cubicBezTo>
                  <a:cubicBezTo>
                    <a:pt x="834" y="421"/>
                    <a:pt x="701" y="488"/>
                    <a:pt x="567" y="521"/>
                  </a:cubicBezTo>
                  <a:cubicBezTo>
                    <a:pt x="534" y="588"/>
                    <a:pt x="501" y="588"/>
                    <a:pt x="401" y="588"/>
                  </a:cubicBezTo>
                  <a:cubicBezTo>
                    <a:pt x="301" y="621"/>
                    <a:pt x="200" y="621"/>
                    <a:pt x="134" y="688"/>
                  </a:cubicBezTo>
                  <a:cubicBezTo>
                    <a:pt x="34" y="788"/>
                    <a:pt x="0" y="955"/>
                    <a:pt x="67" y="1088"/>
                  </a:cubicBezTo>
                  <a:cubicBezTo>
                    <a:pt x="142" y="1163"/>
                    <a:pt x="236" y="1201"/>
                    <a:pt x="320" y="1201"/>
                  </a:cubicBezTo>
                  <a:cubicBezTo>
                    <a:pt x="349" y="1201"/>
                    <a:pt x="376" y="1196"/>
                    <a:pt x="401" y="1188"/>
                  </a:cubicBezTo>
                  <a:cubicBezTo>
                    <a:pt x="534" y="1155"/>
                    <a:pt x="567" y="1121"/>
                    <a:pt x="667" y="1021"/>
                  </a:cubicBezTo>
                  <a:cubicBezTo>
                    <a:pt x="701" y="1021"/>
                    <a:pt x="701" y="988"/>
                    <a:pt x="734" y="988"/>
                  </a:cubicBezTo>
                  <a:cubicBezTo>
                    <a:pt x="734" y="988"/>
                    <a:pt x="801" y="988"/>
                    <a:pt x="801" y="955"/>
                  </a:cubicBezTo>
                  <a:cubicBezTo>
                    <a:pt x="901" y="855"/>
                    <a:pt x="1001" y="821"/>
                    <a:pt x="1134" y="721"/>
                  </a:cubicBezTo>
                  <a:cubicBezTo>
                    <a:pt x="1368" y="588"/>
                    <a:pt x="1568" y="454"/>
                    <a:pt x="1835" y="287"/>
                  </a:cubicBezTo>
                  <a:cubicBezTo>
                    <a:pt x="2002" y="287"/>
                    <a:pt x="2002" y="154"/>
                    <a:pt x="1968" y="87"/>
                  </a:cubicBezTo>
                  <a:cubicBezTo>
                    <a:pt x="1926" y="24"/>
                    <a:pt x="1870" y="1"/>
                    <a:pt x="1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114;p69">
              <a:extLst>
                <a:ext uri="{FF2B5EF4-FFF2-40B4-BE49-F238E27FC236}">
                  <a16:creationId xmlns:a16="http://schemas.microsoft.com/office/drawing/2014/main" id="{26CDF352-170F-4E01-92EA-152C77104684}"/>
                </a:ext>
              </a:extLst>
            </p:cNvPr>
            <p:cNvSpPr/>
            <p:nvPr/>
          </p:nvSpPr>
          <p:spPr>
            <a:xfrm>
              <a:off x="5450725" y="4117300"/>
              <a:ext cx="24225" cy="34475"/>
            </a:xfrm>
            <a:custGeom>
              <a:avLst/>
              <a:gdLst/>
              <a:ahLst/>
              <a:cxnLst/>
              <a:rect l="l" t="t" r="r" b="b"/>
              <a:pathLst>
                <a:path w="969" h="1379" extrusionOk="0">
                  <a:moveTo>
                    <a:pt x="817" y="1"/>
                  </a:moveTo>
                  <a:cubicBezTo>
                    <a:pt x="777" y="1"/>
                    <a:pt x="734" y="23"/>
                    <a:pt x="701" y="77"/>
                  </a:cubicBezTo>
                  <a:cubicBezTo>
                    <a:pt x="568" y="244"/>
                    <a:pt x="501" y="411"/>
                    <a:pt x="368" y="578"/>
                  </a:cubicBezTo>
                  <a:cubicBezTo>
                    <a:pt x="334" y="645"/>
                    <a:pt x="301" y="745"/>
                    <a:pt x="201" y="778"/>
                  </a:cubicBezTo>
                  <a:cubicBezTo>
                    <a:pt x="167" y="811"/>
                    <a:pt x="167" y="878"/>
                    <a:pt x="134" y="911"/>
                  </a:cubicBezTo>
                  <a:cubicBezTo>
                    <a:pt x="67" y="945"/>
                    <a:pt x="34" y="1045"/>
                    <a:pt x="34" y="1078"/>
                  </a:cubicBezTo>
                  <a:cubicBezTo>
                    <a:pt x="1" y="1112"/>
                    <a:pt x="1" y="1212"/>
                    <a:pt x="34" y="1278"/>
                  </a:cubicBezTo>
                  <a:cubicBezTo>
                    <a:pt x="67" y="1378"/>
                    <a:pt x="134" y="1378"/>
                    <a:pt x="201" y="1378"/>
                  </a:cubicBezTo>
                  <a:cubicBezTo>
                    <a:pt x="301" y="1378"/>
                    <a:pt x="334" y="1312"/>
                    <a:pt x="368" y="1278"/>
                  </a:cubicBezTo>
                  <a:cubicBezTo>
                    <a:pt x="401" y="1245"/>
                    <a:pt x="401" y="1212"/>
                    <a:pt x="434" y="1145"/>
                  </a:cubicBezTo>
                  <a:cubicBezTo>
                    <a:pt x="501" y="1112"/>
                    <a:pt x="501" y="1078"/>
                    <a:pt x="501" y="1045"/>
                  </a:cubicBezTo>
                  <a:cubicBezTo>
                    <a:pt x="534" y="945"/>
                    <a:pt x="568" y="878"/>
                    <a:pt x="634" y="745"/>
                  </a:cubicBezTo>
                  <a:cubicBezTo>
                    <a:pt x="701" y="578"/>
                    <a:pt x="835" y="378"/>
                    <a:pt x="901" y="211"/>
                  </a:cubicBezTo>
                  <a:cubicBezTo>
                    <a:pt x="969" y="98"/>
                    <a:pt x="900" y="1"/>
                    <a:pt x="8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115;p69">
              <a:extLst>
                <a:ext uri="{FF2B5EF4-FFF2-40B4-BE49-F238E27FC236}">
                  <a16:creationId xmlns:a16="http://schemas.microsoft.com/office/drawing/2014/main" id="{D43702CB-B207-4DE7-BB36-547112AC11E0}"/>
                </a:ext>
              </a:extLst>
            </p:cNvPr>
            <p:cNvSpPr/>
            <p:nvPr/>
          </p:nvSpPr>
          <p:spPr>
            <a:xfrm>
              <a:off x="5555800" y="4072050"/>
              <a:ext cx="32550" cy="81450"/>
            </a:xfrm>
            <a:custGeom>
              <a:avLst/>
              <a:gdLst/>
              <a:ahLst/>
              <a:cxnLst/>
              <a:rect l="l" t="t" r="r" b="b"/>
              <a:pathLst>
                <a:path w="1302" h="3258" extrusionOk="0">
                  <a:moveTo>
                    <a:pt x="305" y="0"/>
                  </a:moveTo>
                  <a:cubicBezTo>
                    <a:pt x="152" y="0"/>
                    <a:pt x="1" y="103"/>
                    <a:pt x="1" y="286"/>
                  </a:cubicBezTo>
                  <a:cubicBezTo>
                    <a:pt x="1" y="853"/>
                    <a:pt x="101" y="1354"/>
                    <a:pt x="167" y="1854"/>
                  </a:cubicBezTo>
                  <a:cubicBezTo>
                    <a:pt x="201" y="2088"/>
                    <a:pt x="268" y="2354"/>
                    <a:pt x="334" y="2588"/>
                  </a:cubicBezTo>
                  <a:cubicBezTo>
                    <a:pt x="430" y="2876"/>
                    <a:pt x="527" y="3257"/>
                    <a:pt x="918" y="3257"/>
                  </a:cubicBezTo>
                  <a:cubicBezTo>
                    <a:pt x="934" y="3257"/>
                    <a:pt x="951" y="3256"/>
                    <a:pt x="968" y="3255"/>
                  </a:cubicBezTo>
                  <a:cubicBezTo>
                    <a:pt x="1135" y="3222"/>
                    <a:pt x="1268" y="3088"/>
                    <a:pt x="1302" y="2922"/>
                  </a:cubicBezTo>
                  <a:cubicBezTo>
                    <a:pt x="1302" y="2755"/>
                    <a:pt x="1202" y="2588"/>
                    <a:pt x="1168" y="2421"/>
                  </a:cubicBezTo>
                  <a:cubicBezTo>
                    <a:pt x="1101" y="2188"/>
                    <a:pt x="1001" y="1921"/>
                    <a:pt x="968" y="1721"/>
                  </a:cubicBezTo>
                  <a:lnTo>
                    <a:pt x="601" y="220"/>
                  </a:lnTo>
                  <a:cubicBezTo>
                    <a:pt x="556" y="69"/>
                    <a:pt x="430" y="0"/>
                    <a:pt x="3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116;p69">
              <a:extLst>
                <a:ext uri="{FF2B5EF4-FFF2-40B4-BE49-F238E27FC236}">
                  <a16:creationId xmlns:a16="http://schemas.microsoft.com/office/drawing/2014/main" id="{98AF1CA0-E2F9-4FA1-9619-3900981117B3}"/>
                </a:ext>
              </a:extLst>
            </p:cNvPr>
            <p:cNvSpPr/>
            <p:nvPr/>
          </p:nvSpPr>
          <p:spPr>
            <a:xfrm>
              <a:off x="5610850" y="3964950"/>
              <a:ext cx="53400" cy="15025"/>
            </a:xfrm>
            <a:custGeom>
              <a:avLst/>
              <a:gdLst/>
              <a:ahLst/>
              <a:cxnLst/>
              <a:rect l="l" t="t" r="r" b="b"/>
              <a:pathLst>
                <a:path w="2136" h="601" extrusionOk="0">
                  <a:moveTo>
                    <a:pt x="234" y="0"/>
                  </a:moveTo>
                  <a:cubicBezTo>
                    <a:pt x="67" y="0"/>
                    <a:pt x="0" y="234"/>
                    <a:pt x="167" y="267"/>
                  </a:cubicBezTo>
                  <a:cubicBezTo>
                    <a:pt x="467" y="367"/>
                    <a:pt x="801" y="401"/>
                    <a:pt x="1101" y="501"/>
                  </a:cubicBezTo>
                  <a:cubicBezTo>
                    <a:pt x="1268" y="534"/>
                    <a:pt x="1368" y="534"/>
                    <a:pt x="1535" y="567"/>
                  </a:cubicBezTo>
                  <a:cubicBezTo>
                    <a:pt x="1635" y="567"/>
                    <a:pt x="1701" y="601"/>
                    <a:pt x="1802" y="601"/>
                  </a:cubicBezTo>
                  <a:cubicBezTo>
                    <a:pt x="1902" y="601"/>
                    <a:pt x="1968" y="601"/>
                    <a:pt x="2068" y="567"/>
                  </a:cubicBezTo>
                  <a:cubicBezTo>
                    <a:pt x="2135" y="501"/>
                    <a:pt x="2135" y="401"/>
                    <a:pt x="2102" y="367"/>
                  </a:cubicBezTo>
                  <a:cubicBezTo>
                    <a:pt x="2068" y="334"/>
                    <a:pt x="1968" y="301"/>
                    <a:pt x="1902" y="234"/>
                  </a:cubicBezTo>
                  <a:cubicBezTo>
                    <a:pt x="1802" y="201"/>
                    <a:pt x="1735" y="201"/>
                    <a:pt x="1635" y="201"/>
                  </a:cubicBezTo>
                  <a:cubicBezTo>
                    <a:pt x="1468" y="167"/>
                    <a:pt x="1335" y="167"/>
                    <a:pt x="1168" y="100"/>
                  </a:cubicBezTo>
                  <a:cubicBezTo>
                    <a:pt x="834" y="67"/>
                    <a:pt x="567" y="0"/>
                    <a:pt x="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117;p69">
              <a:extLst>
                <a:ext uri="{FF2B5EF4-FFF2-40B4-BE49-F238E27FC236}">
                  <a16:creationId xmlns:a16="http://schemas.microsoft.com/office/drawing/2014/main" id="{0F17E11F-FE60-4C9A-A02D-695DC765BF37}"/>
                </a:ext>
              </a:extLst>
            </p:cNvPr>
            <p:cNvSpPr/>
            <p:nvPr/>
          </p:nvSpPr>
          <p:spPr>
            <a:xfrm>
              <a:off x="5627525" y="4043325"/>
              <a:ext cx="27550" cy="25050"/>
            </a:xfrm>
            <a:custGeom>
              <a:avLst/>
              <a:gdLst/>
              <a:ahLst/>
              <a:cxnLst/>
              <a:rect l="l" t="t" r="r" b="b"/>
              <a:pathLst>
                <a:path w="1102" h="1002" extrusionOk="0">
                  <a:moveTo>
                    <a:pt x="234" y="1"/>
                  </a:moveTo>
                  <a:cubicBezTo>
                    <a:pt x="167" y="1"/>
                    <a:pt x="134" y="1"/>
                    <a:pt x="100" y="34"/>
                  </a:cubicBezTo>
                  <a:cubicBezTo>
                    <a:pt x="67" y="68"/>
                    <a:pt x="0" y="101"/>
                    <a:pt x="0" y="168"/>
                  </a:cubicBezTo>
                  <a:cubicBezTo>
                    <a:pt x="0" y="201"/>
                    <a:pt x="0" y="268"/>
                    <a:pt x="67" y="335"/>
                  </a:cubicBezTo>
                  <a:cubicBezTo>
                    <a:pt x="167" y="435"/>
                    <a:pt x="267" y="601"/>
                    <a:pt x="401" y="735"/>
                  </a:cubicBezTo>
                  <a:lnTo>
                    <a:pt x="467" y="835"/>
                  </a:lnTo>
                  <a:cubicBezTo>
                    <a:pt x="501" y="868"/>
                    <a:pt x="567" y="902"/>
                    <a:pt x="601" y="902"/>
                  </a:cubicBezTo>
                  <a:cubicBezTo>
                    <a:pt x="634" y="935"/>
                    <a:pt x="668" y="935"/>
                    <a:pt x="768" y="1002"/>
                  </a:cubicBezTo>
                  <a:lnTo>
                    <a:pt x="901" y="1002"/>
                  </a:lnTo>
                  <a:cubicBezTo>
                    <a:pt x="934" y="1002"/>
                    <a:pt x="934" y="1002"/>
                    <a:pt x="968" y="935"/>
                  </a:cubicBezTo>
                  <a:cubicBezTo>
                    <a:pt x="1001" y="902"/>
                    <a:pt x="1068" y="868"/>
                    <a:pt x="1068" y="835"/>
                  </a:cubicBezTo>
                  <a:cubicBezTo>
                    <a:pt x="1101" y="835"/>
                    <a:pt x="1101" y="768"/>
                    <a:pt x="1068" y="735"/>
                  </a:cubicBezTo>
                  <a:cubicBezTo>
                    <a:pt x="1001" y="701"/>
                    <a:pt x="1001" y="668"/>
                    <a:pt x="968" y="601"/>
                  </a:cubicBezTo>
                  <a:cubicBezTo>
                    <a:pt x="934" y="601"/>
                    <a:pt x="934" y="568"/>
                    <a:pt x="901" y="535"/>
                  </a:cubicBezTo>
                  <a:cubicBezTo>
                    <a:pt x="834" y="501"/>
                    <a:pt x="801" y="435"/>
                    <a:pt x="768" y="435"/>
                  </a:cubicBezTo>
                  <a:lnTo>
                    <a:pt x="801" y="501"/>
                  </a:lnTo>
                  <a:cubicBezTo>
                    <a:pt x="634" y="368"/>
                    <a:pt x="501" y="234"/>
                    <a:pt x="401" y="68"/>
                  </a:cubicBezTo>
                  <a:cubicBezTo>
                    <a:pt x="334" y="34"/>
                    <a:pt x="267" y="1"/>
                    <a:pt x="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118;p69">
              <a:extLst>
                <a:ext uri="{FF2B5EF4-FFF2-40B4-BE49-F238E27FC236}">
                  <a16:creationId xmlns:a16="http://schemas.microsoft.com/office/drawing/2014/main" id="{0D42FDAD-7CEC-4565-AD91-252BFC2FA8B5}"/>
                </a:ext>
              </a:extLst>
            </p:cNvPr>
            <p:cNvSpPr/>
            <p:nvPr/>
          </p:nvSpPr>
          <p:spPr>
            <a:xfrm>
              <a:off x="5602400" y="3870400"/>
              <a:ext cx="22225" cy="30075"/>
            </a:xfrm>
            <a:custGeom>
              <a:avLst/>
              <a:gdLst/>
              <a:ahLst/>
              <a:cxnLst/>
              <a:rect l="l" t="t" r="r" b="b"/>
              <a:pathLst>
                <a:path w="889" h="1203" extrusionOk="0">
                  <a:moveTo>
                    <a:pt x="792" y="1"/>
                  </a:moveTo>
                  <a:cubicBezTo>
                    <a:pt x="774" y="1"/>
                    <a:pt x="755" y="5"/>
                    <a:pt x="739" y="13"/>
                  </a:cubicBezTo>
                  <a:lnTo>
                    <a:pt x="672" y="80"/>
                  </a:lnTo>
                  <a:lnTo>
                    <a:pt x="605" y="146"/>
                  </a:lnTo>
                  <a:cubicBezTo>
                    <a:pt x="572" y="180"/>
                    <a:pt x="572" y="247"/>
                    <a:pt x="505" y="280"/>
                  </a:cubicBezTo>
                  <a:cubicBezTo>
                    <a:pt x="472" y="347"/>
                    <a:pt x="438" y="447"/>
                    <a:pt x="338" y="513"/>
                  </a:cubicBezTo>
                  <a:cubicBezTo>
                    <a:pt x="272" y="680"/>
                    <a:pt x="138" y="847"/>
                    <a:pt x="71" y="1014"/>
                  </a:cubicBezTo>
                  <a:cubicBezTo>
                    <a:pt x="1" y="1108"/>
                    <a:pt x="80" y="1202"/>
                    <a:pt x="168" y="1202"/>
                  </a:cubicBezTo>
                  <a:cubicBezTo>
                    <a:pt x="204" y="1202"/>
                    <a:pt x="242" y="1186"/>
                    <a:pt x="272" y="1147"/>
                  </a:cubicBezTo>
                  <a:cubicBezTo>
                    <a:pt x="338" y="980"/>
                    <a:pt x="472" y="814"/>
                    <a:pt x="572" y="647"/>
                  </a:cubicBezTo>
                  <a:cubicBezTo>
                    <a:pt x="605" y="580"/>
                    <a:pt x="638" y="480"/>
                    <a:pt x="739" y="413"/>
                  </a:cubicBezTo>
                  <a:cubicBezTo>
                    <a:pt x="772" y="347"/>
                    <a:pt x="772" y="313"/>
                    <a:pt x="805" y="280"/>
                  </a:cubicBezTo>
                  <a:cubicBezTo>
                    <a:pt x="805" y="247"/>
                    <a:pt x="839" y="247"/>
                    <a:pt x="839" y="180"/>
                  </a:cubicBezTo>
                  <a:lnTo>
                    <a:pt x="839" y="113"/>
                  </a:lnTo>
                  <a:cubicBezTo>
                    <a:pt x="889" y="38"/>
                    <a:pt x="845" y="1"/>
                    <a:pt x="7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119;p69">
              <a:extLst>
                <a:ext uri="{FF2B5EF4-FFF2-40B4-BE49-F238E27FC236}">
                  <a16:creationId xmlns:a16="http://schemas.microsoft.com/office/drawing/2014/main" id="{136E1A56-4572-42C5-95CD-DD7507665D9E}"/>
                </a:ext>
              </a:extLst>
            </p:cNvPr>
            <p:cNvSpPr/>
            <p:nvPr/>
          </p:nvSpPr>
          <p:spPr>
            <a:xfrm>
              <a:off x="5493250" y="3834175"/>
              <a:ext cx="11700" cy="36475"/>
            </a:xfrm>
            <a:custGeom>
              <a:avLst/>
              <a:gdLst/>
              <a:ahLst/>
              <a:cxnLst/>
              <a:rect l="l" t="t" r="r" b="b"/>
              <a:pathLst>
                <a:path w="468" h="1459" extrusionOk="0">
                  <a:moveTo>
                    <a:pt x="107" y="1"/>
                  </a:moveTo>
                  <a:cubicBezTo>
                    <a:pt x="53" y="1"/>
                    <a:pt x="1" y="56"/>
                    <a:pt x="1" y="128"/>
                  </a:cubicBezTo>
                  <a:lnTo>
                    <a:pt x="1" y="295"/>
                  </a:lnTo>
                  <a:cubicBezTo>
                    <a:pt x="1" y="361"/>
                    <a:pt x="34" y="395"/>
                    <a:pt x="34" y="428"/>
                  </a:cubicBezTo>
                  <a:cubicBezTo>
                    <a:pt x="101" y="528"/>
                    <a:pt x="101" y="628"/>
                    <a:pt x="134" y="728"/>
                  </a:cubicBezTo>
                  <a:cubicBezTo>
                    <a:pt x="168" y="895"/>
                    <a:pt x="168" y="1095"/>
                    <a:pt x="168" y="1295"/>
                  </a:cubicBezTo>
                  <a:cubicBezTo>
                    <a:pt x="168" y="1395"/>
                    <a:pt x="263" y="1459"/>
                    <a:pt x="346" y="1459"/>
                  </a:cubicBezTo>
                  <a:cubicBezTo>
                    <a:pt x="403" y="1459"/>
                    <a:pt x="454" y="1429"/>
                    <a:pt x="468" y="1362"/>
                  </a:cubicBezTo>
                  <a:lnTo>
                    <a:pt x="468" y="628"/>
                  </a:lnTo>
                  <a:cubicBezTo>
                    <a:pt x="468" y="528"/>
                    <a:pt x="401" y="395"/>
                    <a:pt x="368" y="295"/>
                  </a:cubicBezTo>
                  <a:cubicBezTo>
                    <a:pt x="334" y="261"/>
                    <a:pt x="334" y="194"/>
                    <a:pt x="301" y="128"/>
                  </a:cubicBezTo>
                  <a:lnTo>
                    <a:pt x="168" y="28"/>
                  </a:lnTo>
                  <a:cubicBezTo>
                    <a:pt x="149" y="9"/>
                    <a:pt x="128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120;p69">
              <a:extLst>
                <a:ext uri="{FF2B5EF4-FFF2-40B4-BE49-F238E27FC236}">
                  <a16:creationId xmlns:a16="http://schemas.microsoft.com/office/drawing/2014/main" id="{8DB2F574-012F-4BD3-B9FA-60DDA9B17827}"/>
                </a:ext>
              </a:extLst>
            </p:cNvPr>
            <p:cNvSpPr/>
            <p:nvPr/>
          </p:nvSpPr>
          <p:spPr>
            <a:xfrm>
              <a:off x="5551950" y="3845850"/>
              <a:ext cx="17225" cy="49775"/>
            </a:xfrm>
            <a:custGeom>
              <a:avLst/>
              <a:gdLst/>
              <a:ahLst/>
              <a:cxnLst/>
              <a:rect l="l" t="t" r="r" b="b"/>
              <a:pathLst>
                <a:path w="689" h="1991" extrusionOk="0">
                  <a:moveTo>
                    <a:pt x="451" y="1"/>
                  </a:moveTo>
                  <a:cubicBezTo>
                    <a:pt x="417" y="1"/>
                    <a:pt x="383" y="19"/>
                    <a:pt x="355" y="61"/>
                  </a:cubicBezTo>
                  <a:cubicBezTo>
                    <a:pt x="255" y="328"/>
                    <a:pt x="255" y="628"/>
                    <a:pt x="188" y="928"/>
                  </a:cubicBezTo>
                  <a:cubicBezTo>
                    <a:pt x="155" y="1229"/>
                    <a:pt x="121" y="1495"/>
                    <a:pt x="21" y="1796"/>
                  </a:cubicBezTo>
                  <a:cubicBezTo>
                    <a:pt x="1" y="1918"/>
                    <a:pt x="92" y="1990"/>
                    <a:pt x="182" y="1990"/>
                  </a:cubicBezTo>
                  <a:cubicBezTo>
                    <a:pt x="239" y="1990"/>
                    <a:pt x="295" y="1961"/>
                    <a:pt x="321" y="1896"/>
                  </a:cubicBezTo>
                  <a:cubicBezTo>
                    <a:pt x="455" y="1595"/>
                    <a:pt x="522" y="1295"/>
                    <a:pt x="588" y="995"/>
                  </a:cubicBezTo>
                  <a:cubicBezTo>
                    <a:pt x="655" y="728"/>
                    <a:pt x="688" y="395"/>
                    <a:pt x="588" y="94"/>
                  </a:cubicBezTo>
                  <a:cubicBezTo>
                    <a:pt x="550" y="36"/>
                    <a:pt x="500" y="1"/>
                    <a:pt x="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121;p69">
              <a:extLst>
                <a:ext uri="{FF2B5EF4-FFF2-40B4-BE49-F238E27FC236}">
                  <a16:creationId xmlns:a16="http://schemas.microsoft.com/office/drawing/2014/main" id="{9DC1385A-0CD4-4E3F-8D43-85A4C79776BA}"/>
                </a:ext>
              </a:extLst>
            </p:cNvPr>
            <p:cNvSpPr/>
            <p:nvPr/>
          </p:nvSpPr>
          <p:spPr>
            <a:xfrm>
              <a:off x="5372350" y="3962450"/>
              <a:ext cx="44225" cy="15025"/>
            </a:xfrm>
            <a:custGeom>
              <a:avLst/>
              <a:gdLst/>
              <a:ahLst/>
              <a:cxnLst/>
              <a:rect l="l" t="t" r="r" b="b"/>
              <a:pathLst>
                <a:path w="1769" h="601" extrusionOk="0">
                  <a:moveTo>
                    <a:pt x="534" y="0"/>
                  </a:moveTo>
                  <a:cubicBezTo>
                    <a:pt x="434" y="0"/>
                    <a:pt x="300" y="0"/>
                    <a:pt x="167" y="67"/>
                  </a:cubicBezTo>
                  <a:cubicBezTo>
                    <a:pt x="0" y="100"/>
                    <a:pt x="0" y="301"/>
                    <a:pt x="134" y="401"/>
                  </a:cubicBezTo>
                  <a:cubicBezTo>
                    <a:pt x="267" y="434"/>
                    <a:pt x="334" y="467"/>
                    <a:pt x="467" y="501"/>
                  </a:cubicBezTo>
                  <a:cubicBezTo>
                    <a:pt x="601" y="567"/>
                    <a:pt x="701" y="567"/>
                    <a:pt x="834" y="567"/>
                  </a:cubicBezTo>
                  <a:cubicBezTo>
                    <a:pt x="1034" y="567"/>
                    <a:pt x="1301" y="601"/>
                    <a:pt x="1501" y="601"/>
                  </a:cubicBezTo>
                  <a:cubicBezTo>
                    <a:pt x="1601" y="601"/>
                    <a:pt x="1701" y="501"/>
                    <a:pt x="1701" y="434"/>
                  </a:cubicBezTo>
                  <a:cubicBezTo>
                    <a:pt x="1768" y="334"/>
                    <a:pt x="1668" y="234"/>
                    <a:pt x="1601" y="167"/>
                  </a:cubicBezTo>
                  <a:cubicBezTo>
                    <a:pt x="1368" y="134"/>
                    <a:pt x="1168" y="100"/>
                    <a:pt x="934" y="67"/>
                  </a:cubicBezTo>
                  <a:cubicBezTo>
                    <a:pt x="801" y="0"/>
                    <a:pt x="667" y="0"/>
                    <a:pt x="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929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" name="Google Shape;2318;p56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E</a:t>
            </a:r>
            <a:r>
              <a:rPr lang="en" dirty="0"/>
              <a:t>n resumen… </a:t>
            </a:r>
            <a:endParaRPr dirty="0"/>
          </a:p>
        </p:txBody>
      </p:sp>
      <p:grpSp>
        <p:nvGrpSpPr>
          <p:cNvPr id="2319" name="Google Shape;2319;p56"/>
          <p:cNvGrpSpPr/>
          <p:nvPr/>
        </p:nvGrpSpPr>
        <p:grpSpPr>
          <a:xfrm>
            <a:off x="3759735" y="1241133"/>
            <a:ext cx="2376485" cy="3902378"/>
            <a:chOff x="3881900" y="1540205"/>
            <a:chExt cx="2194354" cy="3603304"/>
          </a:xfrm>
        </p:grpSpPr>
        <p:grpSp>
          <p:nvGrpSpPr>
            <p:cNvPr id="2320" name="Google Shape;2320;p56"/>
            <p:cNvGrpSpPr/>
            <p:nvPr/>
          </p:nvGrpSpPr>
          <p:grpSpPr>
            <a:xfrm>
              <a:off x="3881900" y="1540205"/>
              <a:ext cx="2194354" cy="3603304"/>
              <a:chOff x="5244570" y="1433375"/>
              <a:chExt cx="922230" cy="1514375"/>
            </a:xfrm>
          </p:grpSpPr>
          <p:sp>
            <p:nvSpPr>
              <p:cNvPr id="2321" name="Google Shape;2321;p56"/>
              <p:cNvSpPr/>
              <p:nvPr/>
            </p:nvSpPr>
            <p:spPr>
              <a:xfrm>
                <a:off x="5539550" y="1906349"/>
                <a:ext cx="320561" cy="464968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18351" extrusionOk="0">
                    <a:moveTo>
                      <a:pt x="0" y="18351"/>
                    </a:moveTo>
                    <a:lnTo>
                      <a:pt x="0" y="18058"/>
                    </a:lnTo>
                    <a:cubicBezTo>
                      <a:pt x="105" y="15840"/>
                      <a:pt x="63" y="13601"/>
                      <a:pt x="272" y="11404"/>
                    </a:cubicBezTo>
                    <a:cubicBezTo>
                      <a:pt x="440" y="9814"/>
                      <a:pt x="586" y="8245"/>
                      <a:pt x="753" y="6675"/>
                    </a:cubicBezTo>
                    <a:lnTo>
                      <a:pt x="984" y="3934"/>
                    </a:lnTo>
                    <a:cubicBezTo>
                      <a:pt x="1067" y="2930"/>
                      <a:pt x="1172" y="1947"/>
                      <a:pt x="1256" y="921"/>
                    </a:cubicBezTo>
                    <a:cubicBezTo>
                      <a:pt x="1256" y="817"/>
                      <a:pt x="1256" y="712"/>
                      <a:pt x="1360" y="629"/>
                    </a:cubicBezTo>
                    <a:cubicBezTo>
                      <a:pt x="1486" y="566"/>
                      <a:pt x="1611" y="587"/>
                      <a:pt x="1779" y="608"/>
                    </a:cubicBezTo>
                    <a:lnTo>
                      <a:pt x="3662" y="691"/>
                    </a:lnTo>
                    <a:cubicBezTo>
                      <a:pt x="4415" y="712"/>
                      <a:pt x="5168" y="670"/>
                      <a:pt x="5901" y="629"/>
                    </a:cubicBezTo>
                    <a:cubicBezTo>
                      <a:pt x="6800" y="587"/>
                      <a:pt x="7700" y="524"/>
                      <a:pt x="8600" y="482"/>
                    </a:cubicBezTo>
                    <a:cubicBezTo>
                      <a:pt x="9771" y="398"/>
                      <a:pt x="10985" y="315"/>
                      <a:pt x="12157" y="64"/>
                    </a:cubicBezTo>
                    <a:cubicBezTo>
                      <a:pt x="12261" y="43"/>
                      <a:pt x="12366" y="43"/>
                      <a:pt x="12450" y="1"/>
                    </a:cubicBezTo>
                    <a:cubicBezTo>
                      <a:pt x="12554" y="84"/>
                      <a:pt x="12492" y="168"/>
                      <a:pt x="12450" y="252"/>
                    </a:cubicBezTo>
                    <a:cubicBezTo>
                      <a:pt x="12031" y="901"/>
                      <a:pt x="11613" y="1549"/>
                      <a:pt x="11152" y="2177"/>
                    </a:cubicBezTo>
                    <a:cubicBezTo>
                      <a:pt x="9688" y="4248"/>
                      <a:pt x="8223" y="6320"/>
                      <a:pt x="6800" y="8370"/>
                    </a:cubicBezTo>
                    <a:cubicBezTo>
                      <a:pt x="4750" y="11279"/>
                      <a:pt x="2783" y="14271"/>
                      <a:pt x="879" y="17242"/>
                    </a:cubicBezTo>
                    <a:cubicBezTo>
                      <a:pt x="670" y="17556"/>
                      <a:pt x="460" y="17870"/>
                      <a:pt x="272" y="18183"/>
                    </a:cubicBezTo>
                    <a:cubicBezTo>
                      <a:pt x="209" y="18246"/>
                      <a:pt x="147" y="18330"/>
                      <a:pt x="0" y="1835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6"/>
              <p:cNvSpPr/>
              <p:nvPr/>
            </p:nvSpPr>
            <p:spPr>
              <a:xfrm>
                <a:off x="5244570" y="1438994"/>
                <a:ext cx="337413" cy="480331"/>
              </a:xfrm>
              <a:custGeom>
                <a:avLst/>
                <a:gdLst/>
                <a:ahLst/>
                <a:cxnLst/>
                <a:rect l="l" t="t" r="r" b="b"/>
                <a:pathLst>
                  <a:path w="13810" h="19376" extrusionOk="0">
                    <a:moveTo>
                      <a:pt x="12847" y="19271"/>
                    </a:moveTo>
                    <a:cubicBezTo>
                      <a:pt x="12680" y="19376"/>
                      <a:pt x="12554" y="19355"/>
                      <a:pt x="12429" y="19355"/>
                    </a:cubicBezTo>
                    <a:cubicBezTo>
                      <a:pt x="10964" y="19250"/>
                      <a:pt x="9499" y="19187"/>
                      <a:pt x="8056" y="19041"/>
                    </a:cubicBezTo>
                    <a:cubicBezTo>
                      <a:pt x="6403" y="18852"/>
                      <a:pt x="4750" y="18580"/>
                      <a:pt x="3160" y="18120"/>
                    </a:cubicBezTo>
                    <a:cubicBezTo>
                      <a:pt x="2511" y="17932"/>
                      <a:pt x="1883" y="17723"/>
                      <a:pt x="1256" y="17430"/>
                    </a:cubicBezTo>
                    <a:cubicBezTo>
                      <a:pt x="816" y="17220"/>
                      <a:pt x="356" y="16990"/>
                      <a:pt x="42" y="16655"/>
                    </a:cubicBezTo>
                    <a:cubicBezTo>
                      <a:pt x="0" y="16363"/>
                      <a:pt x="188" y="16237"/>
                      <a:pt x="314" y="16111"/>
                    </a:cubicBezTo>
                    <a:cubicBezTo>
                      <a:pt x="1151" y="15065"/>
                      <a:pt x="1967" y="14040"/>
                      <a:pt x="2804" y="12994"/>
                    </a:cubicBezTo>
                    <a:cubicBezTo>
                      <a:pt x="4938" y="10357"/>
                      <a:pt x="7093" y="7700"/>
                      <a:pt x="9227" y="5085"/>
                    </a:cubicBezTo>
                    <a:cubicBezTo>
                      <a:pt x="9960" y="4206"/>
                      <a:pt x="10692" y="3306"/>
                      <a:pt x="11404" y="2427"/>
                    </a:cubicBezTo>
                    <a:cubicBezTo>
                      <a:pt x="12052" y="1611"/>
                      <a:pt x="12764" y="858"/>
                      <a:pt x="13475" y="126"/>
                    </a:cubicBezTo>
                    <a:cubicBezTo>
                      <a:pt x="13517" y="63"/>
                      <a:pt x="13580" y="0"/>
                      <a:pt x="13726" y="0"/>
                    </a:cubicBezTo>
                    <a:cubicBezTo>
                      <a:pt x="13810" y="147"/>
                      <a:pt x="13789" y="314"/>
                      <a:pt x="13789" y="481"/>
                    </a:cubicBezTo>
                    <a:cubicBezTo>
                      <a:pt x="13747" y="1465"/>
                      <a:pt x="13726" y="2427"/>
                      <a:pt x="13726" y="3390"/>
                    </a:cubicBezTo>
                    <a:cubicBezTo>
                      <a:pt x="13705" y="6277"/>
                      <a:pt x="13538" y="9144"/>
                      <a:pt x="13391" y="12031"/>
                    </a:cubicBezTo>
                    <a:cubicBezTo>
                      <a:pt x="13266" y="14249"/>
                      <a:pt x="13098" y="16467"/>
                      <a:pt x="12973" y="18685"/>
                    </a:cubicBezTo>
                    <a:cubicBezTo>
                      <a:pt x="12931" y="18852"/>
                      <a:pt x="12952" y="19083"/>
                      <a:pt x="12847" y="1927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6"/>
              <p:cNvSpPr/>
              <p:nvPr/>
            </p:nvSpPr>
            <p:spPr>
              <a:xfrm>
                <a:off x="5244575" y="1433375"/>
                <a:ext cx="922225" cy="1514375"/>
              </a:xfrm>
              <a:custGeom>
                <a:avLst/>
                <a:gdLst/>
                <a:ahLst/>
                <a:cxnLst/>
                <a:rect l="l" t="t" r="r" b="b"/>
                <a:pathLst>
                  <a:path w="36889" h="60575" extrusionOk="0">
                    <a:moveTo>
                      <a:pt x="11362" y="38584"/>
                    </a:moveTo>
                    <a:cubicBezTo>
                      <a:pt x="10985" y="38249"/>
                      <a:pt x="10985" y="38249"/>
                      <a:pt x="10776" y="37768"/>
                    </a:cubicBezTo>
                    <a:lnTo>
                      <a:pt x="8411" y="32348"/>
                    </a:lnTo>
                    <a:cubicBezTo>
                      <a:pt x="6821" y="28582"/>
                      <a:pt x="4938" y="24983"/>
                      <a:pt x="2908" y="21447"/>
                    </a:cubicBezTo>
                    <a:cubicBezTo>
                      <a:pt x="2009" y="19878"/>
                      <a:pt x="1130" y="18330"/>
                      <a:pt x="126" y="16823"/>
                    </a:cubicBezTo>
                    <a:cubicBezTo>
                      <a:pt x="84" y="16739"/>
                      <a:pt x="21" y="16635"/>
                      <a:pt x="0" y="16551"/>
                    </a:cubicBezTo>
                    <a:cubicBezTo>
                      <a:pt x="21" y="16300"/>
                      <a:pt x="209" y="16112"/>
                      <a:pt x="335" y="15965"/>
                    </a:cubicBezTo>
                    <a:cubicBezTo>
                      <a:pt x="1025" y="15086"/>
                      <a:pt x="1695" y="14208"/>
                      <a:pt x="2406" y="13350"/>
                    </a:cubicBezTo>
                    <a:cubicBezTo>
                      <a:pt x="4624" y="10630"/>
                      <a:pt x="6842" y="7910"/>
                      <a:pt x="9039" y="5148"/>
                    </a:cubicBezTo>
                    <a:cubicBezTo>
                      <a:pt x="9604" y="4499"/>
                      <a:pt x="10148" y="3850"/>
                      <a:pt x="10671" y="3160"/>
                    </a:cubicBezTo>
                    <a:cubicBezTo>
                      <a:pt x="11487" y="2156"/>
                      <a:pt x="12387" y="1235"/>
                      <a:pt x="13266" y="272"/>
                    </a:cubicBezTo>
                    <a:cubicBezTo>
                      <a:pt x="13307" y="210"/>
                      <a:pt x="13391" y="126"/>
                      <a:pt x="13433" y="105"/>
                    </a:cubicBezTo>
                    <a:cubicBezTo>
                      <a:pt x="13600" y="0"/>
                      <a:pt x="13893" y="63"/>
                      <a:pt x="14019" y="210"/>
                    </a:cubicBezTo>
                    <a:cubicBezTo>
                      <a:pt x="14123" y="335"/>
                      <a:pt x="14207" y="503"/>
                      <a:pt x="14270" y="628"/>
                    </a:cubicBezTo>
                    <a:cubicBezTo>
                      <a:pt x="14877" y="1674"/>
                      <a:pt x="15483" y="2741"/>
                      <a:pt x="16048" y="3788"/>
                    </a:cubicBezTo>
                    <a:cubicBezTo>
                      <a:pt x="17869" y="7031"/>
                      <a:pt x="19857" y="10148"/>
                      <a:pt x="21949" y="13203"/>
                    </a:cubicBezTo>
                    <a:cubicBezTo>
                      <a:pt x="22807" y="14459"/>
                      <a:pt x="23665" y="15714"/>
                      <a:pt x="24606" y="16928"/>
                    </a:cubicBezTo>
                    <a:cubicBezTo>
                      <a:pt x="24774" y="17137"/>
                      <a:pt x="24920" y="17367"/>
                      <a:pt x="25129" y="17555"/>
                    </a:cubicBezTo>
                    <a:cubicBezTo>
                      <a:pt x="25359" y="17806"/>
                      <a:pt x="25464" y="18078"/>
                      <a:pt x="25339" y="18476"/>
                    </a:cubicBezTo>
                    <a:cubicBezTo>
                      <a:pt x="25150" y="18643"/>
                      <a:pt x="24983" y="18915"/>
                      <a:pt x="24815" y="19166"/>
                    </a:cubicBezTo>
                    <a:cubicBezTo>
                      <a:pt x="23937" y="20694"/>
                      <a:pt x="22890" y="22096"/>
                      <a:pt x="21865" y="23540"/>
                    </a:cubicBezTo>
                    <a:cubicBezTo>
                      <a:pt x="18517" y="28205"/>
                      <a:pt x="15295" y="32934"/>
                      <a:pt x="12240" y="37768"/>
                    </a:cubicBezTo>
                    <a:cubicBezTo>
                      <a:pt x="12115" y="37977"/>
                      <a:pt x="11947" y="38186"/>
                      <a:pt x="11947" y="38458"/>
                    </a:cubicBezTo>
                    <a:cubicBezTo>
                      <a:pt x="11947" y="38521"/>
                      <a:pt x="11906" y="38605"/>
                      <a:pt x="11843" y="38688"/>
                    </a:cubicBezTo>
                    <a:cubicBezTo>
                      <a:pt x="11173" y="40090"/>
                      <a:pt x="10650" y="41597"/>
                      <a:pt x="10274" y="43103"/>
                    </a:cubicBezTo>
                    <a:cubicBezTo>
                      <a:pt x="10022" y="44170"/>
                      <a:pt x="9918" y="45237"/>
                      <a:pt x="9918" y="46346"/>
                    </a:cubicBezTo>
                    <a:cubicBezTo>
                      <a:pt x="9918" y="46807"/>
                      <a:pt x="9960" y="47309"/>
                      <a:pt x="10106" y="47790"/>
                    </a:cubicBezTo>
                    <a:cubicBezTo>
                      <a:pt x="10336" y="48648"/>
                      <a:pt x="10880" y="49506"/>
                      <a:pt x="12261" y="49652"/>
                    </a:cubicBezTo>
                    <a:cubicBezTo>
                      <a:pt x="13245" y="49715"/>
                      <a:pt x="14186" y="49778"/>
                      <a:pt x="15149" y="49736"/>
                    </a:cubicBezTo>
                    <a:cubicBezTo>
                      <a:pt x="15797" y="49715"/>
                      <a:pt x="16446" y="49799"/>
                      <a:pt x="17074" y="49945"/>
                    </a:cubicBezTo>
                    <a:cubicBezTo>
                      <a:pt x="17806" y="50133"/>
                      <a:pt x="18392" y="50531"/>
                      <a:pt x="18789" y="51159"/>
                    </a:cubicBezTo>
                    <a:cubicBezTo>
                      <a:pt x="19020" y="51556"/>
                      <a:pt x="19229" y="51975"/>
                      <a:pt x="19354" y="52414"/>
                    </a:cubicBezTo>
                    <a:cubicBezTo>
                      <a:pt x="19543" y="53021"/>
                      <a:pt x="19689" y="53628"/>
                      <a:pt x="19877" y="54214"/>
                    </a:cubicBezTo>
                    <a:cubicBezTo>
                      <a:pt x="20045" y="54737"/>
                      <a:pt x="20170" y="55260"/>
                      <a:pt x="20401" y="55762"/>
                    </a:cubicBezTo>
                    <a:cubicBezTo>
                      <a:pt x="20568" y="56097"/>
                      <a:pt x="20714" y="56390"/>
                      <a:pt x="20945" y="56683"/>
                    </a:cubicBezTo>
                    <a:cubicBezTo>
                      <a:pt x="21300" y="57059"/>
                      <a:pt x="21740" y="57268"/>
                      <a:pt x="22263" y="57331"/>
                    </a:cubicBezTo>
                    <a:cubicBezTo>
                      <a:pt x="22702" y="57352"/>
                      <a:pt x="23142" y="57268"/>
                      <a:pt x="23560" y="57164"/>
                    </a:cubicBezTo>
                    <a:cubicBezTo>
                      <a:pt x="24230" y="57017"/>
                      <a:pt x="24857" y="56808"/>
                      <a:pt x="25506" y="56620"/>
                    </a:cubicBezTo>
                    <a:cubicBezTo>
                      <a:pt x="26029" y="56473"/>
                      <a:pt x="26552" y="56327"/>
                      <a:pt x="27075" y="56180"/>
                    </a:cubicBezTo>
                    <a:cubicBezTo>
                      <a:pt x="27305" y="56118"/>
                      <a:pt x="27577" y="56076"/>
                      <a:pt x="27808" y="56055"/>
                    </a:cubicBezTo>
                    <a:cubicBezTo>
                      <a:pt x="28728" y="55950"/>
                      <a:pt x="29502" y="56201"/>
                      <a:pt x="30130" y="56892"/>
                    </a:cubicBezTo>
                    <a:cubicBezTo>
                      <a:pt x="30318" y="57101"/>
                      <a:pt x="30486" y="57268"/>
                      <a:pt x="30674" y="57478"/>
                    </a:cubicBezTo>
                    <a:cubicBezTo>
                      <a:pt x="31093" y="57980"/>
                      <a:pt x="31595" y="58398"/>
                      <a:pt x="32181" y="58733"/>
                    </a:cubicBezTo>
                    <a:cubicBezTo>
                      <a:pt x="32934" y="59193"/>
                      <a:pt x="33708" y="59570"/>
                      <a:pt x="34545" y="59863"/>
                    </a:cubicBezTo>
                    <a:cubicBezTo>
                      <a:pt x="35466" y="60177"/>
                      <a:pt x="35758" y="60156"/>
                      <a:pt x="36616" y="59842"/>
                    </a:cubicBezTo>
                    <a:cubicBezTo>
                      <a:pt x="36847" y="60030"/>
                      <a:pt x="36888" y="60177"/>
                      <a:pt x="36679" y="60302"/>
                    </a:cubicBezTo>
                    <a:cubicBezTo>
                      <a:pt x="36407" y="60491"/>
                      <a:pt x="36093" y="60574"/>
                      <a:pt x="35779" y="60574"/>
                    </a:cubicBezTo>
                    <a:cubicBezTo>
                      <a:pt x="35528" y="60574"/>
                      <a:pt x="35235" y="60553"/>
                      <a:pt x="34963" y="60470"/>
                    </a:cubicBezTo>
                    <a:cubicBezTo>
                      <a:pt x="33603" y="60114"/>
                      <a:pt x="32348" y="59465"/>
                      <a:pt x="31197" y="58628"/>
                    </a:cubicBezTo>
                    <a:cubicBezTo>
                      <a:pt x="30883" y="58398"/>
                      <a:pt x="30611" y="58105"/>
                      <a:pt x="30339" y="57791"/>
                    </a:cubicBezTo>
                    <a:cubicBezTo>
                      <a:pt x="30193" y="57624"/>
                      <a:pt x="30025" y="57415"/>
                      <a:pt x="29837" y="57227"/>
                    </a:cubicBezTo>
                    <a:cubicBezTo>
                      <a:pt x="29314" y="56662"/>
                      <a:pt x="28644" y="56411"/>
                      <a:pt x="27849" y="56494"/>
                    </a:cubicBezTo>
                    <a:cubicBezTo>
                      <a:pt x="27389" y="56536"/>
                      <a:pt x="26950" y="56662"/>
                      <a:pt x="26489" y="56787"/>
                    </a:cubicBezTo>
                    <a:cubicBezTo>
                      <a:pt x="25757" y="56996"/>
                      <a:pt x="25067" y="57227"/>
                      <a:pt x="24334" y="57436"/>
                    </a:cubicBezTo>
                    <a:cubicBezTo>
                      <a:pt x="23853" y="57561"/>
                      <a:pt x="23393" y="57708"/>
                      <a:pt x="22911" y="57750"/>
                    </a:cubicBezTo>
                    <a:cubicBezTo>
                      <a:pt x="22723" y="57771"/>
                      <a:pt x="22556" y="57771"/>
                      <a:pt x="22346" y="57771"/>
                    </a:cubicBezTo>
                    <a:cubicBezTo>
                      <a:pt x="21530" y="57771"/>
                      <a:pt x="20903" y="57436"/>
                      <a:pt x="20401" y="56787"/>
                    </a:cubicBezTo>
                    <a:cubicBezTo>
                      <a:pt x="20066" y="56348"/>
                      <a:pt x="19836" y="55846"/>
                      <a:pt x="19668" y="55343"/>
                    </a:cubicBezTo>
                    <a:cubicBezTo>
                      <a:pt x="19480" y="54716"/>
                      <a:pt x="19313" y="54088"/>
                      <a:pt x="19124" y="53481"/>
                    </a:cubicBezTo>
                    <a:cubicBezTo>
                      <a:pt x="18999" y="53084"/>
                      <a:pt x="18894" y="52665"/>
                      <a:pt x="18727" y="52289"/>
                    </a:cubicBezTo>
                    <a:cubicBezTo>
                      <a:pt x="18622" y="52017"/>
                      <a:pt x="18496" y="51724"/>
                      <a:pt x="18371" y="51493"/>
                    </a:cubicBezTo>
                    <a:cubicBezTo>
                      <a:pt x="18015" y="50887"/>
                      <a:pt x="17492" y="50531"/>
                      <a:pt x="16844" y="50405"/>
                    </a:cubicBezTo>
                    <a:cubicBezTo>
                      <a:pt x="16320" y="50301"/>
                      <a:pt x="15776" y="50238"/>
                      <a:pt x="15232" y="50238"/>
                    </a:cubicBezTo>
                    <a:cubicBezTo>
                      <a:pt x="14228" y="50259"/>
                      <a:pt x="13203" y="50217"/>
                      <a:pt x="12219" y="50133"/>
                    </a:cubicBezTo>
                    <a:cubicBezTo>
                      <a:pt x="11926" y="50113"/>
                      <a:pt x="11634" y="50050"/>
                      <a:pt x="11362" y="49945"/>
                    </a:cubicBezTo>
                    <a:cubicBezTo>
                      <a:pt x="10776" y="49736"/>
                      <a:pt x="10336" y="49401"/>
                      <a:pt x="10002" y="48878"/>
                    </a:cubicBezTo>
                    <a:cubicBezTo>
                      <a:pt x="9750" y="48522"/>
                      <a:pt x="9604" y="48146"/>
                      <a:pt x="9520" y="47727"/>
                    </a:cubicBezTo>
                    <a:cubicBezTo>
                      <a:pt x="9416" y="47204"/>
                      <a:pt x="9374" y="46660"/>
                      <a:pt x="9374" y="46116"/>
                    </a:cubicBezTo>
                    <a:cubicBezTo>
                      <a:pt x="9395" y="44275"/>
                      <a:pt x="9813" y="42559"/>
                      <a:pt x="10420" y="40843"/>
                    </a:cubicBezTo>
                    <a:cubicBezTo>
                      <a:pt x="10650" y="40174"/>
                      <a:pt x="10901" y="39525"/>
                      <a:pt x="11194" y="38856"/>
                    </a:cubicBezTo>
                    <a:cubicBezTo>
                      <a:pt x="11299" y="38772"/>
                      <a:pt x="11320" y="38667"/>
                      <a:pt x="11362" y="38584"/>
                    </a:cubicBezTo>
                    <a:close/>
                    <a:moveTo>
                      <a:pt x="12638" y="18915"/>
                    </a:moveTo>
                    <a:cubicBezTo>
                      <a:pt x="12701" y="18748"/>
                      <a:pt x="12701" y="18539"/>
                      <a:pt x="12701" y="18330"/>
                    </a:cubicBezTo>
                    <a:lnTo>
                      <a:pt x="13098" y="12136"/>
                    </a:lnTo>
                    <a:cubicBezTo>
                      <a:pt x="13266" y="9479"/>
                      <a:pt x="13391" y="6801"/>
                      <a:pt x="13412" y="4101"/>
                    </a:cubicBezTo>
                    <a:cubicBezTo>
                      <a:pt x="13412" y="3223"/>
                      <a:pt x="13475" y="2302"/>
                      <a:pt x="13475" y="1423"/>
                    </a:cubicBezTo>
                    <a:cubicBezTo>
                      <a:pt x="13475" y="1256"/>
                      <a:pt x="13496" y="1109"/>
                      <a:pt x="13454" y="963"/>
                    </a:cubicBezTo>
                    <a:cubicBezTo>
                      <a:pt x="13307" y="963"/>
                      <a:pt x="13266" y="1047"/>
                      <a:pt x="13203" y="1109"/>
                    </a:cubicBezTo>
                    <a:cubicBezTo>
                      <a:pt x="12554" y="1800"/>
                      <a:pt x="11906" y="2490"/>
                      <a:pt x="11299" y="3244"/>
                    </a:cubicBezTo>
                    <a:cubicBezTo>
                      <a:pt x="10629" y="4081"/>
                      <a:pt x="9960" y="4897"/>
                      <a:pt x="9290" y="5734"/>
                    </a:cubicBezTo>
                    <a:cubicBezTo>
                      <a:pt x="7302" y="8182"/>
                      <a:pt x="5315" y="10630"/>
                      <a:pt x="3327" y="13078"/>
                    </a:cubicBezTo>
                    <a:cubicBezTo>
                      <a:pt x="2532" y="14040"/>
                      <a:pt x="1779" y="14982"/>
                      <a:pt x="1025" y="15965"/>
                    </a:cubicBezTo>
                    <a:cubicBezTo>
                      <a:pt x="921" y="16091"/>
                      <a:pt x="732" y="16216"/>
                      <a:pt x="795" y="16488"/>
                    </a:cubicBezTo>
                    <a:cubicBezTo>
                      <a:pt x="1109" y="16802"/>
                      <a:pt x="1486" y="17032"/>
                      <a:pt x="1904" y="17221"/>
                    </a:cubicBezTo>
                    <a:cubicBezTo>
                      <a:pt x="2490" y="17472"/>
                      <a:pt x="3097" y="17660"/>
                      <a:pt x="3683" y="17848"/>
                    </a:cubicBezTo>
                    <a:cubicBezTo>
                      <a:pt x="5189" y="18288"/>
                      <a:pt x="6696" y="18518"/>
                      <a:pt x="8244" y="18706"/>
                    </a:cubicBezTo>
                    <a:cubicBezTo>
                      <a:pt x="9604" y="18853"/>
                      <a:pt x="10964" y="18915"/>
                      <a:pt x="12303" y="18999"/>
                    </a:cubicBezTo>
                    <a:cubicBezTo>
                      <a:pt x="12345" y="18999"/>
                      <a:pt x="12470" y="19020"/>
                      <a:pt x="12638" y="18915"/>
                    </a:cubicBezTo>
                    <a:close/>
                    <a:moveTo>
                      <a:pt x="24878" y="18120"/>
                    </a:moveTo>
                    <a:cubicBezTo>
                      <a:pt x="24899" y="17995"/>
                      <a:pt x="24795" y="17890"/>
                      <a:pt x="24711" y="17806"/>
                    </a:cubicBezTo>
                    <a:cubicBezTo>
                      <a:pt x="24460" y="17472"/>
                      <a:pt x="24188" y="17158"/>
                      <a:pt x="23958" y="16823"/>
                    </a:cubicBezTo>
                    <a:cubicBezTo>
                      <a:pt x="21530" y="13517"/>
                      <a:pt x="19250" y="10107"/>
                      <a:pt x="17157" y="6591"/>
                    </a:cubicBezTo>
                    <a:cubicBezTo>
                      <a:pt x="16195" y="4980"/>
                      <a:pt x="15274" y="3306"/>
                      <a:pt x="14312" y="1653"/>
                    </a:cubicBezTo>
                    <a:cubicBezTo>
                      <a:pt x="14228" y="1528"/>
                      <a:pt x="14207" y="1340"/>
                      <a:pt x="13977" y="1277"/>
                    </a:cubicBezTo>
                    <a:cubicBezTo>
                      <a:pt x="13977" y="1423"/>
                      <a:pt x="13935" y="1549"/>
                      <a:pt x="13935" y="1674"/>
                    </a:cubicBezTo>
                    <a:cubicBezTo>
                      <a:pt x="13893" y="2323"/>
                      <a:pt x="13914" y="2993"/>
                      <a:pt x="13893" y="3620"/>
                    </a:cubicBezTo>
                    <a:cubicBezTo>
                      <a:pt x="13831" y="5629"/>
                      <a:pt x="13810" y="7617"/>
                      <a:pt x="13705" y="9625"/>
                    </a:cubicBezTo>
                    <a:cubicBezTo>
                      <a:pt x="13559" y="12011"/>
                      <a:pt x="13412" y="14396"/>
                      <a:pt x="13287" y="16760"/>
                    </a:cubicBezTo>
                    <a:cubicBezTo>
                      <a:pt x="13266" y="17388"/>
                      <a:pt x="13203" y="18016"/>
                      <a:pt x="13182" y="18643"/>
                    </a:cubicBezTo>
                    <a:cubicBezTo>
                      <a:pt x="13182" y="18790"/>
                      <a:pt x="13161" y="18915"/>
                      <a:pt x="13266" y="19020"/>
                    </a:cubicBezTo>
                    <a:cubicBezTo>
                      <a:pt x="13307" y="19020"/>
                      <a:pt x="13391" y="19062"/>
                      <a:pt x="13475" y="19062"/>
                    </a:cubicBezTo>
                    <a:cubicBezTo>
                      <a:pt x="14835" y="19146"/>
                      <a:pt x="16195" y="19208"/>
                      <a:pt x="17555" y="19125"/>
                    </a:cubicBezTo>
                    <a:cubicBezTo>
                      <a:pt x="19124" y="19020"/>
                      <a:pt x="20693" y="18915"/>
                      <a:pt x="22221" y="18769"/>
                    </a:cubicBezTo>
                    <a:cubicBezTo>
                      <a:pt x="23016" y="18706"/>
                      <a:pt x="23790" y="18602"/>
                      <a:pt x="24564" y="18330"/>
                    </a:cubicBezTo>
                    <a:cubicBezTo>
                      <a:pt x="24690" y="18288"/>
                      <a:pt x="24815" y="18267"/>
                      <a:pt x="24878" y="18120"/>
                    </a:cubicBezTo>
                    <a:close/>
                    <a:moveTo>
                      <a:pt x="11885" y="37328"/>
                    </a:moveTo>
                    <a:cubicBezTo>
                      <a:pt x="12031" y="37286"/>
                      <a:pt x="12052" y="37224"/>
                      <a:pt x="12115" y="37161"/>
                    </a:cubicBezTo>
                    <a:cubicBezTo>
                      <a:pt x="12324" y="36847"/>
                      <a:pt x="12533" y="36533"/>
                      <a:pt x="12701" y="36219"/>
                    </a:cubicBezTo>
                    <a:cubicBezTo>
                      <a:pt x="14626" y="33206"/>
                      <a:pt x="16572" y="30256"/>
                      <a:pt x="18622" y="27348"/>
                    </a:cubicBezTo>
                    <a:cubicBezTo>
                      <a:pt x="20087" y="25297"/>
                      <a:pt x="21551" y="23226"/>
                      <a:pt x="22995" y="21154"/>
                    </a:cubicBezTo>
                    <a:cubicBezTo>
                      <a:pt x="23434" y="20527"/>
                      <a:pt x="23832" y="19878"/>
                      <a:pt x="24271" y="19229"/>
                    </a:cubicBezTo>
                    <a:cubicBezTo>
                      <a:pt x="24334" y="19146"/>
                      <a:pt x="24376" y="19062"/>
                      <a:pt x="24271" y="18999"/>
                    </a:cubicBezTo>
                    <a:cubicBezTo>
                      <a:pt x="24188" y="19020"/>
                      <a:pt x="24083" y="19020"/>
                      <a:pt x="23978" y="19041"/>
                    </a:cubicBezTo>
                    <a:cubicBezTo>
                      <a:pt x="22807" y="19313"/>
                      <a:pt x="21635" y="19355"/>
                      <a:pt x="20421" y="19459"/>
                    </a:cubicBezTo>
                    <a:cubicBezTo>
                      <a:pt x="19543" y="19543"/>
                      <a:pt x="18622" y="19564"/>
                      <a:pt x="17743" y="19627"/>
                    </a:cubicBezTo>
                    <a:cubicBezTo>
                      <a:pt x="16969" y="19669"/>
                      <a:pt x="16237" y="19731"/>
                      <a:pt x="15483" y="19669"/>
                    </a:cubicBezTo>
                    <a:lnTo>
                      <a:pt x="13600" y="19585"/>
                    </a:lnTo>
                    <a:cubicBezTo>
                      <a:pt x="13475" y="19585"/>
                      <a:pt x="13307" y="19543"/>
                      <a:pt x="13182" y="19627"/>
                    </a:cubicBezTo>
                    <a:cubicBezTo>
                      <a:pt x="13077" y="19690"/>
                      <a:pt x="13077" y="19794"/>
                      <a:pt x="13077" y="19899"/>
                    </a:cubicBezTo>
                    <a:cubicBezTo>
                      <a:pt x="12994" y="20903"/>
                      <a:pt x="12889" y="21887"/>
                      <a:pt x="12805" y="22912"/>
                    </a:cubicBezTo>
                    <a:cubicBezTo>
                      <a:pt x="12743" y="23832"/>
                      <a:pt x="12680" y="24753"/>
                      <a:pt x="12575" y="25653"/>
                    </a:cubicBezTo>
                    <a:cubicBezTo>
                      <a:pt x="12429" y="27222"/>
                      <a:pt x="12261" y="28833"/>
                      <a:pt x="12115" y="30402"/>
                    </a:cubicBezTo>
                    <a:cubicBezTo>
                      <a:pt x="11906" y="32599"/>
                      <a:pt x="11926" y="34817"/>
                      <a:pt x="11822" y="37035"/>
                    </a:cubicBezTo>
                    <a:cubicBezTo>
                      <a:pt x="11843" y="37119"/>
                      <a:pt x="11885" y="37203"/>
                      <a:pt x="11885" y="37328"/>
                    </a:cubicBezTo>
                    <a:close/>
                    <a:moveTo>
                      <a:pt x="1255" y="17534"/>
                    </a:moveTo>
                    <a:cubicBezTo>
                      <a:pt x="1193" y="17639"/>
                      <a:pt x="1276" y="17702"/>
                      <a:pt x="1339" y="17806"/>
                    </a:cubicBezTo>
                    <a:cubicBezTo>
                      <a:pt x="1590" y="18267"/>
                      <a:pt x="1862" y="18685"/>
                      <a:pt x="2113" y="19104"/>
                    </a:cubicBezTo>
                    <a:cubicBezTo>
                      <a:pt x="4938" y="23853"/>
                      <a:pt x="7470" y="28750"/>
                      <a:pt x="9604" y="33855"/>
                    </a:cubicBezTo>
                    <a:cubicBezTo>
                      <a:pt x="10064" y="34985"/>
                      <a:pt x="10587" y="36156"/>
                      <a:pt x="11090" y="37286"/>
                    </a:cubicBezTo>
                    <a:cubicBezTo>
                      <a:pt x="11110" y="37370"/>
                      <a:pt x="11152" y="37517"/>
                      <a:pt x="11299" y="37517"/>
                    </a:cubicBezTo>
                    <a:cubicBezTo>
                      <a:pt x="11299" y="37412"/>
                      <a:pt x="11320" y="37286"/>
                      <a:pt x="11320" y="37203"/>
                    </a:cubicBezTo>
                    <a:cubicBezTo>
                      <a:pt x="11362" y="36198"/>
                      <a:pt x="11403" y="35173"/>
                      <a:pt x="11424" y="34190"/>
                    </a:cubicBezTo>
                    <a:cubicBezTo>
                      <a:pt x="11466" y="32662"/>
                      <a:pt x="11529" y="31177"/>
                      <a:pt x="11696" y="29691"/>
                    </a:cubicBezTo>
                    <a:cubicBezTo>
                      <a:pt x="11843" y="28143"/>
                      <a:pt x="11926" y="26594"/>
                      <a:pt x="12136" y="25067"/>
                    </a:cubicBezTo>
                    <a:cubicBezTo>
                      <a:pt x="12240" y="24188"/>
                      <a:pt x="12261" y="23309"/>
                      <a:pt x="12366" y="22452"/>
                    </a:cubicBezTo>
                    <a:cubicBezTo>
                      <a:pt x="12470" y="21615"/>
                      <a:pt x="12512" y="20778"/>
                      <a:pt x="12575" y="19941"/>
                    </a:cubicBezTo>
                    <a:cubicBezTo>
                      <a:pt x="12575" y="19794"/>
                      <a:pt x="12638" y="19669"/>
                      <a:pt x="12512" y="19543"/>
                    </a:cubicBezTo>
                    <a:cubicBezTo>
                      <a:pt x="12408" y="19480"/>
                      <a:pt x="12261" y="19480"/>
                      <a:pt x="12115" y="19459"/>
                    </a:cubicBezTo>
                    <a:cubicBezTo>
                      <a:pt x="11571" y="19439"/>
                      <a:pt x="11048" y="19376"/>
                      <a:pt x="10483" y="19355"/>
                    </a:cubicBezTo>
                    <a:cubicBezTo>
                      <a:pt x="8600" y="19250"/>
                      <a:pt x="6737" y="19041"/>
                      <a:pt x="4896" y="18643"/>
                    </a:cubicBezTo>
                    <a:cubicBezTo>
                      <a:pt x="3766" y="18413"/>
                      <a:pt x="2657" y="18078"/>
                      <a:pt x="1590" y="17639"/>
                    </a:cubicBezTo>
                    <a:cubicBezTo>
                      <a:pt x="1486" y="17576"/>
                      <a:pt x="1381" y="17493"/>
                      <a:pt x="1255" y="17534"/>
                    </a:cubicBezTo>
                    <a:close/>
                    <a:moveTo>
                      <a:pt x="13579" y="733"/>
                    </a:moveTo>
                    <a:cubicBezTo>
                      <a:pt x="13600" y="733"/>
                      <a:pt x="13600" y="754"/>
                      <a:pt x="13621" y="754"/>
                    </a:cubicBezTo>
                    <a:lnTo>
                      <a:pt x="13663" y="733"/>
                    </a:lnTo>
                    <a:cubicBezTo>
                      <a:pt x="13621" y="733"/>
                      <a:pt x="13621" y="712"/>
                      <a:pt x="13600" y="712"/>
                    </a:cubicBezTo>
                    <a:cubicBezTo>
                      <a:pt x="13600" y="712"/>
                      <a:pt x="13600" y="733"/>
                      <a:pt x="13579" y="73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56"/>
              <p:cNvSpPr/>
              <p:nvPr/>
            </p:nvSpPr>
            <p:spPr>
              <a:xfrm>
                <a:off x="5572016" y="1457528"/>
                <a:ext cx="297587" cy="457562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17912" extrusionOk="0">
                    <a:moveTo>
                      <a:pt x="11738" y="16865"/>
                    </a:moveTo>
                    <a:cubicBezTo>
                      <a:pt x="11675" y="17012"/>
                      <a:pt x="11550" y="17033"/>
                      <a:pt x="11424" y="17054"/>
                    </a:cubicBezTo>
                    <a:cubicBezTo>
                      <a:pt x="10671" y="17326"/>
                      <a:pt x="9876" y="17451"/>
                      <a:pt x="9102" y="17493"/>
                    </a:cubicBezTo>
                    <a:cubicBezTo>
                      <a:pt x="7533" y="17619"/>
                      <a:pt x="5984" y="17723"/>
                      <a:pt x="4415" y="17849"/>
                    </a:cubicBezTo>
                    <a:cubicBezTo>
                      <a:pt x="3055" y="17911"/>
                      <a:pt x="1695" y="17870"/>
                      <a:pt x="335" y="17786"/>
                    </a:cubicBezTo>
                    <a:cubicBezTo>
                      <a:pt x="251" y="17786"/>
                      <a:pt x="167" y="17765"/>
                      <a:pt x="126" y="17744"/>
                    </a:cubicBezTo>
                    <a:cubicBezTo>
                      <a:pt x="0" y="17598"/>
                      <a:pt x="21" y="17472"/>
                      <a:pt x="42" y="17367"/>
                    </a:cubicBezTo>
                    <a:cubicBezTo>
                      <a:pt x="63" y="16740"/>
                      <a:pt x="126" y="16112"/>
                      <a:pt x="147" y="15484"/>
                    </a:cubicBezTo>
                    <a:cubicBezTo>
                      <a:pt x="272" y="13099"/>
                      <a:pt x="439" y="10735"/>
                      <a:pt x="565" y="8349"/>
                    </a:cubicBezTo>
                    <a:cubicBezTo>
                      <a:pt x="691" y="6341"/>
                      <a:pt x="732" y="4353"/>
                      <a:pt x="753" y="2323"/>
                    </a:cubicBezTo>
                    <a:cubicBezTo>
                      <a:pt x="774" y="1675"/>
                      <a:pt x="753" y="1026"/>
                      <a:pt x="795" y="398"/>
                    </a:cubicBezTo>
                    <a:cubicBezTo>
                      <a:pt x="795" y="273"/>
                      <a:pt x="837" y="168"/>
                      <a:pt x="837" y="1"/>
                    </a:cubicBezTo>
                    <a:cubicBezTo>
                      <a:pt x="1067" y="64"/>
                      <a:pt x="1088" y="231"/>
                      <a:pt x="1172" y="378"/>
                    </a:cubicBezTo>
                    <a:cubicBezTo>
                      <a:pt x="2113" y="2010"/>
                      <a:pt x="3034" y="3683"/>
                      <a:pt x="4017" y="5315"/>
                    </a:cubicBezTo>
                    <a:cubicBezTo>
                      <a:pt x="6110" y="8852"/>
                      <a:pt x="8390" y="12241"/>
                      <a:pt x="10818" y="15547"/>
                    </a:cubicBezTo>
                    <a:cubicBezTo>
                      <a:pt x="11048" y="15882"/>
                      <a:pt x="11341" y="16196"/>
                      <a:pt x="11571" y="16531"/>
                    </a:cubicBezTo>
                    <a:cubicBezTo>
                      <a:pt x="11655" y="16656"/>
                      <a:pt x="11759" y="16740"/>
                      <a:pt x="11738" y="1686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6"/>
              <p:cNvSpPr/>
              <p:nvPr/>
            </p:nvSpPr>
            <p:spPr>
              <a:xfrm>
                <a:off x="5274900" y="1870675"/>
                <a:ext cx="285625" cy="500625"/>
              </a:xfrm>
              <a:custGeom>
                <a:avLst/>
                <a:gdLst/>
                <a:ahLst/>
                <a:cxnLst/>
                <a:rect l="l" t="t" r="r" b="b"/>
                <a:pathLst>
                  <a:path w="11425" h="20025" extrusionOk="0">
                    <a:moveTo>
                      <a:pt x="42" y="42"/>
                    </a:moveTo>
                    <a:cubicBezTo>
                      <a:pt x="168" y="1"/>
                      <a:pt x="273" y="84"/>
                      <a:pt x="377" y="147"/>
                    </a:cubicBezTo>
                    <a:cubicBezTo>
                      <a:pt x="1444" y="586"/>
                      <a:pt x="2553" y="921"/>
                      <a:pt x="3683" y="1151"/>
                    </a:cubicBezTo>
                    <a:cubicBezTo>
                      <a:pt x="5524" y="1549"/>
                      <a:pt x="7387" y="1758"/>
                      <a:pt x="9270" y="1863"/>
                    </a:cubicBezTo>
                    <a:cubicBezTo>
                      <a:pt x="9835" y="1884"/>
                      <a:pt x="10379" y="1947"/>
                      <a:pt x="10902" y="1967"/>
                    </a:cubicBezTo>
                    <a:cubicBezTo>
                      <a:pt x="11048" y="1967"/>
                      <a:pt x="11195" y="1967"/>
                      <a:pt x="11299" y="2051"/>
                    </a:cubicBezTo>
                    <a:cubicBezTo>
                      <a:pt x="11425" y="2198"/>
                      <a:pt x="11404" y="2302"/>
                      <a:pt x="11362" y="2449"/>
                    </a:cubicBezTo>
                    <a:cubicBezTo>
                      <a:pt x="11320" y="3286"/>
                      <a:pt x="11257" y="4102"/>
                      <a:pt x="11153" y="4960"/>
                    </a:cubicBezTo>
                    <a:cubicBezTo>
                      <a:pt x="11048" y="5817"/>
                      <a:pt x="11048" y="6696"/>
                      <a:pt x="10923" y="7575"/>
                    </a:cubicBezTo>
                    <a:cubicBezTo>
                      <a:pt x="10713" y="9102"/>
                      <a:pt x="10630" y="10651"/>
                      <a:pt x="10483" y="12199"/>
                    </a:cubicBezTo>
                    <a:cubicBezTo>
                      <a:pt x="10316" y="13685"/>
                      <a:pt x="10274" y="15212"/>
                      <a:pt x="10211" y="16698"/>
                    </a:cubicBezTo>
                    <a:cubicBezTo>
                      <a:pt x="10190" y="17681"/>
                      <a:pt x="10169" y="18706"/>
                      <a:pt x="10107" y="19711"/>
                    </a:cubicBezTo>
                    <a:cubicBezTo>
                      <a:pt x="10107" y="19794"/>
                      <a:pt x="10086" y="19920"/>
                      <a:pt x="10086" y="20025"/>
                    </a:cubicBezTo>
                    <a:cubicBezTo>
                      <a:pt x="9918" y="20025"/>
                      <a:pt x="9897" y="19878"/>
                      <a:pt x="9877" y="19794"/>
                    </a:cubicBezTo>
                    <a:cubicBezTo>
                      <a:pt x="9374" y="18664"/>
                      <a:pt x="8851" y="17493"/>
                      <a:pt x="8391" y="16363"/>
                    </a:cubicBezTo>
                    <a:cubicBezTo>
                      <a:pt x="6257" y="11258"/>
                      <a:pt x="3725" y="6340"/>
                      <a:pt x="900" y="1612"/>
                    </a:cubicBezTo>
                    <a:cubicBezTo>
                      <a:pt x="649" y="1193"/>
                      <a:pt x="377" y="733"/>
                      <a:pt x="126" y="314"/>
                    </a:cubicBezTo>
                    <a:cubicBezTo>
                      <a:pt x="105" y="210"/>
                      <a:pt x="1" y="147"/>
                      <a:pt x="42" y="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6"/>
              <p:cNvSpPr/>
              <p:nvPr/>
            </p:nvSpPr>
            <p:spPr>
              <a:xfrm>
                <a:off x="5500350" y="2440850"/>
                <a:ext cx="288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152" h="1507" extrusionOk="0">
                    <a:moveTo>
                      <a:pt x="1089" y="984"/>
                    </a:moveTo>
                    <a:cubicBezTo>
                      <a:pt x="1068" y="1088"/>
                      <a:pt x="1047" y="1193"/>
                      <a:pt x="1026" y="1256"/>
                    </a:cubicBezTo>
                    <a:cubicBezTo>
                      <a:pt x="984" y="1360"/>
                      <a:pt x="921" y="1444"/>
                      <a:pt x="775" y="1465"/>
                    </a:cubicBezTo>
                    <a:cubicBezTo>
                      <a:pt x="649" y="1507"/>
                      <a:pt x="503" y="1507"/>
                      <a:pt x="356" y="1444"/>
                    </a:cubicBezTo>
                    <a:cubicBezTo>
                      <a:pt x="294" y="1423"/>
                      <a:pt x="210" y="1402"/>
                      <a:pt x="126" y="1339"/>
                    </a:cubicBezTo>
                    <a:cubicBezTo>
                      <a:pt x="22" y="1298"/>
                      <a:pt x="1" y="1193"/>
                      <a:pt x="1" y="1088"/>
                    </a:cubicBezTo>
                    <a:cubicBezTo>
                      <a:pt x="1" y="900"/>
                      <a:pt x="22" y="712"/>
                      <a:pt x="84" y="523"/>
                    </a:cubicBezTo>
                    <a:lnTo>
                      <a:pt x="147" y="293"/>
                    </a:lnTo>
                    <a:cubicBezTo>
                      <a:pt x="189" y="272"/>
                      <a:pt x="189" y="210"/>
                      <a:pt x="210" y="189"/>
                    </a:cubicBezTo>
                    <a:cubicBezTo>
                      <a:pt x="252" y="84"/>
                      <a:pt x="335" y="42"/>
                      <a:pt x="440" y="42"/>
                    </a:cubicBezTo>
                    <a:cubicBezTo>
                      <a:pt x="649" y="0"/>
                      <a:pt x="859" y="63"/>
                      <a:pt x="1026" y="189"/>
                    </a:cubicBezTo>
                    <a:cubicBezTo>
                      <a:pt x="1089" y="272"/>
                      <a:pt x="1151" y="356"/>
                      <a:pt x="1131" y="461"/>
                    </a:cubicBezTo>
                    <a:cubicBezTo>
                      <a:pt x="1089" y="565"/>
                      <a:pt x="1089" y="670"/>
                      <a:pt x="1089" y="775"/>
                    </a:cubicBezTo>
                    <a:cubicBezTo>
                      <a:pt x="1151" y="837"/>
                      <a:pt x="1131" y="921"/>
                      <a:pt x="1089" y="9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7" name="Google Shape;2327;p56"/>
            <p:cNvGrpSpPr/>
            <p:nvPr/>
          </p:nvGrpSpPr>
          <p:grpSpPr>
            <a:xfrm>
              <a:off x="4343775" y="4274950"/>
              <a:ext cx="319750" cy="300625"/>
              <a:chOff x="4224025" y="3442775"/>
              <a:chExt cx="319750" cy="300625"/>
            </a:xfrm>
          </p:grpSpPr>
          <p:sp>
            <p:nvSpPr>
              <p:cNvPr id="2328" name="Google Shape;2328;p56"/>
              <p:cNvSpPr/>
              <p:nvPr/>
            </p:nvSpPr>
            <p:spPr>
              <a:xfrm>
                <a:off x="4349025" y="3442775"/>
                <a:ext cx="99950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6182" extrusionOk="0">
                    <a:moveTo>
                      <a:pt x="2264" y="1"/>
                    </a:moveTo>
                    <a:cubicBezTo>
                      <a:pt x="1113" y="1"/>
                      <a:pt x="408" y="824"/>
                      <a:pt x="252" y="1959"/>
                    </a:cubicBezTo>
                    <a:cubicBezTo>
                      <a:pt x="126" y="2921"/>
                      <a:pt x="1" y="4595"/>
                      <a:pt x="1047" y="5077"/>
                    </a:cubicBezTo>
                    <a:cubicBezTo>
                      <a:pt x="1067" y="5096"/>
                      <a:pt x="1088" y="5105"/>
                      <a:pt x="1109" y="5105"/>
                    </a:cubicBezTo>
                    <a:cubicBezTo>
                      <a:pt x="1198" y="5105"/>
                      <a:pt x="1274" y="4952"/>
                      <a:pt x="1173" y="4867"/>
                    </a:cubicBezTo>
                    <a:cubicBezTo>
                      <a:pt x="566" y="4470"/>
                      <a:pt x="754" y="3444"/>
                      <a:pt x="754" y="2880"/>
                    </a:cubicBezTo>
                    <a:cubicBezTo>
                      <a:pt x="754" y="1901"/>
                      <a:pt x="1008" y="567"/>
                      <a:pt x="2200" y="567"/>
                    </a:cubicBezTo>
                    <a:cubicBezTo>
                      <a:pt x="2334" y="567"/>
                      <a:pt x="2479" y="584"/>
                      <a:pt x="2637" y="620"/>
                    </a:cubicBezTo>
                    <a:cubicBezTo>
                      <a:pt x="3851" y="934"/>
                      <a:pt x="3411" y="2796"/>
                      <a:pt x="3160" y="3528"/>
                    </a:cubicBezTo>
                    <a:cubicBezTo>
                      <a:pt x="2843" y="4350"/>
                      <a:pt x="2275" y="5039"/>
                      <a:pt x="1605" y="5579"/>
                    </a:cubicBezTo>
                    <a:lnTo>
                      <a:pt x="1605" y="5579"/>
                    </a:lnTo>
                    <a:cubicBezTo>
                      <a:pt x="1572" y="5558"/>
                      <a:pt x="1535" y="5547"/>
                      <a:pt x="1497" y="5547"/>
                    </a:cubicBezTo>
                    <a:cubicBezTo>
                      <a:pt x="1413" y="5547"/>
                      <a:pt x="1329" y="5600"/>
                      <a:pt x="1298" y="5704"/>
                    </a:cubicBezTo>
                    <a:cubicBezTo>
                      <a:pt x="1277" y="5767"/>
                      <a:pt x="1256" y="5851"/>
                      <a:pt x="1256" y="5913"/>
                    </a:cubicBezTo>
                    <a:cubicBezTo>
                      <a:pt x="1225" y="6071"/>
                      <a:pt x="1359" y="6181"/>
                      <a:pt x="1499" y="6181"/>
                    </a:cubicBezTo>
                    <a:cubicBezTo>
                      <a:pt x="1545" y="6181"/>
                      <a:pt x="1592" y="6169"/>
                      <a:pt x="1633" y="6144"/>
                    </a:cubicBezTo>
                    <a:cubicBezTo>
                      <a:pt x="2763" y="5328"/>
                      <a:pt x="3997" y="3758"/>
                      <a:pt x="3934" y="2294"/>
                    </a:cubicBezTo>
                    <a:cubicBezTo>
                      <a:pt x="3914" y="1415"/>
                      <a:pt x="3579" y="159"/>
                      <a:pt x="2512" y="13"/>
                    </a:cubicBezTo>
                    <a:cubicBezTo>
                      <a:pt x="2427" y="5"/>
                      <a:pt x="2345" y="1"/>
                      <a:pt x="2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6"/>
              <p:cNvSpPr/>
              <p:nvPr/>
            </p:nvSpPr>
            <p:spPr>
              <a:xfrm>
                <a:off x="4224025" y="3581325"/>
                <a:ext cx="134850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5394" h="3891" extrusionOk="0">
                    <a:moveTo>
                      <a:pt x="3000" y="1"/>
                    </a:moveTo>
                    <a:cubicBezTo>
                      <a:pt x="2331" y="1"/>
                      <a:pt x="1726" y="264"/>
                      <a:pt x="1088" y="811"/>
                    </a:cubicBezTo>
                    <a:cubicBezTo>
                      <a:pt x="439" y="1397"/>
                      <a:pt x="0" y="2359"/>
                      <a:pt x="460" y="3175"/>
                    </a:cubicBezTo>
                    <a:cubicBezTo>
                      <a:pt x="802" y="3735"/>
                      <a:pt x="1468" y="3890"/>
                      <a:pt x="2105" y="3890"/>
                    </a:cubicBezTo>
                    <a:cubicBezTo>
                      <a:pt x="2325" y="3890"/>
                      <a:pt x="2542" y="3872"/>
                      <a:pt x="2741" y="3845"/>
                    </a:cubicBezTo>
                    <a:cubicBezTo>
                      <a:pt x="3536" y="3740"/>
                      <a:pt x="4833" y="3531"/>
                      <a:pt x="5273" y="2820"/>
                    </a:cubicBezTo>
                    <a:cubicBezTo>
                      <a:pt x="5393" y="2648"/>
                      <a:pt x="5231" y="2405"/>
                      <a:pt x="5053" y="2405"/>
                    </a:cubicBezTo>
                    <a:cubicBezTo>
                      <a:pt x="5015" y="2405"/>
                      <a:pt x="4975" y="2417"/>
                      <a:pt x="4938" y="2443"/>
                    </a:cubicBezTo>
                    <a:cubicBezTo>
                      <a:pt x="4143" y="2903"/>
                      <a:pt x="2971" y="3238"/>
                      <a:pt x="2051" y="3301"/>
                    </a:cubicBezTo>
                    <a:cubicBezTo>
                      <a:pt x="2020" y="3302"/>
                      <a:pt x="1989" y="3303"/>
                      <a:pt x="1957" y="3303"/>
                    </a:cubicBezTo>
                    <a:cubicBezTo>
                      <a:pt x="1509" y="3303"/>
                      <a:pt x="951" y="3156"/>
                      <a:pt x="795" y="2589"/>
                    </a:cubicBezTo>
                    <a:cubicBezTo>
                      <a:pt x="649" y="1962"/>
                      <a:pt x="1151" y="1376"/>
                      <a:pt x="1569" y="1020"/>
                    </a:cubicBezTo>
                    <a:cubicBezTo>
                      <a:pt x="2045" y="596"/>
                      <a:pt x="2568" y="432"/>
                      <a:pt x="3119" y="432"/>
                    </a:cubicBezTo>
                    <a:cubicBezTo>
                      <a:pt x="3465" y="432"/>
                      <a:pt x="3822" y="497"/>
                      <a:pt x="4185" y="602"/>
                    </a:cubicBezTo>
                    <a:cubicBezTo>
                      <a:pt x="4200" y="605"/>
                      <a:pt x="4214" y="606"/>
                      <a:pt x="4228" y="606"/>
                    </a:cubicBezTo>
                    <a:cubicBezTo>
                      <a:pt x="4410" y="606"/>
                      <a:pt x="4505" y="366"/>
                      <a:pt x="4310" y="288"/>
                    </a:cubicBezTo>
                    <a:cubicBezTo>
                      <a:pt x="3836" y="98"/>
                      <a:pt x="3406" y="1"/>
                      <a:pt x="30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6"/>
              <p:cNvSpPr/>
              <p:nvPr/>
            </p:nvSpPr>
            <p:spPr>
              <a:xfrm>
                <a:off x="4323400" y="3627000"/>
                <a:ext cx="12765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656" extrusionOk="0">
                    <a:moveTo>
                      <a:pt x="3329" y="1"/>
                    </a:moveTo>
                    <a:cubicBezTo>
                      <a:pt x="3202" y="1"/>
                      <a:pt x="3094" y="109"/>
                      <a:pt x="3139" y="260"/>
                    </a:cubicBezTo>
                    <a:cubicBezTo>
                      <a:pt x="3244" y="741"/>
                      <a:pt x="3495" y="1118"/>
                      <a:pt x="3558" y="1599"/>
                    </a:cubicBezTo>
                    <a:cubicBezTo>
                      <a:pt x="3641" y="2415"/>
                      <a:pt x="3160" y="3169"/>
                      <a:pt x="2532" y="3629"/>
                    </a:cubicBezTo>
                    <a:cubicBezTo>
                      <a:pt x="2238" y="3850"/>
                      <a:pt x="1977" y="3943"/>
                      <a:pt x="1750" y="3943"/>
                    </a:cubicBezTo>
                    <a:cubicBezTo>
                      <a:pt x="1138" y="3943"/>
                      <a:pt x="771" y="3264"/>
                      <a:pt x="649" y="2562"/>
                    </a:cubicBezTo>
                    <a:cubicBezTo>
                      <a:pt x="524" y="1850"/>
                      <a:pt x="817" y="1306"/>
                      <a:pt x="984" y="658"/>
                    </a:cubicBezTo>
                    <a:cubicBezTo>
                      <a:pt x="984" y="598"/>
                      <a:pt x="919" y="549"/>
                      <a:pt x="868" y="549"/>
                    </a:cubicBezTo>
                    <a:cubicBezTo>
                      <a:pt x="847" y="549"/>
                      <a:pt x="828" y="556"/>
                      <a:pt x="817" y="574"/>
                    </a:cubicBezTo>
                    <a:cubicBezTo>
                      <a:pt x="607" y="867"/>
                      <a:pt x="21" y="1474"/>
                      <a:pt x="21" y="1829"/>
                    </a:cubicBezTo>
                    <a:cubicBezTo>
                      <a:pt x="1" y="2353"/>
                      <a:pt x="21" y="2876"/>
                      <a:pt x="147" y="3399"/>
                    </a:cubicBezTo>
                    <a:cubicBezTo>
                      <a:pt x="350" y="4294"/>
                      <a:pt x="1009" y="4655"/>
                      <a:pt x="1892" y="4655"/>
                    </a:cubicBezTo>
                    <a:cubicBezTo>
                      <a:pt x="1917" y="4655"/>
                      <a:pt x="1942" y="4655"/>
                      <a:pt x="1967" y="4654"/>
                    </a:cubicBezTo>
                    <a:cubicBezTo>
                      <a:pt x="3997" y="4612"/>
                      <a:pt x="5106" y="1306"/>
                      <a:pt x="3474" y="51"/>
                    </a:cubicBezTo>
                    <a:cubicBezTo>
                      <a:pt x="3428" y="16"/>
                      <a:pt x="3377" y="1"/>
                      <a:pt x="33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6"/>
              <p:cNvSpPr/>
              <p:nvPr/>
            </p:nvSpPr>
            <p:spPr>
              <a:xfrm>
                <a:off x="4391875" y="3541850"/>
                <a:ext cx="151900" cy="114950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4598" extrusionOk="0">
                    <a:moveTo>
                      <a:pt x="3145" y="0"/>
                    </a:moveTo>
                    <a:cubicBezTo>
                      <a:pt x="2083" y="0"/>
                      <a:pt x="940" y="307"/>
                      <a:pt x="128" y="695"/>
                    </a:cubicBezTo>
                    <a:cubicBezTo>
                      <a:pt x="0" y="768"/>
                      <a:pt x="48" y="937"/>
                      <a:pt x="145" y="937"/>
                    </a:cubicBezTo>
                    <a:cubicBezTo>
                      <a:pt x="160" y="937"/>
                      <a:pt x="175" y="933"/>
                      <a:pt x="191" y="925"/>
                    </a:cubicBezTo>
                    <a:cubicBezTo>
                      <a:pt x="845" y="674"/>
                      <a:pt x="1843" y="422"/>
                      <a:pt x="2792" y="422"/>
                    </a:cubicBezTo>
                    <a:cubicBezTo>
                      <a:pt x="3814" y="422"/>
                      <a:pt x="4779" y="715"/>
                      <a:pt x="5192" y="1616"/>
                    </a:cubicBezTo>
                    <a:cubicBezTo>
                      <a:pt x="5998" y="3465"/>
                      <a:pt x="4467" y="3964"/>
                      <a:pt x="2877" y="3964"/>
                    </a:cubicBezTo>
                    <a:cubicBezTo>
                      <a:pt x="1949" y="3964"/>
                      <a:pt x="1000" y="3794"/>
                      <a:pt x="484" y="3624"/>
                    </a:cubicBezTo>
                    <a:cubicBezTo>
                      <a:pt x="457" y="3616"/>
                      <a:pt x="431" y="3612"/>
                      <a:pt x="406" y="3612"/>
                    </a:cubicBezTo>
                    <a:cubicBezTo>
                      <a:pt x="175" y="3612"/>
                      <a:pt x="31" y="3930"/>
                      <a:pt x="295" y="4043"/>
                    </a:cubicBezTo>
                    <a:cubicBezTo>
                      <a:pt x="958" y="4362"/>
                      <a:pt x="1996" y="4598"/>
                      <a:pt x="3004" y="4598"/>
                    </a:cubicBezTo>
                    <a:cubicBezTo>
                      <a:pt x="4575" y="4598"/>
                      <a:pt x="6076" y="4026"/>
                      <a:pt x="5987" y="2306"/>
                    </a:cubicBezTo>
                    <a:cubicBezTo>
                      <a:pt x="5902" y="576"/>
                      <a:pt x="4600" y="0"/>
                      <a:pt x="31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2" name="Google Shape;2332;p56"/>
            <p:cNvGrpSpPr/>
            <p:nvPr/>
          </p:nvGrpSpPr>
          <p:grpSpPr>
            <a:xfrm rot="880448">
              <a:off x="4908088" y="4592032"/>
              <a:ext cx="279332" cy="262624"/>
              <a:chOff x="4224025" y="3442775"/>
              <a:chExt cx="319750" cy="300625"/>
            </a:xfrm>
          </p:grpSpPr>
          <p:sp>
            <p:nvSpPr>
              <p:cNvPr id="2333" name="Google Shape;2333;p56"/>
              <p:cNvSpPr/>
              <p:nvPr/>
            </p:nvSpPr>
            <p:spPr>
              <a:xfrm>
                <a:off x="4349025" y="3442775"/>
                <a:ext cx="99950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6182" extrusionOk="0">
                    <a:moveTo>
                      <a:pt x="2264" y="1"/>
                    </a:moveTo>
                    <a:cubicBezTo>
                      <a:pt x="1113" y="1"/>
                      <a:pt x="408" y="824"/>
                      <a:pt x="252" y="1959"/>
                    </a:cubicBezTo>
                    <a:cubicBezTo>
                      <a:pt x="126" y="2921"/>
                      <a:pt x="1" y="4595"/>
                      <a:pt x="1047" y="5077"/>
                    </a:cubicBezTo>
                    <a:cubicBezTo>
                      <a:pt x="1067" y="5096"/>
                      <a:pt x="1088" y="5105"/>
                      <a:pt x="1109" y="5105"/>
                    </a:cubicBezTo>
                    <a:cubicBezTo>
                      <a:pt x="1198" y="5105"/>
                      <a:pt x="1274" y="4952"/>
                      <a:pt x="1173" y="4867"/>
                    </a:cubicBezTo>
                    <a:cubicBezTo>
                      <a:pt x="566" y="4470"/>
                      <a:pt x="754" y="3444"/>
                      <a:pt x="754" y="2880"/>
                    </a:cubicBezTo>
                    <a:cubicBezTo>
                      <a:pt x="754" y="1901"/>
                      <a:pt x="1008" y="567"/>
                      <a:pt x="2200" y="567"/>
                    </a:cubicBezTo>
                    <a:cubicBezTo>
                      <a:pt x="2334" y="567"/>
                      <a:pt x="2479" y="584"/>
                      <a:pt x="2637" y="620"/>
                    </a:cubicBezTo>
                    <a:cubicBezTo>
                      <a:pt x="3851" y="934"/>
                      <a:pt x="3411" y="2796"/>
                      <a:pt x="3160" y="3528"/>
                    </a:cubicBezTo>
                    <a:cubicBezTo>
                      <a:pt x="2843" y="4350"/>
                      <a:pt x="2275" y="5039"/>
                      <a:pt x="1605" y="5579"/>
                    </a:cubicBezTo>
                    <a:lnTo>
                      <a:pt x="1605" y="5579"/>
                    </a:lnTo>
                    <a:cubicBezTo>
                      <a:pt x="1572" y="5558"/>
                      <a:pt x="1535" y="5547"/>
                      <a:pt x="1497" y="5547"/>
                    </a:cubicBezTo>
                    <a:cubicBezTo>
                      <a:pt x="1413" y="5547"/>
                      <a:pt x="1329" y="5600"/>
                      <a:pt x="1298" y="5704"/>
                    </a:cubicBezTo>
                    <a:cubicBezTo>
                      <a:pt x="1277" y="5767"/>
                      <a:pt x="1256" y="5851"/>
                      <a:pt x="1256" y="5913"/>
                    </a:cubicBezTo>
                    <a:cubicBezTo>
                      <a:pt x="1225" y="6071"/>
                      <a:pt x="1359" y="6181"/>
                      <a:pt x="1499" y="6181"/>
                    </a:cubicBezTo>
                    <a:cubicBezTo>
                      <a:pt x="1545" y="6181"/>
                      <a:pt x="1592" y="6169"/>
                      <a:pt x="1633" y="6144"/>
                    </a:cubicBezTo>
                    <a:cubicBezTo>
                      <a:pt x="2763" y="5328"/>
                      <a:pt x="3997" y="3758"/>
                      <a:pt x="3934" y="2294"/>
                    </a:cubicBezTo>
                    <a:cubicBezTo>
                      <a:pt x="3914" y="1415"/>
                      <a:pt x="3579" y="159"/>
                      <a:pt x="2512" y="13"/>
                    </a:cubicBezTo>
                    <a:cubicBezTo>
                      <a:pt x="2427" y="5"/>
                      <a:pt x="2345" y="1"/>
                      <a:pt x="2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56"/>
              <p:cNvSpPr/>
              <p:nvPr/>
            </p:nvSpPr>
            <p:spPr>
              <a:xfrm>
                <a:off x="4224025" y="3581325"/>
                <a:ext cx="134850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5394" h="3891" extrusionOk="0">
                    <a:moveTo>
                      <a:pt x="3000" y="1"/>
                    </a:moveTo>
                    <a:cubicBezTo>
                      <a:pt x="2331" y="1"/>
                      <a:pt x="1726" y="264"/>
                      <a:pt x="1088" y="811"/>
                    </a:cubicBezTo>
                    <a:cubicBezTo>
                      <a:pt x="439" y="1397"/>
                      <a:pt x="0" y="2359"/>
                      <a:pt x="460" y="3175"/>
                    </a:cubicBezTo>
                    <a:cubicBezTo>
                      <a:pt x="802" y="3735"/>
                      <a:pt x="1468" y="3890"/>
                      <a:pt x="2105" y="3890"/>
                    </a:cubicBezTo>
                    <a:cubicBezTo>
                      <a:pt x="2325" y="3890"/>
                      <a:pt x="2542" y="3872"/>
                      <a:pt x="2741" y="3845"/>
                    </a:cubicBezTo>
                    <a:cubicBezTo>
                      <a:pt x="3536" y="3740"/>
                      <a:pt x="4833" y="3531"/>
                      <a:pt x="5273" y="2820"/>
                    </a:cubicBezTo>
                    <a:cubicBezTo>
                      <a:pt x="5393" y="2648"/>
                      <a:pt x="5231" y="2405"/>
                      <a:pt x="5053" y="2405"/>
                    </a:cubicBezTo>
                    <a:cubicBezTo>
                      <a:pt x="5015" y="2405"/>
                      <a:pt x="4975" y="2417"/>
                      <a:pt x="4938" y="2443"/>
                    </a:cubicBezTo>
                    <a:cubicBezTo>
                      <a:pt x="4143" y="2903"/>
                      <a:pt x="2971" y="3238"/>
                      <a:pt x="2051" y="3301"/>
                    </a:cubicBezTo>
                    <a:cubicBezTo>
                      <a:pt x="2020" y="3302"/>
                      <a:pt x="1989" y="3303"/>
                      <a:pt x="1957" y="3303"/>
                    </a:cubicBezTo>
                    <a:cubicBezTo>
                      <a:pt x="1509" y="3303"/>
                      <a:pt x="951" y="3156"/>
                      <a:pt x="795" y="2589"/>
                    </a:cubicBezTo>
                    <a:cubicBezTo>
                      <a:pt x="649" y="1962"/>
                      <a:pt x="1151" y="1376"/>
                      <a:pt x="1569" y="1020"/>
                    </a:cubicBezTo>
                    <a:cubicBezTo>
                      <a:pt x="2045" y="596"/>
                      <a:pt x="2568" y="432"/>
                      <a:pt x="3119" y="432"/>
                    </a:cubicBezTo>
                    <a:cubicBezTo>
                      <a:pt x="3465" y="432"/>
                      <a:pt x="3822" y="497"/>
                      <a:pt x="4185" y="602"/>
                    </a:cubicBezTo>
                    <a:cubicBezTo>
                      <a:pt x="4200" y="605"/>
                      <a:pt x="4214" y="606"/>
                      <a:pt x="4228" y="606"/>
                    </a:cubicBezTo>
                    <a:cubicBezTo>
                      <a:pt x="4410" y="606"/>
                      <a:pt x="4505" y="366"/>
                      <a:pt x="4310" y="288"/>
                    </a:cubicBezTo>
                    <a:cubicBezTo>
                      <a:pt x="3836" y="98"/>
                      <a:pt x="3406" y="1"/>
                      <a:pt x="30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56"/>
              <p:cNvSpPr/>
              <p:nvPr/>
            </p:nvSpPr>
            <p:spPr>
              <a:xfrm>
                <a:off x="4323400" y="3627000"/>
                <a:ext cx="127650" cy="116400"/>
              </a:xfrm>
              <a:custGeom>
                <a:avLst/>
                <a:gdLst/>
                <a:ahLst/>
                <a:cxnLst/>
                <a:rect l="l" t="t" r="r" b="b"/>
                <a:pathLst>
                  <a:path w="5106" h="4656" extrusionOk="0">
                    <a:moveTo>
                      <a:pt x="3329" y="1"/>
                    </a:moveTo>
                    <a:cubicBezTo>
                      <a:pt x="3202" y="1"/>
                      <a:pt x="3094" y="109"/>
                      <a:pt x="3139" y="260"/>
                    </a:cubicBezTo>
                    <a:cubicBezTo>
                      <a:pt x="3244" y="741"/>
                      <a:pt x="3495" y="1118"/>
                      <a:pt x="3558" y="1599"/>
                    </a:cubicBezTo>
                    <a:cubicBezTo>
                      <a:pt x="3641" y="2415"/>
                      <a:pt x="3160" y="3169"/>
                      <a:pt x="2532" y="3629"/>
                    </a:cubicBezTo>
                    <a:cubicBezTo>
                      <a:pt x="2238" y="3850"/>
                      <a:pt x="1977" y="3943"/>
                      <a:pt x="1750" y="3943"/>
                    </a:cubicBezTo>
                    <a:cubicBezTo>
                      <a:pt x="1138" y="3943"/>
                      <a:pt x="771" y="3264"/>
                      <a:pt x="649" y="2562"/>
                    </a:cubicBezTo>
                    <a:cubicBezTo>
                      <a:pt x="524" y="1850"/>
                      <a:pt x="817" y="1306"/>
                      <a:pt x="984" y="658"/>
                    </a:cubicBezTo>
                    <a:cubicBezTo>
                      <a:pt x="984" y="598"/>
                      <a:pt x="919" y="549"/>
                      <a:pt x="868" y="549"/>
                    </a:cubicBezTo>
                    <a:cubicBezTo>
                      <a:pt x="847" y="549"/>
                      <a:pt x="828" y="556"/>
                      <a:pt x="817" y="574"/>
                    </a:cubicBezTo>
                    <a:cubicBezTo>
                      <a:pt x="607" y="867"/>
                      <a:pt x="21" y="1474"/>
                      <a:pt x="21" y="1829"/>
                    </a:cubicBezTo>
                    <a:cubicBezTo>
                      <a:pt x="1" y="2353"/>
                      <a:pt x="21" y="2876"/>
                      <a:pt x="147" y="3399"/>
                    </a:cubicBezTo>
                    <a:cubicBezTo>
                      <a:pt x="350" y="4294"/>
                      <a:pt x="1009" y="4655"/>
                      <a:pt x="1892" y="4655"/>
                    </a:cubicBezTo>
                    <a:cubicBezTo>
                      <a:pt x="1917" y="4655"/>
                      <a:pt x="1942" y="4655"/>
                      <a:pt x="1967" y="4654"/>
                    </a:cubicBezTo>
                    <a:cubicBezTo>
                      <a:pt x="3997" y="4612"/>
                      <a:pt x="5106" y="1306"/>
                      <a:pt x="3474" y="51"/>
                    </a:cubicBezTo>
                    <a:cubicBezTo>
                      <a:pt x="3428" y="16"/>
                      <a:pt x="3377" y="1"/>
                      <a:pt x="33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56"/>
              <p:cNvSpPr/>
              <p:nvPr/>
            </p:nvSpPr>
            <p:spPr>
              <a:xfrm>
                <a:off x="4391875" y="3541850"/>
                <a:ext cx="151900" cy="114950"/>
              </a:xfrm>
              <a:custGeom>
                <a:avLst/>
                <a:gdLst/>
                <a:ahLst/>
                <a:cxnLst/>
                <a:rect l="l" t="t" r="r" b="b"/>
                <a:pathLst>
                  <a:path w="6076" h="4598" extrusionOk="0">
                    <a:moveTo>
                      <a:pt x="3145" y="0"/>
                    </a:moveTo>
                    <a:cubicBezTo>
                      <a:pt x="2083" y="0"/>
                      <a:pt x="940" y="307"/>
                      <a:pt x="128" y="695"/>
                    </a:cubicBezTo>
                    <a:cubicBezTo>
                      <a:pt x="0" y="768"/>
                      <a:pt x="48" y="937"/>
                      <a:pt x="145" y="937"/>
                    </a:cubicBezTo>
                    <a:cubicBezTo>
                      <a:pt x="160" y="937"/>
                      <a:pt x="175" y="933"/>
                      <a:pt x="191" y="925"/>
                    </a:cubicBezTo>
                    <a:cubicBezTo>
                      <a:pt x="845" y="674"/>
                      <a:pt x="1843" y="422"/>
                      <a:pt x="2792" y="422"/>
                    </a:cubicBezTo>
                    <a:cubicBezTo>
                      <a:pt x="3814" y="422"/>
                      <a:pt x="4779" y="715"/>
                      <a:pt x="5192" y="1616"/>
                    </a:cubicBezTo>
                    <a:cubicBezTo>
                      <a:pt x="5998" y="3465"/>
                      <a:pt x="4467" y="3964"/>
                      <a:pt x="2877" y="3964"/>
                    </a:cubicBezTo>
                    <a:cubicBezTo>
                      <a:pt x="1949" y="3964"/>
                      <a:pt x="1000" y="3794"/>
                      <a:pt x="484" y="3624"/>
                    </a:cubicBezTo>
                    <a:cubicBezTo>
                      <a:pt x="457" y="3616"/>
                      <a:pt x="431" y="3612"/>
                      <a:pt x="406" y="3612"/>
                    </a:cubicBezTo>
                    <a:cubicBezTo>
                      <a:pt x="175" y="3612"/>
                      <a:pt x="31" y="3930"/>
                      <a:pt x="295" y="4043"/>
                    </a:cubicBezTo>
                    <a:cubicBezTo>
                      <a:pt x="958" y="4362"/>
                      <a:pt x="1996" y="4598"/>
                      <a:pt x="3004" y="4598"/>
                    </a:cubicBezTo>
                    <a:cubicBezTo>
                      <a:pt x="4575" y="4598"/>
                      <a:pt x="6076" y="4026"/>
                      <a:pt x="5987" y="2306"/>
                    </a:cubicBezTo>
                    <a:cubicBezTo>
                      <a:pt x="5902" y="576"/>
                      <a:pt x="4600" y="0"/>
                      <a:pt x="31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7" name="Google Shape;2337;p56"/>
          <p:cNvSpPr txBox="1">
            <a:spLocks noGrp="1"/>
          </p:cNvSpPr>
          <p:nvPr>
            <p:ph type="title" idx="4294967295"/>
          </p:nvPr>
        </p:nvSpPr>
        <p:spPr>
          <a:xfrm flipH="1">
            <a:off x="1373650" y="1423725"/>
            <a:ext cx="1977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1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338" name="Google Shape;2338;p56"/>
          <p:cNvSpPr txBox="1">
            <a:spLocks noGrp="1"/>
          </p:cNvSpPr>
          <p:nvPr>
            <p:ph type="title" idx="4294967295"/>
          </p:nvPr>
        </p:nvSpPr>
        <p:spPr>
          <a:xfrm flipH="1">
            <a:off x="890650" y="3101250"/>
            <a:ext cx="2460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3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341" name="Google Shape;2341;p56"/>
          <p:cNvSpPr txBox="1">
            <a:spLocks noGrp="1"/>
          </p:cNvSpPr>
          <p:nvPr>
            <p:ph type="title" idx="4294967295"/>
          </p:nvPr>
        </p:nvSpPr>
        <p:spPr>
          <a:xfrm>
            <a:off x="1157352" y="1712125"/>
            <a:ext cx="21939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2"/>
                </a:solidFill>
              </a:rPr>
              <a:t>-</a:t>
            </a:r>
            <a:endParaRPr sz="2200" dirty="0">
              <a:solidFill>
                <a:schemeClr val="accent2"/>
              </a:solidFill>
            </a:endParaRPr>
          </a:p>
        </p:txBody>
      </p:sp>
      <p:sp>
        <p:nvSpPr>
          <p:cNvPr id="2342" name="Google Shape;2342;p56"/>
          <p:cNvSpPr txBox="1">
            <a:spLocks noGrp="1"/>
          </p:cNvSpPr>
          <p:nvPr>
            <p:ph type="title" idx="4294967295"/>
          </p:nvPr>
        </p:nvSpPr>
        <p:spPr>
          <a:xfrm>
            <a:off x="1157350" y="3386550"/>
            <a:ext cx="21939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1"/>
                </a:solidFill>
              </a:rPr>
              <a:t>-</a:t>
            </a:r>
            <a:endParaRPr sz="2200" dirty="0">
              <a:solidFill>
                <a:schemeClr val="accent1"/>
              </a:solidFill>
            </a:endParaRPr>
          </a:p>
        </p:txBody>
      </p:sp>
      <p:sp>
        <p:nvSpPr>
          <p:cNvPr id="2343" name="Google Shape;2343;p56"/>
          <p:cNvSpPr txBox="1">
            <a:spLocks noGrp="1"/>
          </p:cNvSpPr>
          <p:nvPr>
            <p:ph type="title" idx="4294967295"/>
          </p:nvPr>
        </p:nvSpPr>
        <p:spPr>
          <a:xfrm flipH="1">
            <a:off x="5775200" y="1423725"/>
            <a:ext cx="1977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accent3"/>
                </a:solidFill>
              </a:rPr>
              <a:t>2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344" name="Google Shape;2344;p56"/>
          <p:cNvSpPr txBox="1">
            <a:spLocks noGrp="1"/>
          </p:cNvSpPr>
          <p:nvPr>
            <p:ph type="title" idx="4294967295"/>
          </p:nvPr>
        </p:nvSpPr>
        <p:spPr>
          <a:xfrm flipH="1">
            <a:off x="5775200" y="3101250"/>
            <a:ext cx="1977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4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2347" name="Google Shape;2347;p56"/>
          <p:cNvSpPr txBox="1">
            <a:spLocks noGrp="1"/>
          </p:cNvSpPr>
          <p:nvPr>
            <p:ph type="title" idx="4294967295"/>
          </p:nvPr>
        </p:nvSpPr>
        <p:spPr>
          <a:xfrm>
            <a:off x="5775200" y="1712125"/>
            <a:ext cx="23766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3"/>
                </a:solidFill>
              </a:rPr>
              <a:t>-</a:t>
            </a:r>
            <a:endParaRPr sz="2200" dirty="0">
              <a:solidFill>
                <a:schemeClr val="accent3"/>
              </a:solidFill>
            </a:endParaRPr>
          </a:p>
        </p:txBody>
      </p:sp>
      <p:sp>
        <p:nvSpPr>
          <p:cNvPr id="2348" name="Google Shape;2348;p56"/>
          <p:cNvSpPr txBox="1">
            <a:spLocks noGrp="1"/>
          </p:cNvSpPr>
          <p:nvPr>
            <p:ph type="title" idx="4294967295"/>
          </p:nvPr>
        </p:nvSpPr>
        <p:spPr>
          <a:xfrm>
            <a:off x="5775203" y="3386550"/>
            <a:ext cx="23766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accent4"/>
                </a:solidFill>
              </a:rPr>
              <a:t>-</a:t>
            </a:r>
            <a:endParaRPr sz="2200" dirty="0">
              <a:solidFill>
                <a:schemeClr val="accent4"/>
              </a:solidFill>
            </a:endParaRPr>
          </a:p>
        </p:txBody>
      </p:sp>
      <p:sp>
        <p:nvSpPr>
          <p:cNvPr id="2349" name="Google Shape;2349;p56"/>
          <p:cNvSpPr/>
          <p:nvPr/>
        </p:nvSpPr>
        <p:spPr>
          <a:xfrm>
            <a:off x="4822650" y="1572179"/>
            <a:ext cx="902375" cy="473200"/>
          </a:xfrm>
          <a:custGeom>
            <a:avLst/>
            <a:gdLst/>
            <a:ahLst/>
            <a:cxnLst/>
            <a:rect l="l" t="t" r="r" b="b"/>
            <a:pathLst>
              <a:path w="36095" h="18928" extrusionOk="0">
                <a:moveTo>
                  <a:pt x="0" y="18928"/>
                </a:moveTo>
                <a:cubicBezTo>
                  <a:pt x="2406" y="15920"/>
                  <a:pt x="8422" y="3554"/>
                  <a:pt x="14438" y="880"/>
                </a:cubicBezTo>
                <a:cubicBezTo>
                  <a:pt x="20454" y="-1794"/>
                  <a:pt x="32486" y="2552"/>
                  <a:pt x="36095" y="288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50" name="Google Shape;2350;p56"/>
          <p:cNvSpPr/>
          <p:nvPr/>
        </p:nvSpPr>
        <p:spPr>
          <a:xfrm>
            <a:off x="4729775" y="2030350"/>
            <a:ext cx="122950" cy="115550"/>
          </a:xfrm>
          <a:custGeom>
            <a:avLst/>
            <a:gdLst/>
            <a:ahLst/>
            <a:cxnLst/>
            <a:rect l="l" t="t" r="r" b="b"/>
            <a:pathLst>
              <a:path w="4918" h="4622" extrusionOk="0">
                <a:moveTo>
                  <a:pt x="3139" y="1360"/>
                </a:moveTo>
                <a:cubicBezTo>
                  <a:pt x="3244" y="1465"/>
                  <a:pt x="3306" y="1570"/>
                  <a:pt x="3390" y="1716"/>
                </a:cubicBezTo>
                <a:cubicBezTo>
                  <a:pt x="3578" y="1946"/>
                  <a:pt x="3725" y="2197"/>
                  <a:pt x="3830" y="2469"/>
                </a:cubicBezTo>
                <a:cubicBezTo>
                  <a:pt x="3913" y="2658"/>
                  <a:pt x="3976" y="2825"/>
                  <a:pt x="3997" y="3013"/>
                </a:cubicBezTo>
                <a:lnTo>
                  <a:pt x="3997" y="3285"/>
                </a:lnTo>
                <a:cubicBezTo>
                  <a:pt x="3976" y="3348"/>
                  <a:pt x="3976" y="3411"/>
                  <a:pt x="3934" y="3453"/>
                </a:cubicBezTo>
                <a:cubicBezTo>
                  <a:pt x="3913" y="3495"/>
                  <a:pt x="3913" y="3515"/>
                  <a:pt x="3892" y="3536"/>
                </a:cubicBezTo>
                <a:cubicBezTo>
                  <a:pt x="3809" y="3599"/>
                  <a:pt x="3725" y="3641"/>
                  <a:pt x="3662" y="3662"/>
                </a:cubicBezTo>
                <a:cubicBezTo>
                  <a:pt x="3453" y="3746"/>
                  <a:pt x="3202" y="3808"/>
                  <a:pt x="2993" y="3829"/>
                </a:cubicBezTo>
                <a:cubicBezTo>
                  <a:pt x="2811" y="3841"/>
                  <a:pt x="2644" y="3853"/>
                  <a:pt x="2475" y="3853"/>
                </a:cubicBezTo>
                <a:cubicBezTo>
                  <a:pt x="2351" y="3853"/>
                  <a:pt x="2226" y="3847"/>
                  <a:pt x="2093" y="3829"/>
                </a:cubicBezTo>
                <a:cubicBezTo>
                  <a:pt x="1884" y="3808"/>
                  <a:pt x="1674" y="3746"/>
                  <a:pt x="1486" y="3662"/>
                </a:cubicBezTo>
                <a:cubicBezTo>
                  <a:pt x="1382" y="3620"/>
                  <a:pt x="1277" y="3557"/>
                  <a:pt x="1172" y="3495"/>
                </a:cubicBezTo>
                <a:cubicBezTo>
                  <a:pt x="1068" y="3411"/>
                  <a:pt x="984" y="3327"/>
                  <a:pt x="900" y="3223"/>
                </a:cubicBezTo>
                <a:cubicBezTo>
                  <a:pt x="858" y="3181"/>
                  <a:pt x="837" y="3097"/>
                  <a:pt x="796" y="3034"/>
                </a:cubicBezTo>
                <a:lnTo>
                  <a:pt x="733" y="2720"/>
                </a:lnTo>
                <a:lnTo>
                  <a:pt x="733" y="2469"/>
                </a:lnTo>
                <a:cubicBezTo>
                  <a:pt x="754" y="2386"/>
                  <a:pt x="754" y="2302"/>
                  <a:pt x="775" y="2260"/>
                </a:cubicBezTo>
                <a:cubicBezTo>
                  <a:pt x="837" y="2155"/>
                  <a:pt x="900" y="2051"/>
                  <a:pt x="963" y="1946"/>
                </a:cubicBezTo>
                <a:cubicBezTo>
                  <a:pt x="1047" y="1863"/>
                  <a:pt x="1109" y="1758"/>
                  <a:pt x="1193" y="1716"/>
                </a:cubicBezTo>
                <a:cubicBezTo>
                  <a:pt x="1298" y="1632"/>
                  <a:pt x="1402" y="1570"/>
                  <a:pt x="1507" y="1528"/>
                </a:cubicBezTo>
                <a:cubicBezTo>
                  <a:pt x="1674" y="1423"/>
                  <a:pt x="1800" y="1360"/>
                  <a:pt x="1926" y="1360"/>
                </a:cubicBezTo>
                <a:lnTo>
                  <a:pt x="2135" y="1360"/>
                </a:lnTo>
                <a:cubicBezTo>
                  <a:pt x="2239" y="1402"/>
                  <a:pt x="2323" y="1423"/>
                  <a:pt x="2428" y="1444"/>
                </a:cubicBezTo>
                <a:cubicBezTo>
                  <a:pt x="2470" y="1465"/>
                  <a:pt x="2511" y="1507"/>
                  <a:pt x="2553" y="1528"/>
                </a:cubicBezTo>
                <a:lnTo>
                  <a:pt x="2574" y="1549"/>
                </a:lnTo>
                <a:cubicBezTo>
                  <a:pt x="2658" y="1611"/>
                  <a:pt x="2721" y="1653"/>
                  <a:pt x="2825" y="1653"/>
                </a:cubicBezTo>
                <a:cubicBezTo>
                  <a:pt x="2888" y="1653"/>
                  <a:pt x="2993" y="1632"/>
                  <a:pt x="3055" y="1549"/>
                </a:cubicBezTo>
                <a:cubicBezTo>
                  <a:pt x="3097" y="1507"/>
                  <a:pt x="3139" y="1444"/>
                  <a:pt x="3139" y="1360"/>
                </a:cubicBezTo>
                <a:close/>
                <a:moveTo>
                  <a:pt x="2574" y="0"/>
                </a:moveTo>
                <a:cubicBezTo>
                  <a:pt x="2470" y="0"/>
                  <a:pt x="2365" y="42"/>
                  <a:pt x="2281" y="63"/>
                </a:cubicBezTo>
                <a:cubicBezTo>
                  <a:pt x="2051" y="105"/>
                  <a:pt x="1926" y="377"/>
                  <a:pt x="2009" y="586"/>
                </a:cubicBezTo>
                <a:cubicBezTo>
                  <a:pt x="2009" y="607"/>
                  <a:pt x="2030" y="670"/>
                  <a:pt x="2051" y="691"/>
                </a:cubicBezTo>
                <a:cubicBezTo>
                  <a:pt x="1863" y="691"/>
                  <a:pt x="1716" y="733"/>
                  <a:pt x="1549" y="754"/>
                </a:cubicBezTo>
                <a:cubicBezTo>
                  <a:pt x="1214" y="837"/>
                  <a:pt x="984" y="984"/>
                  <a:pt x="754" y="1151"/>
                </a:cubicBezTo>
                <a:cubicBezTo>
                  <a:pt x="524" y="1339"/>
                  <a:pt x="335" y="1549"/>
                  <a:pt x="210" y="1821"/>
                </a:cubicBezTo>
                <a:cubicBezTo>
                  <a:pt x="63" y="2051"/>
                  <a:pt x="1" y="2302"/>
                  <a:pt x="1" y="2574"/>
                </a:cubicBezTo>
                <a:cubicBezTo>
                  <a:pt x="1" y="2699"/>
                  <a:pt x="21" y="2825"/>
                  <a:pt x="21" y="2971"/>
                </a:cubicBezTo>
                <a:cubicBezTo>
                  <a:pt x="42" y="3118"/>
                  <a:pt x="105" y="3243"/>
                  <a:pt x="168" y="3411"/>
                </a:cubicBezTo>
                <a:cubicBezTo>
                  <a:pt x="231" y="3536"/>
                  <a:pt x="335" y="3641"/>
                  <a:pt x="398" y="3746"/>
                </a:cubicBezTo>
                <a:cubicBezTo>
                  <a:pt x="482" y="3850"/>
                  <a:pt x="586" y="3955"/>
                  <a:pt x="691" y="4039"/>
                </a:cubicBezTo>
                <a:cubicBezTo>
                  <a:pt x="796" y="4122"/>
                  <a:pt x="900" y="4185"/>
                  <a:pt x="1047" y="4269"/>
                </a:cubicBezTo>
                <a:cubicBezTo>
                  <a:pt x="1172" y="4352"/>
                  <a:pt x="1319" y="4394"/>
                  <a:pt x="1486" y="4457"/>
                </a:cubicBezTo>
                <a:cubicBezTo>
                  <a:pt x="1811" y="4577"/>
                  <a:pt x="2170" y="4622"/>
                  <a:pt x="2528" y="4622"/>
                </a:cubicBezTo>
                <a:cubicBezTo>
                  <a:pt x="2793" y="4622"/>
                  <a:pt x="3057" y="4597"/>
                  <a:pt x="3306" y="4562"/>
                </a:cubicBezTo>
                <a:cubicBezTo>
                  <a:pt x="3453" y="4520"/>
                  <a:pt x="3578" y="4499"/>
                  <a:pt x="3725" y="4478"/>
                </a:cubicBezTo>
                <a:cubicBezTo>
                  <a:pt x="3871" y="4457"/>
                  <a:pt x="3997" y="4394"/>
                  <a:pt x="4122" y="4311"/>
                </a:cubicBezTo>
                <a:cubicBezTo>
                  <a:pt x="4248" y="4269"/>
                  <a:pt x="4395" y="4185"/>
                  <a:pt x="4499" y="4101"/>
                </a:cubicBezTo>
                <a:cubicBezTo>
                  <a:pt x="4625" y="3997"/>
                  <a:pt x="4708" y="3850"/>
                  <a:pt x="4771" y="3683"/>
                </a:cubicBezTo>
                <a:cubicBezTo>
                  <a:pt x="4876" y="3453"/>
                  <a:pt x="4918" y="3160"/>
                  <a:pt x="4876" y="2909"/>
                </a:cubicBezTo>
                <a:cubicBezTo>
                  <a:pt x="4855" y="2574"/>
                  <a:pt x="4750" y="2281"/>
                  <a:pt x="4625" y="1967"/>
                </a:cubicBezTo>
                <a:cubicBezTo>
                  <a:pt x="4520" y="1695"/>
                  <a:pt x="4353" y="1465"/>
                  <a:pt x="4206" y="1256"/>
                </a:cubicBezTo>
                <a:cubicBezTo>
                  <a:pt x="4102" y="1130"/>
                  <a:pt x="4018" y="1005"/>
                  <a:pt x="3913" y="900"/>
                </a:cubicBezTo>
                <a:cubicBezTo>
                  <a:pt x="3809" y="754"/>
                  <a:pt x="3704" y="628"/>
                  <a:pt x="3599" y="523"/>
                </a:cubicBezTo>
                <a:cubicBezTo>
                  <a:pt x="3516" y="440"/>
                  <a:pt x="3432" y="377"/>
                  <a:pt x="3327" y="293"/>
                </a:cubicBezTo>
                <a:cubicBezTo>
                  <a:pt x="3286" y="230"/>
                  <a:pt x="3244" y="210"/>
                  <a:pt x="3181" y="189"/>
                </a:cubicBezTo>
                <a:cubicBezTo>
                  <a:pt x="3118" y="147"/>
                  <a:pt x="3014" y="105"/>
                  <a:pt x="2972" y="84"/>
                </a:cubicBezTo>
                <a:cubicBezTo>
                  <a:pt x="2846" y="42"/>
                  <a:pt x="2742" y="42"/>
                  <a:pt x="25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1" name="Google Shape;2351;p56"/>
          <p:cNvSpPr/>
          <p:nvPr/>
        </p:nvSpPr>
        <p:spPr>
          <a:xfrm>
            <a:off x="3499175" y="1428866"/>
            <a:ext cx="942475" cy="536275"/>
          </a:xfrm>
          <a:custGeom>
            <a:avLst/>
            <a:gdLst/>
            <a:ahLst/>
            <a:cxnLst/>
            <a:rect l="l" t="t" r="r" b="b"/>
            <a:pathLst>
              <a:path w="37699" h="21451" extrusionOk="0">
                <a:moveTo>
                  <a:pt x="37699" y="21451"/>
                </a:moveTo>
                <a:cubicBezTo>
                  <a:pt x="36229" y="18510"/>
                  <a:pt x="33020" y="7348"/>
                  <a:pt x="28876" y="3805"/>
                </a:cubicBezTo>
                <a:cubicBezTo>
                  <a:pt x="24732" y="263"/>
                  <a:pt x="17647" y="-339"/>
                  <a:pt x="12834" y="196"/>
                </a:cubicBezTo>
                <a:cubicBezTo>
                  <a:pt x="8021" y="731"/>
                  <a:pt x="2139" y="5877"/>
                  <a:pt x="0" y="7013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52" name="Google Shape;2352;p56"/>
          <p:cNvSpPr/>
          <p:nvPr/>
        </p:nvSpPr>
        <p:spPr>
          <a:xfrm>
            <a:off x="4402625" y="1965150"/>
            <a:ext cx="93675" cy="103525"/>
          </a:xfrm>
          <a:custGeom>
            <a:avLst/>
            <a:gdLst/>
            <a:ahLst/>
            <a:cxnLst/>
            <a:rect l="l" t="t" r="r" b="b"/>
            <a:pathLst>
              <a:path w="3747" h="4141" extrusionOk="0">
                <a:moveTo>
                  <a:pt x="1926" y="838"/>
                </a:moveTo>
                <a:cubicBezTo>
                  <a:pt x="1989" y="859"/>
                  <a:pt x="2030" y="859"/>
                  <a:pt x="2114" y="880"/>
                </a:cubicBezTo>
                <a:cubicBezTo>
                  <a:pt x="2198" y="900"/>
                  <a:pt x="2261" y="963"/>
                  <a:pt x="2344" y="1005"/>
                </a:cubicBezTo>
                <a:cubicBezTo>
                  <a:pt x="2428" y="1089"/>
                  <a:pt x="2512" y="1152"/>
                  <a:pt x="2554" y="1214"/>
                </a:cubicBezTo>
                <a:cubicBezTo>
                  <a:pt x="2658" y="1361"/>
                  <a:pt x="2742" y="1507"/>
                  <a:pt x="2826" y="1675"/>
                </a:cubicBezTo>
                <a:cubicBezTo>
                  <a:pt x="2867" y="1779"/>
                  <a:pt x="2888" y="1905"/>
                  <a:pt x="2888" y="2009"/>
                </a:cubicBezTo>
                <a:lnTo>
                  <a:pt x="2888" y="2323"/>
                </a:lnTo>
                <a:cubicBezTo>
                  <a:pt x="2867" y="2365"/>
                  <a:pt x="2867" y="2449"/>
                  <a:pt x="2846" y="2512"/>
                </a:cubicBezTo>
                <a:cubicBezTo>
                  <a:pt x="2784" y="2616"/>
                  <a:pt x="2742" y="2679"/>
                  <a:pt x="2679" y="2784"/>
                </a:cubicBezTo>
                <a:lnTo>
                  <a:pt x="2449" y="3035"/>
                </a:lnTo>
                <a:cubicBezTo>
                  <a:pt x="2323" y="3139"/>
                  <a:pt x="2156" y="3202"/>
                  <a:pt x="2010" y="3286"/>
                </a:cubicBezTo>
                <a:cubicBezTo>
                  <a:pt x="1905" y="3307"/>
                  <a:pt x="1800" y="3369"/>
                  <a:pt x="1696" y="3390"/>
                </a:cubicBezTo>
                <a:lnTo>
                  <a:pt x="1528" y="3390"/>
                </a:lnTo>
                <a:cubicBezTo>
                  <a:pt x="1486" y="3390"/>
                  <a:pt x="1424" y="3369"/>
                  <a:pt x="1361" y="3349"/>
                </a:cubicBezTo>
                <a:cubicBezTo>
                  <a:pt x="1298" y="3307"/>
                  <a:pt x="1277" y="3286"/>
                  <a:pt x="1214" y="3265"/>
                </a:cubicBezTo>
                <a:lnTo>
                  <a:pt x="1068" y="3097"/>
                </a:lnTo>
                <a:cubicBezTo>
                  <a:pt x="963" y="2972"/>
                  <a:pt x="859" y="2825"/>
                  <a:pt x="775" y="2658"/>
                </a:cubicBezTo>
                <a:cubicBezTo>
                  <a:pt x="754" y="2574"/>
                  <a:pt x="733" y="2512"/>
                  <a:pt x="733" y="2449"/>
                </a:cubicBezTo>
                <a:cubicBezTo>
                  <a:pt x="754" y="2323"/>
                  <a:pt x="754" y="2240"/>
                  <a:pt x="754" y="2135"/>
                </a:cubicBezTo>
                <a:cubicBezTo>
                  <a:pt x="754" y="2093"/>
                  <a:pt x="775" y="2030"/>
                  <a:pt x="817" y="1988"/>
                </a:cubicBezTo>
                <a:cubicBezTo>
                  <a:pt x="859" y="1905"/>
                  <a:pt x="880" y="1821"/>
                  <a:pt x="963" y="1758"/>
                </a:cubicBezTo>
                <a:lnTo>
                  <a:pt x="1110" y="1591"/>
                </a:lnTo>
                <a:cubicBezTo>
                  <a:pt x="1277" y="1486"/>
                  <a:pt x="1403" y="1382"/>
                  <a:pt x="1570" y="1298"/>
                </a:cubicBezTo>
                <a:cubicBezTo>
                  <a:pt x="1717" y="1193"/>
                  <a:pt x="1800" y="1005"/>
                  <a:pt x="1717" y="859"/>
                </a:cubicBezTo>
                <a:cubicBezTo>
                  <a:pt x="1779" y="859"/>
                  <a:pt x="1821" y="838"/>
                  <a:pt x="1842" y="838"/>
                </a:cubicBezTo>
                <a:close/>
                <a:moveTo>
                  <a:pt x="2010" y="1"/>
                </a:moveTo>
                <a:cubicBezTo>
                  <a:pt x="1884" y="1"/>
                  <a:pt x="1779" y="22"/>
                  <a:pt x="1675" y="43"/>
                </a:cubicBezTo>
                <a:cubicBezTo>
                  <a:pt x="1445" y="105"/>
                  <a:pt x="1194" y="231"/>
                  <a:pt x="984" y="336"/>
                </a:cubicBezTo>
                <a:lnTo>
                  <a:pt x="440" y="649"/>
                </a:lnTo>
                <a:lnTo>
                  <a:pt x="126" y="880"/>
                </a:lnTo>
                <a:cubicBezTo>
                  <a:pt x="85" y="942"/>
                  <a:pt x="43" y="984"/>
                  <a:pt x="22" y="1047"/>
                </a:cubicBezTo>
                <a:cubicBezTo>
                  <a:pt x="1" y="1152"/>
                  <a:pt x="1" y="1256"/>
                  <a:pt x="43" y="1319"/>
                </a:cubicBezTo>
                <a:cubicBezTo>
                  <a:pt x="105" y="1403"/>
                  <a:pt x="189" y="1465"/>
                  <a:pt x="252" y="1507"/>
                </a:cubicBezTo>
                <a:cubicBezTo>
                  <a:pt x="210" y="1612"/>
                  <a:pt x="147" y="1737"/>
                  <a:pt x="105" y="1842"/>
                </a:cubicBezTo>
                <a:cubicBezTo>
                  <a:pt x="85" y="1926"/>
                  <a:pt x="85" y="2009"/>
                  <a:pt x="85" y="2093"/>
                </a:cubicBezTo>
                <a:lnTo>
                  <a:pt x="85" y="2302"/>
                </a:lnTo>
                <a:cubicBezTo>
                  <a:pt x="85" y="2449"/>
                  <a:pt x="105" y="2595"/>
                  <a:pt x="126" y="2742"/>
                </a:cubicBezTo>
                <a:cubicBezTo>
                  <a:pt x="147" y="2867"/>
                  <a:pt x="231" y="2993"/>
                  <a:pt x="294" y="3097"/>
                </a:cubicBezTo>
                <a:cubicBezTo>
                  <a:pt x="357" y="3244"/>
                  <a:pt x="440" y="3349"/>
                  <a:pt x="524" y="3474"/>
                </a:cubicBezTo>
                <a:cubicBezTo>
                  <a:pt x="545" y="3579"/>
                  <a:pt x="629" y="3683"/>
                  <a:pt x="733" y="3788"/>
                </a:cubicBezTo>
                <a:cubicBezTo>
                  <a:pt x="838" y="3893"/>
                  <a:pt x="942" y="3955"/>
                  <a:pt x="1068" y="3997"/>
                </a:cubicBezTo>
                <a:cubicBezTo>
                  <a:pt x="1214" y="4060"/>
                  <a:pt x="1361" y="4102"/>
                  <a:pt x="1507" y="4123"/>
                </a:cubicBezTo>
                <a:cubicBezTo>
                  <a:pt x="1559" y="4136"/>
                  <a:pt x="1611" y="4141"/>
                  <a:pt x="1663" y="4141"/>
                </a:cubicBezTo>
                <a:cubicBezTo>
                  <a:pt x="1779" y="4141"/>
                  <a:pt x="1894" y="4116"/>
                  <a:pt x="2010" y="4102"/>
                </a:cubicBezTo>
                <a:cubicBezTo>
                  <a:pt x="2156" y="4081"/>
                  <a:pt x="2302" y="3997"/>
                  <a:pt x="2428" y="3934"/>
                </a:cubicBezTo>
                <a:cubicBezTo>
                  <a:pt x="2554" y="3893"/>
                  <a:pt x="2658" y="3851"/>
                  <a:pt x="2763" y="3767"/>
                </a:cubicBezTo>
                <a:cubicBezTo>
                  <a:pt x="2867" y="3683"/>
                  <a:pt x="3014" y="3600"/>
                  <a:pt x="3098" y="3495"/>
                </a:cubicBezTo>
                <a:cubicBezTo>
                  <a:pt x="3244" y="3390"/>
                  <a:pt x="3307" y="3265"/>
                  <a:pt x="3432" y="3139"/>
                </a:cubicBezTo>
                <a:cubicBezTo>
                  <a:pt x="3579" y="2909"/>
                  <a:pt x="3704" y="2616"/>
                  <a:pt x="3746" y="2323"/>
                </a:cubicBezTo>
                <a:lnTo>
                  <a:pt x="3746" y="1905"/>
                </a:lnTo>
                <a:cubicBezTo>
                  <a:pt x="3704" y="1737"/>
                  <a:pt x="3683" y="1570"/>
                  <a:pt x="3621" y="1403"/>
                </a:cubicBezTo>
                <a:cubicBezTo>
                  <a:pt x="3516" y="1152"/>
                  <a:pt x="3390" y="880"/>
                  <a:pt x="3223" y="670"/>
                </a:cubicBezTo>
                <a:cubicBezTo>
                  <a:pt x="3139" y="566"/>
                  <a:pt x="3056" y="503"/>
                  <a:pt x="2951" y="377"/>
                </a:cubicBezTo>
                <a:cubicBezTo>
                  <a:pt x="2805" y="252"/>
                  <a:pt x="2658" y="168"/>
                  <a:pt x="2491" y="105"/>
                </a:cubicBezTo>
                <a:cubicBezTo>
                  <a:pt x="2344" y="43"/>
                  <a:pt x="2219" y="22"/>
                  <a:pt x="209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3" name="Google Shape;2353;p56"/>
          <p:cNvSpPr/>
          <p:nvPr/>
        </p:nvSpPr>
        <p:spPr>
          <a:xfrm>
            <a:off x="3528250" y="2919675"/>
            <a:ext cx="782075" cy="616600"/>
          </a:xfrm>
          <a:custGeom>
            <a:avLst/>
            <a:gdLst/>
            <a:ahLst/>
            <a:cxnLst/>
            <a:rect l="l" t="t" r="r" b="b"/>
            <a:pathLst>
              <a:path w="31283" h="24664" extrusionOk="0">
                <a:moveTo>
                  <a:pt x="31283" y="0"/>
                </a:moveTo>
                <a:cubicBezTo>
                  <a:pt x="29746" y="3175"/>
                  <a:pt x="27272" y="14939"/>
                  <a:pt x="22058" y="19050"/>
                </a:cubicBezTo>
                <a:cubicBezTo>
                  <a:pt x="16844" y="23161"/>
                  <a:pt x="3676" y="23728"/>
                  <a:pt x="0" y="24664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54" name="Google Shape;2354;p56"/>
          <p:cNvSpPr/>
          <p:nvPr/>
        </p:nvSpPr>
        <p:spPr>
          <a:xfrm>
            <a:off x="4258400" y="2813325"/>
            <a:ext cx="116675" cy="106350"/>
          </a:xfrm>
          <a:custGeom>
            <a:avLst/>
            <a:gdLst/>
            <a:ahLst/>
            <a:cxnLst/>
            <a:rect l="l" t="t" r="r" b="b"/>
            <a:pathLst>
              <a:path w="4667" h="4254" extrusionOk="0">
                <a:moveTo>
                  <a:pt x="2407" y="775"/>
                </a:moveTo>
                <a:cubicBezTo>
                  <a:pt x="2490" y="796"/>
                  <a:pt x="2532" y="796"/>
                  <a:pt x="2616" y="817"/>
                </a:cubicBezTo>
                <a:cubicBezTo>
                  <a:pt x="2762" y="900"/>
                  <a:pt x="2930" y="984"/>
                  <a:pt x="3055" y="1089"/>
                </a:cubicBezTo>
                <a:cubicBezTo>
                  <a:pt x="3243" y="1235"/>
                  <a:pt x="3432" y="1403"/>
                  <a:pt x="3578" y="1612"/>
                </a:cubicBezTo>
                <a:cubicBezTo>
                  <a:pt x="3683" y="1737"/>
                  <a:pt x="3767" y="1905"/>
                  <a:pt x="3808" y="2030"/>
                </a:cubicBezTo>
                <a:cubicBezTo>
                  <a:pt x="3850" y="2114"/>
                  <a:pt x="3871" y="2219"/>
                  <a:pt x="3892" y="2281"/>
                </a:cubicBezTo>
                <a:cubicBezTo>
                  <a:pt x="3934" y="2449"/>
                  <a:pt x="3934" y="2553"/>
                  <a:pt x="3892" y="2637"/>
                </a:cubicBezTo>
                <a:cubicBezTo>
                  <a:pt x="3871" y="2700"/>
                  <a:pt x="3871" y="2804"/>
                  <a:pt x="3829" y="2888"/>
                </a:cubicBezTo>
                <a:cubicBezTo>
                  <a:pt x="3787" y="2951"/>
                  <a:pt x="3767" y="2972"/>
                  <a:pt x="3746" y="3014"/>
                </a:cubicBezTo>
                <a:lnTo>
                  <a:pt x="3578" y="3181"/>
                </a:lnTo>
                <a:cubicBezTo>
                  <a:pt x="3453" y="3286"/>
                  <a:pt x="3327" y="3369"/>
                  <a:pt x="3160" y="3411"/>
                </a:cubicBezTo>
                <a:cubicBezTo>
                  <a:pt x="2992" y="3495"/>
                  <a:pt x="2783" y="3537"/>
                  <a:pt x="2595" y="3579"/>
                </a:cubicBezTo>
                <a:cubicBezTo>
                  <a:pt x="2490" y="3589"/>
                  <a:pt x="2386" y="3594"/>
                  <a:pt x="2281" y="3594"/>
                </a:cubicBezTo>
                <a:cubicBezTo>
                  <a:pt x="2176" y="3594"/>
                  <a:pt x="2072" y="3589"/>
                  <a:pt x="1967" y="3579"/>
                </a:cubicBezTo>
                <a:cubicBezTo>
                  <a:pt x="1779" y="3537"/>
                  <a:pt x="1632" y="3495"/>
                  <a:pt x="1465" y="3432"/>
                </a:cubicBezTo>
                <a:cubicBezTo>
                  <a:pt x="1360" y="3390"/>
                  <a:pt x="1277" y="3328"/>
                  <a:pt x="1214" y="3286"/>
                </a:cubicBezTo>
                <a:cubicBezTo>
                  <a:pt x="1109" y="3202"/>
                  <a:pt x="1026" y="3097"/>
                  <a:pt x="942" y="3014"/>
                </a:cubicBezTo>
                <a:cubicBezTo>
                  <a:pt x="858" y="2909"/>
                  <a:pt x="795" y="2783"/>
                  <a:pt x="733" y="2679"/>
                </a:cubicBezTo>
                <a:cubicBezTo>
                  <a:pt x="691" y="2553"/>
                  <a:pt x="649" y="2428"/>
                  <a:pt x="628" y="2281"/>
                </a:cubicBezTo>
                <a:lnTo>
                  <a:pt x="628" y="2009"/>
                </a:lnTo>
                <a:cubicBezTo>
                  <a:pt x="649" y="1821"/>
                  <a:pt x="712" y="1633"/>
                  <a:pt x="774" y="1444"/>
                </a:cubicBezTo>
                <a:cubicBezTo>
                  <a:pt x="858" y="1277"/>
                  <a:pt x="963" y="1110"/>
                  <a:pt x="1088" y="921"/>
                </a:cubicBezTo>
                <a:cubicBezTo>
                  <a:pt x="1130" y="900"/>
                  <a:pt x="1151" y="838"/>
                  <a:pt x="1172" y="817"/>
                </a:cubicBezTo>
                <a:cubicBezTo>
                  <a:pt x="1193" y="859"/>
                  <a:pt x="1235" y="879"/>
                  <a:pt x="1277" y="900"/>
                </a:cubicBezTo>
                <a:cubicBezTo>
                  <a:pt x="1325" y="937"/>
                  <a:pt x="1388" y="959"/>
                  <a:pt x="1449" y="959"/>
                </a:cubicBezTo>
                <a:cubicBezTo>
                  <a:pt x="1492" y="959"/>
                  <a:pt x="1535" y="948"/>
                  <a:pt x="1570" y="921"/>
                </a:cubicBezTo>
                <a:cubicBezTo>
                  <a:pt x="1590" y="921"/>
                  <a:pt x="1611" y="900"/>
                  <a:pt x="1611" y="900"/>
                </a:cubicBezTo>
                <a:cubicBezTo>
                  <a:pt x="1611" y="1005"/>
                  <a:pt x="1695" y="1110"/>
                  <a:pt x="1800" y="1131"/>
                </a:cubicBezTo>
                <a:cubicBezTo>
                  <a:pt x="1822" y="1138"/>
                  <a:pt x="1846" y="1141"/>
                  <a:pt x="1869" y="1141"/>
                </a:cubicBezTo>
                <a:cubicBezTo>
                  <a:pt x="1980" y="1141"/>
                  <a:pt x="2096" y="1066"/>
                  <a:pt x="2114" y="963"/>
                </a:cubicBezTo>
                <a:cubicBezTo>
                  <a:pt x="2114" y="900"/>
                  <a:pt x="2135" y="817"/>
                  <a:pt x="2135" y="775"/>
                </a:cubicBezTo>
                <a:close/>
                <a:moveTo>
                  <a:pt x="1590" y="1"/>
                </a:moveTo>
                <a:cubicBezTo>
                  <a:pt x="1528" y="1"/>
                  <a:pt x="1423" y="42"/>
                  <a:pt x="1339" y="63"/>
                </a:cubicBezTo>
                <a:cubicBezTo>
                  <a:pt x="1235" y="84"/>
                  <a:pt x="1151" y="147"/>
                  <a:pt x="1067" y="189"/>
                </a:cubicBezTo>
                <a:cubicBezTo>
                  <a:pt x="900" y="315"/>
                  <a:pt x="733" y="524"/>
                  <a:pt x="586" y="712"/>
                </a:cubicBezTo>
                <a:cubicBezTo>
                  <a:pt x="440" y="900"/>
                  <a:pt x="335" y="1089"/>
                  <a:pt x="230" y="1298"/>
                </a:cubicBezTo>
                <a:cubicBezTo>
                  <a:pt x="126" y="1528"/>
                  <a:pt x="63" y="1758"/>
                  <a:pt x="21" y="2030"/>
                </a:cubicBezTo>
                <a:cubicBezTo>
                  <a:pt x="0" y="2260"/>
                  <a:pt x="21" y="2491"/>
                  <a:pt x="105" y="2700"/>
                </a:cubicBezTo>
                <a:cubicBezTo>
                  <a:pt x="168" y="2930"/>
                  <a:pt x="293" y="3181"/>
                  <a:pt x="419" y="3369"/>
                </a:cubicBezTo>
                <a:cubicBezTo>
                  <a:pt x="502" y="3453"/>
                  <a:pt x="544" y="3537"/>
                  <a:pt x="649" y="3620"/>
                </a:cubicBezTo>
                <a:cubicBezTo>
                  <a:pt x="733" y="3704"/>
                  <a:pt x="837" y="3788"/>
                  <a:pt x="921" y="3851"/>
                </a:cubicBezTo>
                <a:cubicBezTo>
                  <a:pt x="1005" y="3913"/>
                  <a:pt x="1109" y="3955"/>
                  <a:pt x="1172" y="4018"/>
                </a:cubicBezTo>
                <a:cubicBezTo>
                  <a:pt x="1318" y="4060"/>
                  <a:pt x="1444" y="4123"/>
                  <a:pt x="1570" y="4144"/>
                </a:cubicBezTo>
                <a:cubicBezTo>
                  <a:pt x="1779" y="4185"/>
                  <a:pt x="2009" y="4227"/>
                  <a:pt x="2260" y="4248"/>
                </a:cubicBezTo>
                <a:cubicBezTo>
                  <a:pt x="2301" y="4252"/>
                  <a:pt x="2342" y="4254"/>
                  <a:pt x="2384" y="4254"/>
                </a:cubicBezTo>
                <a:cubicBezTo>
                  <a:pt x="2579" y="4254"/>
                  <a:pt x="2786" y="4216"/>
                  <a:pt x="2992" y="4164"/>
                </a:cubicBezTo>
                <a:cubicBezTo>
                  <a:pt x="3223" y="4123"/>
                  <a:pt x="3432" y="4039"/>
                  <a:pt x="3620" y="3955"/>
                </a:cubicBezTo>
                <a:cubicBezTo>
                  <a:pt x="3829" y="3851"/>
                  <a:pt x="4039" y="3725"/>
                  <a:pt x="4206" y="3558"/>
                </a:cubicBezTo>
                <a:cubicBezTo>
                  <a:pt x="4373" y="3411"/>
                  <a:pt x="4478" y="3202"/>
                  <a:pt x="4562" y="2993"/>
                </a:cubicBezTo>
                <a:cubicBezTo>
                  <a:pt x="4583" y="2888"/>
                  <a:pt x="4603" y="2763"/>
                  <a:pt x="4624" y="2658"/>
                </a:cubicBezTo>
                <a:cubicBezTo>
                  <a:pt x="4666" y="2553"/>
                  <a:pt x="4666" y="2407"/>
                  <a:pt x="4624" y="2302"/>
                </a:cubicBezTo>
                <a:cubicBezTo>
                  <a:pt x="4603" y="2135"/>
                  <a:pt x="4583" y="1947"/>
                  <a:pt x="4499" y="1779"/>
                </a:cubicBezTo>
                <a:cubicBezTo>
                  <a:pt x="4457" y="1612"/>
                  <a:pt x="4373" y="1444"/>
                  <a:pt x="4269" y="1298"/>
                </a:cubicBezTo>
                <a:cubicBezTo>
                  <a:pt x="4164" y="1131"/>
                  <a:pt x="4039" y="1005"/>
                  <a:pt x="3892" y="859"/>
                </a:cubicBezTo>
                <a:cubicBezTo>
                  <a:pt x="3767" y="691"/>
                  <a:pt x="3620" y="566"/>
                  <a:pt x="3453" y="461"/>
                </a:cubicBezTo>
                <a:cubicBezTo>
                  <a:pt x="3327" y="356"/>
                  <a:pt x="3160" y="273"/>
                  <a:pt x="3013" y="189"/>
                </a:cubicBezTo>
                <a:cubicBezTo>
                  <a:pt x="2909" y="147"/>
                  <a:pt x="2804" y="126"/>
                  <a:pt x="2699" y="63"/>
                </a:cubicBezTo>
                <a:cubicBezTo>
                  <a:pt x="2595" y="42"/>
                  <a:pt x="2490" y="42"/>
                  <a:pt x="2365" y="22"/>
                </a:cubicBezTo>
                <a:cubicBezTo>
                  <a:pt x="2197" y="22"/>
                  <a:pt x="2009" y="22"/>
                  <a:pt x="1862" y="63"/>
                </a:cubicBezTo>
                <a:cubicBezTo>
                  <a:pt x="1842" y="63"/>
                  <a:pt x="1842" y="42"/>
                  <a:pt x="1800" y="42"/>
                </a:cubicBezTo>
                <a:cubicBezTo>
                  <a:pt x="1758" y="1"/>
                  <a:pt x="1674" y="1"/>
                  <a:pt x="16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56"/>
          <p:cNvSpPr/>
          <p:nvPr/>
        </p:nvSpPr>
        <p:spPr>
          <a:xfrm>
            <a:off x="4817650" y="2809375"/>
            <a:ext cx="862250" cy="753425"/>
          </a:xfrm>
          <a:custGeom>
            <a:avLst/>
            <a:gdLst/>
            <a:ahLst/>
            <a:cxnLst/>
            <a:rect l="l" t="t" r="r" b="b"/>
            <a:pathLst>
              <a:path w="34490" h="30137" extrusionOk="0">
                <a:moveTo>
                  <a:pt x="0" y="0"/>
                </a:moveTo>
                <a:cubicBezTo>
                  <a:pt x="1604" y="4044"/>
                  <a:pt x="6216" y="19251"/>
                  <a:pt x="9625" y="24264"/>
                </a:cubicBezTo>
                <a:cubicBezTo>
                  <a:pt x="13034" y="29277"/>
                  <a:pt x="16309" y="29845"/>
                  <a:pt x="20453" y="30079"/>
                </a:cubicBezTo>
                <a:cubicBezTo>
                  <a:pt x="24597" y="30313"/>
                  <a:pt x="32151" y="26402"/>
                  <a:pt x="34490" y="2566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356" name="Google Shape;2356;p56"/>
          <p:cNvSpPr/>
          <p:nvPr/>
        </p:nvSpPr>
        <p:spPr>
          <a:xfrm>
            <a:off x="4729775" y="2693825"/>
            <a:ext cx="122950" cy="115550"/>
          </a:xfrm>
          <a:custGeom>
            <a:avLst/>
            <a:gdLst/>
            <a:ahLst/>
            <a:cxnLst/>
            <a:rect l="l" t="t" r="r" b="b"/>
            <a:pathLst>
              <a:path w="4918" h="4622" extrusionOk="0">
                <a:moveTo>
                  <a:pt x="3139" y="1360"/>
                </a:moveTo>
                <a:cubicBezTo>
                  <a:pt x="3244" y="1465"/>
                  <a:pt x="3306" y="1570"/>
                  <a:pt x="3390" y="1716"/>
                </a:cubicBezTo>
                <a:cubicBezTo>
                  <a:pt x="3578" y="1946"/>
                  <a:pt x="3725" y="2197"/>
                  <a:pt x="3830" y="2469"/>
                </a:cubicBezTo>
                <a:cubicBezTo>
                  <a:pt x="3913" y="2658"/>
                  <a:pt x="3976" y="2825"/>
                  <a:pt x="3997" y="3013"/>
                </a:cubicBezTo>
                <a:lnTo>
                  <a:pt x="3997" y="3285"/>
                </a:lnTo>
                <a:cubicBezTo>
                  <a:pt x="3976" y="3348"/>
                  <a:pt x="3976" y="3411"/>
                  <a:pt x="3934" y="3453"/>
                </a:cubicBezTo>
                <a:cubicBezTo>
                  <a:pt x="3913" y="3495"/>
                  <a:pt x="3913" y="3515"/>
                  <a:pt x="3892" y="3536"/>
                </a:cubicBezTo>
                <a:cubicBezTo>
                  <a:pt x="3809" y="3599"/>
                  <a:pt x="3725" y="3641"/>
                  <a:pt x="3662" y="3662"/>
                </a:cubicBezTo>
                <a:cubicBezTo>
                  <a:pt x="3453" y="3746"/>
                  <a:pt x="3202" y="3808"/>
                  <a:pt x="2993" y="3829"/>
                </a:cubicBezTo>
                <a:cubicBezTo>
                  <a:pt x="2811" y="3841"/>
                  <a:pt x="2644" y="3853"/>
                  <a:pt x="2475" y="3853"/>
                </a:cubicBezTo>
                <a:cubicBezTo>
                  <a:pt x="2351" y="3853"/>
                  <a:pt x="2226" y="3847"/>
                  <a:pt x="2093" y="3829"/>
                </a:cubicBezTo>
                <a:cubicBezTo>
                  <a:pt x="1884" y="3808"/>
                  <a:pt x="1674" y="3746"/>
                  <a:pt x="1486" y="3662"/>
                </a:cubicBezTo>
                <a:cubicBezTo>
                  <a:pt x="1382" y="3620"/>
                  <a:pt x="1277" y="3557"/>
                  <a:pt x="1172" y="3495"/>
                </a:cubicBezTo>
                <a:cubicBezTo>
                  <a:pt x="1068" y="3411"/>
                  <a:pt x="984" y="3327"/>
                  <a:pt x="900" y="3223"/>
                </a:cubicBezTo>
                <a:cubicBezTo>
                  <a:pt x="858" y="3181"/>
                  <a:pt x="837" y="3097"/>
                  <a:pt x="796" y="3034"/>
                </a:cubicBezTo>
                <a:lnTo>
                  <a:pt x="733" y="2720"/>
                </a:lnTo>
                <a:lnTo>
                  <a:pt x="733" y="2469"/>
                </a:lnTo>
                <a:cubicBezTo>
                  <a:pt x="754" y="2386"/>
                  <a:pt x="754" y="2302"/>
                  <a:pt x="775" y="2260"/>
                </a:cubicBezTo>
                <a:cubicBezTo>
                  <a:pt x="837" y="2155"/>
                  <a:pt x="900" y="2051"/>
                  <a:pt x="963" y="1946"/>
                </a:cubicBezTo>
                <a:cubicBezTo>
                  <a:pt x="1047" y="1863"/>
                  <a:pt x="1109" y="1758"/>
                  <a:pt x="1193" y="1716"/>
                </a:cubicBezTo>
                <a:cubicBezTo>
                  <a:pt x="1298" y="1632"/>
                  <a:pt x="1402" y="1570"/>
                  <a:pt x="1507" y="1528"/>
                </a:cubicBezTo>
                <a:cubicBezTo>
                  <a:pt x="1674" y="1423"/>
                  <a:pt x="1800" y="1360"/>
                  <a:pt x="1926" y="1360"/>
                </a:cubicBezTo>
                <a:lnTo>
                  <a:pt x="2135" y="1360"/>
                </a:lnTo>
                <a:cubicBezTo>
                  <a:pt x="2239" y="1402"/>
                  <a:pt x="2323" y="1423"/>
                  <a:pt x="2428" y="1444"/>
                </a:cubicBezTo>
                <a:cubicBezTo>
                  <a:pt x="2470" y="1465"/>
                  <a:pt x="2511" y="1507"/>
                  <a:pt x="2553" y="1528"/>
                </a:cubicBezTo>
                <a:lnTo>
                  <a:pt x="2574" y="1549"/>
                </a:lnTo>
                <a:cubicBezTo>
                  <a:pt x="2658" y="1611"/>
                  <a:pt x="2721" y="1653"/>
                  <a:pt x="2825" y="1653"/>
                </a:cubicBezTo>
                <a:cubicBezTo>
                  <a:pt x="2888" y="1653"/>
                  <a:pt x="2993" y="1632"/>
                  <a:pt x="3055" y="1549"/>
                </a:cubicBezTo>
                <a:cubicBezTo>
                  <a:pt x="3097" y="1507"/>
                  <a:pt x="3139" y="1444"/>
                  <a:pt x="3139" y="1360"/>
                </a:cubicBezTo>
                <a:close/>
                <a:moveTo>
                  <a:pt x="2574" y="0"/>
                </a:moveTo>
                <a:cubicBezTo>
                  <a:pt x="2470" y="0"/>
                  <a:pt x="2365" y="42"/>
                  <a:pt x="2281" y="63"/>
                </a:cubicBezTo>
                <a:cubicBezTo>
                  <a:pt x="2051" y="105"/>
                  <a:pt x="1926" y="377"/>
                  <a:pt x="2009" y="586"/>
                </a:cubicBezTo>
                <a:cubicBezTo>
                  <a:pt x="2009" y="607"/>
                  <a:pt x="2030" y="670"/>
                  <a:pt x="2051" y="691"/>
                </a:cubicBezTo>
                <a:cubicBezTo>
                  <a:pt x="1863" y="691"/>
                  <a:pt x="1716" y="733"/>
                  <a:pt x="1549" y="754"/>
                </a:cubicBezTo>
                <a:cubicBezTo>
                  <a:pt x="1214" y="837"/>
                  <a:pt x="984" y="984"/>
                  <a:pt x="754" y="1151"/>
                </a:cubicBezTo>
                <a:cubicBezTo>
                  <a:pt x="524" y="1339"/>
                  <a:pt x="335" y="1549"/>
                  <a:pt x="210" y="1821"/>
                </a:cubicBezTo>
                <a:cubicBezTo>
                  <a:pt x="63" y="2051"/>
                  <a:pt x="1" y="2302"/>
                  <a:pt x="1" y="2574"/>
                </a:cubicBezTo>
                <a:cubicBezTo>
                  <a:pt x="1" y="2699"/>
                  <a:pt x="21" y="2825"/>
                  <a:pt x="21" y="2971"/>
                </a:cubicBezTo>
                <a:cubicBezTo>
                  <a:pt x="42" y="3118"/>
                  <a:pt x="105" y="3243"/>
                  <a:pt x="168" y="3411"/>
                </a:cubicBezTo>
                <a:cubicBezTo>
                  <a:pt x="231" y="3536"/>
                  <a:pt x="335" y="3641"/>
                  <a:pt x="398" y="3746"/>
                </a:cubicBezTo>
                <a:cubicBezTo>
                  <a:pt x="482" y="3850"/>
                  <a:pt x="586" y="3955"/>
                  <a:pt x="691" y="4039"/>
                </a:cubicBezTo>
                <a:cubicBezTo>
                  <a:pt x="796" y="4122"/>
                  <a:pt x="900" y="4185"/>
                  <a:pt x="1047" y="4269"/>
                </a:cubicBezTo>
                <a:cubicBezTo>
                  <a:pt x="1172" y="4352"/>
                  <a:pt x="1319" y="4394"/>
                  <a:pt x="1486" y="4457"/>
                </a:cubicBezTo>
                <a:cubicBezTo>
                  <a:pt x="1811" y="4577"/>
                  <a:pt x="2170" y="4622"/>
                  <a:pt x="2528" y="4622"/>
                </a:cubicBezTo>
                <a:cubicBezTo>
                  <a:pt x="2793" y="4622"/>
                  <a:pt x="3057" y="4597"/>
                  <a:pt x="3306" y="4562"/>
                </a:cubicBezTo>
                <a:cubicBezTo>
                  <a:pt x="3453" y="4520"/>
                  <a:pt x="3578" y="4499"/>
                  <a:pt x="3725" y="4478"/>
                </a:cubicBezTo>
                <a:cubicBezTo>
                  <a:pt x="3871" y="4457"/>
                  <a:pt x="3997" y="4394"/>
                  <a:pt x="4122" y="4311"/>
                </a:cubicBezTo>
                <a:cubicBezTo>
                  <a:pt x="4248" y="4269"/>
                  <a:pt x="4395" y="4185"/>
                  <a:pt x="4499" y="4101"/>
                </a:cubicBezTo>
                <a:cubicBezTo>
                  <a:pt x="4625" y="3997"/>
                  <a:pt x="4708" y="3850"/>
                  <a:pt x="4771" y="3683"/>
                </a:cubicBezTo>
                <a:cubicBezTo>
                  <a:pt x="4876" y="3453"/>
                  <a:pt x="4918" y="3160"/>
                  <a:pt x="4876" y="2909"/>
                </a:cubicBezTo>
                <a:cubicBezTo>
                  <a:pt x="4855" y="2574"/>
                  <a:pt x="4750" y="2281"/>
                  <a:pt x="4625" y="1967"/>
                </a:cubicBezTo>
                <a:cubicBezTo>
                  <a:pt x="4520" y="1695"/>
                  <a:pt x="4353" y="1465"/>
                  <a:pt x="4206" y="1256"/>
                </a:cubicBezTo>
                <a:cubicBezTo>
                  <a:pt x="4102" y="1130"/>
                  <a:pt x="4018" y="1005"/>
                  <a:pt x="3913" y="900"/>
                </a:cubicBezTo>
                <a:cubicBezTo>
                  <a:pt x="3809" y="754"/>
                  <a:pt x="3704" y="628"/>
                  <a:pt x="3599" y="523"/>
                </a:cubicBezTo>
                <a:cubicBezTo>
                  <a:pt x="3516" y="440"/>
                  <a:pt x="3432" y="377"/>
                  <a:pt x="3327" y="293"/>
                </a:cubicBezTo>
                <a:cubicBezTo>
                  <a:pt x="3286" y="230"/>
                  <a:pt x="3244" y="210"/>
                  <a:pt x="3181" y="189"/>
                </a:cubicBezTo>
                <a:cubicBezTo>
                  <a:pt x="3118" y="147"/>
                  <a:pt x="3014" y="105"/>
                  <a:pt x="2972" y="84"/>
                </a:cubicBezTo>
                <a:cubicBezTo>
                  <a:pt x="2846" y="42"/>
                  <a:pt x="2742" y="42"/>
                  <a:pt x="259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43"/>
          <p:cNvSpPr txBox="1">
            <a:spLocks noGrp="1"/>
          </p:cNvSpPr>
          <p:nvPr>
            <p:ph type="title"/>
          </p:nvPr>
        </p:nvSpPr>
        <p:spPr>
          <a:xfrm flipH="1">
            <a:off x="1330050" y="1024638"/>
            <a:ext cx="6367800" cy="29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Comic Sans MS" panose="030F0702030302020204" pitchFamily="66" charset="0"/>
              </a:rPr>
              <a:t>¡</a:t>
            </a:r>
            <a:r>
              <a:rPr lang="en" sz="4800" dirty="0"/>
              <a:t>Hemos terminado!</a:t>
            </a:r>
            <a:endParaRPr sz="4800" dirty="0"/>
          </a:p>
        </p:txBody>
      </p:sp>
      <p:sp>
        <p:nvSpPr>
          <p:cNvPr id="883" name="Google Shape;883;p43"/>
          <p:cNvSpPr txBox="1">
            <a:spLocks noGrp="1"/>
          </p:cNvSpPr>
          <p:nvPr>
            <p:ph type="subTitle" idx="1"/>
          </p:nvPr>
        </p:nvSpPr>
        <p:spPr>
          <a:xfrm>
            <a:off x="2867152" y="3110154"/>
            <a:ext cx="3285900" cy="11874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dirty="0"/>
              <a:t>M</a:t>
            </a:r>
            <a:r>
              <a:rPr lang="en" sz="1800" dirty="0"/>
              <a:t>uchas gracias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por participar en clases</a:t>
            </a:r>
            <a:endParaRPr sz="1800" dirty="0"/>
          </a:p>
        </p:txBody>
      </p:sp>
      <p:sp>
        <p:nvSpPr>
          <p:cNvPr id="884" name="Google Shape;884;p43"/>
          <p:cNvSpPr/>
          <p:nvPr/>
        </p:nvSpPr>
        <p:spPr>
          <a:xfrm rot="-260877" flipH="1">
            <a:off x="649049" y="1468976"/>
            <a:ext cx="7729804" cy="2163669"/>
          </a:xfrm>
          <a:custGeom>
            <a:avLst/>
            <a:gdLst/>
            <a:ahLst/>
            <a:cxnLst/>
            <a:rect l="l" t="t" r="r" b="b"/>
            <a:pathLst>
              <a:path w="93726" h="45607" extrusionOk="0">
                <a:moveTo>
                  <a:pt x="61426" y="1232"/>
                </a:moveTo>
                <a:cubicBezTo>
                  <a:pt x="73102" y="1232"/>
                  <a:pt x="90461" y="3706"/>
                  <a:pt x="89626" y="15515"/>
                </a:cubicBezTo>
                <a:lnTo>
                  <a:pt x="89626" y="15515"/>
                </a:lnTo>
                <a:cubicBezTo>
                  <a:pt x="89128" y="15001"/>
                  <a:pt x="88611" y="14521"/>
                  <a:pt x="88097" y="14079"/>
                </a:cubicBezTo>
                <a:cubicBezTo>
                  <a:pt x="84924" y="11259"/>
                  <a:pt x="81145" y="9146"/>
                  <a:pt x="77223" y="7510"/>
                </a:cubicBezTo>
                <a:lnTo>
                  <a:pt x="77223" y="7510"/>
                </a:lnTo>
                <a:cubicBezTo>
                  <a:pt x="71422" y="4153"/>
                  <a:pt x="64333" y="3084"/>
                  <a:pt x="57753" y="2771"/>
                </a:cubicBezTo>
                <a:lnTo>
                  <a:pt x="57753" y="2771"/>
                </a:lnTo>
                <a:cubicBezTo>
                  <a:pt x="55996" y="2625"/>
                  <a:pt x="54235" y="2551"/>
                  <a:pt x="52483" y="2551"/>
                </a:cubicBezTo>
                <a:cubicBezTo>
                  <a:pt x="49921" y="2551"/>
                  <a:pt x="47380" y="2710"/>
                  <a:pt x="44907" y="3035"/>
                </a:cubicBezTo>
                <a:lnTo>
                  <a:pt x="44907" y="3035"/>
                </a:lnTo>
                <a:cubicBezTo>
                  <a:pt x="44665" y="3052"/>
                  <a:pt x="44423" y="3070"/>
                  <a:pt x="44181" y="3088"/>
                </a:cubicBezTo>
                <a:lnTo>
                  <a:pt x="44181" y="3088"/>
                </a:lnTo>
                <a:cubicBezTo>
                  <a:pt x="47695" y="2372"/>
                  <a:pt x="51248" y="1857"/>
                  <a:pt x="54795" y="1519"/>
                </a:cubicBezTo>
                <a:cubicBezTo>
                  <a:pt x="56560" y="1352"/>
                  <a:pt x="58855" y="1232"/>
                  <a:pt x="61426" y="1232"/>
                </a:cubicBezTo>
                <a:close/>
                <a:moveTo>
                  <a:pt x="81860" y="11048"/>
                </a:moveTo>
                <a:cubicBezTo>
                  <a:pt x="82945" y="11668"/>
                  <a:pt x="84007" y="12332"/>
                  <a:pt x="85044" y="13042"/>
                </a:cubicBezTo>
                <a:cubicBezTo>
                  <a:pt x="86564" y="14062"/>
                  <a:pt x="88161" y="15340"/>
                  <a:pt x="89468" y="16805"/>
                </a:cubicBezTo>
                <a:lnTo>
                  <a:pt x="89468" y="16805"/>
                </a:lnTo>
                <a:cubicBezTo>
                  <a:pt x="89385" y="17284"/>
                  <a:pt x="89275" y="17777"/>
                  <a:pt x="89134" y="18285"/>
                </a:cubicBezTo>
                <a:cubicBezTo>
                  <a:pt x="88766" y="19679"/>
                  <a:pt x="88179" y="20974"/>
                  <a:pt x="87423" y="22179"/>
                </a:cubicBezTo>
                <a:lnTo>
                  <a:pt x="87423" y="22179"/>
                </a:lnTo>
                <a:cubicBezTo>
                  <a:pt x="87329" y="18104"/>
                  <a:pt x="84808" y="13997"/>
                  <a:pt x="81860" y="11048"/>
                </a:cubicBezTo>
                <a:close/>
                <a:moveTo>
                  <a:pt x="85882" y="25341"/>
                </a:moveTo>
                <a:cubicBezTo>
                  <a:pt x="83973" y="30471"/>
                  <a:pt x="77174" y="33359"/>
                  <a:pt x="72138" y="34994"/>
                </a:cubicBezTo>
                <a:cubicBezTo>
                  <a:pt x="71486" y="35214"/>
                  <a:pt x="70829" y="35426"/>
                  <a:pt x="70170" y="35631"/>
                </a:cubicBezTo>
                <a:lnTo>
                  <a:pt x="70170" y="35631"/>
                </a:lnTo>
                <a:cubicBezTo>
                  <a:pt x="75908" y="32996"/>
                  <a:pt x="81545" y="29884"/>
                  <a:pt x="85882" y="25341"/>
                </a:cubicBezTo>
                <a:close/>
                <a:moveTo>
                  <a:pt x="5271" y="24853"/>
                </a:moveTo>
                <a:lnTo>
                  <a:pt x="5271" y="24853"/>
                </a:lnTo>
                <a:cubicBezTo>
                  <a:pt x="3329" y="28413"/>
                  <a:pt x="3124" y="32283"/>
                  <a:pt x="6340" y="36146"/>
                </a:cubicBezTo>
                <a:cubicBezTo>
                  <a:pt x="6830" y="36744"/>
                  <a:pt x="7374" y="37297"/>
                  <a:pt x="7960" y="37811"/>
                </a:cubicBezTo>
                <a:lnTo>
                  <a:pt x="7960" y="37811"/>
                </a:lnTo>
                <a:cubicBezTo>
                  <a:pt x="3462" y="35852"/>
                  <a:pt x="1318" y="32730"/>
                  <a:pt x="3517" y="27907"/>
                </a:cubicBezTo>
                <a:cubicBezTo>
                  <a:pt x="3991" y="26825"/>
                  <a:pt x="4591" y="25811"/>
                  <a:pt x="5271" y="24853"/>
                </a:cubicBezTo>
                <a:close/>
                <a:moveTo>
                  <a:pt x="19484" y="13729"/>
                </a:moveTo>
                <a:cubicBezTo>
                  <a:pt x="16127" y="16051"/>
                  <a:pt x="13147" y="18982"/>
                  <a:pt x="11583" y="22722"/>
                </a:cubicBezTo>
                <a:cubicBezTo>
                  <a:pt x="9221" y="28310"/>
                  <a:pt x="11352" y="34879"/>
                  <a:pt x="16019" y="38624"/>
                </a:cubicBezTo>
                <a:cubicBezTo>
                  <a:pt x="16774" y="39218"/>
                  <a:pt x="17571" y="39748"/>
                  <a:pt x="18403" y="40222"/>
                </a:cubicBezTo>
                <a:lnTo>
                  <a:pt x="18403" y="40222"/>
                </a:lnTo>
                <a:cubicBezTo>
                  <a:pt x="15804" y="39934"/>
                  <a:pt x="13380" y="39517"/>
                  <a:pt x="11249" y="38940"/>
                </a:cubicBezTo>
                <a:lnTo>
                  <a:pt x="11249" y="38940"/>
                </a:lnTo>
                <a:cubicBezTo>
                  <a:pt x="10095" y="38161"/>
                  <a:pt x="9010" y="37290"/>
                  <a:pt x="8011" y="36319"/>
                </a:cubicBezTo>
                <a:cubicBezTo>
                  <a:pt x="3171" y="31652"/>
                  <a:pt x="5476" y="25890"/>
                  <a:pt x="9451" y="21569"/>
                </a:cubicBezTo>
                <a:cubicBezTo>
                  <a:pt x="12320" y="18467"/>
                  <a:pt x="15787" y="15906"/>
                  <a:pt x="19484" y="13729"/>
                </a:cubicBezTo>
                <a:close/>
                <a:moveTo>
                  <a:pt x="54697" y="4374"/>
                </a:moveTo>
                <a:cubicBezTo>
                  <a:pt x="57004" y="4374"/>
                  <a:pt x="59294" y="4622"/>
                  <a:pt x="61421" y="5321"/>
                </a:cubicBezTo>
                <a:cubicBezTo>
                  <a:pt x="61456" y="5335"/>
                  <a:pt x="61490" y="5341"/>
                  <a:pt x="61523" y="5341"/>
                </a:cubicBezTo>
                <a:cubicBezTo>
                  <a:pt x="61820" y="5341"/>
                  <a:pt x="62005" y="4839"/>
                  <a:pt x="61812" y="4519"/>
                </a:cubicBezTo>
                <a:lnTo>
                  <a:pt x="61812" y="4519"/>
                </a:lnTo>
                <a:cubicBezTo>
                  <a:pt x="66844" y="5191"/>
                  <a:pt x="71789" y="6447"/>
                  <a:pt x="76445" y="8390"/>
                </a:cubicBezTo>
                <a:lnTo>
                  <a:pt x="76445" y="8390"/>
                </a:lnTo>
                <a:cubicBezTo>
                  <a:pt x="80994" y="10909"/>
                  <a:pt x="84687" y="14681"/>
                  <a:pt x="86081" y="20014"/>
                </a:cubicBezTo>
                <a:cubicBezTo>
                  <a:pt x="86426" y="21368"/>
                  <a:pt x="86479" y="22614"/>
                  <a:pt x="86297" y="23762"/>
                </a:cubicBezTo>
                <a:lnTo>
                  <a:pt x="86297" y="23762"/>
                </a:lnTo>
                <a:cubicBezTo>
                  <a:pt x="82255" y="28830"/>
                  <a:pt x="75262" y="32180"/>
                  <a:pt x="69948" y="34706"/>
                </a:cubicBezTo>
                <a:cubicBezTo>
                  <a:pt x="68121" y="35570"/>
                  <a:pt x="66284" y="36411"/>
                  <a:pt x="64433" y="37215"/>
                </a:cubicBezTo>
                <a:lnTo>
                  <a:pt x="64433" y="37215"/>
                </a:lnTo>
                <a:cubicBezTo>
                  <a:pt x="62092" y="37786"/>
                  <a:pt x="59733" y="38272"/>
                  <a:pt x="57388" y="38681"/>
                </a:cubicBezTo>
                <a:cubicBezTo>
                  <a:pt x="53947" y="39259"/>
                  <a:pt x="41681" y="40767"/>
                  <a:pt x="29630" y="40767"/>
                </a:cubicBezTo>
                <a:cubicBezTo>
                  <a:pt x="27018" y="40767"/>
                  <a:pt x="24415" y="40696"/>
                  <a:pt x="21915" y="40530"/>
                </a:cubicBezTo>
                <a:lnTo>
                  <a:pt x="21915" y="40530"/>
                </a:lnTo>
                <a:cubicBezTo>
                  <a:pt x="21026" y="40173"/>
                  <a:pt x="20154" y="39770"/>
                  <a:pt x="19304" y="39315"/>
                </a:cubicBezTo>
                <a:cubicBezTo>
                  <a:pt x="12908" y="35973"/>
                  <a:pt x="9912" y="28310"/>
                  <a:pt x="13484" y="21857"/>
                </a:cubicBezTo>
                <a:cubicBezTo>
                  <a:pt x="16653" y="15923"/>
                  <a:pt x="23394" y="12351"/>
                  <a:pt x="29329" y="9873"/>
                </a:cubicBezTo>
                <a:cubicBezTo>
                  <a:pt x="34917" y="7511"/>
                  <a:pt x="40910" y="6013"/>
                  <a:pt x="46959" y="5033"/>
                </a:cubicBezTo>
                <a:cubicBezTo>
                  <a:pt x="49415" y="4696"/>
                  <a:pt x="52067" y="4374"/>
                  <a:pt x="54697" y="4374"/>
                </a:cubicBezTo>
                <a:close/>
                <a:moveTo>
                  <a:pt x="90154" y="17627"/>
                </a:moveTo>
                <a:cubicBezTo>
                  <a:pt x="92170" y="20224"/>
                  <a:pt x="93157" y="23323"/>
                  <a:pt x="91324" y="26582"/>
                </a:cubicBezTo>
                <a:cubicBezTo>
                  <a:pt x="89826" y="29232"/>
                  <a:pt x="87003" y="31076"/>
                  <a:pt x="84467" y="32574"/>
                </a:cubicBezTo>
                <a:cubicBezTo>
                  <a:pt x="82048" y="34072"/>
                  <a:pt x="79455" y="35397"/>
                  <a:pt x="76862" y="36549"/>
                </a:cubicBezTo>
                <a:cubicBezTo>
                  <a:pt x="68716" y="40099"/>
                  <a:pt x="59960" y="42247"/>
                  <a:pt x="51103" y="42993"/>
                </a:cubicBezTo>
                <a:lnTo>
                  <a:pt x="51103" y="42993"/>
                </a:lnTo>
                <a:cubicBezTo>
                  <a:pt x="55639" y="41696"/>
                  <a:pt x="60083" y="40009"/>
                  <a:pt x="64430" y="38149"/>
                </a:cubicBezTo>
                <a:lnTo>
                  <a:pt x="64430" y="38149"/>
                </a:lnTo>
                <a:cubicBezTo>
                  <a:pt x="65786" y="37823"/>
                  <a:pt x="67144" y="37480"/>
                  <a:pt x="68508" y="37126"/>
                </a:cubicBezTo>
                <a:cubicBezTo>
                  <a:pt x="74730" y="35455"/>
                  <a:pt x="82624" y="33150"/>
                  <a:pt x="86138" y="27158"/>
                </a:cubicBezTo>
                <a:cubicBezTo>
                  <a:pt x="86818" y="26007"/>
                  <a:pt x="87206" y="24809"/>
                  <a:pt x="87354" y="23596"/>
                </a:cubicBezTo>
                <a:lnTo>
                  <a:pt x="87354" y="23596"/>
                </a:lnTo>
                <a:cubicBezTo>
                  <a:pt x="88703" y="21777"/>
                  <a:pt x="89686" y="19732"/>
                  <a:pt x="90154" y="17627"/>
                </a:cubicBezTo>
                <a:close/>
                <a:moveTo>
                  <a:pt x="59509" y="39242"/>
                </a:moveTo>
                <a:lnTo>
                  <a:pt x="59509" y="39242"/>
                </a:lnTo>
                <a:cubicBezTo>
                  <a:pt x="55225" y="40901"/>
                  <a:pt x="50857" y="42297"/>
                  <a:pt x="46366" y="43258"/>
                </a:cubicBezTo>
                <a:lnTo>
                  <a:pt x="46366" y="43258"/>
                </a:lnTo>
                <a:cubicBezTo>
                  <a:pt x="45585" y="43280"/>
                  <a:pt x="44803" y="43291"/>
                  <a:pt x="44021" y="43291"/>
                </a:cubicBezTo>
                <a:cubicBezTo>
                  <a:pt x="38237" y="43291"/>
                  <a:pt x="32056" y="43291"/>
                  <a:pt x="26314" y="41915"/>
                </a:cubicBezTo>
                <a:lnTo>
                  <a:pt x="26314" y="41915"/>
                </a:lnTo>
                <a:cubicBezTo>
                  <a:pt x="27793" y="41971"/>
                  <a:pt x="29275" y="41997"/>
                  <a:pt x="30758" y="41997"/>
                </a:cubicBezTo>
                <a:cubicBezTo>
                  <a:pt x="38953" y="41997"/>
                  <a:pt x="47199" y="41191"/>
                  <a:pt x="55256" y="40006"/>
                </a:cubicBezTo>
                <a:cubicBezTo>
                  <a:pt x="56678" y="39785"/>
                  <a:pt x="58095" y="39528"/>
                  <a:pt x="59509" y="39242"/>
                </a:cubicBezTo>
                <a:close/>
                <a:moveTo>
                  <a:pt x="14276" y="40705"/>
                </a:moveTo>
                <a:cubicBezTo>
                  <a:pt x="16245" y="41067"/>
                  <a:pt x="18096" y="41289"/>
                  <a:pt x="19534" y="41447"/>
                </a:cubicBezTo>
                <a:cubicBezTo>
                  <a:pt x="20131" y="41508"/>
                  <a:pt x="20728" y="41564"/>
                  <a:pt x="21327" y="41614"/>
                </a:cubicBezTo>
                <a:lnTo>
                  <a:pt x="21327" y="41614"/>
                </a:lnTo>
                <a:cubicBezTo>
                  <a:pt x="26833" y="43787"/>
                  <a:pt x="33304" y="44127"/>
                  <a:pt x="38951" y="44212"/>
                </a:cubicBezTo>
                <a:cubicBezTo>
                  <a:pt x="39457" y="44227"/>
                  <a:pt x="39962" y="44239"/>
                  <a:pt x="40467" y="44247"/>
                </a:cubicBezTo>
                <a:lnTo>
                  <a:pt x="40467" y="44247"/>
                </a:lnTo>
                <a:cubicBezTo>
                  <a:pt x="40231" y="44275"/>
                  <a:pt x="39994" y="44302"/>
                  <a:pt x="39757" y="44328"/>
                </a:cubicBezTo>
                <a:cubicBezTo>
                  <a:pt x="37722" y="44553"/>
                  <a:pt x="35575" y="44679"/>
                  <a:pt x="33378" y="44679"/>
                </a:cubicBezTo>
                <a:cubicBezTo>
                  <a:pt x="26915" y="44679"/>
                  <a:pt x="20021" y="43587"/>
                  <a:pt x="14276" y="40705"/>
                </a:cubicBezTo>
                <a:close/>
                <a:moveTo>
                  <a:pt x="61579" y="1"/>
                </a:moveTo>
                <a:cubicBezTo>
                  <a:pt x="55890" y="1"/>
                  <a:pt x="50214" y="686"/>
                  <a:pt x="44655" y="1749"/>
                </a:cubicBezTo>
                <a:cubicBezTo>
                  <a:pt x="34341" y="3766"/>
                  <a:pt x="24201" y="7511"/>
                  <a:pt x="15501" y="13503"/>
                </a:cubicBezTo>
                <a:cubicBezTo>
                  <a:pt x="11583" y="16153"/>
                  <a:pt x="8068" y="19322"/>
                  <a:pt x="5188" y="23010"/>
                </a:cubicBezTo>
                <a:cubicBezTo>
                  <a:pt x="3690" y="24853"/>
                  <a:pt x="2307" y="26928"/>
                  <a:pt x="1673" y="29347"/>
                </a:cubicBezTo>
                <a:cubicBezTo>
                  <a:pt x="0" y="35480"/>
                  <a:pt x="5305" y="38448"/>
                  <a:pt x="10967" y="39967"/>
                </a:cubicBezTo>
                <a:lnTo>
                  <a:pt x="10967" y="39967"/>
                </a:lnTo>
                <a:cubicBezTo>
                  <a:pt x="12493" y="40879"/>
                  <a:pt x="14115" y="41639"/>
                  <a:pt x="15674" y="42311"/>
                </a:cubicBezTo>
                <a:cubicBezTo>
                  <a:pt x="21090" y="44616"/>
                  <a:pt x="27024" y="45538"/>
                  <a:pt x="32786" y="45595"/>
                </a:cubicBezTo>
                <a:cubicBezTo>
                  <a:pt x="33141" y="45603"/>
                  <a:pt x="33496" y="45606"/>
                  <a:pt x="33851" y="45606"/>
                </a:cubicBezTo>
                <a:cubicBezTo>
                  <a:pt x="38111" y="45606"/>
                  <a:pt x="42302" y="45078"/>
                  <a:pt x="46421" y="44177"/>
                </a:cubicBezTo>
                <a:lnTo>
                  <a:pt x="46421" y="44177"/>
                </a:lnTo>
                <a:cubicBezTo>
                  <a:pt x="53707" y="43884"/>
                  <a:pt x="60896" y="42804"/>
                  <a:pt x="67989" y="40698"/>
                </a:cubicBezTo>
                <a:cubicBezTo>
                  <a:pt x="73232" y="39200"/>
                  <a:pt x="78360" y="37010"/>
                  <a:pt x="83085" y="34360"/>
                </a:cubicBezTo>
                <a:cubicBezTo>
                  <a:pt x="87118" y="32113"/>
                  <a:pt x="91900" y="29175"/>
                  <a:pt x="93052" y="24335"/>
                </a:cubicBezTo>
                <a:cubicBezTo>
                  <a:pt x="93725" y="21347"/>
                  <a:pt x="92309" y="18575"/>
                  <a:pt x="90374" y="16332"/>
                </a:cubicBezTo>
                <a:lnTo>
                  <a:pt x="90374" y="16332"/>
                </a:lnTo>
                <a:cubicBezTo>
                  <a:pt x="90724" y="13366"/>
                  <a:pt x="90007" y="10351"/>
                  <a:pt x="87809" y="7741"/>
                </a:cubicBezTo>
                <a:cubicBezTo>
                  <a:pt x="83315" y="2441"/>
                  <a:pt x="75018" y="1116"/>
                  <a:pt x="68565" y="366"/>
                </a:cubicBezTo>
                <a:cubicBezTo>
                  <a:pt x="66239" y="115"/>
                  <a:pt x="63908" y="1"/>
                  <a:pt x="615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43"/>
          <p:cNvSpPr/>
          <p:nvPr/>
        </p:nvSpPr>
        <p:spPr>
          <a:xfrm>
            <a:off x="5262000" y="4261863"/>
            <a:ext cx="1443650" cy="149475"/>
          </a:xfrm>
          <a:custGeom>
            <a:avLst/>
            <a:gdLst/>
            <a:ahLst/>
            <a:cxnLst/>
            <a:rect l="l" t="t" r="r" b="b"/>
            <a:pathLst>
              <a:path w="57746" h="5979" extrusionOk="0">
                <a:moveTo>
                  <a:pt x="45122" y="1"/>
                </a:moveTo>
                <a:cubicBezTo>
                  <a:pt x="43697" y="1"/>
                  <a:pt x="42440" y="1055"/>
                  <a:pt x="41567" y="2212"/>
                </a:cubicBezTo>
                <a:cubicBezTo>
                  <a:pt x="40947" y="3038"/>
                  <a:pt x="40328" y="4791"/>
                  <a:pt x="39135" y="4791"/>
                </a:cubicBezTo>
                <a:cubicBezTo>
                  <a:pt x="39034" y="4791"/>
                  <a:pt x="38928" y="4778"/>
                  <a:pt x="38819" y="4751"/>
                </a:cubicBezTo>
                <a:cubicBezTo>
                  <a:pt x="37504" y="4438"/>
                  <a:pt x="36907" y="2810"/>
                  <a:pt x="35951" y="1973"/>
                </a:cubicBezTo>
                <a:cubicBezTo>
                  <a:pt x="35224" y="1318"/>
                  <a:pt x="34319" y="1003"/>
                  <a:pt x="33414" y="1003"/>
                </a:cubicBezTo>
                <a:cubicBezTo>
                  <a:pt x="32441" y="1003"/>
                  <a:pt x="31466" y="1367"/>
                  <a:pt x="30708" y="2063"/>
                </a:cubicBezTo>
                <a:cubicBezTo>
                  <a:pt x="29752" y="2944"/>
                  <a:pt x="29080" y="4049"/>
                  <a:pt x="27871" y="4587"/>
                </a:cubicBezTo>
                <a:cubicBezTo>
                  <a:pt x="27373" y="4816"/>
                  <a:pt x="26838" y="4934"/>
                  <a:pt x="26313" y="4934"/>
                </a:cubicBezTo>
                <a:cubicBezTo>
                  <a:pt x="25294" y="4934"/>
                  <a:pt x="24315" y="4488"/>
                  <a:pt x="23733" y="3542"/>
                </a:cubicBezTo>
                <a:cubicBezTo>
                  <a:pt x="23240" y="2705"/>
                  <a:pt x="23016" y="1749"/>
                  <a:pt x="22076" y="1227"/>
                </a:cubicBezTo>
                <a:cubicBezTo>
                  <a:pt x="21628" y="970"/>
                  <a:pt x="21118" y="861"/>
                  <a:pt x="20604" y="861"/>
                </a:cubicBezTo>
                <a:cubicBezTo>
                  <a:pt x="20073" y="861"/>
                  <a:pt x="19537" y="977"/>
                  <a:pt x="19058" y="1167"/>
                </a:cubicBezTo>
                <a:cubicBezTo>
                  <a:pt x="17551" y="1770"/>
                  <a:pt x="15459" y="4271"/>
                  <a:pt x="13593" y="4271"/>
                </a:cubicBezTo>
                <a:cubicBezTo>
                  <a:pt x="13055" y="4271"/>
                  <a:pt x="12535" y="4063"/>
                  <a:pt x="12054" y="3542"/>
                </a:cubicBezTo>
                <a:cubicBezTo>
                  <a:pt x="11337" y="2780"/>
                  <a:pt x="11008" y="1719"/>
                  <a:pt x="10112" y="1092"/>
                </a:cubicBezTo>
                <a:cubicBezTo>
                  <a:pt x="9688" y="802"/>
                  <a:pt x="9227" y="676"/>
                  <a:pt x="8759" y="676"/>
                </a:cubicBezTo>
                <a:cubicBezTo>
                  <a:pt x="8239" y="676"/>
                  <a:pt x="7710" y="833"/>
                  <a:pt x="7214" y="1092"/>
                </a:cubicBezTo>
                <a:cubicBezTo>
                  <a:pt x="6049" y="1734"/>
                  <a:pt x="5332" y="2870"/>
                  <a:pt x="4302" y="3676"/>
                </a:cubicBezTo>
                <a:cubicBezTo>
                  <a:pt x="3836" y="4041"/>
                  <a:pt x="3205" y="4433"/>
                  <a:pt x="2590" y="4433"/>
                </a:cubicBezTo>
                <a:cubicBezTo>
                  <a:pt x="2299" y="4433"/>
                  <a:pt x="2012" y="4345"/>
                  <a:pt x="1748" y="4124"/>
                </a:cubicBezTo>
                <a:cubicBezTo>
                  <a:pt x="1165" y="3631"/>
                  <a:pt x="1091" y="2720"/>
                  <a:pt x="1031" y="2033"/>
                </a:cubicBezTo>
                <a:cubicBezTo>
                  <a:pt x="1009" y="1705"/>
                  <a:pt x="743" y="1540"/>
                  <a:pt x="491" y="1540"/>
                </a:cubicBezTo>
                <a:cubicBezTo>
                  <a:pt x="239" y="1540"/>
                  <a:pt x="0" y="1705"/>
                  <a:pt x="30" y="2033"/>
                </a:cubicBezTo>
                <a:cubicBezTo>
                  <a:pt x="167" y="3715"/>
                  <a:pt x="959" y="5449"/>
                  <a:pt x="2596" y="5449"/>
                </a:cubicBezTo>
                <a:cubicBezTo>
                  <a:pt x="2922" y="5449"/>
                  <a:pt x="3281" y="5380"/>
                  <a:pt x="3675" y="5229"/>
                </a:cubicBezTo>
                <a:cubicBezTo>
                  <a:pt x="5208" y="4623"/>
                  <a:pt x="7030" y="1756"/>
                  <a:pt x="8732" y="1756"/>
                </a:cubicBezTo>
                <a:cubicBezTo>
                  <a:pt x="9252" y="1756"/>
                  <a:pt x="9760" y="2024"/>
                  <a:pt x="10246" y="2705"/>
                </a:cubicBezTo>
                <a:cubicBezTo>
                  <a:pt x="10784" y="3452"/>
                  <a:pt x="11187" y="4333"/>
                  <a:pt x="12009" y="4826"/>
                </a:cubicBezTo>
                <a:cubicBezTo>
                  <a:pt x="12487" y="5120"/>
                  <a:pt x="13020" y="5244"/>
                  <a:pt x="13559" y="5244"/>
                </a:cubicBezTo>
                <a:cubicBezTo>
                  <a:pt x="14113" y="5244"/>
                  <a:pt x="14675" y="5113"/>
                  <a:pt x="15190" y="4901"/>
                </a:cubicBezTo>
                <a:cubicBezTo>
                  <a:pt x="16680" y="4290"/>
                  <a:pt x="18869" y="1880"/>
                  <a:pt x="20638" y="1880"/>
                </a:cubicBezTo>
                <a:cubicBezTo>
                  <a:pt x="21335" y="1880"/>
                  <a:pt x="21966" y="2254"/>
                  <a:pt x="22464" y="3258"/>
                </a:cubicBezTo>
                <a:cubicBezTo>
                  <a:pt x="22972" y="4288"/>
                  <a:pt x="23479" y="5110"/>
                  <a:pt x="24555" y="5618"/>
                </a:cubicBezTo>
                <a:cubicBezTo>
                  <a:pt x="25114" y="5863"/>
                  <a:pt x="25704" y="5978"/>
                  <a:pt x="26296" y="5978"/>
                </a:cubicBezTo>
                <a:cubicBezTo>
                  <a:pt x="26858" y="5978"/>
                  <a:pt x="27422" y="5874"/>
                  <a:pt x="27960" y="5677"/>
                </a:cubicBezTo>
                <a:cubicBezTo>
                  <a:pt x="29110" y="5244"/>
                  <a:pt x="29932" y="4438"/>
                  <a:pt x="30738" y="3542"/>
                </a:cubicBezTo>
                <a:cubicBezTo>
                  <a:pt x="31500" y="2697"/>
                  <a:pt x="32444" y="2012"/>
                  <a:pt x="33478" y="2012"/>
                </a:cubicBezTo>
                <a:cubicBezTo>
                  <a:pt x="33925" y="2012"/>
                  <a:pt x="34388" y="2139"/>
                  <a:pt x="34861" y="2436"/>
                </a:cubicBezTo>
                <a:cubicBezTo>
                  <a:pt x="36239" y="3286"/>
                  <a:pt x="37343" y="5899"/>
                  <a:pt x="39110" y="5899"/>
                </a:cubicBezTo>
                <a:cubicBezTo>
                  <a:pt x="39487" y="5899"/>
                  <a:pt x="39895" y="5780"/>
                  <a:pt x="40342" y="5498"/>
                </a:cubicBezTo>
                <a:cubicBezTo>
                  <a:pt x="41965" y="4487"/>
                  <a:pt x="42735" y="999"/>
                  <a:pt x="44943" y="999"/>
                </a:cubicBezTo>
                <a:cubicBezTo>
                  <a:pt x="45213" y="999"/>
                  <a:pt x="45505" y="1051"/>
                  <a:pt x="45823" y="1167"/>
                </a:cubicBezTo>
                <a:cubicBezTo>
                  <a:pt x="47914" y="1944"/>
                  <a:pt x="48572" y="4677"/>
                  <a:pt x="50603" y="5618"/>
                </a:cubicBezTo>
                <a:cubicBezTo>
                  <a:pt x="51141" y="5859"/>
                  <a:pt x="51667" y="5964"/>
                  <a:pt x="52177" y="5964"/>
                </a:cubicBezTo>
                <a:cubicBezTo>
                  <a:pt x="54259" y="5964"/>
                  <a:pt x="56082" y="4205"/>
                  <a:pt x="57414" y="2705"/>
                </a:cubicBezTo>
                <a:cubicBezTo>
                  <a:pt x="57746" y="2304"/>
                  <a:pt x="57393" y="1780"/>
                  <a:pt x="57021" y="1780"/>
                </a:cubicBezTo>
                <a:cubicBezTo>
                  <a:pt x="56909" y="1780"/>
                  <a:pt x="56794" y="1829"/>
                  <a:pt x="56697" y="1944"/>
                </a:cubicBezTo>
                <a:cubicBezTo>
                  <a:pt x="55477" y="3299"/>
                  <a:pt x="53828" y="4858"/>
                  <a:pt x="52125" y="4858"/>
                </a:cubicBezTo>
                <a:cubicBezTo>
                  <a:pt x="51388" y="4858"/>
                  <a:pt x="50642" y="4566"/>
                  <a:pt x="49916" y="3840"/>
                </a:cubicBezTo>
                <a:cubicBezTo>
                  <a:pt x="48721" y="2645"/>
                  <a:pt x="47914" y="913"/>
                  <a:pt x="46286" y="241"/>
                </a:cubicBezTo>
                <a:cubicBezTo>
                  <a:pt x="45889" y="75"/>
                  <a:pt x="45499" y="1"/>
                  <a:pt x="4512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6" name="Google Shape;886;p43"/>
          <p:cNvGrpSpPr/>
          <p:nvPr/>
        </p:nvGrpSpPr>
        <p:grpSpPr>
          <a:xfrm rot="-1564537">
            <a:off x="6855077" y="4013920"/>
            <a:ext cx="495770" cy="567380"/>
            <a:chOff x="1244250" y="1474325"/>
            <a:chExt cx="1183700" cy="1354675"/>
          </a:xfrm>
        </p:grpSpPr>
        <p:sp>
          <p:nvSpPr>
            <p:cNvPr id="887" name="Google Shape;887;p43"/>
            <p:cNvSpPr/>
            <p:nvPr/>
          </p:nvSpPr>
          <p:spPr>
            <a:xfrm>
              <a:off x="1244250" y="1474325"/>
              <a:ext cx="1183700" cy="1354675"/>
            </a:xfrm>
            <a:custGeom>
              <a:avLst/>
              <a:gdLst/>
              <a:ahLst/>
              <a:cxnLst/>
              <a:rect l="l" t="t" r="r" b="b"/>
              <a:pathLst>
                <a:path w="47348" h="54187" extrusionOk="0">
                  <a:moveTo>
                    <a:pt x="15081" y="4209"/>
                  </a:moveTo>
                  <a:cubicBezTo>
                    <a:pt x="15169" y="4472"/>
                    <a:pt x="15344" y="4560"/>
                    <a:pt x="15432" y="4735"/>
                  </a:cubicBezTo>
                  <a:cubicBezTo>
                    <a:pt x="15432" y="4647"/>
                    <a:pt x="15344" y="4647"/>
                    <a:pt x="15344" y="4560"/>
                  </a:cubicBezTo>
                  <a:lnTo>
                    <a:pt x="15344" y="4560"/>
                  </a:lnTo>
                  <a:cubicBezTo>
                    <a:pt x="15607" y="4910"/>
                    <a:pt x="15870" y="5349"/>
                    <a:pt x="16221" y="5787"/>
                  </a:cubicBezTo>
                  <a:cubicBezTo>
                    <a:pt x="16659" y="6313"/>
                    <a:pt x="16923" y="6927"/>
                    <a:pt x="17361" y="7541"/>
                  </a:cubicBezTo>
                  <a:cubicBezTo>
                    <a:pt x="17799" y="8067"/>
                    <a:pt x="18238" y="8681"/>
                    <a:pt x="18676" y="9382"/>
                  </a:cubicBezTo>
                  <a:cubicBezTo>
                    <a:pt x="19553" y="10697"/>
                    <a:pt x="20430" y="11925"/>
                    <a:pt x="21307" y="13240"/>
                  </a:cubicBezTo>
                  <a:cubicBezTo>
                    <a:pt x="21920" y="13941"/>
                    <a:pt x="22359" y="14643"/>
                    <a:pt x="22797" y="15432"/>
                  </a:cubicBezTo>
                  <a:cubicBezTo>
                    <a:pt x="23323" y="16133"/>
                    <a:pt x="23849" y="17010"/>
                    <a:pt x="24375" y="17887"/>
                  </a:cubicBezTo>
                  <a:cubicBezTo>
                    <a:pt x="24989" y="18764"/>
                    <a:pt x="25515" y="19553"/>
                    <a:pt x="26041" y="20342"/>
                  </a:cubicBezTo>
                  <a:cubicBezTo>
                    <a:pt x="26567" y="21131"/>
                    <a:pt x="27181" y="22008"/>
                    <a:pt x="27707" y="22709"/>
                  </a:cubicBezTo>
                  <a:cubicBezTo>
                    <a:pt x="28058" y="23148"/>
                    <a:pt x="28233" y="23586"/>
                    <a:pt x="28584" y="24025"/>
                  </a:cubicBezTo>
                  <a:cubicBezTo>
                    <a:pt x="28672" y="24288"/>
                    <a:pt x="28935" y="24463"/>
                    <a:pt x="29022" y="24726"/>
                  </a:cubicBezTo>
                  <a:cubicBezTo>
                    <a:pt x="29812" y="25954"/>
                    <a:pt x="30513" y="27093"/>
                    <a:pt x="31302" y="28233"/>
                  </a:cubicBezTo>
                  <a:cubicBezTo>
                    <a:pt x="32091" y="29285"/>
                    <a:pt x="32705" y="30338"/>
                    <a:pt x="33494" y="31390"/>
                  </a:cubicBezTo>
                  <a:cubicBezTo>
                    <a:pt x="34196" y="32530"/>
                    <a:pt x="34722" y="33494"/>
                    <a:pt x="35335" y="34459"/>
                  </a:cubicBezTo>
                  <a:cubicBezTo>
                    <a:pt x="36037" y="35598"/>
                    <a:pt x="36826" y="36651"/>
                    <a:pt x="37440" y="37615"/>
                  </a:cubicBezTo>
                  <a:cubicBezTo>
                    <a:pt x="38141" y="38492"/>
                    <a:pt x="38755" y="39544"/>
                    <a:pt x="39456" y="40509"/>
                  </a:cubicBezTo>
                  <a:cubicBezTo>
                    <a:pt x="39895" y="41298"/>
                    <a:pt x="40333" y="41911"/>
                    <a:pt x="40772" y="42701"/>
                  </a:cubicBezTo>
                  <a:cubicBezTo>
                    <a:pt x="41035" y="43139"/>
                    <a:pt x="41298" y="43490"/>
                    <a:pt x="41473" y="43928"/>
                  </a:cubicBezTo>
                  <a:cubicBezTo>
                    <a:pt x="41736" y="44191"/>
                    <a:pt x="41911" y="44630"/>
                    <a:pt x="42174" y="45068"/>
                  </a:cubicBezTo>
                  <a:lnTo>
                    <a:pt x="43490" y="47435"/>
                  </a:lnTo>
                  <a:cubicBezTo>
                    <a:pt x="43665" y="47698"/>
                    <a:pt x="43840" y="48137"/>
                    <a:pt x="44016" y="48487"/>
                  </a:cubicBezTo>
                  <a:cubicBezTo>
                    <a:pt x="44191" y="48838"/>
                    <a:pt x="44366" y="49277"/>
                    <a:pt x="44454" y="49627"/>
                  </a:cubicBezTo>
                  <a:cubicBezTo>
                    <a:pt x="44630" y="49890"/>
                    <a:pt x="44717" y="50241"/>
                    <a:pt x="44717" y="50679"/>
                  </a:cubicBezTo>
                  <a:lnTo>
                    <a:pt x="44717" y="51206"/>
                  </a:lnTo>
                  <a:cubicBezTo>
                    <a:pt x="44630" y="51206"/>
                    <a:pt x="44630" y="51381"/>
                    <a:pt x="44542" y="51381"/>
                  </a:cubicBezTo>
                  <a:cubicBezTo>
                    <a:pt x="44279" y="51381"/>
                    <a:pt x="43928" y="51206"/>
                    <a:pt x="43577" y="51118"/>
                  </a:cubicBezTo>
                  <a:cubicBezTo>
                    <a:pt x="43402" y="51118"/>
                    <a:pt x="43227" y="51030"/>
                    <a:pt x="43051" y="51030"/>
                  </a:cubicBezTo>
                  <a:cubicBezTo>
                    <a:pt x="42788" y="51030"/>
                    <a:pt x="42613" y="50942"/>
                    <a:pt x="42350" y="50942"/>
                  </a:cubicBezTo>
                  <a:lnTo>
                    <a:pt x="42262" y="50942"/>
                  </a:lnTo>
                  <a:lnTo>
                    <a:pt x="42613" y="49627"/>
                  </a:lnTo>
                  <a:cubicBezTo>
                    <a:pt x="42613" y="49277"/>
                    <a:pt x="42613" y="48926"/>
                    <a:pt x="42525" y="48575"/>
                  </a:cubicBezTo>
                  <a:cubicBezTo>
                    <a:pt x="42350" y="48400"/>
                    <a:pt x="42262" y="48312"/>
                    <a:pt x="42174" y="48137"/>
                  </a:cubicBezTo>
                  <a:cubicBezTo>
                    <a:pt x="42087" y="48049"/>
                    <a:pt x="41911" y="47961"/>
                    <a:pt x="41736" y="47961"/>
                  </a:cubicBezTo>
                  <a:cubicBezTo>
                    <a:pt x="41596" y="47909"/>
                    <a:pt x="41455" y="47884"/>
                    <a:pt x="41319" y="47884"/>
                  </a:cubicBezTo>
                  <a:cubicBezTo>
                    <a:pt x="40772" y="47884"/>
                    <a:pt x="40281" y="48277"/>
                    <a:pt x="40070" y="48838"/>
                  </a:cubicBezTo>
                  <a:cubicBezTo>
                    <a:pt x="39982" y="49277"/>
                    <a:pt x="39895" y="49803"/>
                    <a:pt x="39719" y="50241"/>
                  </a:cubicBezTo>
                  <a:cubicBezTo>
                    <a:pt x="39544" y="50241"/>
                    <a:pt x="39456" y="50153"/>
                    <a:pt x="39193" y="50153"/>
                  </a:cubicBezTo>
                  <a:cubicBezTo>
                    <a:pt x="38843" y="50066"/>
                    <a:pt x="38404" y="50066"/>
                    <a:pt x="37966" y="49890"/>
                  </a:cubicBezTo>
                  <a:cubicBezTo>
                    <a:pt x="38229" y="49189"/>
                    <a:pt x="38317" y="48400"/>
                    <a:pt x="38404" y="47523"/>
                  </a:cubicBezTo>
                  <a:cubicBezTo>
                    <a:pt x="38404" y="47172"/>
                    <a:pt x="38317" y="46734"/>
                    <a:pt x="38141" y="46558"/>
                  </a:cubicBezTo>
                  <a:lnTo>
                    <a:pt x="37966" y="46383"/>
                  </a:lnTo>
                  <a:cubicBezTo>
                    <a:pt x="37790" y="46208"/>
                    <a:pt x="37527" y="46120"/>
                    <a:pt x="37264" y="46120"/>
                  </a:cubicBezTo>
                  <a:cubicBezTo>
                    <a:pt x="36826" y="46120"/>
                    <a:pt x="36475" y="46208"/>
                    <a:pt x="36212" y="46383"/>
                  </a:cubicBezTo>
                  <a:cubicBezTo>
                    <a:pt x="35949" y="46646"/>
                    <a:pt x="35774" y="46997"/>
                    <a:pt x="35774" y="47260"/>
                  </a:cubicBezTo>
                  <a:cubicBezTo>
                    <a:pt x="35774" y="47874"/>
                    <a:pt x="35686" y="48312"/>
                    <a:pt x="35598" y="48838"/>
                  </a:cubicBezTo>
                  <a:cubicBezTo>
                    <a:pt x="35598" y="49014"/>
                    <a:pt x="35511" y="49189"/>
                    <a:pt x="35511" y="49364"/>
                  </a:cubicBezTo>
                  <a:cubicBezTo>
                    <a:pt x="35072" y="49277"/>
                    <a:pt x="34722" y="49277"/>
                    <a:pt x="34283" y="49189"/>
                  </a:cubicBezTo>
                  <a:cubicBezTo>
                    <a:pt x="33757" y="49014"/>
                    <a:pt x="33319" y="48926"/>
                    <a:pt x="32705" y="48838"/>
                  </a:cubicBezTo>
                  <a:lnTo>
                    <a:pt x="32530" y="48838"/>
                  </a:lnTo>
                  <a:cubicBezTo>
                    <a:pt x="32617" y="48750"/>
                    <a:pt x="32617" y="48575"/>
                    <a:pt x="32705" y="48487"/>
                  </a:cubicBezTo>
                  <a:cubicBezTo>
                    <a:pt x="32968" y="47961"/>
                    <a:pt x="33406" y="47523"/>
                    <a:pt x="33757" y="47085"/>
                  </a:cubicBezTo>
                  <a:cubicBezTo>
                    <a:pt x="34196" y="46558"/>
                    <a:pt x="33933" y="45769"/>
                    <a:pt x="33494" y="45331"/>
                  </a:cubicBezTo>
                  <a:lnTo>
                    <a:pt x="33406" y="45243"/>
                  </a:lnTo>
                  <a:cubicBezTo>
                    <a:pt x="33143" y="45046"/>
                    <a:pt x="32880" y="44947"/>
                    <a:pt x="32654" y="44947"/>
                  </a:cubicBezTo>
                  <a:cubicBezTo>
                    <a:pt x="32579" y="44947"/>
                    <a:pt x="32508" y="44958"/>
                    <a:pt x="32442" y="44980"/>
                  </a:cubicBezTo>
                  <a:cubicBezTo>
                    <a:pt x="32004" y="45068"/>
                    <a:pt x="31741" y="45243"/>
                    <a:pt x="31565" y="45506"/>
                  </a:cubicBezTo>
                  <a:cubicBezTo>
                    <a:pt x="31214" y="45945"/>
                    <a:pt x="30864" y="46295"/>
                    <a:pt x="30688" y="46734"/>
                  </a:cubicBezTo>
                  <a:cubicBezTo>
                    <a:pt x="30338" y="47172"/>
                    <a:pt x="30250" y="47611"/>
                    <a:pt x="29987" y="48049"/>
                  </a:cubicBezTo>
                  <a:cubicBezTo>
                    <a:pt x="29987" y="48137"/>
                    <a:pt x="29899" y="48137"/>
                    <a:pt x="29899" y="48312"/>
                  </a:cubicBezTo>
                  <a:cubicBezTo>
                    <a:pt x="29636" y="48137"/>
                    <a:pt x="29373" y="48137"/>
                    <a:pt x="29110" y="48049"/>
                  </a:cubicBezTo>
                  <a:cubicBezTo>
                    <a:pt x="28496" y="47961"/>
                    <a:pt x="27883" y="47874"/>
                    <a:pt x="27356" y="47611"/>
                  </a:cubicBezTo>
                  <a:cubicBezTo>
                    <a:pt x="27444" y="47435"/>
                    <a:pt x="27444" y="47172"/>
                    <a:pt x="27620" y="46997"/>
                  </a:cubicBezTo>
                  <a:cubicBezTo>
                    <a:pt x="27707" y="46383"/>
                    <a:pt x="27883" y="45945"/>
                    <a:pt x="28058" y="45419"/>
                  </a:cubicBezTo>
                  <a:cubicBezTo>
                    <a:pt x="28233" y="44893"/>
                    <a:pt x="28058" y="44366"/>
                    <a:pt x="27707" y="44016"/>
                  </a:cubicBezTo>
                  <a:cubicBezTo>
                    <a:pt x="27620" y="43928"/>
                    <a:pt x="27444" y="43928"/>
                    <a:pt x="27269" y="43753"/>
                  </a:cubicBezTo>
                  <a:cubicBezTo>
                    <a:pt x="27163" y="43726"/>
                    <a:pt x="27057" y="43714"/>
                    <a:pt x="26953" y="43714"/>
                  </a:cubicBezTo>
                  <a:cubicBezTo>
                    <a:pt x="26366" y="43714"/>
                    <a:pt x="25826" y="44108"/>
                    <a:pt x="25603" y="44630"/>
                  </a:cubicBezTo>
                  <a:cubicBezTo>
                    <a:pt x="25515" y="45243"/>
                    <a:pt x="25252" y="45682"/>
                    <a:pt x="25164" y="46208"/>
                  </a:cubicBezTo>
                  <a:cubicBezTo>
                    <a:pt x="25077" y="46383"/>
                    <a:pt x="25077" y="46734"/>
                    <a:pt x="24989" y="46997"/>
                  </a:cubicBezTo>
                  <a:cubicBezTo>
                    <a:pt x="24375" y="46734"/>
                    <a:pt x="23937" y="46646"/>
                    <a:pt x="23411" y="46558"/>
                  </a:cubicBezTo>
                  <a:cubicBezTo>
                    <a:pt x="22797" y="46383"/>
                    <a:pt x="22096" y="46208"/>
                    <a:pt x="21482" y="46120"/>
                  </a:cubicBezTo>
                  <a:cubicBezTo>
                    <a:pt x="21657" y="45682"/>
                    <a:pt x="22008" y="45243"/>
                    <a:pt x="22183" y="44805"/>
                  </a:cubicBezTo>
                  <a:cubicBezTo>
                    <a:pt x="22446" y="44454"/>
                    <a:pt x="22534" y="44103"/>
                    <a:pt x="22446" y="43753"/>
                  </a:cubicBezTo>
                  <a:cubicBezTo>
                    <a:pt x="22359" y="43490"/>
                    <a:pt x="22183" y="43227"/>
                    <a:pt x="22008" y="43051"/>
                  </a:cubicBezTo>
                  <a:cubicBezTo>
                    <a:pt x="22008" y="43051"/>
                    <a:pt x="22008" y="42876"/>
                    <a:pt x="21920" y="42876"/>
                  </a:cubicBezTo>
                  <a:cubicBezTo>
                    <a:pt x="21664" y="42748"/>
                    <a:pt x="21407" y="42666"/>
                    <a:pt x="21150" y="42666"/>
                  </a:cubicBezTo>
                  <a:cubicBezTo>
                    <a:pt x="21056" y="42666"/>
                    <a:pt x="20962" y="42677"/>
                    <a:pt x="20868" y="42701"/>
                  </a:cubicBezTo>
                  <a:cubicBezTo>
                    <a:pt x="20605" y="42701"/>
                    <a:pt x="20167" y="42876"/>
                    <a:pt x="19991" y="43227"/>
                  </a:cubicBezTo>
                  <a:cubicBezTo>
                    <a:pt x="19816" y="43577"/>
                    <a:pt x="19553" y="44016"/>
                    <a:pt x="19378" y="44454"/>
                  </a:cubicBezTo>
                  <a:cubicBezTo>
                    <a:pt x="19290" y="44805"/>
                    <a:pt x="19027" y="44980"/>
                    <a:pt x="18939" y="45331"/>
                  </a:cubicBezTo>
                  <a:lnTo>
                    <a:pt x="17624" y="44980"/>
                  </a:lnTo>
                  <a:cubicBezTo>
                    <a:pt x="17361" y="44893"/>
                    <a:pt x="17098" y="44893"/>
                    <a:pt x="16835" y="44805"/>
                  </a:cubicBezTo>
                  <a:lnTo>
                    <a:pt x="16835" y="44630"/>
                  </a:lnTo>
                  <a:cubicBezTo>
                    <a:pt x="17186" y="44103"/>
                    <a:pt x="17361" y="43490"/>
                    <a:pt x="17712" y="42876"/>
                  </a:cubicBezTo>
                  <a:cubicBezTo>
                    <a:pt x="17799" y="42613"/>
                    <a:pt x="17712" y="42262"/>
                    <a:pt x="17624" y="41911"/>
                  </a:cubicBezTo>
                  <a:cubicBezTo>
                    <a:pt x="17536" y="41736"/>
                    <a:pt x="17361" y="41561"/>
                    <a:pt x="17273" y="41473"/>
                  </a:cubicBezTo>
                  <a:cubicBezTo>
                    <a:pt x="17186" y="41298"/>
                    <a:pt x="17098" y="41298"/>
                    <a:pt x="16835" y="41122"/>
                  </a:cubicBezTo>
                  <a:cubicBezTo>
                    <a:pt x="16741" y="41099"/>
                    <a:pt x="16653" y="41088"/>
                    <a:pt x="16568" y="41088"/>
                  </a:cubicBezTo>
                  <a:cubicBezTo>
                    <a:pt x="16337" y="41088"/>
                    <a:pt x="16127" y="41169"/>
                    <a:pt x="15870" y="41298"/>
                  </a:cubicBezTo>
                  <a:cubicBezTo>
                    <a:pt x="15783" y="41385"/>
                    <a:pt x="15607" y="41385"/>
                    <a:pt x="15520" y="41473"/>
                  </a:cubicBezTo>
                  <a:cubicBezTo>
                    <a:pt x="15344" y="41561"/>
                    <a:pt x="15169" y="41824"/>
                    <a:pt x="15081" y="41999"/>
                  </a:cubicBezTo>
                  <a:cubicBezTo>
                    <a:pt x="14906" y="42350"/>
                    <a:pt x="14731" y="42788"/>
                    <a:pt x="14555" y="43139"/>
                  </a:cubicBezTo>
                  <a:cubicBezTo>
                    <a:pt x="14292" y="43490"/>
                    <a:pt x="14204" y="43665"/>
                    <a:pt x="14117" y="44016"/>
                  </a:cubicBezTo>
                  <a:cubicBezTo>
                    <a:pt x="13591" y="43928"/>
                    <a:pt x="12889" y="43665"/>
                    <a:pt x="12275" y="43577"/>
                  </a:cubicBezTo>
                  <a:cubicBezTo>
                    <a:pt x="12275" y="43490"/>
                    <a:pt x="12100" y="43490"/>
                    <a:pt x="12012" y="43490"/>
                  </a:cubicBezTo>
                  <a:cubicBezTo>
                    <a:pt x="12363" y="42876"/>
                    <a:pt x="12539" y="42438"/>
                    <a:pt x="12802" y="41999"/>
                  </a:cubicBezTo>
                  <a:cubicBezTo>
                    <a:pt x="12802" y="41911"/>
                    <a:pt x="12802" y="41824"/>
                    <a:pt x="12889" y="41736"/>
                  </a:cubicBezTo>
                  <a:lnTo>
                    <a:pt x="12889" y="41035"/>
                  </a:lnTo>
                  <a:cubicBezTo>
                    <a:pt x="12802" y="40684"/>
                    <a:pt x="12714" y="40509"/>
                    <a:pt x="12451" y="40245"/>
                  </a:cubicBezTo>
                  <a:lnTo>
                    <a:pt x="12363" y="40158"/>
                  </a:lnTo>
                  <a:cubicBezTo>
                    <a:pt x="12115" y="40034"/>
                    <a:pt x="11867" y="39910"/>
                    <a:pt x="11650" y="39910"/>
                  </a:cubicBezTo>
                  <a:cubicBezTo>
                    <a:pt x="11560" y="39910"/>
                    <a:pt x="11476" y="39931"/>
                    <a:pt x="11399" y="39982"/>
                  </a:cubicBezTo>
                  <a:cubicBezTo>
                    <a:pt x="11048" y="39982"/>
                    <a:pt x="10610" y="40158"/>
                    <a:pt x="10522" y="40509"/>
                  </a:cubicBezTo>
                  <a:cubicBezTo>
                    <a:pt x="10259" y="40859"/>
                    <a:pt x="10171" y="41298"/>
                    <a:pt x="9908" y="41561"/>
                  </a:cubicBezTo>
                  <a:cubicBezTo>
                    <a:pt x="9820" y="41911"/>
                    <a:pt x="9645" y="42262"/>
                    <a:pt x="9382" y="42701"/>
                  </a:cubicBezTo>
                  <a:cubicBezTo>
                    <a:pt x="9294" y="42613"/>
                    <a:pt x="9207" y="42613"/>
                    <a:pt x="9031" y="42613"/>
                  </a:cubicBezTo>
                  <a:cubicBezTo>
                    <a:pt x="8418" y="42438"/>
                    <a:pt x="7716" y="42262"/>
                    <a:pt x="7190" y="42174"/>
                  </a:cubicBezTo>
                  <a:lnTo>
                    <a:pt x="7190" y="41911"/>
                  </a:lnTo>
                  <a:cubicBezTo>
                    <a:pt x="7453" y="41122"/>
                    <a:pt x="7628" y="40509"/>
                    <a:pt x="7979" y="39719"/>
                  </a:cubicBezTo>
                  <a:cubicBezTo>
                    <a:pt x="8242" y="39193"/>
                    <a:pt x="7979" y="38667"/>
                    <a:pt x="7628" y="38317"/>
                  </a:cubicBezTo>
                  <a:cubicBezTo>
                    <a:pt x="7541" y="38229"/>
                    <a:pt x="7453" y="38053"/>
                    <a:pt x="7190" y="38053"/>
                  </a:cubicBezTo>
                  <a:cubicBezTo>
                    <a:pt x="7120" y="38030"/>
                    <a:pt x="7043" y="38019"/>
                    <a:pt x="6961" y="38019"/>
                  </a:cubicBezTo>
                  <a:cubicBezTo>
                    <a:pt x="6739" y="38019"/>
                    <a:pt x="6482" y="38100"/>
                    <a:pt x="6226" y="38229"/>
                  </a:cubicBezTo>
                  <a:cubicBezTo>
                    <a:pt x="5875" y="38317"/>
                    <a:pt x="5699" y="38667"/>
                    <a:pt x="5612" y="38930"/>
                  </a:cubicBezTo>
                  <a:cubicBezTo>
                    <a:pt x="5349" y="39369"/>
                    <a:pt x="5173" y="39807"/>
                    <a:pt x="4998" y="40421"/>
                  </a:cubicBezTo>
                  <a:cubicBezTo>
                    <a:pt x="4910" y="40684"/>
                    <a:pt x="4910" y="41122"/>
                    <a:pt x="4823" y="41473"/>
                  </a:cubicBezTo>
                  <a:lnTo>
                    <a:pt x="4647" y="41473"/>
                  </a:lnTo>
                  <a:lnTo>
                    <a:pt x="3332" y="41122"/>
                  </a:lnTo>
                  <a:cubicBezTo>
                    <a:pt x="3244" y="41122"/>
                    <a:pt x="3244" y="41035"/>
                    <a:pt x="3157" y="41035"/>
                  </a:cubicBezTo>
                  <a:lnTo>
                    <a:pt x="2806" y="40684"/>
                  </a:lnTo>
                  <a:cubicBezTo>
                    <a:pt x="2806" y="40509"/>
                    <a:pt x="2894" y="40421"/>
                    <a:pt x="2894" y="40158"/>
                  </a:cubicBezTo>
                  <a:cubicBezTo>
                    <a:pt x="2894" y="39982"/>
                    <a:pt x="3069" y="39719"/>
                    <a:pt x="3069" y="39544"/>
                  </a:cubicBezTo>
                  <a:cubicBezTo>
                    <a:pt x="3069" y="39106"/>
                    <a:pt x="3244" y="38667"/>
                    <a:pt x="3332" y="38229"/>
                  </a:cubicBezTo>
                  <a:cubicBezTo>
                    <a:pt x="3507" y="37966"/>
                    <a:pt x="3507" y="37878"/>
                    <a:pt x="3595" y="37615"/>
                  </a:cubicBezTo>
                  <a:lnTo>
                    <a:pt x="3595" y="37615"/>
                  </a:lnTo>
                  <a:cubicBezTo>
                    <a:pt x="3595" y="37790"/>
                    <a:pt x="3507" y="37878"/>
                    <a:pt x="3507" y="37966"/>
                  </a:cubicBezTo>
                  <a:cubicBezTo>
                    <a:pt x="3770" y="37177"/>
                    <a:pt x="4034" y="36475"/>
                    <a:pt x="4209" y="35598"/>
                  </a:cubicBezTo>
                  <a:lnTo>
                    <a:pt x="4910" y="33231"/>
                  </a:lnTo>
                  <a:lnTo>
                    <a:pt x="5612" y="30951"/>
                  </a:lnTo>
                  <a:lnTo>
                    <a:pt x="6226" y="28672"/>
                  </a:lnTo>
                  <a:cubicBezTo>
                    <a:pt x="6489" y="28233"/>
                    <a:pt x="6664" y="27707"/>
                    <a:pt x="6752" y="27269"/>
                  </a:cubicBezTo>
                  <a:cubicBezTo>
                    <a:pt x="6927" y="26830"/>
                    <a:pt x="7102" y="26217"/>
                    <a:pt x="7190" y="25778"/>
                  </a:cubicBezTo>
                  <a:cubicBezTo>
                    <a:pt x="7453" y="24901"/>
                    <a:pt x="7804" y="23937"/>
                    <a:pt x="8067" y="23060"/>
                  </a:cubicBezTo>
                  <a:lnTo>
                    <a:pt x="8768" y="21131"/>
                  </a:lnTo>
                  <a:cubicBezTo>
                    <a:pt x="9207" y="20079"/>
                    <a:pt x="9557" y="19202"/>
                    <a:pt x="9820" y="18238"/>
                  </a:cubicBezTo>
                  <a:cubicBezTo>
                    <a:pt x="10171" y="17361"/>
                    <a:pt x="10434" y="16484"/>
                    <a:pt x="10697" y="15607"/>
                  </a:cubicBezTo>
                  <a:cubicBezTo>
                    <a:pt x="11048" y="14643"/>
                    <a:pt x="11486" y="13766"/>
                    <a:pt x="11837" y="12802"/>
                  </a:cubicBezTo>
                  <a:cubicBezTo>
                    <a:pt x="12188" y="11662"/>
                    <a:pt x="12626" y="10610"/>
                    <a:pt x="12977" y="9470"/>
                  </a:cubicBezTo>
                  <a:cubicBezTo>
                    <a:pt x="13415" y="8418"/>
                    <a:pt x="13766" y="7365"/>
                    <a:pt x="14204" y="6313"/>
                  </a:cubicBezTo>
                  <a:cubicBezTo>
                    <a:pt x="14555" y="5612"/>
                    <a:pt x="14906" y="4910"/>
                    <a:pt x="15081" y="4209"/>
                  </a:cubicBezTo>
                  <a:close/>
                  <a:moveTo>
                    <a:pt x="14643" y="0"/>
                  </a:moveTo>
                  <a:cubicBezTo>
                    <a:pt x="14467" y="0"/>
                    <a:pt x="14204" y="0"/>
                    <a:pt x="14029" y="176"/>
                  </a:cubicBezTo>
                  <a:cubicBezTo>
                    <a:pt x="13941" y="176"/>
                    <a:pt x="13766" y="263"/>
                    <a:pt x="13678" y="351"/>
                  </a:cubicBezTo>
                  <a:cubicBezTo>
                    <a:pt x="13328" y="702"/>
                    <a:pt x="13152" y="1140"/>
                    <a:pt x="13240" y="1578"/>
                  </a:cubicBezTo>
                  <a:cubicBezTo>
                    <a:pt x="12802" y="2806"/>
                    <a:pt x="12275" y="3946"/>
                    <a:pt x="11837" y="5173"/>
                  </a:cubicBezTo>
                  <a:cubicBezTo>
                    <a:pt x="11311" y="6489"/>
                    <a:pt x="10873" y="7891"/>
                    <a:pt x="10259" y="9207"/>
                  </a:cubicBezTo>
                  <a:cubicBezTo>
                    <a:pt x="9996" y="9908"/>
                    <a:pt x="9733" y="10522"/>
                    <a:pt x="9557" y="11223"/>
                  </a:cubicBezTo>
                  <a:cubicBezTo>
                    <a:pt x="9207" y="11837"/>
                    <a:pt x="8944" y="12451"/>
                    <a:pt x="8768" y="13065"/>
                  </a:cubicBezTo>
                  <a:cubicBezTo>
                    <a:pt x="8505" y="13854"/>
                    <a:pt x="8242" y="14643"/>
                    <a:pt x="7979" y="15344"/>
                  </a:cubicBezTo>
                  <a:cubicBezTo>
                    <a:pt x="7891" y="16046"/>
                    <a:pt x="7628" y="16660"/>
                    <a:pt x="7453" y="17273"/>
                  </a:cubicBezTo>
                  <a:cubicBezTo>
                    <a:pt x="7453" y="17449"/>
                    <a:pt x="7365" y="17536"/>
                    <a:pt x="7365" y="17712"/>
                  </a:cubicBezTo>
                  <a:cubicBezTo>
                    <a:pt x="7102" y="18238"/>
                    <a:pt x="6927" y="18852"/>
                    <a:pt x="6664" y="19465"/>
                  </a:cubicBezTo>
                  <a:cubicBezTo>
                    <a:pt x="6313" y="20079"/>
                    <a:pt x="6138" y="20868"/>
                    <a:pt x="5875" y="21482"/>
                  </a:cubicBezTo>
                  <a:cubicBezTo>
                    <a:pt x="5699" y="22359"/>
                    <a:pt x="5349" y="23411"/>
                    <a:pt x="4998" y="24288"/>
                  </a:cubicBezTo>
                  <a:cubicBezTo>
                    <a:pt x="4735" y="25164"/>
                    <a:pt x="4472" y="26041"/>
                    <a:pt x="4121" y="26918"/>
                  </a:cubicBezTo>
                  <a:cubicBezTo>
                    <a:pt x="3858" y="27795"/>
                    <a:pt x="3507" y="28672"/>
                    <a:pt x="3244" y="29549"/>
                  </a:cubicBezTo>
                  <a:cubicBezTo>
                    <a:pt x="2981" y="30250"/>
                    <a:pt x="2718" y="31127"/>
                    <a:pt x="2543" y="31916"/>
                  </a:cubicBezTo>
                  <a:cubicBezTo>
                    <a:pt x="2192" y="32793"/>
                    <a:pt x="1929" y="33582"/>
                    <a:pt x="1754" y="34459"/>
                  </a:cubicBezTo>
                  <a:cubicBezTo>
                    <a:pt x="1491" y="35335"/>
                    <a:pt x="1315" y="36125"/>
                    <a:pt x="1052" y="36826"/>
                  </a:cubicBezTo>
                  <a:cubicBezTo>
                    <a:pt x="1052" y="37089"/>
                    <a:pt x="965" y="37440"/>
                    <a:pt x="877" y="37615"/>
                  </a:cubicBezTo>
                  <a:cubicBezTo>
                    <a:pt x="614" y="38053"/>
                    <a:pt x="526" y="38492"/>
                    <a:pt x="439" y="38930"/>
                  </a:cubicBezTo>
                  <a:cubicBezTo>
                    <a:pt x="351" y="39281"/>
                    <a:pt x="351" y="39719"/>
                    <a:pt x="176" y="40070"/>
                  </a:cubicBezTo>
                  <a:cubicBezTo>
                    <a:pt x="88" y="40245"/>
                    <a:pt x="0" y="40596"/>
                    <a:pt x="88" y="40947"/>
                  </a:cubicBezTo>
                  <a:cubicBezTo>
                    <a:pt x="0" y="41122"/>
                    <a:pt x="0" y="41210"/>
                    <a:pt x="0" y="41473"/>
                  </a:cubicBezTo>
                  <a:cubicBezTo>
                    <a:pt x="88" y="41561"/>
                    <a:pt x="88" y="41648"/>
                    <a:pt x="88" y="41824"/>
                  </a:cubicBezTo>
                  <a:cubicBezTo>
                    <a:pt x="88" y="41999"/>
                    <a:pt x="176" y="42262"/>
                    <a:pt x="439" y="42350"/>
                  </a:cubicBezTo>
                  <a:lnTo>
                    <a:pt x="1140" y="43139"/>
                  </a:lnTo>
                  <a:cubicBezTo>
                    <a:pt x="1403" y="43314"/>
                    <a:pt x="1754" y="43577"/>
                    <a:pt x="2017" y="43665"/>
                  </a:cubicBezTo>
                  <a:cubicBezTo>
                    <a:pt x="2718" y="44016"/>
                    <a:pt x="3332" y="44103"/>
                    <a:pt x="4034" y="44279"/>
                  </a:cubicBezTo>
                  <a:cubicBezTo>
                    <a:pt x="4472" y="44454"/>
                    <a:pt x="4998" y="44630"/>
                    <a:pt x="5524" y="44717"/>
                  </a:cubicBezTo>
                  <a:cubicBezTo>
                    <a:pt x="6226" y="44893"/>
                    <a:pt x="6839" y="45068"/>
                    <a:pt x="7541" y="45156"/>
                  </a:cubicBezTo>
                  <a:cubicBezTo>
                    <a:pt x="10259" y="45769"/>
                    <a:pt x="12889" y="46295"/>
                    <a:pt x="15520" y="47085"/>
                  </a:cubicBezTo>
                  <a:cubicBezTo>
                    <a:pt x="16046" y="47260"/>
                    <a:pt x="16747" y="47523"/>
                    <a:pt x="17273" y="47611"/>
                  </a:cubicBezTo>
                  <a:cubicBezTo>
                    <a:pt x="17975" y="47786"/>
                    <a:pt x="18501" y="47961"/>
                    <a:pt x="19115" y="48137"/>
                  </a:cubicBezTo>
                  <a:cubicBezTo>
                    <a:pt x="20430" y="48575"/>
                    <a:pt x="21745" y="48838"/>
                    <a:pt x="23060" y="49189"/>
                  </a:cubicBezTo>
                  <a:cubicBezTo>
                    <a:pt x="24375" y="49364"/>
                    <a:pt x="25691" y="49803"/>
                    <a:pt x="27006" y="50241"/>
                  </a:cubicBezTo>
                  <a:cubicBezTo>
                    <a:pt x="27620" y="50329"/>
                    <a:pt x="28233" y="50592"/>
                    <a:pt x="28935" y="50679"/>
                  </a:cubicBezTo>
                  <a:cubicBezTo>
                    <a:pt x="29548" y="50767"/>
                    <a:pt x="30162" y="51030"/>
                    <a:pt x="30776" y="51118"/>
                  </a:cubicBezTo>
                  <a:lnTo>
                    <a:pt x="32442" y="51469"/>
                  </a:lnTo>
                  <a:cubicBezTo>
                    <a:pt x="32968" y="51556"/>
                    <a:pt x="33406" y="51644"/>
                    <a:pt x="33933" y="51819"/>
                  </a:cubicBezTo>
                  <a:cubicBezTo>
                    <a:pt x="34809" y="51995"/>
                    <a:pt x="35686" y="52258"/>
                    <a:pt x="36563" y="52345"/>
                  </a:cubicBezTo>
                  <a:cubicBezTo>
                    <a:pt x="37352" y="52433"/>
                    <a:pt x="38053" y="52696"/>
                    <a:pt x="38755" y="52784"/>
                  </a:cubicBezTo>
                  <a:lnTo>
                    <a:pt x="39018" y="52784"/>
                  </a:lnTo>
                  <a:cubicBezTo>
                    <a:pt x="39193" y="53134"/>
                    <a:pt x="39544" y="53134"/>
                    <a:pt x="39895" y="53222"/>
                  </a:cubicBezTo>
                  <a:cubicBezTo>
                    <a:pt x="40333" y="53310"/>
                    <a:pt x="40684" y="53310"/>
                    <a:pt x="41122" y="53398"/>
                  </a:cubicBezTo>
                  <a:cubicBezTo>
                    <a:pt x="41298" y="53398"/>
                    <a:pt x="41385" y="53573"/>
                    <a:pt x="41648" y="53573"/>
                  </a:cubicBezTo>
                  <a:cubicBezTo>
                    <a:pt x="41824" y="53573"/>
                    <a:pt x="42174" y="53661"/>
                    <a:pt x="42437" y="53661"/>
                  </a:cubicBezTo>
                  <a:cubicBezTo>
                    <a:pt x="42613" y="53748"/>
                    <a:pt x="42964" y="53748"/>
                    <a:pt x="43139" y="53836"/>
                  </a:cubicBezTo>
                  <a:lnTo>
                    <a:pt x="44454" y="54187"/>
                  </a:lnTo>
                  <a:cubicBezTo>
                    <a:pt x="44893" y="54187"/>
                    <a:pt x="45331" y="54187"/>
                    <a:pt x="45682" y="54011"/>
                  </a:cubicBezTo>
                  <a:cubicBezTo>
                    <a:pt x="46120" y="53748"/>
                    <a:pt x="46383" y="53573"/>
                    <a:pt x="46558" y="53222"/>
                  </a:cubicBezTo>
                  <a:cubicBezTo>
                    <a:pt x="46646" y="53134"/>
                    <a:pt x="46646" y="52959"/>
                    <a:pt x="46822" y="52871"/>
                  </a:cubicBezTo>
                  <a:cubicBezTo>
                    <a:pt x="46909" y="52521"/>
                    <a:pt x="46997" y="52345"/>
                    <a:pt x="47085" y="51995"/>
                  </a:cubicBezTo>
                  <a:cubicBezTo>
                    <a:pt x="47260" y="51644"/>
                    <a:pt x="47260" y="51469"/>
                    <a:pt x="47260" y="51118"/>
                  </a:cubicBezTo>
                  <a:cubicBezTo>
                    <a:pt x="47348" y="49890"/>
                    <a:pt x="46997" y="48750"/>
                    <a:pt x="46471" y="47611"/>
                  </a:cubicBezTo>
                  <a:cubicBezTo>
                    <a:pt x="46208" y="46997"/>
                    <a:pt x="46032" y="46383"/>
                    <a:pt x="45945" y="45857"/>
                  </a:cubicBezTo>
                  <a:cubicBezTo>
                    <a:pt x="45682" y="45331"/>
                    <a:pt x="45331" y="44717"/>
                    <a:pt x="45068" y="44191"/>
                  </a:cubicBezTo>
                  <a:cubicBezTo>
                    <a:pt x="44717" y="43577"/>
                    <a:pt x="44279" y="42876"/>
                    <a:pt x="43928" y="42262"/>
                  </a:cubicBezTo>
                  <a:cubicBezTo>
                    <a:pt x="43490" y="41648"/>
                    <a:pt x="43139" y="41035"/>
                    <a:pt x="42876" y="40509"/>
                  </a:cubicBezTo>
                  <a:cubicBezTo>
                    <a:pt x="42087" y="39193"/>
                    <a:pt x="41298" y="37966"/>
                    <a:pt x="40421" y="36738"/>
                  </a:cubicBezTo>
                  <a:lnTo>
                    <a:pt x="38492" y="33757"/>
                  </a:lnTo>
                  <a:cubicBezTo>
                    <a:pt x="37352" y="32091"/>
                    <a:pt x="36388" y="30250"/>
                    <a:pt x="35160" y="28496"/>
                  </a:cubicBezTo>
                  <a:cubicBezTo>
                    <a:pt x="33933" y="26918"/>
                    <a:pt x="32793" y="25164"/>
                    <a:pt x="31653" y="23499"/>
                  </a:cubicBezTo>
                  <a:cubicBezTo>
                    <a:pt x="31477" y="23236"/>
                    <a:pt x="31302" y="22972"/>
                    <a:pt x="31127" y="22709"/>
                  </a:cubicBezTo>
                  <a:cubicBezTo>
                    <a:pt x="31039" y="22359"/>
                    <a:pt x="30776" y="22183"/>
                    <a:pt x="30688" y="21920"/>
                  </a:cubicBezTo>
                  <a:cubicBezTo>
                    <a:pt x="29987" y="20868"/>
                    <a:pt x="29373" y="19904"/>
                    <a:pt x="28584" y="18764"/>
                  </a:cubicBezTo>
                  <a:cubicBezTo>
                    <a:pt x="27970" y="17887"/>
                    <a:pt x="27269" y="16923"/>
                    <a:pt x="26655" y="15958"/>
                  </a:cubicBezTo>
                  <a:cubicBezTo>
                    <a:pt x="25954" y="14906"/>
                    <a:pt x="25428" y="13941"/>
                    <a:pt x="24726" y="12977"/>
                  </a:cubicBezTo>
                  <a:cubicBezTo>
                    <a:pt x="24463" y="12275"/>
                    <a:pt x="24112" y="11749"/>
                    <a:pt x="23674" y="11223"/>
                  </a:cubicBezTo>
                  <a:cubicBezTo>
                    <a:pt x="23236" y="10697"/>
                    <a:pt x="22885" y="10083"/>
                    <a:pt x="22534" y="9645"/>
                  </a:cubicBezTo>
                  <a:lnTo>
                    <a:pt x="21570" y="8330"/>
                  </a:lnTo>
                  <a:cubicBezTo>
                    <a:pt x="21219" y="7891"/>
                    <a:pt x="20956" y="7365"/>
                    <a:pt x="20605" y="6927"/>
                  </a:cubicBezTo>
                  <a:lnTo>
                    <a:pt x="19641" y="5612"/>
                  </a:lnTo>
                  <a:cubicBezTo>
                    <a:pt x="19290" y="5261"/>
                    <a:pt x="19027" y="4823"/>
                    <a:pt x="18852" y="4560"/>
                  </a:cubicBezTo>
                  <a:cubicBezTo>
                    <a:pt x="18413" y="3858"/>
                    <a:pt x="18062" y="3332"/>
                    <a:pt x="17624" y="2806"/>
                  </a:cubicBezTo>
                  <a:cubicBezTo>
                    <a:pt x="17273" y="2368"/>
                    <a:pt x="16835" y="1754"/>
                    <a:pt x="16572" y="1315"/>
                  </a:cubicBezTo>
                  <a:cubicBezTo>
                    <a:pt x="16396" y="1140"/>
                    <a:pt x="16221" y="877"/>
                    <a:pt x="15958" y="702"/>
                  </a:cubicBezTo>
                  <a:lnTo>
                    <a:pt x="15783" y="439"/>
                  </a:lnTo>
                  <a:cubicBezTo>
                    <a:pt x="15695" y="351"/>
                    <a:pt x="15520" y="351"/>
                    <a:pt x="15432" y="263"/>
                  </a:cubicBezTo>
                  <a:cubicBezTo>
                    <a:pt x="15257" y="176"/>
                    <a:pt x="14906" y="0"/>
                    <a:pt x="14643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3"/>
            <p:cNvSpPr/>
            <p:nvPr/>
          </p:nvSpPr>
          <p:spPr>
            <a:xfrm>
              <a:off x="1494125" y="1910525"/>
              <a:ext cx="594075" cy="644475"/>
            </a:xfrm>
            <a:custGeom>
              <a:avLst/>
              <a:gdLst/>
              <a:ahLst/>
              <a:cxnLst/>
              <a:rect l="l" t="t" r="r" b="b"/>
              <a:pathLst>
                <a:path w="23763" h="25779" extrusionOk="0">
                  <a:moveTo>
                    <a:pt x="6664" y="2982"/>
                  </a:moveTo>
                  <a:cubicBezTo>
                    <a:pt x="6752" y="2982"/>
                    <a:pt x="6752" y="3069"/>
                    <a:pt x="6840" y="3245"/>
                  </a:cubicBezTo>
                  <a:cubicBezTo>
                    <a:pt x="7103" y="3508"/>
                    <a:pt x="7278" y="3771"/>
                    <a:pt x="7541" y="4034"/>
                  </a:cubicBezTo>
                  <a:cubicBezTo>
                    <a:pt x="8067" y="4911"/>
                    <a:pt x="8506" y="5700"/>
                    <a:pt x="9032" y="6577"/>
                  </a:cubicBezTo>
                  <a:cubicBezTo>
                    <a:pt x="9032" y="6664"/>
                    <a:pt x="9207" y="6664"/>
                    <a:pt x="9207" y="6840"/>
                  </a:cubicBezTo>
                  <a:cubicBezTo>
                    <a:pt x="9470" y="7366"/>
                    <a:pt x="9909" y="7892"/>
                    <a:pt x="10259" y="8418"/>
                  </a:cubicBezTo>
                  <a:cubicBezTo>
                    <a:pt x="10610" y="8856"/>
                    <a:pt x="11049" y="9470"/>
                    <a:pt x="11399" y="9908"/>
                  </a:cubicBezTo>
                  <a:cubicBezTo>
                    <a:pt x="12013" y="10873"/>
                    <a:pt x="12802" y="11837"/>
                    <a:pt x="13416" y="12802"/>
                  </a:cubicBezTo>
                  <a:cubicBezTo>
                    <a:pt x="13767" y="13503"/>
                    <a:pt x="14205" y="14029"/>
                    <a:pt x="14556" y="14643"/>
                  </a:cubicBezTo>
                  <a:cubicBezTo>
                    <a:pt x="14819" y="15169"/>
                    <a:pt x="15169" y="15695"/>
                    <a:pt x="15608" y="16221"/>
                  </a:cubicBezTo>
                  <a:cubicBezTo>
                    <a:pt x="16046" y="16835"/>
                    <a:pt x="16485" y="17186"/>
                    <a:pt x="16835" y="17800"/>
                  </a:cubicBezTo>
                  <a:cubicBezTo>
                    <a:pt x="17186" y="18326"/>
                    <a:pt x="17625" y="18852"/>
                    <a:pt x="17975" y="19378"/>
                  </a:cubicBezTo>
                  <a:cubicBezTo>
                    <a:pt x="18151" y="19641"/>
                    <a:pt x="18238" y="19816"/>
                    <a:pt x="18326" y="20079"/>
                  </a:cubicBezTo>
                  <a:cubicBezTo>
                    <a:pt x="18852" y="20781"/>
                    <a:pt x="19290" y="21482"/>
                    <a:pt x="19729" y="22184"/>
                  </a:cubicBezTo>
                  <a:cubicBezTo>
                    <a:pt x="19729" y="22271"/>
                    <a:pt x="19817" y="22271"/>
                    <a:pt x="19817" y="22359"/>
                  </a:cubicBezTo>
                  <a:cubicBezTo>
                    <a:pt x="19466" y="22271"/>
                    <a:pt x="19290" y="22184"/>
                    <a:pt x="18940" y="22096"/>
                  </a:cubicBezTo>
                  <a:cubicBezTo>
                    <a:pt x="18414" y="21833"/>
                    <a:pt x="17800" y="21745"/>
                    <a:pt x="17186" y="21570"/>
                  </a:cubicBezTo>
                  <a:lnTo>
                    <a:pt x="15520" y="20956"/>
                  </a:lnTo>
                  <a:cubicBezTo>
                    <a:pt x="14906" y="20693"/>
                    <a:pt x="14293" y="20518"/>
                    <a:pt x="13679" y="20255"/>
                  </a:cubicBezTo>
                  <a:cubicBezTo>
                    <a:pt x="13153" y="20079"/>
                    <a:pt x="12539" y="19816"/>
                    <a:pt x="12013" y="19729"/>
                  </a:cubicBezTo>
                  <a:cubicBezTo>
                    <a:pt x="11399" y="19641"/>
                    <a:pt x="10785" y="19378"/>
                    <a:pt x="10259" y="19290"/>
                  </a:cubicBezTo>
                  <a:cubicBezTo>
                    <a:pt x="9733" y="19203"/>
                    <a:pt x="9207" y="18940"/>
                    <a:pt x="8593" y="18852"/>
                  </a:cubicBezTo>
                  <a:cubicBezTo>
                    <a:pt x="7278" y="18501"/>
                    <a:pt x="5963" y="17975"/>
                    <a:pt x="4648" y="17624"/>
                  </a:cubicBezTo>
                  <a:cubicBezTo>
                    <a:pt x="4209" y="17537"/>
                    <a:pt x="3683" y="17449"/>
                    <a:pt x="3157" y="17186"/>
                  </a:cubicBezTo>
                  <a:cubicBezTo>
                    <a:pt x="2894" y="17186"/>
                    <a:pt x="2807" y="17098"/>
                    <a:pt x="2719" y="17098"/>
                  </a:cubicBezTo>
                  <a:cubicBezTo>
                    <a:pt x="2807" y="16748"/>
                    <a:pt x="2807" y="16485"/>
                    <a:pt x="2894" y="16134"/>
                  </a:cubicBezTo>
                  <a:cubicBezTo>
                    <a:pt x="2982" y="15608"/>
                    <a:pt x="3157" y="15169"/>
                    <a:pt x="3245" y="14731"/>
                  </a:cubicBezTo>
                  <a:cubicBezTo>
                    <a:pt x="3245" y="14468"/>
                    <a:pt x="3245" y="14117"/>
                    <a:pt x="3333" y="13854"/>
                  </a:cubicBezTo>
                  <a:cubicBezTo>
                    <a:pt x="3596" y="13153"/>
                    <a:pt x="3771" y="12539"/>
                    <a:pt x="3946" y="11837"/>
                  </a:cubicBezTo>
                  <a:lnTo>
                    <a:pt x="4209" y="10522"/>
                  </a:lnTo>
                  <a:cubicBezTo>
                    <a:pt x="4297" y="10172"/>
                    <a:pt x="4472" y="9733"/>
                    <a:pt x="4560" y="9295"/>
                  </a:cubicBezTo>
                  <a:cubicBezTo>
                    <a:pt x="4560" y="9032"/>
                    <a:pt x="4648" y="8769"/>
                    <a:pt x="4823" y="8418"/>
                  </a:cubicBezTo>
                  <a:cubicBezTo>
                    <a:pt x="4911" y="8155"/>
                    <a:pt x="4999" y="7892"/>
                    <a:pt x="5086" y="7629"/>
                  </a:cubicBezTo>
                  <a:cubicBezTo>
                    <a:pt x="5174" y="7278"/>
                    <a:pt x="5349" y="7015"/>
                    <a:pt x="5437" y="6752"/>
                  </a:cubicBezTo>
                  <a:cubicBezTo>
                    <a:pt x="5525" y="6401"/>
                    <a:pt x="5612" y="6138"/>
                    <a:pt x="5788" y="5875"/>
                  </a:cubicBezTo>
                  <a:cubicBezTo>
                    <a:pt x="5963" y="5174"/>
                    <a:pt x="6051" y="4648"/>
                    <a:pt x="6314" y="3946"/>
                  </a:cubicBezTo>
                  <a:cubicBezTo>
                    <a:pt x="6401" y="3771"/>
                    <a:pt x="6401" y="3420"/>
                    <a:pt x="6489" y="3245"/>
                  </a:cubicBezTo>
                  <a:cubicBezTo>
                    <a:pt x="6664" y="3069"/>
                    <a:pt x="6664" y="3069"/>
                    <a:pt x="6664" y="2982"/>
                  </a:cubicBezTo>
                  <a:close/>
                  <a:moveTo>
                    <a:pt x="6138" y="1"/>
                  </a:moveTo>
                  <a:cubicBezTo>
                    <a:pt x="5875" y="176"/>
                    <a:pt x="5700" y="176"/>
                    <a:pt x="5525" y="264"/>
                  </a:cubicBezTo>
                  <a:cubicBezTo>
                    <a:pt x="5437" y="351"/>
                    <a:pt x="5262" y="439"/>
                    <a:pt x="5086" y="614"/>
                  </a:cubicBezTo>
                  <a:cubicBezTo>
                    <a:pt x="4911" y="790"/>
                    <a:pt x="4648" y="1053"/>
                    <a:pt x="4560" y="1228"/>
                  </a:cubicBezTo>
                  <a:cubicBezTo>
                    <a:pt x="4209" y="1754"/>
                    <a:pt x="4034" y="2368"/>
                    <a:pt x="3946" y="2982"/>
                  </a:cubicBezTo>
                  <a:cubicBezTo>
                    <a:pt x="3771" y="3332"/>
                    <a:pt x="3771" y="3508"/>
                    <a:pt x="3683" y="3771"/>
                  </a:cubicBezTo>
                  <a:cubicBezTo>
                    <a:pt x="3596" y="4122"/>
                    <a:pt x="3596" y="4385"/>
                    <a:pt x="3420" y="4735"/>
                  </a:cubicBezTo>
                  <a:cubicBezTo>
                    <a:pt x="3245" y="5437"/>
                    <a:pt x="2982" y="5963"/>
                    <a:pt x="2807" y="6489"/>
                  </a:cubicBezTo>
                  <a:cubicBezTo>
                    <a:pt x="2719" y="6840"/>
                    <a:pt x="2456" y="7278"/>
                    <a:pt x="2368" y="7716"/>
                  </a:cubicBezTo>
                  <a:cubicBezTo>
                    <a:pt x="2280" y="8067"/>
                    <a:pt x="2193" y="8506"/>
                    <a:pt x="2017" y="8944"/>
                  </a:cubicBezTo>
                  <a:cubicBezTo>
                    <a:pt x="1930" y="9470"/>
                    <a:pt x="1754" y="9908"/>
                    <a:pt x="1579" y="10435"/>
                  </a:cubicBezTo>
                  <a:cubicBezTo>
                    <a:pt x="1491" y="10873"/>
                    <a:pt x="1404" y="11399"/>
                    <a:pt x="1316" y="11837"/>
                  </a:cubicBezTo>
                  <a:lnTo>
                    <a:pt x="965" y="13153"/>
                  </a:lnTo>
                  <a:cubicBezTo>
                    <a:pt x="878" y="13591"/>
                    <a:pt x="878" y="14205"/>
                    <a:pt x="702" y="14643"/>
                  </a:cubicBezTo>
                  <a:lnTo>
                    <a:pt x="439" y="15958"/>
                  </a:lnTo>
                  <a:cubicBezTo>
                    <a:pt x="264" y="16485"/>
                    <a:pt x="176" y="16923"/>
                    <a:pt x="88" y="17361"/>
                  </a:cubicBezTo>
                  <a:cubicBezTo>
                    <a:pt x="1" y="17887"/>
                    <a:pt x="176" y="18589"/>
                    <a:pt x="702" y="18852"/>
                  </a:cubicBezTo>
                  <a:cubicBezTo>
                    <a:pt x="965" y="19027"/>
                    <a:pt x="1053" y="19115"/>
                    <a:pt x="1316" y="19203"/>
                  </a:cubicBezTo>
                  <a:cubicBezTo>
                    <a:pt x="1491" y="19290"/>
                    <a:pt x="1842" y="19378"/>
                    <a:pt x="2193" y="19553"/>
                  </a:cubicBezTo>
                  <a:cubicBezTo>
                    <a:pt x="2631" y="19729"/>
                    <a:pt x="3070" y="19816"/>
                    <a:pt x="3508" y="19992"/>
                  </a:cubicBezTo>
                  <a:cubicBezTo>
                    <a:pt x="3946" y="20079"/>
                    <a:pt x="4472" y="20255"/>
                    <a:pt x="4911" y="20430"/>
                  </a:cubicBezTo>
                  <a:cubicBezTo>
                    <a:pt x="5437" y="20605"/>
                    <a:pt x="6138" y="20693"/>
                    <a:pt x="6664" y="20956"/>
                  </a:cubicBezTo>
                  <a:cubicBezTo>
                    <a:pt x="7191" y="21132"/>
                    <a:pt x="7717" y="21307"/>
                    <a:pt x="8330" y="21395"/>
                  </a:cubicBezTo>
                  <a:cubicBezTo>
                    <a:pt x="8857" y="21482"/>
                    <a:pt x="9383" y="21745"/>
                    <a:pt x="9909" y="21833"/>
                  </a:cubicBezTo>
                  <a:cubicBezTo>
                    <a:pt x="10522" y="21921"/>
                    <a:pt x="11049" y="22184"/>
                    <a:pt x="11575" y="22271"/>
                  </a:cubicBezTo>
                  <a:cubicBezTo>
                    <a:pt x="12101" y="22359"/>
                    <a:pt x="12802" y="22622"/>
                    <a:pt x="13328" y="22797"/>
                  </a:cubicBezTo>
                  <a:cubicBezTo>
                    <a:pt x="14030" y="23061"/>
                    <a:pt x="14731" y="23236"/>
                    <a:pt x="15433" y="23587"/>
                  </a:cubicBezTo>
                  <a:cubicBezTo>
                    <a:pt x="16046" y="23937"/>
                    <a:pt x="16748" y="24113"/>
                    <a:pt x="17361" y="24376"/>
                  </a:cubicBezTo>
                  <a:cubicBezTo>
                    <a:pt x="17975" y="24551"/>
                    <a:pt x="18589" y="24814"/>
                    <a:pt x="19290" y="24990"/>
                  </a:cubicBezTo>
                  <a:cubicBezTo>
                    <a:pt x="20167" y="25340"/>
                    <a:pt x="20869" y="25516"/>
                    <a:pt x="21746" y="25779"/>
                  </a:cubicBezTo>
                  <a:cubicBezTo>
                    <a:pt x="22096" y="25779"/>
                    <a:pt x="22447" y="25779"/>
                    <a:pt x="22798" y="25691"/>
                  </a:cubicBezTo>
                  <a:cubicBezTo>
                    <a:pt x="23061" y="25428"/>
                    <a:pt x="23324" y="25253"/>
                    <a:pt x="23411" y="24902"/>
                  </a:cubicBezTo>
                  <a:cubicBezTo>
                    <a:pt x="23674" y="24639"/>
                    <a:pt x="23762" y="24463"/>
                    <a:pt x="23762" y="24113"/>
                  </a:cubicBezTo>
                  <a:lnTo>
                    <a:pt x="23762" y="23762"/>
                  </a:lnTo>
                  <a:cubicBezTo>
                    <a:pt x="23674" y="23587"/>
                    <a:pt x="23674" y="23411"/>
                    <a:pt x="23587" y="23411"/>
                  </a:cubicBezTo>
                  <a:cubicBezTo>
                    <a:pt x="23499" y="23411"/>
                    <a:pt x="23499" y="23236"/>
                    <a:pt x="23499" y="23236"/>
                  </a:cubicBezTo>
                  <a:cubicBezTo>
                    <a:pt x="22622" y="22096"/>
                    <a:pt x="22009" y="20869"/>
                    <a:pt x="21219" y="19641"/>
                  </a:cubicBezTo>
                  <a:cubicBezTo>
                    <a:pt x="20518" y="18413"/>
                    <a:pt x="19729" y="17274"/>
                    <a:pt x="18940" y="16134"/>
                  </a:cubicBezTo>
                  <a:cubicBezTo>
                    <a:pt x="18589" y="15608"/>
                    <a:pt x="18151" y="15169"/>
                    <a:pt x="17712" y="14643"/>
                  </a:cubicBezTo>
                  <a:cubicBezTo>
                    <a:pt x="17361" y="14029"/>
                    <a:pt x="16923" y="13503"/>
                    <a:pt x="16572" y="12977"/>
                  </a:cubicBezTo>
                  <a:lnTo>
                    <a:pt x="14293" y="9645"/>
                  </a:lnTo>
                  <a:cubicBezTo>
                    <a:pt x="13854" y="9032"/>
                    <a:pt x="13416" y="8506"/>
                    <a:pt x="12977" y="7804"/>
                  </a:cubicBezTo>
                  <a:cubicBezTo>
                    <a:pt x="12451" y="7190"/>
                    <a:pt x="11925" y="6489"/>
                    <a:pt x="11487" y="5700"/>
                  </a:cubicBezTo>
                  <a:lnTo>
                    <a:pt x="11487" y="5612"/>
                  </a:lnTo>
                  <a:cubicBezTo>
                    <a:pt x="11312" y="5612"/>
                    <a:pt x="11312" y="5524"/>
                    <a:pt x="11224" y="5437"/>
                  </a:cubicBezTo>
                  <a:cubicBezTo>
                    <a:pt x="10785" y="4648"/>
                    <a:pt x="10259" y="3859"/>
                    <a:pt x="9821" y="3069"/>
                  </a:cubicBezTo>
                  <a:cubicBezTo>
                    <a:pt x="9470" y="2631"/>
                    <a:pt x="9295" y="2193"/>
                    <a:pt x="8944" y="1754"/>
                  </a:cubicBezTo>
                  <a:cubicBezTo>
                    <a:pt x="8593" y="1316"/>
                    <a:pt x="8418" y="1053"/>
                    <a:pt x="8067" y="702"/>
                  </a:cubicBezTo>
                  <a:cubicBezTo>
                    <a:pt x="7717" y="439"/>
                    <a:pt x="7541" y="264"/>
                    <a:pt x="7191" y="176"/>
                  </a:cubicBezTo>
                  <a:cubicBezTo>
                    <a:pt x="7015" y="1"/>
                    <a:pt x="6752" y="1"/>
                    <a:pt x="666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9" name="Google Shape;889;p43"/>
          <p:cNvGrpSpPr/>
          <p:nvPr/>
        </p:nvGrpSpPr>
        <p:grpSpPr>
          <a:xfrm rot="-2700000">
            <a:off x="701388" y="482626"/>
            <a:ext cx="1284975" cy="1516186"/>
            <a:chOff x="4475375" y="3939175"/>
            <a:chExt cx="972300" cy="1147250"/>
          </a:xfrm>
        </p:grpSpPr>
        <p:sp>
          <p:nvSpPr>
            <p:cNvPr id="890" name="Google Shape;890;p43"/>
            <p:cNvSpPr/>
            <p:nvPr/>
          </p:nvSpPr>
          <p:spPr>
            <a:xfrm>
              <a:off x="4495275" y="3939950"/>
              <a:ext cx="952400" cy="1083775"/>
            </a:xfrm>
            <a:custGeom>
              <a:avLst/>
              <a:gdLst/>
              <a:ahLst/>
              <a:cxnLst/>
              <a:rect l="l" t="t" r="r" b="b"/>
              <a:pathLst>
                <a:path w="38096" h="43351" extrusionOk="0">
                  <a:moveTo>
                    <a:pt x="31125" y="1"/>
                  </a:moveTo>
                  <a:cubicBezTo>
                    <a:pt x="29145" y="1"/>
                    <a:pt x="27155" y="895"/>
                    <a:pt x="25782" y="2595"/>
                  </a:cubicBezTo>
                  <a:lnTo>
                    <a:pt x="1692" y="32454"/>
                  </a:lnTo>
                  <a:cubicBezTo>
                    <a:pt x="498" y="33906"/>
                    <a:pt x="1" y="35716"/>
                    <a:pt x="180" y="37427"/>
                  </a:cubicBezTo>
                  <a:cubicBezTo>
                    <a:pt x="219" y="38123"/>
                    <a:pt x="398" y="38799"/>
                    <a:pt x="677" y="39436"/>
                  </a:cubicBezTo>
                  <a:cubicBezTo>
                    <a:pt x="1075" y="40391"/>
                    <a:pt x="1692" y="41266"/>
                    <a:pt x="2547" y="41922"/>
                  </a:cubicBezTo>
                  <a:cubicBezTo>
                    <a:pt x="3164" y="42460"/>
                    <a:pt x="3880" y="42818"/>
                    <a:pt x="4636" y="43056"/>
                  </a:cubicBezTo>
                  <a:cubicBezTo>
                    <a:pt x="5267" y="43254"/>
                    <a:pt x="5924" y="43351"/>
                    <a:pt x="6584" y="43351"/>
                  </a:cubicBezTo>
                  <a:cubicBezTo>
                    <a:pt x="8584" y="43351"/>
                    <a:pt x="10605" y="42459"/>
                    <a:pt x="11996" y="40769"/>
                  </a:cubicBezTo>
                  <a:lnTo>
                    <a:pt x="36106" y="10949"/>
                  </a:lnTo>
                  <a:cubicBezTo>
                    <a:pt x="37916" y="8662"/>
                    <a:pt x="38095" y="5598"/>
                    <a:pt x="36782" y="3251"/>
                  </a:cubicBezTo>
                  <a:cubicBezTo>
                    <a:pt x="36384" y="2595"/>
                    <a:pt x="35887" y="1978"/>
                    <a:pt x="35231" y="1441"/>
                  </a:cubicBezTo>
                  <a:cubicBezTo>
                    <a:pt x="34395" y="745"/>
                    <a:pt x="33420" y="327"/>
                    <a:pt x="32406" y="128"/>
                  </a:cubicBezTo>
                  <a:cubicBezTo>
                    <a:pt x="31984" y="43"/>
                    <a:pt x="31555" y="1"/>
                    <a:pt x="311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3"/>
            <p:cNvSpPr/>
            <p:nvPr/>
          </p:nvSpPr>
          <p:spPr>
            <a:xfrm>
              <a:off x="4512175" y="3942625"/>
              <a:ext cx="903175" cy="1073750"/>
            </a:xfrm>
            <a:custGeom>
              <a:avLst/>
              <a:gdLst/>
              <a:ahLst/>
              <a:cxnLst/>
              <a:rect l="l" t="t" r="r" b="b"/>
              <a:pathLst>
                <a:path w="36127" h="42950" extrusionOk="0">
                  <a:moveTo>
                    <a:pt x="31750" y="1"/>
                  </a:moveTo>
                  <a:lnTo>
                    <a:pt x="1" y="39329"/>
                  </a:lnTo>
                  <a:cubicBezTo>
                    <a:pt x="399" y="40284"/>
                    <a:pt x="1016" y="41159"/>
                    <a:pt x="1891" y="41815"/>
                  </a:cubicBezTo>
                  <a:cubicBezTo>
                    <a:pt x="2507" y="42353"/>
                    <a:pt x="3224" y="42711"/>
                    <a:pt x="3980" y="42949"/>
                  </a:cubicBezTo>
                  <a:lnTo>
                    <a:pt x="36126" y="3124"/>
                  </a:lnTo>
                  <a:cubicBezTo>
                    <a:pt x="35728" y="2468"/>
                    <a:pt x="35231" y="1831"/>
                    <a:pt x="34594" y="1314"/>
                  </a:cubicBezTo>
                  <a:cubicBezTo>
                    <a:pt x="33739" y="618"/>
                    <a:pt x="32764" y="200"/>
                    <a:pt x="317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3"/>
            <p:cNvSpPr/>
            <p:nvPr/>
          </p:nvSpPr>
          <p:spPr>
            <a:xfrm>
              <a:off x="4475375" y="4830350"/>
              <a:ext cx="250175" cy="256075"/>
            </a:xfrm>
            <a:custGeom>
              <a:avLst/>
              <a:gdLst/>
              <a:ahLst/>
              <a:cxnLst/>
              <a:rect l="l" t="t" r="r" b="b"/>
              <a:pathLst>
                <a:path w="10007" h="10243" extrusionOk="0">
                  <a:moveTo>
                    <a:pt x="976" y="0"/>
                  </a:moveTo>
                  <a:cubicBezTo>
                    <a:pt x="976" y="0"/>
                    <a:pt x="147" y="9708"/>
                    <a:pt x="15" y="10221"/>
                  </a:cubicBezTo>
                  <a:lnTo>
                    <a:pt x="15" y="10221"/>
                  </a:lnTo>
                  <a:lnTo>
                    <a:pt x="10007" y="7281"/>
                  </a:lnTo>
                  <a:lnTo>
                    <a:pt x="976" y="0"/>
                  </a:lnTo>
                  <a:close/>
                  <a:moveTo>
                    <a:pt x="15" y="10221"/>
                  </a:moveTo>
                  <a:lnTo>
                    <a:pt x="1" y="10225"/>
                  </a:lnTo>
                  <a:cubicBezTo>
                    <a:pt x="2" y="10237"/>
                    <a:pt x="4" y="10242"/>
                    <a:pt x="6" y="10242"/>
                  </a:cubicBezTo>
                  <a:cubicBezTo>
                    <a:pt x="9" y="10242"/>
                    <a:pt x="12" y="10235"/>
                    <a:pt x="15" y="10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3"/>
            <p:cNvSpPr/>
            <p:nvPr/>
          </p:nvSpPr>
          <p:spPr>
            <a:xfrm>
              <a:off x="4475375" y="4989000"/>
              <a:ext cx="95025" cy="97000"/>
            </a:xfrm>
            <a:custGeom>
              <a:avLst/>
              <a:gdLst/>
              <a:ahLst/>
              <a:cxnLst/>
              <a:rect l="l" t="t" r="r" b="b"/>
              <a:pathLst>
                <a:path w="3801" h="3880" extrusionOk="0">
                  <a:moveTo>
                    <a:pt x="399" y="0"/>
                  </a:moveTo>
                  <a:cubicBezTo>
                    <a:pt x="220" y="1950"/>
                    <a:pt x="61" y="3680"/>
                    <a:pt x="1" y="3879"/>
                  </a:cubicBezTo>
                  <a:lnTo>
                    <a:pt x="3800" y="2745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3"/>
            <p:cNvSpPr/>
            <p:nvPr/>
          </p:nvSpPr>
          <p:spPr>
            <a:xfrm>
              <a:off x="5127375" y="3939175"/>
              <a:ext cx="320300" cy="287950"/>
            </a:xfrm>
            <a:custGeom>
              <a:avLst/>
              <a:gdLst/>
              <a:ahLst/>
              <a:cxnLst/>
              <a:rect l="l" t="t" r="r" b="b"/>
              <a:pathLst>
                <a:path w="12812" h="11518" extrusionOk="0">
                  <a:moveTo>
                    <a:pt x="5846" y="0"/>
                  </a:moveTo>
                  <a:cubicBezTo>
                    <a:pt x="3845" y="0"/>
                    <a:pt x="1842" y="889"/>
                    <a:pt x="478" y="2566"/>
                  </a:cubicBezTo>
                  <a:lnTo>
                    <a:pt x="0" y="3163"/>
                  </a:lnTo>
                  <a:lnTo>
                    <a:pt x="10325" y="11518"/>
                  </a:lnTo>
                  <a:lnTo>
                    <a:pt x="10802" y="10921"/>
                  </a:lnTo>
                  <a:cubicBezTo>
                    <a:pt x="12632" y="8673"/>
                    <a:pt x="12811" y="5590"/>
                    <a:pt x="11478" y="3242"/>
                  </a:cubicBezTo>
                  <a:cubicBezTo>
                    <a:pt x="11080" y="2566"/>
                    <a:pt x="10583" y="1949"/>
                    <a:pt x="9927" y="1432"/>
                  </a:cubicBezTo>
                  <a:cubicBezTo>
                    <a:pt x="9091" y="756"/>
                    <a:pt x="8116" y="318"/>
                    <a:pt x="7102" y="119"/>
                  </a:cubicBezTo>
                  <a:cubicBezTo>
                    <a:pt x="6687" y="40"/>
                    <a:pt x="6267" y="0"/>
                    <a:pt x="5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3"/>
            <p:cNvSpPr/>
            <p:nvPr/>
          </p:nvSpPr>
          <p:spPr>
            <a:xfrm>
              <a:off x="5083600" y="3999875"/>
              <a:ext cx="317825" cy="263025"/>
            </a:xfrm>
            <a:custGeom>
              <a:avLst/>
              <a:gdLst/>
              <a:ahLst/>
              <a:cxnLst/>
              <a:rect l="l" t="t" r="r" b="b"/>
              <a:pathLst>
                <a:path w="12713" h="10521" extrusionOk="0">
                  <a:moveTo>
                    <a:pt x="1657" y="0"/>
                  </a:moveTo>
                  <a:cubicBezTo>
                    <a:pt x="1229" y="0"/>
                    <a:pt x="802" y="184"/>
                    <a:pt x="518" y="536"/>
                  </a:cubicBezTo>
                  <a:lnTo>
                    <a:pt x="498" y="575"/>
                  </a:lnTo>
                  <a:cubicBezTo>
                    <a:pt x="1" y="1192"/>
                    <a:pt x="80" y="2127"/>
                    <a:pt x="717" y="2624"/>
                  </a:cubicBezTo>
                  <a:lnTo>
                    <a:pt x="10126" y="10204"/>
                  </a:lnTo>
                  <a:cubicBezTo>
                    <a:pt x="10399" y="10417"/>
                    <a:pt x="10727" y="10520"/>
                    <a:pt x="11052" y="10520"/>
                  </a:cubicBezTo>
                  <a:cubicBezTo>
                    <a:pt x="11484" y="10520"/>
                    <a:pt x="11911" y="10337"/>
                    <a:pt x="12195" y="9985"/>
                  </a:cubicBezTo>
                  <a:lnTo>
                    <a:pt x="12215" y="9965"/>
                  </a:lnTo>
                  <a:cubicBezTo>
                    <a:pt x="12712" y="9348"/>
                    <a:pt x="12613" y="8393"/>
                    <a:pt x="11996" y="7896"/>
                  </a:cubicBezTo>
                  <a:lnTo>
                    <a:pt x="2567" y="317"/>
                  </a:lnTo>
                  <a:cubicBezTo>
                    <a:pt x="2302" y="104"/>
                    <a:pt x="1979" y="0"/>
                    <a:pt x="1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3"/>
            <p:cNvSpPr/>
            <p:nvPr/>
          </p:nvSpPr>
          <p:spPr>
            <a:xfrm>
              <a:off x="4999050" y="4110025"/>
              <a:ext cx="318325" cy="263775"/>
            </a:xfrm>
            <a:custGeom>
              <a:avLst/>
              <a:gdLst/>
              <a:ahLst/>
              <a:cxnLst/>
              <a:rect l="l" t="t" r="r" b="b"/>
              <a:pathLst>
                <a:path w="12733" h="10551" extrusionOk="0">
                  <a:moveTo>
                    <a:pt x="1651" y="1"/>
                  </a:moveTo>
                  <a:cubicBezTo>
                    <a:pt x="1222" y="1"/>
                    <a:pt x="800" y="194"/>
                    <a:pt x="518" y="566"/>
                  </a:cubicBezTo>
                  <a:lnTo>
                    <a:pt x="498" y="586"/>
                  </a:lnTo>
                  <a:cubicBezTo>
                    <a:pt x="1" y="1202"/>
                    <a:pt x="100" y="2157"/>
                    <a:pt x="717" y="2655"/>
                  </a:cubicBezTo>
                  <a:lnTo>
                    <a:pt x="10146" y="10234"/>
                  </a:lnTo>
                  <a:cubicBezTo>
                    <a:pt x="10411" y="10447"/>
                    <a:pt x="10734" y="10550"/>
                    <a:pt x="11056" y="10550"/>
                  </a:cubicBezTo>
                  <a:cubicBezTo>
                    <a:pt x="11484" y="10550"/>
                    <a:pt x="11911" y="10367"/>
                    <a:pt x="12195" y="10015"/>
                  </a:cubicBezTo>
                  <a:lnTo>
                    <a:pt x="12235" y="9995"/>
                  </a:lnTo>
                  <a:cubicBezTo>
                    <a:pt x="12732" y="9358"/>
                    <a:pt x="12633" y="8423"/>
                    <a:pt x="11996" y="7926"/>
                  </a:cubicBezTo>
                  <a:lnTo>
                    <a:pt x="2587" y="347"/>
                  </a:lnTo>
                  <a:cubicBezTo>
                    <a:pt x="2311" y="114"/>
                    <a:pt x="1979" y="1"/>
                    <a:pt x="16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3"/>
            <p:cNvSpPr/>
            <p:nvPr/>
          </p:nvSpPr>
          <p:spPr>
            <a:xfrm>
              <a:off x="5046300" y="4056775"/>
              <a:ext cx="318325" cy="263775"/>
            </a:xfrm>
            <a:custGeom>
              <a:avLst/>
              <a:gdLst/>
              <a:ahLst/>
              <a:cxnLst/>
              <a:rect l="l" t="t" r="r" b="b"/>
              <a:pathLst>
                <a:path w="12733" h="10551" extrusionOk="0">
                  <a:moveTo>
                    <a:pt x="1676" y="0"/>
                  </a:moveTo>
                  <a:cubicBezTo>
                    <a:pt x="1244" y="0"/>
                    <a:pt x="815" y="198"/>
                    <a:pt x="518" y="587"/>
                  </a:cubicBezTo>
                  <a:lnTo>
                    <a:pt x="498" y="607"/>
                  </a:lnTo>
                  <a:cubicBezTo>
                    <a:pt x="1" y="1224"/>
                    <a:pt x="100" y="2179"/>
                    <a:pt x="717" y="2676"/>
                  </a:cubicBezTo>
                  <a:lnTo>
                    <a:pt x="10146" y="10235"/>
                  </a:lnTo>
                  <a:cubicBezTo>
                    <a:pt x="10409" y="10447"/>
                    <a:pt x="10729" y="10550"/>
                    <a:pt x="11048" y="10550"/>
                  </a:cubicBezTo>
                  <a:cubicBezTo>
                    <a:pt x="11479" y="10550"/>
                    <a:pt x="11909" y="10362"/>
                    <a:pt x="12195" y="9996"/>
                  </a:cubicBezTo>
                  <a:lnTo>
                    <a:pt x="12235" y="9977"/>
                  </a:lnTo>
                  <a:cubicBezTo>
                    <a:pt x="12732" y="9360"/>
                    <a:pt x="12633" y="8405"/>
                    <a:pt x="11996" y="7908"/>
                  </a:cubicBezTo>
                  <a:lnTo>
                    <a:pt x="2587" y="329"/>
                  </a:lnTo>
                  <a:cubicBezTo>
                    <a:pt x="2316" y="109"/>
                    <a:pt x="1995" y="0"/>
                    <a:pt x="16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3"/>
            <p:cNvSpPr/>
            <p:nvPr/>
          </p:nvSpPr>
          <p:spPr>
            <a:xfrm>
              <a:off x="5342700" y="3993350"/>
              <a:ext cx="14450" cy="13950"/>
            </a:xfrm>
            <a:custGeom>
              <a:avLst/>
              <a:gdLst/>
              <a:ahLst/>
              <a:cxnLst/>
              <a:rect l="l" t="t" r="r" b="b"/>
              <a:pathLst>
                <a:path w="578" h="558" fill="none" extrusionOk="0">
                  <a:moveTo>
                    <a:pt x="1" y="1"/>
                  </a:moveTo>
                  <a:cubicBezTo>
                    <a:pt x="200" y="180"/>
                    <a:pt x="399" y="359"/>
                    <a:pt x="578" y="558"/>
                  </a:cubicBezTo>
                </a:path>
              </a:pathLst>
            </a:custGeom>
            <a:noFill/>
            <a:ln w="13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3"/>
            <p:cNvSpPr/>
            <p:nvPr/>
          </p:nvSpPr>
          <p:spPr>
            <a:xfrm>
              <a:off x="5226325" y="3970475"/>
              <a:ext cx="88550" cy="30375"/>
            </a:xfrm>
            <a:custGeom>
              <a:avLst/>
              <a:gdLst/>
              <a:ahLst/>
              <a:cxnLst/>
              <a:rect l="l" t="t" r="r" b="b"/>
              <a:pathLst>
                <a:path w="3542" h="1215" fill="none" extrusionOk="0">
                  <a:moveTo>
                    <a:pt x="1" y="1214"/>
                  </a:moveTo>
                  <a:cubicBezTo>
                    <a:pt x="976" y="478"/>
                    <a:pt x="2308" y="1"/>
                    <a:pt x="3542" y="339"/>
                  </a:cubicBezTo>
                </a:path>
              </a:pathLst>
            </a:custGeom>
            <a:noFill/>
            <a:ln w="134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3"/>
            <p:cNvSpPr/>
            <p:nvPr/>
          </p:nvSpPr>
          <p:spPr>
            <a:xfrm>
              <a:off x="5039850" y="4343975"/>
              <a:ext cx="39300" cy="35825"/>
            </a:xfrm>
            <a:custGeom>
              <a:avLst/>
              <a:gdLst/>
              <a:ahLst/>
              <a:cxnLst/>
              <a:rect l="l" t="t" r="r" b="b"/>
              <a:pathLst>
                <a:path w="1572" h="1433" fill="none" extrusionOk="0">
                  <a:moveTo>
                    <a:pt x="219" y="0"/>
                  </a:moveTo>
                  <a:cubicBezTo>
                    <a:pt x="0" y="796"/>
                    <a:pt x="856" y="1433"/>
                    <a:pt x="1572" y="1075"/>
                  </a:cubicBezTo>
                </a:path>
              </a:pathLst>
            </a:custGeom>
            <a:solidFill>
              <a:schemeClr val="lt2"/>
            </a:solidFill>
            <a:ln w="17900" cap="rnd" cmpd="sng">
              <a:solidFill>
                <a:srgbClr val="3C2B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3"/>
            <p:cNvSpPr/>
            <p:nvPr/>
          </p:nvSpPr>
          <p:spPr>
            <a:xfrm>
              <a:off x="5025425" y="4293250"/>
              <a:ext cx="31850" cy="29000"/>
            </a:xfrm>
            <a:custGeom>
              <a:avLst/>
              <a:gdLst/>
              <a:ahLst/>
              <a:cxnLst/>
              <a:rect l="l" t="t" r="r" b="b"/>
              <a:pathLst>
                <a:path w="1274" h="1160" extrusionOk="0">
                  <a:moveTo>
                    <a:pt x="647" y="0"/>
                  </a:moveTo>
                  <a:cubicBezTo>
                    <a:pt x="498" y="0"/>
                    <a:pt x="348" y="60"/>
                    <a:pt x="239" y="179"/>
                  </a:cubicBezTo>
                  <a:cubicBezTo>
                    <a:pt x="0" y="398"/>
                    <a:pt x="0" y="776"/>
                    <a:pt x="239" y="995"/>
                  </a:cubicBezTo>
                  <a:cubicBezTo>
                    <a:pt x="348" y="1104"/>
                    <a:pt x="498" y="1159"/>
                    <a:pt x="647" y="1159"/>
                  </a:cubicBezTo>
                  <a:cubicBezTo>
                    <a:pt x="796" y="1159"/>
                    <a:pt x="945" y="1104"/>
                    <a:pt x="1055" y="995"/>
                  </a:cubicBezTo>
                  <a:cubicBezTo>
                    <a:pt x="1273" y="776"/>
                    <a:pt x="1273" y="398"/>
                    <a:pt x="1055" y="179"/>
                  </a:cubicBezTo>
                  <a:cubicBezTo>
                    <a:pt x="945" y="60"/>
                    <a:pt x="796" y="0"/>
                    <a:pt x="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3"/>
            <p:cNvSpPr/>
            <p:nvPr/>
          </p:nvSpPr>
          <p:spPr>
            <a:xfrm>
              <a:off x="5099025" y="4342975"/>
              <a:ext cx="31850" cy="29000"/>
            </a:xfrm>
            <a:custGeom>
              <a:avLst/>
              <a:gdLst/>
              <a:ahLst/>
              <a:cxnLst/>
              <a:rect l="l" t="t" r="r" b="b"/>
              <a:pathLst>
                <a:path w="1274" h="1160" extrusionOk="0">
                  <a:moveTo>
                    <a:pt x="627" y="1"/>
                  </a:moveTo>
                  <a:cubicBezTo>
                    <a:pt x="478" y="1"/>
                    <a:pt x="329" y="60"/>
                    <a:pt x="219" y="180"/>
                  </a:cubicBezTo>
                  <a:cubicBezTo>
                    <a:pt x="0" y="398"/>
                    <a:pt x="0" y="776"/>
                    <a:pt x="219" y="995"/>
                  </a:cubicBezTo>
                  <a:cubicBezTo>
                    <a:pt x="329" y="1105"/>
                    <a:pt x="478" y="1159"/>
                    <a:pt x="627" y="1159"/>
                  </a:cubicBezTo>
                  <a:cubicBezTo>
                    <a:pt x="776" y="1159"/>
                    <a:pt x="925" y="1105"/>
                    <a:pt x="1035" y="995"/>
                  </a:cubicBezTo>
                  <a:cubicBezTo>
                    <a:pt x="1273" y="776"/>
                    <a:pt x="1273" y="398"/>
                    <a:pt x="1035" y="180"/>
                  </a:cubicBezTo>
                  <a:cubicBezTo>
                    <a:pt x="925" y="60"/>
                    <a:pt x="776" y="1"/>
                    <a:pt x="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3"/>
            <p:cNvSpPr/>
            <p:nvPr/>
          </p:nvSpPr>
          <p:spPr>
            <a:xfrm>
              <a:off x="5090575" y="4388225"/>
              <a:ext cx="76100" cy="76125"/>
            </a:xfrm>
            <a:custGeom>
              <a:avLst/>
              <a:gdLst/>
              <a:ahLst/>
              <a:cxnLst/>
              <a:rect l="l" t="t" r="r" b="b"/>
              <a:pathLst>
                <a:path w="3044" h="3045" extrusionOk="0">
                  <a:moveTo>
                    <a:pt x="1532" y="1"/>
                  </a:moveTo>
                  <a:cubicBezTo>
                    <a:pt x="677" y="1"/>
                    <a:pt x="0" y="677"/>
                    <a:pt x="0" y="1513"/>
                  </a:cubicBezTo>
                  <a:cubicBezTo>
                    <a:pt x="0" y="2368"/>
                    <a:pt x="677" y="3044"/>
                    <a:pt x="1532" y="3044"/>
                  </a:cubicBezTo>
                  <a:cubicBezTo>
                    <a:pt x="2367" y="3044"/>
                    <a:pt x="3044" y="2368"/>
                    <a:pt x="3044" y="1513"/>
                  </a:cubicBezTo>
                  <a:cubicBezTo>
                    <a:pt x="3044" y="697"/>
                    <a:pt x="2367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3"/>
            <p:cNvSpPr/>
            <p:nvPr/>
          </p:nvSpPr>
          <p:spPr>
            <a:xfrm>
              <a:off x="4931425" y="4282800"/>
              <a:ext cx="76125" cy="75625"/>
            </a:xfrm>
            <a:custGeom>
              <a:avLst/>
              <a:gdLst/>
              <a:ahLst/>
              <a:cxnLst/>
              <a:rect l="l" t="t" r="r" b="b"/>
              <a:pathLst>
                <a:path w="3045" h="3025" extrusionOk="0">
                  <a:moveTo>
                    <a:pt x="1532" y="1"/>
                  </a:moveTo>
                  <a:cubicBezTo>
                    <a:pt x="677" y="1"/>
                    <a:pt x="1" y="657"/>
                    <a:pt x="1" y="1512"/>
                  </a:cubicBezTo>
                  <a:cubicBezTo>
                    <a:pt x="1" y="2348"/>
                    <a:pt x="677" y="3024"/>
                    <a:pt x="1532" y="3024"/>
                  </a:cubicBezTo>
                  <a:cubicBezTo>
                    <a:pt x="2368" y="3024"/>
                    <a:pt x="3044" y="2348"/>
                    <a:pt x="3044" y="1512"/>
                  </a:cubicBezTo>
                  <a:cubicBezTo>
                    <a:pt x="3044" y="697"/>
                    <a:pt x="2368" y="1"/>
                    <a:pt x="1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5" name="Google Shape;905;p43"/>
          <p:cNvSpPr/>
          <p:nvPr/>
        </p:nvSpPr>
        <p:spPr>
          <a:xfrm rot="-4214020">
            <a:off x="1883101" y="1285794"/>
            <a:ext cx="215135" cy="189686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43"/>
          <p:cNvSpPr/>
          <p:nvPr/>
        </p:nvSpPr>
        <p:spPr>
          <a:xfrm rot="-4214001">
            <a:off x="1814210" y="1124068"/>
            <a:ext cx="99492" cy="87711"/>
          </a:xfrm>
          <a:custGeom>
            <a:avLst/>
            <a:gdLst/>
            <a:ahLst/>
            <a:cxnLst/>
            <a:rect l="l" t="t" r="r" b="b"/>
            <a:pathLst>
              <a:path w="12136" h="10699" extrusionOk="0">
                <a:moveTo>
                  <a:pt x="6069" y="1"/>
                </a:moveTo>
                <a:cubicBezTo>
                  <a:pt x="3975" y="1"/>
                  <a:pt x="1990" y="1241"/>
                  <a:pt x="1135" y="3296"/>
                </a:cubicBezTo>
                <a:cubicBezTo>
                  <a:pt x="1" y="6041"/>
                  <a:pt x="1294" y="9165"/>
                  <a:pt x="4019" y="10299"/>
                </a:cubicBezTo>
                <a:cubicBezTo>
                  <a:pt x="4682" y="10570"/>
                  <a:pt x="5371" y="10698"/>
                  <a:pt x="6048" y="10698"/>
                </a:cubicBezTo>
                <a:cubicBezTo>
                  <a:pt x="8154" y="10698"/>
                  <a:pt x="10159" y="9456"/>
                  <a:pt x="11001" y="7394"/>
                </a:cubicBezTo>
                <a:cubicBezTo>
                  <a:pt x="12135" y="4669"/>
                  <a:pt x="10842" y="1546"/>
                  <a:pt x="8117" y="412"/>
                </a:cubicBezTo>
                <a:cubicBezTo>
                  <a:pt x="7447" y="133"/>
                  <a:pt x="6752" y="1"/>
                  <a:pt x="606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9"/>
          <p:cNvSpPr txBox="1">
            <a:spLocks noGrp="1"/>
          </p:cNvSpPr>
          <p:nvPr>
            <p:ph type="title"/>
          </p:nvPr>
        </p:nvSpPr>
        <p:spPr>
          <a:xfrm>
            <a:off x="1884550" y="2758250"/>
            <a:ext cx="25326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 dirty="0"/>
              <a:t>1</a:t>
            </a:r>
            <a:endParaRPr sz="2800" dirty="0"/>
          </a:p>
        </p:txBody>
      </p:sp>
      <p:sp>
        <p:nvSpPr>
          <p:cNvPr id="691" name="Google Shape;691;p39"/>
          <p:cNvSpPr txBox="1">
            <a:spLocks noGrp="1"/>
          </p:cNvSpPr>
          <p:nvPr>
            <p:ph type="subTitle" idx="1"/>
          </p:nvPr>
        </p:nvSpPr>
        <p:spPr>
          <a:xfrm>
            <a:off x="1884551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Discutir en torno a un tema de contingencia e interés</a:t>
            </a:r>
            <a:endParaRPr dirty="0"/>
          </a:p>
        </p:txBody>
      </p:sp>
      <p:sp>
        <p:nvSpPr>
          <p:cNvPr id="692" name="Google Shape;692;p39"/>
          <p:cNvSpPr txBox="1">
            <a:spLocks noGrp="1"/>
          </p:cNvSpPr>
          <p:nvPr>
            <p:ph type="title" idx="2"/>
          </p:nvPr>
        </p:nvSpPr>
        <p:spPr>
          <a:xfrm>
            <a:off x="4679450" y="2758250"/>
            <a:ext cx="2580000" cy="4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00" dirty="0"/>
              <a:t>2</a:t>
            </a:r>
            <a:endParaRPr sz="2800" dirty="0"/>
          </a:p>
        </p:txBody>
      </p:sp>
      <p:sp>
        <p:nvSpPr>
          <p:cNvPr id="693" name="Google Shape;693;p39"/>
          <p:cNvSpPr txBox="1">
            <a:spLocks noGrp="1"/>
          </p:cNvSpPr>
          <p:nvPr>
            <p:ph type="subTitle" idx="3"/>
          </p:nvPr>
        </p:nvSpPr>
        <p:spPr>
          <a:xfrm>
            <a:off x="4679439" y="2954850"/>
            <a:ext cx="2580000" cy="10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Conocer estructura argumentativa</a:t>
            </a:r>
          </a:p>
        </p:txBody>
      </p:sp>
      <p:sp>
        <p:nvSpPr>
          <p:cNvPr id="694" name="Google Shape;694;p39"/>
          <p:cNvSpPr txBox="1">
            <a:spLocks noGrp="1"/>
          </p:cNvSpPr>
          <p:nvPr>
            <p:ph type="title" idx="4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dirty="0"/>
              <a:t>Objetivo de clase</a:t>
            </a:r>
            <a:endParaRPr dirty="0"/>
          </a:p>
        </p:txBody>
      </p:sp>
      <p:sp>
        <p:nvSpPr>
          <p:cNvPr id="695" name="Google Shape;695;p39"/>
          <p:cNvSpPr/>
          <p:nvPr/>
        </p:nvSpPr>
        <p:spPr>
          <a:xfrm rot="-8526139">
            <a:off x="5713118" y="2338168"/>
            <a:ext cx="512659" cy="402581"/>
          </a:xfrm>
          <a:custGeom>
            <a:avLst/>
            <a:gdLst/>
            <a:ahLst/>
            <a:cxnLst/>
            <a:rect l="l" t="t" r="r" b="b"/>
            <a:pathLst>
              <a:path w="44104" h="34634" extrusionOk="0">
                <a:moveTo>
                  <a:pt x="4296" y="5261"/>
                </a:moveTo>
                <a:cubicBezTo>
                  <a:pt x="4823" y="5349"/>
                  <a:pt x="5524" y="5612"/>
                  <a:pt x="6138" y="5787"/>
                </a:cubicBezTo>
                <a:cubicBezTo>
                  <a:pt x="6576" y="5875"/>
                  <a:pt x="7015" y="6138"/>
                  <a:pt x="7453" y="6226"/>
                </a:cubicBezTo>
                <a:cubicBezTo>
                  <a:pt x="7891" y="6313"/>
                  <a:pt x="8505" y="6576"/>
                  <a:pt x="8944" y="6664"/>
                </a:cubicBezTo>
                <a:cubicBezTo>
                  <a:pt x="10171" y="7190"/>
                  <a:pt x="11574" y="7891"/>
                  <a:pt x="12889" y="8418"/>
                </a:cubicBezTo>
                <a:cubicBezTo>
                  <a:pt x="12626" y="8768"/>
                  <a:pt x="12538" y="8944"/>
                  <a:pt x="12363" y="9294"/>
                </a:cubicBezTo>
                <a:lnTo>
                  <a:pt x="12100" y="9996"/>
                </a:lnTo>
                <a:cubicBezTo>
                  <a:pt x="12012" y="9820"/>
                  <a:pt x="11749" y="9733"/>
                  <a:pt x="11574" y="9645"/>
                </a:cubicBezTo>
                <a:cubicBezTo>
                  <a:pt x="11377" y="9448"/>
                  <a:pt x="11130" y="9349"/>
                  <a:pt x="10945" y="9349"/>
                </a:cubicBezTo>
                <a:cubicBezTo>
                  <a:pt x="10883" y="9349"/>
                  <a:pt x="10829" y="9360"/>
                  <a:pt x="10785" y="9382"/>
                </a:cubicBezTo>
                <a:cubicBezTo>
                  <a:pt x="10522" y="9207"/>
                  <a:pt x="10171" y="8944"/>
                  <a:pt x="9908" y="8856"/>
                </a:cubicBezTo>
                <a:cubicBezTo>
                  <a:pt x="9207" y="8505"/>
                  <a:pt x="8593" y="8242"/>
                  <a:pt x="7891" y="7804"/>
                </a:cubicBezTo>
                <a:cubicBezTo>
                  <a:pt x="7365" y="7278"/>
                  <a:pt x="6664" y="7015"/>
                  <a:pt x="6138" y="6664"/>
                </a:cubicBezTo>
                <a:cubicBezTo>
                  <a:pt x="5699" y="6489"/>
                  <a:pt x="5436" y="6138"/>
                  <a:pt x="4998" y="5787"/>
                </a:cubicBezTo>
                <a:cubicBezTo>
                  <a:pt x="4735" y="5612"/>
                  <a:pt x="4559" y="5436"/>
                  <a:pt x="4296" y="5261"/>
                </a:cubicBezTo>
                <a:close/>
                <a:moveTo>
                  <a:pt x="22622" y="2280"/>
                </a:moveTo>
                <a:cubicBezTo>
                  <a:pt x="22797" y="2280"/>
                  <a:pt x="22885" y="2280"/>
                  <a:pt x="23148" y="2368"/>
                </a:cubicBezTo>
                <a:cubicBezTo>
                  <a:pt x="23411" y="2368"/>
                  <a:pt x="23498" y="2543"/>
                  <a:pt x="23674" y="2631"/>
                </a:cubicBezTo>
                <a:lnTo>
                  <a:pt x="24375" y="3244"/>
                </a:lnTo>
                <a:cubicBezTo>
                  <a:pt x="24551" y="3595"/>
                  <a:pt x="24814" y="4034"/>
                  <a:pt x="24989" y="4384"/>
                </a:cubicBezTo>
                <a:cubicBezTo>
                  <a:pt x="25077" y="4560"/>
                  <a:pt x="25077" y="4910"/>
                  <a:pt x="25252" y="5086"/>
                </a:cubicBezTo>
                <a:lnTo>
                  <a:pt x="25252" y="5787"/>
                </a:lnTo>
                <a:lnTo>
                  <a:pt x="25252" y="6226"/>
                </a:lnTo>
                <a:cubicBezTo>
                  <a:pt x="25077" y="6138"/>
                  <a:pt x="24989" y="6138"/>
                  <a:pt x="24901" y="5963"/>
                </a:cubicBezTo>
                <a:cubicBezTo>
                  <a:pt x="24814" y="5875"/>
                  <a:pt x="24638" y="5787"/>
                  <a:pt x="24463" y="5699"/>
                </a:cubicBezTo>
                <a:cubicBezTo>
                  <a:pt x="24112" y="5436"/>
                  <a:pt x="23674" y="5436"/>
                  <a:pt x="23323" y="5436"/>
                </a:cubicBezTo>
                <a:cubicBezTo>
                  <a:pt x="22709" y="5436"/>
                  <a:pt x="22008" y="5787"/>
                  <a:pt x="21482" y="6138"/>
                </a:cubicBezTo>
                <a:cubicBezTo>
                  <a:pt x="21043" y="6313"/>
                  <a:pt x="20605" y="6576"/>
                  <a:pt x="20254" y="6839"/>
                </a:cubicBezTo>
                <a:cubicBezTo>
                  <a:pt x="19904" y="7190"/>
                  <a:pt x="19377" y="7541"/>
                  <a:pt x="19114" y="7979"/>
                </a:cubicBezTo>
                <a:cubicBezTo>
                  <a:pt x="18325" y="8681"/>
                  <a:pt x="17799" y="9470"/>
                  <a:pt x="17185" y="10347"/>
                </a:cubicBezTo>
                <a:cubicBezTo>
                  <a:pt x="17010" y="10785"/>
                  <a:pt x="16835" y="11136"/>
                  <a:pt x="16572" y="11574"/>
                </a:cubicBezTo>
                <a:cubicBezTo>
                  <a:pt x="16484" y="11925"/>
                  <a:pt x="16221" y="12363"/>
                  <a:pt x="16133" y="12714"/>
                </a:cubicBezTo>
                <a:lnTo>
                  <a:pt x="16133" y="12802"/>
                </a:lnTo>
                <a:cubicBezTo>
                  <a:pt x="16046" y="12977"/>
                  <a:pt x="15870" y="13328"/>
                  <a:pt x="15783" y="13591"/>
                </a:cubicBezTo>
                <a:cubicBezTo>
                  <a:pt x="15695" y="14117"/>
                  <a:pt x="15432" y="14555"/>
                  <a:pt x="15344" y="15081"/>
                </a:cubicBezTo>
                <a:cubicBezTo>
                  <a:pt x="15256" y="15520"/>
                  <a:pt x="15169" y="15958"/>
                  <a:pt x="15169" y="16396"/>
                </a:cubicBezTo>
                <a:cubicBezTo>
                  <a:pt x="15169" y="16835"/>
                  <a:pt x="14993" y="17273"/>
                  <a:pt x="14993" y="17712"/>
                </a:cubicBezTo>
                <a:cubicBezTo>
                  <a:pt x="14906" y="18062"/>
                  <a:pt x="14906" y="18413"/>
                  <a:pt x="14906" y="18764"/>
                </a:cubicBezTo>
                <a:lnTo>
                  <a:pt x="14906" y="19290"/>
                </a:lnTo>
                <a:cubicBezTo>
                  <a:pt x="14906" y="19728"/>
                  <a:pt x="15169" y="20167"/>
                  <a:pt x="15520" y="20605"/>
                </a:cubicBezTo>
                <a:cubicBezTo>
                  <a:pt x="15783" y="20956"/>
                  <a:pt x="16046" y="21219"/>
                  <a:pt x="16309" y="21570"/>
                </a:cubicBezTo>
                <a:cubicBezTo>
                  <a:pt x="16572" y="21833"/>
                  <a:pt x="16922" y="22008"/>
                  <a:pt x="17098" y="22271"/>
                </a:cubicBezTo>
                <a:cubicBezTo>
                  <a:pt x="17010" y="22446"/>
                  <a:pt x="16922" y="22534"/>
                  <a:pt x="16835" y="22797"/>
                </a:cubicBezTo>
                <a:lnTo>
                  <a:pt x="16309" y="23236"/>
                </a:lnTo>
                <a:cubicBezTo>
                  <a:pt x="16046" y="23411"/>
                  <a:pt x="15783" y="23586"/>
                  <a:pt x="15520" y="23762"/>
                </a:cubicBezTo>
                <a:cubicBezTo>
                  <a:pt x="15256" y="23849"/>
                  <a:pt x="15081" y="23849"/>
                  <a:pt x="14818" y="24025"/>
                </a:cubicBezTo>
                <a:lnTo>
                  <a:pt x="14643" y="24025"/>
                </a:lnTo>
                <a:cubicBezTo>
                  <a:pt x="14564" y="23946"/>
                  <a:pt x="14521" y="23902"/>
                  <a:pt x="14489" y="23902"/>
                </a:cubicBezTo>
                <a:cubicBezTo>
                  <a:pt x="14450" y="23902"/>
                  <a:pt x="14428" y="23968"/>
                  <a:pt x="14380" y="24112"/>
                </a:cubicBezTo>
                <a:cubicBezTo>
                  <a:pt x="14292" y="24112"/>
                  <a:pt x="14292" y="24025"/>
                  <a:pt x="14204" y="24025"/>
                </a:cubicBezTo>
                <a:cubicBezTo>
                  <a:pt x="13941" y="23849"/>
                  <a:pt x="13854" y="23762"/>
                  <a:pt x="13766" y="23674"/>
                </a:cubicBezTo>
                <a:cubicBezTo>
                  <a:pt x="13503" y="23411"/>
                  <a:pt x="13415" y="23148"/>
                  <a:pt x="13152" y="22797"/>
                </a:cubicBezTo>
                <a:cubicBezTo>
                  <a:pt x="13064" y="22534"/>
                  <a:pt x="12977" y="22271"/>
                  <a:pt x="12889" y="21920"/>
                </a:cubicBezTo>
                <a:cubicBezTo>
                  <a:pt x="12714" y="21570"/>
                  <a:pt x="12714" y="21131"/>
                  <a:pt x="12626" y="20780"/>
                </a:cubicBezTo>
                <a:cubicBezTo>
                  <a:pt x="12538" y="20517"/>
                  <a:pt x="12538" y="20079"/>
                  <a:pt x="12538" y="19641"/>
                </a:cubicBezTo>
                <a:cubicBezTo>
                  <a:pt x="12538" y="19202"/>
                  <a:pt x="12626" y="18588"/>
                  <a:pt x="12626" y="18150"/>
                </a:cubicBezTo>
                <a:cubicBezTo>
                  <a:pt x="12626" y="17273"/>
                  <a:pt x="12714" y="16396"/>
                  <a:pt x="12977" y="15520"/>
                </a:cubicBezTo>
                <a:cubicBezTo>
                  <a:pt x="13064" y="15081"/>
                  <a:pt x="13152" y="14818"/>
                  <a:pt x="13240" y="14380"/>
                </a:cubicBezTo>
                <a:cubicBezTo>
                  <a:pt x="13415" y="13941"/>
                  <a:pt x="13503" y="13591"/>
                  <a:pt x="13591" y="13152"/>
                </a:cubicBezTo>
                <a:cubicBezTo>
                  <a:pt x="13854" y="12451"/>
                  <a:pt x="14029" y="11925"/>
                  <a:pt x="14380" y="11311"/>
                </a:cubicBezTo>
                <a:cubicBezTo>
                  <a:pt x="14730" y="10522"/>
                  <a:pt x="15081" y="9820"/>
                  <a:pt x="15344" y="9207"/>
                </a:cubicBezTo>
                <a:cubicBezTo>
                  <a:pt x="15520" y="8856"/>
                  <a:pt x="15695" y="8505"/>
                  <a:pt x="15958" y="8242"/>
                </a:cubicBezTo>
                <a:cubicBezTo>
                  <a:pt x="16133" y="7891"/>
                  <a:pt x="16221" y="7628"/>
                  <a:pt x="16484" y="7365"/>
                </a:cubicBezTo>
                <a:cubicBezTo>
                  <a:pt x="16659" y="6752"/>
                  <a:pt x="17098" y="6226"/>
                  <a:pt x="17448" y="5699"/>
                </a:cubicBezTo>
                <a:cubicBezTo>
                  <a:pt x="17975" y="4910"/>
                  <a:pt x="18588" y="4297"/>
                  <a:pt x="19202" y="3683"/>
                </a:cubicBezTo>
                <a:cubicBezTo>
                  <a:pt x="19728" y="3244"/>
                  <a:pt x="20342" y="3069"/>
                  <a:pt x="20868" y="2718"/>
                </a:cubicBezTo>
                <a:cubicBezTo>
                  <a:pt x="21306" y="2543"/>
                  <a:pt x="21745" y="2368"/>
                  <a:pt x="22271" y="2280"/>
                </a:cubicBezTo>
                <a:close/>
                <a:moveTo>
                  <a:pt x="23498" y="8067"/>
                </a:moveTo>
                <a:cubicBezTo>
                  <a:pt x="23586" y="8242"/>
                  <a:pt x="23674" y="8242"/>
                  <a:pt x="23849" y="8330"/>
                </a:cubicBezTo>
                <a:lnTo>
                  <a:pt x="24814" y="8944"/>
                </a:lnTo>
                <a:cubicBezTo>
                  <a:pt x="25252" y="9294"/>
                  <a:pt x="25778" y="9470"/>
                  <a:pt x="26217" y="9820"/>
                </a:cubicBezTo>
                <a:cubicBezTo>
                  <a:pt x="27181" y="10522"/>
                  <a:pt x="28058" y="11136"/>
                  <a:pt x="29110" y="11662"/>
                </a:cubicBezTo>
                <a:cubicBezTo>
                  <a:pt x="29636" y="11925"/>
                  <a:pt x="30074" y="12188"/>
                  <a:pt x="30513" y="12451"/>
                </a:cubicBezTo>
                <a:cubicBezTo>
                  <a:pt x="30951" y="12714"/>
                  <a:pt x="31214" y="12889"/>
                  <a:pt x="31653" y="13152"/>
                </a:cubicBezTo>
                <a:cubicBezTo>
                  <a:pt x="32179" y="13328"/>
                  <a:pt x="32529" y="13591"/>
                  <a:pt x="33056" y="13854"/>
                </a:cubicBezTo>
                <a:cubicBezTo>
                  <a:pt x="33319" y="14204"/>
                  <a:pt x="33757" y="14467"/>
                  <a:pt x="34108" y="14643"/>
                </a:cubicBezTo>
                <a:cubicBezTo>
                  <a:pt x="34108" y="14818"/>
                  <a:pt x="34020" y="14818"/>
                  <a:pt x="34020" y="14906"/>
                </a:cubicBezTo>
                <a:cubicBezTo>
                  <a:pt x="33845" y="15257"/>
                  <a:pt x="33669" y="15432"/>
                  <a:pt x="33582" y="15695"/>
                </a:cubicBezTo>
                <a:cubicBezTo>
                  <a:pt x="33319" y="15958"/>
                  <a:pt x="33056" y="16396"/>
                  <a:pt x="32793" y="16835"/>
                </a:cubicBezTo>
                <a:cubicBezTo>
                  <a:pt x="32793" y="17010"/>
                  <a:pt x="32705" y="17010"/>
                  <a:pt x="32705" y="17098"/>
                </a:cubicBezTo>
                <a:cubicBezTo>
                  <a:pt x="32705" y="17098"/>
                  <a:pt x="32617" y="17186"/>
                  <a:pt x="32617" y="17273"/>
                </a:cubicBezTo>
                <a:cubicBezTo>
                  <a:pt x="32442" y="17536"/>
                  <a:pt x="32442" y="17624"/>
                  <a:pt x="32354" y="17887"/>
                </a:cubicBezTo>
                <a:cubicBezTo>
                  <a:pt x="32266" y="17975"/>
                  <a:pt x="32266" y="17975"/>
                  <a:pt x="32266" y="18062"/>
                </a:cubicBezTo>
                <a:cubicBezTo>
                  <a:pt x="31916" y="18501"/>
                  <a:pt x="31565" y="19027"/>
                  <a:pt x="31302" y="19465"/>
                </a:cubicBezTo>
                <a:cubicBezTo>
                  <a:pt x="30864" y="20079"/>
                  <a:pt x="30513" y="20605"/>
                  <a:pt x="30250" y="21131"/>
                </a:cubicBezTo>
                <a:cubicBezTo>
                  <a:pt x="30074" y="21657"/>
                  <a:pt x="29724" y="22359"/>
                  <a:pt x="29461" y="22885"/>
                </a:cubicBezTo>
                <a:lnTo>
                  <a:pt x="28847" y="24551"/>
                </a:lnTo>
                <a:cubicBezTo>
                  <a:pt x="28759" y="24726"/>
                  <a:pt x="28672" y="25077"/>
                  <a:pt x="28496" y="25340"/>
                </a:cubicBezTo>
                <a:lnTo>
                  <a:pt x="28409" y="25340"/>
                </a:lnTo>
                <a:cubicBezTo>
                  <a:pt x="27970" y="25077"/>
                  <a:pt x="27532" y="24901"/>
                  <a:pt x="26743" y="24726"/>
                </a:cubicBezTo>
                <a:cubicBezTo>
                  <a:pt x="26217" y="24551"/>
                  <a:pt x="25778" y="24200"/>
                  <a:pt x="25340" y="23937"/>
                </a:cubicBezTo>
                <a:cubicBezTo>
                  <a:pt x="24901" y="23674"/>
                  <a:pt x="24463" y="23411"/>
                  <a:pt x="24025" y="23236"/>
                </a:cubicBezTo>
                <a:cubicBezTo>
                  <a:pt x="23586" y="22885"/>
                  <a:pt x="23148" y="22622"/>
                  <a:pt x="22709" y="22359"/>
                </a:cubicBezTo>
                <a:cubicBezTo>
                  <a:pt x="22271" y="22096"/>
                  <a:pt x="21833" y="21745"/>
                  <a:pt x="21306" y="21570"/>
                </a:cubicBezTo>
                <a:cubicBezTo>
                  <a:pt x="20868" y="21307"/>
                  <a:pt x="20342" y="21131"/>
                  <a:pt x="19904" y="20868"/>
                </a:cubicBezTo>
                <a:cubicBezTo>
                  <a:pt x="19465" y="20693"/>
                  <a:pt x="19114" y="20430"/>
                  <a:pt x="18676" y="20254"/>
                </a:cubicBezTo>
                <a:cubicBezTo>
                  <a:pt x="18325" y="19991"/>
                  <a:pt x="18150" y="19816"/>
                  <a:pt x="17799" y="19465"/>
                </a:cubicBezTo>
                <a:cubicBezTo>
                  <a:pt x="17712" y="19290"/>
                  <a:pt x="17536" y="19115"/>
                  <a:pt x="17448" y="19027"/>
                </a:cubicBezTo>
                <a:lnTo>
                  <a:pt x="17448" y="18676"/>
                </a:lnTo>
                <a:cubicBezTo>
                  <a:pt x="17448" y="17975"/>
                  <a:pt x="17536" y="17273"/>
                  <a:pt x="17712" y="16659"/>
                </a:cubicBezTo>
                <a:cubicBezTo>
                  <a:pt x="17799" y="15870"/>
                  <a:pt x="17975" y="15081"/>
                  <a:pt x="18238" y="14292"/>
                </a:cubicBezTo>
                <a:cubicBezTo>
                  <a:pt x="18325" y="14292"/>
                  <a:pt x="18325" y="14204"/>
                  <a:pt x="18325" y="14204"/>
                </a:cubicBezTo>
                <a:cubicBezTo>
                  <a:pt x="18413" y="14029"/>
                  <a:pt x="18413" y="13766"/>
                  <a:pt x="18588" y="13591"/>
                </a:cubicBezTo>
                <a:cubicBezTo>
                  <a:pt x="18851" y="12714"/>
                  <a:pt x="19465" y="12012"/>
                  <a:pt x="19904" y="11311"/>
                </a:cubicBezTo>
                <a:cubicBezTo>
                  <a:pt x="20430" y="10522"/>
                  <a:pt x="20956" y="9820"/>
                  <a:pt x="21657" y="9207"/>
                </a:cubicBezTo>
                <a:cubicBezTo>
                  <a:pt x="22096" y="8856"/>
                  <a:pt x="22622" y="8505"/>
                  <a:pt x="23060" y="8330"/>
                </a:cubicBezTo>
                <a:cubicBezTo>
                  <a:pt x="23148" y="8155"/>
                  <a:pt x="23411" y="8067"/>
                  <a:pt x="23498" y="8067"/>
                </a:cubicBezTo>
                <a:close/>
                <a:moveTo>
                  <a:pt x="40158" y="12188"/>
                </a:moveTo>
                <a:cubicBezTo>
                  <a:pt x="40245" y="12188"/>
                  <a:pt x="40245" y="12275"/>
                  <a:pt x="40333" y="12275"/>
                </a:cubicBezTo>
                <a:lnTo>
                  <a:pt x="40684" y="12539"/>
                </a:lnTo>
                <a:cubicBezTo>
                  <a:pt x="40947" y="12889"/>
                  <a:pt x="41034" y="13328"/>
                  <a:pt x="41210" y="13678"/>
                </a:cubicBezTo>
                <a:lnTo>
                  <a:pt x="41561" y="14292"/>
                </a:lnTo>
                <a:lnTo>
                  <a:pt x="41561" y="15344"/>
                </a:lnTo>
                <a:cubicBezTo>
                  <a:pt x="41473" y="15695"/>
                  <a:pt x="41473" y="15958"/>
                  <a:pt x="41473" y="16309"/>
                </a:cubicBezTo>
                <a:lnTo>
                  <a:pt x="41122" y="18238"/>
                </a:lnTo>
                <a:cubicBezTo>
                  <a:pt x="41034" y="18939"/>
                  <a:pt x="40771" y="19728"/>
                  <a:pt x="40596" y="20342"/>
                </a:cubicBezTo>
                <a:cubicBezTo>
                  <a:pt x="40158" y="21657"/>
                  <a:pt x="39632" y="22885"/>
                  <a:pt x="39018" y="24112"/>
                </a:cubicBezTo>
                <a:cubicBezTo>
                  <a:pt x="38755" y="24726"/>
                  <a:pt x="38316" y="25515"/>
                  <a:pt x="37966" y="26217"/>
                </a:cubicBezTo>
                <a:cubicBezTo>
                  <a:pt x="37615" y="26830"/>
                  <a:pt x="37264" y="27532"/>
                  <a:pt x="36826" y="28146"/>
                </a:cubicBezTo>
                <a:cubicBezTo>
                  <a:pt x="36738" y="28233"/>
                  <a:pt x="36563" y="28496"/>
                  <a:pt x="36650" y="28935"/>
                </a:cubicBezTo>
                <a:cubicBezTo>
                  <a:pt x="36212" y="29548"/>
                  <a:pt x="35774" y="30250"/>
                  <a:pt x="35072" y="30776"/>
                </a:cubicBezTo>
                <a:cubicBezTo>
                  <a:pt x="34897" y="30951"/>
                  <a:pt x="34546" y="31127"/>
                  <a:pt x="34371" y="31302"/>
                </a:cubicBezTo>
                <a:cubicBezTo>
                  <a:pt x="34020" y="31565"/>
                  <a:pt x="33757" y="31653"/>
                  <a:pt x="33494" y="31741"/>
                </a:cubicBezTo>
                <a:cubicBezTo>
                  <a:pt x="33143" y="31916"/>
                  <a:pt x="32880" y="31916"/>
                  <a:pt x="32617" y="32004"/>
                </a:cubicBezTo>
                <a:lnTo>
                  <a:pt x="31740" y="32004"/>
                </a:lnTo>
                <a:cubicBezTo>
                  <a:pt x="31477" y="32004"/>
                  <a:pt x="31390" y="32004"/>
                  <a:pt x="31127" y="31916"/>
                </a:cubicBezTo>
                <a:cubicBezTo>
                  <a:pt x="31127" y="31741"/>
                  <a:pt x="31039" y="31741"/>
                  <a:pt x="31039" y="31741"/>
                </a:cubicBezTo>
                <a:lnTo>
                  <a:pt x="30864" y="31565"/>
                </a:lnTo>
                <a:cubicBezTo>
                  <a:pt x="30864" y="31302"/>
                  <a:pt x="30688" y="31214"/>
                  <a:pt x="30601" y="31127"/>
                </a:cubicBezTo>
                <a:cubicBezTo>
                  <a:pt x="30601" y="31039"/>
                  <a:pt x="30513" y="30864"/>
                  <a:pt x="30513" y="30776"/>
                </a:cubicBezTo>
                <a:lnTo>
                  <a:pt x="30513" y="29373"/>
                </a:lnTo>
                <a:cubicBezTo>
                  <a:pt x="30601" y="28409"/>
                  <a:pt x="30864" y="27356"/>
                  <a:pt x="31127" y="26480"/>
                </a:cubicBezTo>
                <a:cubicBezTo>
                  <a:pt x="31302" y="26041"/>
                  <a:pt x="31477" y="25515"/>
                  <a:pt x="31740" y="25077"/>
                </a:cubicBezTo>
                <a:cubicBezTo>
                  <a:pt x="31916" y="24551"/>
                  <a:pt x="32266" y="23849"/>
                  <a:pt x="32442" y="23323"/>
                </a:cubicBezTo>
                <a:cubicBezTo>
                  <a:pt x="32705" y="22797"/>
                  <a:pt x="32880" y="22271"/>
                  <a:pt x="33231" y="21657"/>
                </a:cubicBezTo>
                <a:cubicBezTo>
                  <a:pt x="33582" y="21131"/>
                  <a:pt x="33932" y="20693"/>
                  <a:pt x="34195" y="20167"/>
                </a:cubicBezTo>
                <a:cubicBezTo>
                  <a:pt x="34458" y="19904"/>
                  <a:pt x="34546" y="19641"/>
                  <a:pt x="34809" y="19378"/>
                </a:cubicBezTo>
                <a:cubicBezTo>
                  <a:pt x="34985" y="19202"/>
                  <a:pt x="35072" y="18939"/>
                  <a:pt x="35072" y="18588"/>
                </a:cubicBezTo>
                <a:cubicBezTo>
                  <a:pt x="35072" y="18588"/>
                  <a:pt x="35248" y="18501"/>
                  <a:pt x="35248" y="18413"/>
                </a:cubicBezTo>
                <a:cubicBezTo>
                  <a:pt x="35423" y="18062"/>
                  <a:pt x="35511" y="17712"/>
                  <a:pt x="35774" y="17449"/>
                </a:cubicBezTo>
                <a:cubicBezTo>
                  <a:pt x="36212" y="16835"/>
                  <a:pt x="36563" y="16309"/>
                  <a:pt x="36826" y="15783"/>
                </a:cubicBezTo>
                <a:cubicBezTo>
                  <a:pt x="37264" y="14994"/>
                  <a:pt x="37703" y="14292"/>
                  <a:pt x="38141" y="13678"/>
                </a:cubicBezTo>
                <a:lnTo>
                  <a:pt x="38141" y="13591"/>
                </a:lnTo>
                <a:cubicBezTo>
                  <a:pt x="38404" y="13240"/>
                  <a:pt x="38579" y="13065"/>
                  <a:pt x="38930" y="12714"/>
                </a:cubicBezTo>
                <a:cubicBezTo>
                  <a:pt x="39193" y="12451"/>
                  <a:pt x="39369" y="12363"/>
                  <a:pt x="39632" y="12275"/>
                </a:cubicBezTo>
                <a:cubicBezTo>
                  <a:pt x="39719" y="12275"/>
                  <a:pt x="39807" y="12188"/>
                  <a:pt x="39895" y="12188"/>
                </a:cubicBezTo>
                <a:close/>
                <a:moveTo>
                  <a:pt x="22709" y="0"/>
                </a:moveTo>
                <a:cubicBezTo>
                  <a:pt x="22271" y="0"/>
                  <a:pt x="21833" y="88"/>
                  <a:pt x="21394" y="176"/>
                </a:cubicBezTo>
                <a:cubicBezTo>
                  <a:pt x="21043" y="176"/>
                  <a:pt x="20780" y="351"/>
                  <a:pt x="20517" y="439"/>
                </a:cubicBezTo>
                <a:lnTo>
                  <a:pt x="18588" y="1403"/>
                </a:lnTo>
                <a:cubicBezTo>
                  <a:pt x="17799" y="1842"/>
                  <a:pt x="17273" y="2368"/>
                  <a:pt x="16659" y="2981"/>
                </a:cubicBezTo>
                <a:cubicBezTo>
                  <a:pt x="16133" y="3507"/>
                  <a:pt x="15783" y="4034"/>
                  <a:pt x="15344" y="4560"/>
                </a:cubicBezTo>
                <a:cubicBezTo>
                  <a:pt x="15081" y="5173"/>
                  <a:pt x="14643" y="5699"/>
                  <a:pt x="14292" y="6226"/>
                </a:cubicBezTo>
                <a:cubicBezTo>
                  <a:pt x="14292" y="6226"/>
                  <a:pt x="14292" y="6313"/>
                  <a:pt x="14204" y="6489"/>
                </a:cubicBezTo>
                <a:cubicBezTo>
                  <a:pt x="13064" y="6050"/>
                  <a:pt x="12100" y="5436"/>
                  <a:pt x="10960" y="4998"/>
                </a:cubicBezTo>
                <a:cubicBezTo>
                  <a:pt x="10434" y="4823"/>
                  <a:pt x="9820" y="4560"/>
                  <a:pt x="9119" y="4384"/>
                </a:cubicBezTo>
                <a:cubicBezTo>
                  <a:pt x="8593" y="4121"/>
                  <a:pt x="8154" y="4034"/>
                  <a:pt x="7628" y="3858"/>
                </a:cubicBezTo>
                <a:cubicBezTo>
                  <a:pt x="6839" y="3507"/>
                  <a:pt x="5962" y="3244"/>
                  <a:pt x="5173" y="3069"/>
                </a:cubicBezTo>
                <a:cubicBezTo>
                  <a:pt x="4384" y="2806"/>
                  <a:pt x="3770" y="2631"/>
                  <a:pt x="3069" y="2543"/>
                </a:cubicBezTo>
                <a:lnTo>
                  <a:pt x="2367" y="2543"/>
                </a:lnTo>
                <a:cubicBezTo>
                  <a:pt x="2104" y="2543"/>
                  <a:pt x="1754" y="2631"/>
                  <a:pt x="1578" y="2631"/>
                </a:cubicBezTo>
                <a:cubicBezTo>
                  <a:pt x="1491" y="2631"/>
                  <a:pt x="1140" y="2718"/>
                  <a:pt x="1052" y="2806"/>
                </a:cubicBezTo>
                <a:cubicBezTo>
                  <a:pt x="702" y="2981"/>
                  <a:pt x="439" y="3157"/>
                  <a:pt x="351" y="3507"/>
                </a:cubicBezTo>
                <a:cubicBezTo>
                  <a:pt x="0" y="4034"/>
                  <a:pt x="175" y="4823"/>
                  <a:pt x="351" y="5349"/>
                </a:cubicBezTo>
                <a:cubicBezTo>
                  <a:pt x="614" y="5787"/>
                  <a:pt x="789" y="6138"/>
                  <a:pt x="1140" y="6489"/>
                </a:cubicBezTo>
                <a:cubicBezTo>
                  <a:pt x="1228" y="6576"/>
                  <a:pt x="1491" y="6664"/>
                  <a:pt x="1578" y="6752"/>
                </a:cubicBezTo>
                <a:lnTo>
                  <a:pt x="2543" y="7453"/>
                </a:lnTo>
                <a:cubicBezTo>
                  <a:pt x="3420" y="7979"/>
                  <a:pt x="4209" y="8681"/>
                  <a:pt x="5086" y="9207"/>
                </a:cubicBezTo>
                <a:cubicBezTo>
                  <a:pt x="5524" y="9382"/>
                  <a:pt x="5875" y="9645"/>
                  <a:pt x="6313" y="9820"/>
                </a:cubicBezTo>
                <a:cubicBezTo>
                  <a:pt x="6751" y="10083"/>
                  <a:pt x="7190" y="10434"/>
                  <a:pt x="7628" y="10610"/>
                </a:cubicBezTo>
                <a:cubicBezTo>
                  <a:pt x="8067" y="10873"/>
                  <a:pt x="8330" y="10960"/>
                  <a:pt x="8768" y="11136"/>
                </a:cubicBezTo>
                <a:cubicBezTo>
                  <a:pt x="9207" y="11399"/>
                  <a:pt x="9557" y="11574"/>
                  <a:pt x="9996" y="11837"/>
                </a:cubicBezTo>
                <a:lnTo>
                  <a:pt x="11311" y="12451"/>
                </a:lnTo>
                <a:cubicBezTo>
                  <a:pt x="11223" y="12714"/>
                  <a:pt x="11223" y="12802"/>
                  <a:pt x="11136" y="13065"/>
                </a:cubicBezTo>
                <a:cubicBezTo>
                  <a:pt x="10872" y="13591"/>
                  <a:pt x="10785" y="14204"/>
                  <a:pt x="10522" y="14818"/>
                </a:cubicBezTo>
                <a:cubicBezTo>
                  <a:pt x="10346" y="15344"/>
                  <a:pt x="10346" y="15958"/>
                  <a:pt x="10259" y="16659"/>
                </a:cubicBezTo>
                <a:cubicBezTo>
                  <a:pt x="10083" y="17273"/>
                  <a:pt x="9996" y="18062"/>
                  <a:pt x="9996" y="18764"/>
                </a:cubicBezTo>
                <a:cubicBezTo>
                  <a:pt x="9996" y="19290"/>
                  <a:pt x="9908" y="19904"/>
                  <a:pt x="9996" y="20517"/>
                </a:cubicBezTo>
                <a:cubicBezTo>
                  <a:pt x="10083" y="21131"/>
                  <a:pt x="10259" y="21920"/>
                  <a:pt x="10434" y="22534"/>
                </a:cubicBezTo>
                <a:cubicBezTo>
                  <a:pt x="10697" y="23236"/>
                  <a:pt x="10960" y="23849"/>
                  <a:pt x="11311" y="24551"/>
                </a:cubicBezTo>
                <a:cubicBezTo>
                  <a:pt x="11399" y="24901"/>
                  <a:pt x="11749" y="25077"/>
                  <a:pt x="12012" y="25428"/>
                </a:cubicBezTo>
                <a:cubicBezTo>
                  <a:pt x="12275" y="25778"/>
                  <a:pt x="12626" y="25954"/>
                  <a:pt x="12977" y="26217"/>
                </a:cubicBezTo>
                <a:cubicBezTo>
                  <a:pt x="13488" y="26472"/>
                  <a:pt x="14058" y="26608"/>
                  <a:pt x="14653" y="26608"/>
                </a:cubicBezTo>
                <a:cubicBezTo>
                  <a:pt x="15080" y="26608"/>
                  <a:pt x="15519" y="26538"/>
                  <a:pt x="15958" y="26392"/>
                </a:cubicBezTo>
                <a:cubicBezTo>
                  <a:pt x="16572" y="26217"/>
                  <a:pt x="17273" y="25866"/>
                  <a:pt x="17799" y="25428"/>
                </a:cubicBezTo>
                <a:cubicBezTo>
                  <a:pt x="18150" y="25164"/>
                  <a:pt x="18413" y="24989"/>
                  <a:pt x="18676" y="24638"/>
                </a:cubicBezTo>
                <a:cubicBezTo>
                  <a:pt x="19027" y="24463"/>
                  <a:pt x="19114" y="24112"/>
                  <a:pt x="19290" y="23762"/>
                </a:cubicBezTo>
                <a:cubicBezTo>
                  <a:pt x="19465" y="23586"/>
                  <a:pt x="19465" y="23411"/>
                  <a:pt x="19553" y="23323"/>
                </a:cubicBezTo>
                <a:cubicBezTo>
                  <a:pt x="19553" y="23411"/>
                  <a:pt x="19640" y="23411"/>
                  <a:pt x="19640" y="23411"/>
                </a:cubicBezTo>
                <a:cubicBezTo>
                  <a:pt x="20167" y="23674"/>
                  <a:pt x="20780" y="23849"/>
                  <a:pt x="21306" y="24200"/>
                </a:cubicBezTo>
                <a:cubicBezTo>
                  <a:pt x="21657" y="24288"/>
                  <a:pt x="21833" y="24551"/>
                  <a:pt x="22183" y="24726"/>
                </a:cubicBezTo>
                <a:cubicBezTo>
                  <a:pt x="22534" y="24989"/>
                  <a:pt x="22797" y="25077"/>
                  <a:pt x="23148" y="25340"/>
                </a:cubicBezTo>
                <a:cubicBezTo>
                  <a:pt x="23498" y="25428"/>
                  <a:pt x="23674" y="25603"/>
                  <a:pt x="24025" y="25778"/>
                </a:cubicBezTo>
                <a:cubicBezTo>
                  <a:pt x="24288" y="25954"/>
                  <a:pt x="24551" y="26041"/>
                  <a:pt x="24901" y="26304"/>
                </a:cubicBezTo>
                <a:lnTo>
                  <a:pt x="26918" y="27269"/>
                </a:lnTo>
                <a:cubicBezTo>
                  <a:pt x="27181" y="27356"/>
                  <a:pt x="27532" y="27532"/>
                  <a:pt x="27882" y="27707"/>
                </a:cubicBezTo>
                <a:cubicBezTo>
                  <a:pt x="27795" y="27795"/>
                  <a:pt x="27795" y="27970"/>
                  <a:pt x="27795" y="28058"/>
                </a:cubicBezTo>
                <a:cubicBezTo>
                  <a:pt x="27532" y="28672"/>
                  <a:pt x="27532" y="29373"/>
                  <a:pt x="27532" y="29987"/>
                </a:cubicBezTo>
                <a:cubicBezTo>
                  <a:pt x="27532" y="30688"/>
                  <a:pt x="27619" y="31302"/>
                  <a:pt x="27882" y="31916"/>
                </a:cubicBezTo>
                <a:cubicBezTo>
                  <a:pt x="28058" y="32530"/>
                  <a:pt x="28496" y="33056"/>
                  <a:pt x="28935" y="33494"/>
                </a:cubicBezTo>
                <a:cubicBezTo>
                  <a:pt x="29198" y="33757"/>
                  <a:pt x="29548" y="33933"/>
                  <a:pt x="29724" y="34108"/>
                </a:cubicBezTo>
                <a:cubicBezTo>
                  <a:pt x="30074" y="34283"/>
                  <a:pt x="30250" y="34283"/>
                  <a:pt x="30601" y="34371"/>
                </a:cubicBezTo>
                <a:cubicBezTo>
                  <a:pt x="30688" y="34546"/>
                  <a:pt x="30951" y="34546"/>
                  <a:pt x="31127" y="34546"/>
                </a:cubicBezTo>
                <a:lnTo>
                  <a:pt x="32003" y="34546"/>
                </a:lnTo>
                <a:cubicBezTo>
                  <a:pt x="32404" y="34546"/>
                  <a:pt x="32748" y="34489"/>
                  <a:pt x="33067" y="34489"/>
                </a:cubicBezTo>
                <a:cubicBezTo>
                  <a:pt x="33306" y="34489"/>
                  <a:pt x="33532" y="34521"/>
                  <a:pt x="33757" y="34634"/>
                </a:cubicBezTo>
                <a:cubicBezTo>
                  <a:pt x="34108" y="34546"/>
                  <a:pt x="34458" y="34283"/>
                  <a:pt x="34809" y="34196"/>
                </a:cubicBezTo>
                <a:lnTo>
                  <a:pt x="35423" y="33845"/>
                </a:lnTo>
                <a:cubicBezTo>
                  <a:pt x="35949" y="33494"/>
                  <a:pt x="36563" y="33056"/>
                  <a:pt x="37001" y="32617"/>
                </a:cubicBezTo>
                <a:cubicBezTo>
                  <a:pt x="37264" y="32354"/>
                  <a:pt x="37615" y="31916"/>
                  <a:pt x="37966" y="31477"/>
                </a:cubicBezTo>
                <a:cubicBezTo>
                  <a:pt x="38316" y="31039"/>
                  <a:pt x="38755" y="30425"/>
                  <a:pt x="39018" y="29899"/>
                </a:cubicBezTo>
                <a:lnTo>
                  <a:pt x="40070" y="28233"/>
                </a:lnTo>
                <a:cubicBezTo>
                  <a:pt x="40070" y="28146"/>
                  <a:pt x="40158" y="28146"/>
                  <a:pt x="40158" y="28058"/>
                </a:cubicBezTo>
                <a:cubicBezTo>
                  <a:pt x="40508" y="27532"/>
                  <a:pt x="40684" y="27093"/>
                  <a:pt x="40947" y="26480"/>
                </a:cubicBezTo>
                <a:cubicBezTo>
                  <a:pt x="41473" y="25428"/>
                  <a:pt x="41999" y="24200"/>
                  <a:pt x="42437" y="22972"/>
                </a:cubicBezTo>
                <a:cubicBezTo>
                  <a:pt x="42788" y="22359"/>
                  <a:pt x="42963" y="21657"/>
                  <a:pt x="43226" y="21044"/>
                </a:cubicBezTo>
                <a:cubicBezTo>
                  <a:pt x="43402" y="20342"/>
                  <a:pt x="43577" y="19816"/>
                  <a:pt x="43665" y="19202"/>
                </a:cubicBezTo>
                <a:cubicBezTo>
                  <a:pt x="43753" y="18588"/>
                  <a:pt x="43840" y="18062"/>
                  <a:pt x="44016" y="17449"/>
                </a:cubicBezTo>
                <a:cubicBezTo>
                  <a:pt x="44016" y="16659"/>
                  <a:pt x="44103" y="15958"/>
                  <a:pt x="44103" y="15257"/>
                </a:cubicBezTo>
                <a:cubicBezTo>
                  <a:pt x="44103" y="14643"/>
                  <a:pt x="44103" y="14117"/>
                  <a:pt x="43840" y="13591"/>
                </a:cubicBezTo>
                <a:cubicBezTo>
                  <a:pt x="43753" y="13152"/>
                  <a:pt x="43577" y="12714"/>
                  <a:pt x="43314" y="12275"/>
                </a:cubicBezTo>
                <a:cubicBezTo>
                  <a:pt x="43226" y="11925"/>
                  <a:pt x="42963" y="11574"/>
                  <a:pt x="42788" y="11311"/>
                </a:cubicBezTo>
                <a:cubicBezTo>
                  <a:pt x="42350" y="10873"/>
                  <a:pt x="41999" y="10522"/>
                  <a:pt x="41473" y="10171"/>
                </a:cubicBezTo>
                <a:cubicBezTo>
                  <a:pt x="41071" y="9903"/>
                  <a:pt x="40567" y="9789"/>
                  <a:pt x="40077" y="9789"/>
                </a:cubicBezTo>
                <a:cubicBezTo>
                  <a:pt x="39926" y="9789"/>
                  <a:pt x="39776" y="9800"/>
                  <a:pt x="39632" y="9820"/>
                </a:cubicBezTo>
                <a:cubicBezTo>
                  <a:pt x="39281" y="9820"/>
                  <a:pt x="39018" y="9820"/>
                  <a:pt x="38842" y="9996"/>
                </a:cubicBezTo>
                <a:cubicBezTo>
                  <a:pt x="38579" y="10083"/>
                  <a:pt x="38316" y="10171"/>
                  <a:pt x="38053" y="10259"/>
                </a:cubicBezTo>
                <a:cubicBezTo>
                  <a:pt x="37966" y="10434"/>
                  <a:pt x="37703" y="10522"/>
                  <a:pt x="37615" y="10610"/>
                </a:cubicBezTo>
                <a:cubicBezTo>
                  <a:pt x="37177" y="10873"/>
                  <a:pt x="36826" y="11136"/>
                  <a:pt x="36563" y="11486"/>
                </a:cubicBezTo>
                <a:cubicBezTo>
                  <a:pt x="36212" y="11837"/>
                  <a:pt x="36124" y="12012"/>
                  <a:pt x="35861" y="12363"/>
                </a:cubicBezTo>
                <a:cubicBezTo>
                  <a:pt x="35774" y="12451"/>
                  <a:pt x="35686" y="12714"/>
                  <a:pt x="35511" y="12889"/>
                </a:cubicBezTo>
                <a:cubicBezTo>
                  <a:pt x="34809" y="12363"/>
                  <a:pt x="34020" y="11837"/>
                  <a:pt x="33231" y="11399"/>
                </a:cubicBezTo>
                <a:cubicBezTo>
                  <a:pt x="32880" y="11136"/>
                  <a:pt x="32617" y="11048"/>
                  <a:pt x="32266" y="10873"/>
                </a:cubicBezTo>
                <a:cubicBezTo>
                  <a:pt x="31828" y="10610"/>
                  <a:pt x="31477" y="10259"/>
                  <a:pt x="31039" y="10083"/>
                </a:cubicBezTo>
                <a:cubicBezTo>
                  <a:pt x="30162" y="9645"/>
                  <a:pt x="29373" y="9119"/>
                  <a:pt x="28496" y="8505"/>
                </a:cubicBezTo>
                <a:cubicBezTo>
                  <a:pt x="28321" y="8418"/>
                  <a:pt x="28058" y="8242"/>
                  <a:pt x="27882" y="8067"/>
                </a:cubicBezTo>
                <a:cubicBezTo>
                  <a:pt x="27970" y="7453"/>
                  <a:pt x="27970" y="6752"/>
                  <a:pt x="28058" y="6050"/>
                </a:cubicBezTo>
                <a:cubicBezTo>
                  <a:pt x="28058" y="5349"/>
                  <a:pt x="27970" y="4735"/>
                  <a:pt x="27795" y="4121"/>
                </a:cubicBezTo>
                <a:cubicBezTo>
                  <a:pt x="27532" y="3858"/>
                  <a:pt x="27444" y="3420"/>
                  <a:pt x="27181" y="3069"/>
                </a:cubicBezTo>
                <a:lnTo>
                  <a:pt x="26567" y="2105"/>
                </a:lnTo>
                <a:cubicBezTo>
                  <a:pt x="26129" y="1403"/>
                  <a:pt x="25427" y="877"/>
                  <a:pt x="24814" y="526"/>
                </a:cubicBezTo>
                <a:cubicBezTo>
                  <a:pt x="24112" y="176"/>
                  <a:pt x="23498" y="88"/>
                  <a:pt x="227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6" name="Google Shape;696;p39"/>
          <p:cNvGrpSpPr/>
          <p:nvPr/>
        </p:nvGrpSpPr>
        <p:grpSpPr>
          <a:xfrm>
            <a:off x="2923330" y="2330076"/>
            <a:ext cx="502545" cy="468923"/>
            <a:chOff x="3767250" y="3390125"/>
            <a:chExt cx="1113550" cy="1039050"/>
          </a:xfrm>
        </p:grpSpPr>
        <p:sp>
          <p:nvSpPr>
            <p:cNvPr id="697" name="Google Shape;697;p39"/>
            <p:cNvSpPr/>
            <p:nvPr/>
          </p:nvSpPr>
          <p:spPr>
            <a:xfrm>
              <a:off x="3767250" y="3390125"/>
              <a:ext cx="1113550" cy="1039050"/>
            </a:xfrm>
            <a:custGeom>
              <a:avLst/>
              <a:gdLst/>
              <a:ahLst/>
              <a:cxnLst/>
              <a:rect l="l" t="t" r="r" b="b"/>
              <a:pathLst>
                <a:path w="44542" h="41562" extrusionOk="0">
                  <a:moveTo>
                    <a:pt x="13328" y="4209"/>
                  </a:moveTo>
                  <a:cubicBezTo>
                    <a:pt x="14029" y="4297"/>
                    <a:pt x="14818" y="4385"/>
                    <a:pt x="15432" y="4736"/>
                  </a:cubicBezTo>
                  <a:cubicBezTo>
                    <a:pt x="16572" y="5437"/>
                    <a:pt x="17536" y="6051"/>
                    <a:pt x="18501" y="6840"/>
                  </a:cubicBezTo>
                  <a:lnTo>
                    <a:pt x="19991" y="8243"/>
                  </a:lnTo>
                  <a:lnTo>
                    <a:pt x="20254" y="8593"/>
                  </a:lnTo>
                  <a:cubicBezTo>
                    <a:pt x="19991" y="9032"/>
                    <a:pt x="19728" y="9470"/>
                    <a:pt x="19553" y="9996"/>
                  </a:cubicBezTo>
                  <a:cubicBezTo>
                    <a:pt x="19115" y="10698"/>
                    <a:pt x="18852" y="11399"/>
                    <a:pt x="18501" y="12188"/>
                  </a:cubicBezTo>
                  <a:cubicBezTo>
                    <a:pt x="17975" y="12101"/>
                    <a:pt x="17361" y="12101"/>
                    <a:pt x="16747" y="12101"/>
                  </a:cubicBezTo>
                  <a:lnTo>
                    <a:pt x="14731" y="12101"/>
                  </a:lnTo>
                  <a:cubicBezTo>
                    <a:pt x="14117" y="12101"/>
                    <a:pt x="13503" y="12188"/>
                    <a:pt x="12802" y="12188"/>
                  </a:cubicBezTo>
                  <a:lnTo>
                    <a:pt x="12363" y="12188"/>
                  </a:lnTo>
                  <a:lnTo>
                    <a:pt x="12100" y="10873"/>
                  </a:lnTo>
                  <a:cubicBezTo>
                    <a:pt x="11925" y="10435"/>
                    <a:pt x="11837" y="9909"/>
                    <a:pt x="11749" y="9470"/>
                  </a:cubicBezTo>
                  <a:cubicBezTo>
                    <a:pt x="11662" y="9032"/>
                    <a:pt x="11662" y="8506"/>
                    <a:pt x="11486" y="8067"/>
                  </a:cubicBezTo>
                  <a:cubicBezTo>
                    <a:pt x="11486" y="7629"/>
                    <a:pt x="11399" y="7191"/>
                    <a:pt x="11399" y="6752"/>
                  </a:cubicBezTo>
                  <a:cubicBezTo>
                    <a:pt x="11399" y="6314"/>
                    <a:pt x="11399" y="5700"/>
                    <a:pt x="11486" y="5262"/>
                  </a:cubicBezTo>
                  <a:cubicBezTo>
                    <a:pt x="11486" y="5174"/>
                    <a:pt x="11662" y="5086"/>
                    <a:pt x="11662" y="4999"/>
                  </a:cubicBezTo>
                  <a:cubicBezTo>
                    <a:pt x="11662" y="4823"/>
                    <a:pt x="11749" y="4736"/>
                    <a:pt x="11749" y="4736"/>
                  </a:cubicBezTo>
                  <a:lnTo>
                    <a:pt x="11925" y="4560"/>
                  </a:lnTo>
                  <a:cubicBezTo>
                    <a:pt x="12012" y="4560"/>
                    <a:pt x="12012" y="4385"/>
                    <a:pt x="12188" y="4385"/>
                  </a:cubicBezTo>
                  <a:cubicBezTo>
                    <a:pt x="12363" y="4297"/>
                    <a:pt x="12714" y="4209"/>
                    <a:pt x="12889" y="4209"/>
                  </a:cubicBezTo>
                  <a:close/>
                  <a:moveTo>
                    <a:pt x="22008" y="10435"/>
                  </a:moveTo>
                  <a:cubicBezTo>
                    <a:pt x="22359" y="10785"/>
                    <a:pt x="22622" y="11136"/>
                    <a:pt x="22797" y="11399"/>
                  </a:cubicBezTo>
                  <a:cubicBezTo>
                    <a:pt x="22972" y="11750"/>
                    <a:pt x="23236" y="12013"/>
                    <a:pt x="23411" y="12276"/>
                  </a:cubicBezTo>
                  <a:cubicBezTo>
                    <a:pt x="23148" y="12276"/>
                    <a:pt x="22797" y="12276"/>
                    <a:pt x="22446" y="12188"/>
                  </a:cubicBezTo>
                  <a:cubicBezTo>
                    <a:pt x="22008" y="12188"/>
                    <a:pt x="21745" y="12101"/>
                    <a:pt x="21219" y="12101"/>
                  </a:cubicBezTo>
                  <a:cubicBezTo>
                    <a:pt x="21394" y="11750"/>
                    <a:pt x="21570" y="11399"/>
                    <a:pt x="21745" y="11049"/>
                  </a:cubicBezTo>
                  <a:lnTo>
                    <a:pt x="22008" y="10435"/>
                  </a:lnTo>
                  <a:close/>
                  <a:moveTo>
                    <a:pt x="30075" y="2368"/>
                  </a:moveTo>
                  <a:cubicBezTo>
                    <a:pt x="30338" y="2368"/>
                    <a:pt x="30776" y="2456"/>
                    <a:pt x="31127" y="2456"/>
                  </a:cubicBezTo>
                  <a:cubicBezTo>
                    <a:pt x="31390" y="2544"/>
                    <a:pt x="31565" y="2544"/>
                    <a:pt x="31828" y="2631"/>
                  </a:cubicBezTo>
                  <a:cubicBezTo>
                    <a:pt x="32004" y="2807"/>
                    <a:pt x="32091" y="2894"/>
                    <a:pt x="32354" y="2982"/>
                  </a:cubicBezTo>
                  <a:cubicBezTo>
                    <a:pt x="32442" y="3245"/>
                    <a:pt x="32530" y="3333"/>
                    <a:pt x="32705" y="3420"/>
                  </a:cubicBezTo>
                  <a:cubicBezTo>
                    <a:pt x="32793" y="3508"/>
                    <a:pt x="32793" y="3683"/>
                    <a:pt x="32880" y="3771"/>
                  </a:cubicBezTo>
                  <a:cubicBezTo>
                    <a:pt x="32880" y="3946"/>
                    <a:pt x="32968" y="4209"/>
                    <a:pt x="32968" y="4385"/>
                  </a:cubicBezTo>
                  <a:cubicBezTo>
                    <a:pt x="33143" y="5174"/>
                    <a:pt x="32968" y="5963"/>
                    <a:pt x="32880" y="6752"/>
                  </a:cubicBezTo>
                  <a:cubicBezTo>
                    <a:pt x="32880" y="7191"/>
                    <a:pt x="32793" y="7629"/>
                    <a:pt x="32530" y="8067"/>
                  </a:cubicBezTo>
                  <a:cubicBezTo>
                    <a:pt x="32267" y="9821"/>
                    <a:pt x="31653" y="11575"/>
                    <a:pt x="31039" y="13328"/>
                  </a:cubicBezTo>
                  <a:cubicBezTo>
                    <a:pt x="29812" y="13153"/>
                    <a:pt x="28759" y="12977"/>
                    <a:pt x="27620" y="12890"/>
                  </a:cubicBezTo>
                  <a:cubicBezTo>
                    <a:pt x="27269" y="12890"/>
                    <a:pt x="27006" y="12714"/>
                    <a:pt x="26655" y="12714"/>
                  </a:cubicBezTo>
                  <a:cubicBezTo>
                    <a:pt x="26567" y="12539"/>
                    <a:pt x="26392" y="12451"/>
                    <a:pt x="26304" y="12188"/>
                  </a:cubicBezTo>
                  <a:cubicBezTo>
                    <a:pt x="26304" y="12101"/>
                    <a:pt x="26217" y="12101"/>
                    <a:pt x="26217" y="12013"/>
                  </a:cubicBezTo>
                  <a:lnTo>
                    <a:pt x="26129" y="11838"/>
                  </a:lnTo>
                  <a:cubicBezTo>
                    <a:pt x="25778" y="11312"/>
                    <a:pt x="25340" y="10873"/>
                    <a:pt x="24989" y="10347"/>
                  </a:cubicBezTo>
                  <a:cubicBezTo>
                    <a:pt x="24638" y="9821"/>
                    <a:pt x="24200" y="9207"/>
                    <a:pt x="23937" y="8769"/>
                  </a:cubicBezTo>
                  <a:cubicBezTo>
                    <a:pt x="23762" y="8593"/>
                    <a:pt x="23586" y="8506"/>
                    <a:pt x="23499" y="8243"/>
                  </a:cubicBezTo>
                  <a:lnTo>
                    <a:pt x="23499" y="8155"/>
                  </a:lnTo>
                  <a:cubicBezTo>
                    <a:pt x="23937" y="7629"/>
                    <a:pt x="24200" y="6928"/>
                    <a:pt x="24638" y="6401"/>
                  </a:cubicBezTo>
                  <a:cubicBezTo>
                    <a:pt x="24989" y="5875"/>
                    <a:pt x="25340" y="5262"/>
                    <a:pt x="25778" y="4823"/>
                  </a:cubicBezTo>
                  <a:cubicBezTo>
                    <a:pt x="26217" y="4385"/>
                    <a:pt x="26655" y="3946"/>
                    <a:pt x="27181" y="3683"/>
                  </a:cubicBezTo>
                  <a:cubicBezTo>
                    <a:pt x="27269" y="3508"/>
                    <a:pt x="27444" y="3508"/>
                    <a:pt x="27532" y="3420"/>
                  </a:cubicBezTo>
                  <a:cubicBezTo>
                    <a:pt x="28058" y="3070"/>
                    <a:pt x="28759" y="2807"/>
                    <a:pt x="29285" y="2544"/>
                  </a:cubicBezTo>
                  <a:cubicBezTo>
                    <a:pt x="29636" y="2456"/>
                    <a:pt x="29812" y="2368"/>
                    <a:pt x="30075" y="2368"/>
                  </a:cubicBezTo>
                  <a:close/>
                  <a:moveTo>
                    <a:pt x="28584" y="15520"/>
                  </a:moveTo>
                  <a:cubicBezTo>
                    <a:pt x="29198" y="15608"/>
                    <a:pt x="29636" y="15608"/>
                    <a:pt x="30162" y="15696"/>
                  </a:cubicBezTo>
                  <a:cubicBezTo>
                    <a:pt x="30075" y="16046"/>
                    <a:pt x="29812" y="16222"/>
                    <a:pt x="29724" y="16572"/>
                  </a:cubicBezTo>
                  <a:cubicBezTo>
                    <a:pt x="29636" y="16660"/>
                    <a:pt x="29636" y="16923"/>
                    <a:pt x="29461" y="16923"/>
                  </a:cubicBezTo>
                  <a:cubicBezTo>
                    <a:pt x="29373" y="16923"/>
                    <a:pt x="29373" y="16835"/>
                    <a:pt x="29373" y="16835"/>
                  </a:cubicBezTo>
                  <a:cubicBezTo>
                    <a:pt x="29198" y="16397"/>
                    <a:pt x="28847" y="15959"/>
                    <a:pt x="28584" y="15520"/>
                  </a:cubicBezTo>
                  <a:close/>
                  <a:moveTo>
                    <a:pt x="17010" y="14643"/>
                  </a:moveTo>
                  <a:cubicBezTo>
                    <a:pt x="16835" y="14731"/>
                    <a:pt x="16835" y="14819"/>
                    <a:pt x="16747" y="14819"/>
                  </a:cubicBezTo>
                  <a:cubicBezTo>
                    <a:pt x="16484" y="15345"/>
                    <a:pt x="16221" y="15959"/>
                    <a:pt x="15870" y="16485"/>
                  </a:cubicBezTo>
                  <a:cubicBezTo>
                    <a:pt x="15607" y="17098"/>
                    <a:pt x="15257" y="17712"/>
                    <a:pt x="14994" y="18326"/>
                  </a:cubicBezTo>
                  <a:cubicBezTo>
                    <a:pt x="14906" y="17975"/>
                    <a:pt x="14731" y="17537"/>
                    <a:pt x="14555" y="17274"/>
                  </a:cubicBezTo>
                  <a:lnTo>
                    <a:pt x="13941" y="15608"/>
                  </a:lnTo>
                  <a:cubicBezTo>
                    <a:pt x="13678" y="15257"/>
                    <a:pt x="13591" y="14906"/>
                    <a:pt x="13503" y="14643"/>
                  </a:cubicBezTo>
                  <a:close/>
                  <a:moveTo>
                    <a:pt x="10873" y="14819"/>
                  </a:moveTo>
                  <a:lnTo>
                    <a:pt x="11486" y="16485"/>
                  </a:lnTo>
                  <a:cubicBezTo>
                    <a:pt x="11837" y="17537"/>
                    <a:pt x="12275" y="18677"/>
                    <a:pt x="12802" y="19729"/>
                  </a:cubicBezTo>
                  <a:cubicBezTo>
                    <a:pt x="13152" y="20343"/>
                    <a:pt x="13415" y="20869"/>
                    <a:pt x="13678" y="21395"/>
                  </a:cubicBezTo>
                  <a:cubicBezTo>
                    <a:pt x="13240" y="22272"/>
                    <a:pt x="12977" y="23061"/>
                    <a:pt x="12451" y="23938"/>
                  </a:cubicBezTo>
                  <a:cubicBezTo>
                    <a:pt x="12363" y="24025"/>
                    <a:pt x="12363" y="24025"/>
                    <a:pt x="12363" y="24113"/>
                  </a:cubicBezTo>
                  <a:cubicBezTo>
                    <a:pt x="11837" y="24113"/>
                    <a:pt x="11311" y="24025"/>
                    <a:pt x="10785" y="23938"/>
                  </a:cubicBezTo>
                  <a:cubicBezTo>
                    <a:pt x="9996" y="23674"/>
                    <a:pt x="9207" y="23587"/>
                    <a:pt x="8418" y="23236"/>
                  </a:cubicBezTo>
                  <a:cubicBezTo>
                    <a:pt x="7541" y="22973"/>
                    <a:pt x="6664" y="22622"/>
                    <a:pt x="5875" y="22272"/>
                  </a:cubicBezTo>
                  <a:cubicBezTo>
                    <a:pt x="5787" y="22184"/>
                    <a:pt x="5699" y="22184"/>
                    <a:pt x="5612" y="22096"/>
                  </a:cubicBezTo>
                  <a:cubicBezTo>
                    <a:pt x="5173" y="21833"/>
                    <a:pt x="4560" y="21658"/>
                    <a:pt x="4121" y="21307"/>
                  </a:cubicBezTo>
                  <a:lnTo>
                    <a:pt x="3157" y="20606"/>
                  </a:lnTo>
                  <a:lnTo>
                    <a:pt x="3069" y="20518"/>
                  </a:lnTo>
                  <a:cubicBezTo>
                    <a:pt x="2981" y="20430"/>
                    <a:pt x="2981" y="20343"/>
                    <a:pt x="2806" y="20167"/>
                  </a:cubicBezTo>
                  <a:cubicBezTo>
                    <a:pt x="2806" y="19992"/>
                    <a:pt x="2718" y="19641"/>
                    <a:pt x="2718" y="19466"/>
                  </a:cubicBezTo>
                  <a:lnTo>
                    <a:pt x="2718" y="19027"/>
                  </a:lnTo>
                  <a:cubicBezTo>
                    <a:pt x="2806" y="18852"/>
                    <a:pt x="2806" y="18852"/>
                    <a:pt x="2806" y="18764"/>
                  </a:cubicBezTo>
                  <a:cubicBezTo>
                    <a:pt x="2981" y="18589"/>
                    <a:pt x="3157" y="18326"/>
                    <a:pt x="3244" y="18151"/>
                  </a:cubicBezTo>
                  <a:cubicBezTo>
                    <a:pt x="3595" y="17800"/>
                    <a:pt x="3858" y="17537"/>
                    <a:pt x="4209" y="17362"/>
                  </a:cubicBezTo>
                  <a:cubicBezTo>
                    <a:pt x="4472" y="17098"/>
                    <a:pt x="4823" y="16835"/>
                    <a:pt x="5173" y="16572"/>
                  </a:cubicBezTo>
                  <a:cubicBezTo>
                    <a:pt x="5787" y="16134"/>
                    <a:pt x="6489" y="15783"/>
                    <a:pt x="7278" y="15608"/>
                  </a:cubicBezTo>
                  <a:cubicBezTo>
                    <a:pt x="7979" y="15345"/>
                    <a:pt x="8856" y="15169"/>
                    <a:pt x="9733" y="15082"/>
                  </a:cubicBezTo>
                  <a:cubicBezTo>
                    <a:pt x="10083" y="14906"/>
                    <a:pt x="10522" y="14819"/>
                    <a:pt x="10873" y="14819"/>
                  </a:cubicBezTo>
                  <a:close/>
                  <a:moveTo>
                    <a:pt x="15257" y="24288"/>
                  </a:moveTo>
                  <a:cubicBezTo>
                    <a:pt x="15257" y="24376"/>
                    <a:pt x="15344" y="24376"/>
                    <a:pt x="15344" y="24464"/>
                  </a:cubicBezTo>
                  <a:lnTo>
                    <a:pt x="15169" y="24464"/>
                  </a:lnTo>
                  <a:cubicBezTo>
                    <a:pt x="15257" y="24376"/>
                    <a:pt x="15257" y="24376"/>
                    <a:pt x="15257" y="24288"/>
                  </a:cubicBezTo>
                  <a:close/>
                  <a:moveTo>
                    <a:pt x="32705" y="16397"/>
                  </a:moveTo>
                  <a:cubicBezTo>
                    <a:pt x="32968" y="16485"/>
                    <a:pt x="33319" y="16485"/>
                    <a:pt x="33669" y="16485"/>
                  </a:cubicBezTo>
                  <a:cubicBezTo>
                    <a:pt x="34020" y="16485"/>
                    <a:pt x="34283" y="16572"/>
                    <a:pt x="34634" y="16572"/>
                  </a:cubicBezTo>
                  <a:cubicBezTo>
                    <a:pt x="35160" y="16660"/>
                    <a:pt x="35861" y="16835"/>
                    <a:pt x="36388" y="16923"/>
                  </a:cubicBezTo>
                  <a:cubicBezTo>
                    <a:pt x="36738" y="16923"/>
                    <a:pt x="36914" y="17011"/>
                    <a:pt x="37177" y="17011"/>
                  </a:cubicBezTo>
                  <a:cubicBezTo>
                    <a:pt x="37264" y="17011"/>
                    <a:pt x="37527" y="17098"/>
                    <a:pt x="37615" y="17098"/>
                  </a:cubicBezTo>
                  <a:cubicBezTo>
                    <a:pt x="38229" y="17274"/>
                    <a:pt x="38930" y="17537"/>
                    <a:pt x="39369" y="17888"/>
                  </a:cubicBezTo>
                  <a:lnTo>
                    <a:pt x="40333" y="18589"/>
                  </a:lnTo>
                  <a:cubicBezTo>
                    <a:pt x="40596" y="18764"/>
                    <a:pt x="40772" y="19115"/>
                    <a:pt x="41035" y="19290"/>
                  </a:cubicBezTo>
                  <a:cubicBezTo>
                    <a:pt x="41122" y="19466"/>
                    <a:pt x="41122" y="19554"/>
                    <a:pt x="41210" y="19729"/>
                  </a:cubicBezTo>
                  <a:cubicBezTo>
                    <a:pt x="41298" y="19992"/>
                    <a:pt x="41298" y="20080"/>
                    <a:pt x="41473" y="20343"/>
                  </a:cubicBezTo>
                  <a:cubicBezTo>
                    <a:pt x="41561" y="20781"/>
                    <a:pt x="41648" y="21307"/>
                    <a:pt x="41648" y="21746"/>
                  </a:cubicBezTo>
                  <a:lnTo>
                    <a:pt x="41648" y="22272"/>
                  </a:lnTo>
                  <a:cubicBezTo>
                    <a:pt x="41561" y="22535"/>
                    <a:pt x="41385" y="22798"/>
                    <a:pt x="41298" y="23148"/>
                  </a:cubicBezTo>
                  <a:cubicBezTo>
                    <a:pt x="41298" y="23236"/>
                    <a:pt x="41210" y="23411"/>
                    <a:pt x="41122" y="23499"/>
                  </a:cubicBezTo>
                  <a:cubicBezTo>
                    <a:pt x="40859" y="23587"/>
                    <a:pt x="40772" y="23850"/>
                    <a:pt x="40596" y="23938"/>
                  </a:cubicBezTo>
                  <a:cubicBezTo>
                    <a:pt x="40245" y="24288"/>
                    <a:pt x="39807" y="24464"/>
                    <a:pt x="39369" y="24551"/>
                  </a:cubicBezTo>
                  <a:cubicBezTo>
                    <a:pt x="38229" y="24902"/>
                    <a:pt x="37177" y="25253"/>
                    <a:pt x="35949" y="25340"/>
                  </a:cubicBezTo>
                  <a:cubicBezTo>
                    <a:pt x="35423" y="25428"/>
                    <a:pt x="34722" y="25603"/>
                    <a:pt x="34196" y="25603"/>
                  </a:cubicBezTo>
                  <a:cubicBezTo>
                    <a:pt x="34020" y="24990"/>
                    <a:pt x="33669" y="24464"/>
                    <a:pt x="33406" y="23938"/>
                  </a:cubicBezTo>
                  <a:cubicBezTo>
                    <a:pt x="32968" y="23061"/>
                    <a:pt x="32705" y="22096"/>
                    <a:pt x="32267" y="21219"/>
                  </a:cubicBezTo>
                  <a:cubicBezTo>
                    <a:pt x="32004" y="20606"/>
                    <a:pt x="31565" y="20080"/>
                    <a:pt x="31390" y="19554"/>
                  </a:cubicBezTo>
                  <a:cubicBezTo>
                    <a:pt x="31390" y="19466"/>
                    <a:pt x="31214" y="19290"/>
                    <a:pt x="31214" y="19203"/>
                  </a:cubicBezTo>
                  <a:cubicBezTo>
                    <a:pt x="31653" y="18326"/>
                    <a:pt x="32091" y="17537"/>
                    <a:pt x="32442" y="16835"/>
                  </a:cubicBezTo>
                  <a:cubicBezTo>
                    <a:pt x="32530" y="16660"/>
                    <a:pt x="32530" y="16485"/>
                    <a:pt x="32705" y="16397"/>
                  </a:cubicBezTo>
                  <a:close/>
                  <a:moveTo>
                    <a:pt x="20167" y="14819"/>
                  </a:moveTo>
                  <a:cubicBezTo>
                    <a:pt x="20693" y="14819"/>
                    <a:pt x="21394" y="14819"/>
                    <a:pt x="21920" y="14906"/>
                  </a:cubicBezTo>
                  <a:cubicBezTo>
                    <a:pt x="22622" y="15082"/>
                    <a:pt x="23236" y="15082"/>
                    <a:pt x="23762" y="15082"/>
                  </a:cubicBezTo>
                  <a:cubicBezTo>
                    <a:pt x="24200" y="15082"/>
                    <a:pt x="24814" y="15169"/>
                    <a:pt x="25340" y="15169"/>
                  </a:cubicBezTo>
                  <a:cubicBezTo>
                    <a:pt x="25515" y="15608"/>
                    <a:pt x="25866" y="16046"/>
                    <a:pt x="26129" y="16485"/>
                  </a:cubicBezTo>
                  <a:cubicBezTo>
                    <a:pt x="26743" y="17537"/>
                    <a:pt x="27444" y="18677"/>
                    <a:pt x="28146" y="19729"/>
                  </a:cubicBezTo>
                  <a:cubicBezTo>
                    <a:pt x="27970" y="20430"/>
                    <a:pt x="27620" y="21044"/>
                    <a:pt x="27269" y="21746"/>
                  </a:cubicBezTo>
                  <a:cubicBezTo>
                    <a:pt x="26743" y="22710"/>
                    <a:pt x="26304" y="23674"/>
                    <a:pt x="25866" y="24814"/>
                  </a:cubicBezTo>
                  <a:cubicBezTo>
                    <a:pt x="25691" y="25165"/>
                    <a:pt x="25515" y="25428"/>
                    <a:pt x="25340" y="25779"/>
                  </a:cubicBezTo>
                  <a:lnTo>
                    <a:pt x="21745" y="25428"/>
                  </a:lnTo>
                  <a:cubicBezTo>
                    <a:pt x="21131" y="25428"/>
                    <a:pt x="20605" y="25428"/>
                    <a:pt x="20079" y="25340"/>
                  </a:cubicBezTo>
                  <a:cubicBezTo>
                    <a:pt x="19641" y="25253"/>
                    <a:pt x="19115" y="25253"/>
                    <a:pt x="18676" y="25165"/>
                  </a:cubicBezTo>
                  <a:cubicBezTo>
                    <a:pt x="18413" y="24727"/>
                    <a:pt x="18238" y="24376"/>
                    <a:pt x="17975" y="23938"/>
                  </a:cubicBezTo>
                  <a:cubicBezTo>
                    <a:pt x="17624" y="23411"/>
                    <a:pt x="17449" y="22798"/>
                    <a:pt x="17098" y="22272"/>
                  </a:cubicBezTo>
                  <a:cubicBezTo>
                    <a:pt x="17010" y="21921"/>
                    <a:pt x="16747" y="21658"/>
                    <a:pt x="16659" y="21395"/>
                  </a:cubicBezTo>
                  <a:cubicBezTo>
                    <a:pt x="16747" y="21044"/>
                    <a:pt x="16923" y="20869"/>
                    <a:pt x="17010" y="20606"/>
                  </a:cubicBezTo>
                  <a:cubicBezTo>
                    <a:pt x="17361" y="20080"/>
                    <a:pt x="17536" y="19466"/>
                    <a:pt x="17887" y="18764"/>
                  </a:cubicBezTo>
                  <a:lnTo>
                    <a:pt x="18852" y="16835"/>
                  </a:lnTo>
                  <a:cubicBezTo>
                    <a:pt x="19290" y="16134"/>
                    <a:pt x="19641" y="15520"/>
                    <a:pt x="19991" y="14819"/>
                  </a:cubicBezTo>
                  <a:close/>
                  <a:moveTo>
                    <a:pt x="29812" y="22184"/>
                  </a:moveTo>
                  <a:cubicBezTo>
                    <a:pt x="30075" y="22535"/>
                    <a:pt x="30162" y="22798"/>
                    <a:pt x="30250" y="23148"/>
                  </a:cubicBezTo>
                  <a:cubicBezTo>
                    <a:pt x="30601" y="23938"/>
                    <a:pt x="31039" y="24814"/>
                    <a:pt x="31390" y="25603"/>
                  </a:cubicBezTo>
                  <a:cubicBezTo>
                    <a:pt x="31390" y="25691"/>
                    <a:pt x="31477" y="25691"/>
                    <a:pt x="31477" y="25779"/>
                  </a:cubicBezTo>
                  <a:cubicBezTo>
                    <a:pt x="31390" y="25779"/>
                    <a:pt x="31127" y="25779"/>
                    <a:pt x="30951" y="25691"/>
                  </a:cubicBezTo>
                  <a:lnTo>
                    <a:pt x="28146" y="25691"/>
                  </a:lnTo>
                  <a:cubicBezTo>
                    <a:pt x="28759" y="24464"/>
                    <a:pt x="29285" y="23324"/>
                    <a:pt x="29812" y="22184"/>
                  </a:cubicBezTo>
                  <a:close/>
                  <a:moveTo>
                    <a:pt x="20254" y="27795"/>
                  </a:moveTo>
                  <a:cubicBezTo>
                    <a:pt x="20605" y="27883"/>
                    <a:pt x="20780" y="27883"/>
                    <a:pt x="21131" y="27883"/>
                  </a:cubicBezTo>
                  <a:cubicBezTo>
                    <a:pt x="21745" y="27971"/>
                    <a:pt x="22359" y="28058"/>
                    <a:pt x="22885" y="28058"/>
                  </a:cubicBezTo>
                  <a:cubicBezTo>
                    <a:pt x="23236" y="28058"/>
                    <a:pt x="23586" y="28234"/>
                    <a:pt x="23937" y="28234"/>
                  </a:cubicBezTo>
                  <a:cubicBezTo>
                    <a:pt x="23499" y="28935"/>
                    <a:pt x="23060" y="29637"/>
                    <a:pt x="22622" y="30426"/>
                  </a:cubicBezTo>
                  <a:cubicBezTo>
                    <a:pt x="22446" y="30514"/>
                    <a:pt x="22359" y="30601"/>
                    <a:pt x="22359" y="30689"/>
                  </a:cubicBezTo>
                  <a:cubicBezTo>
                    <a:pt x="22183" y="30426"/>
                    <a:pt x="21833" y="30075"/>
                    <a:pt x="21570" y="29724"/>
                  </a:cubicBezTo>
                  <a:cubicBezTo>
                    <a:pt x="21219" y="29286"/>
                    <a:pt x="21044" y="28935"/>
                    <a:pt x="20693" y="28497"/>
                  </a:cubicBezTo>
                  <a:cubicBezTo>
                    <a:pt x="20605" y="28234"/>
                    <a:pt x="20342" y="27971"/>
                    <a:pt x="20254" y="27795"/>
                  </a:cubicBezTo>
                  <a:close/>
                  <a:moveTo>
                    <a:pt x="14380" y="27094"/>
                  </a:moveTo>
                  <a:cubicBezTo>
                    <a:pt x="15169" y="27182"/>
                    <a:pt x="16046" y="27357"/>
                    <a:pt x="16923" y="27445"/>
                  </a:cubicBezTo>
                  <a:cubicBezTo>
                    <a:pt x="17010" y="27620"/>
                    <a:pt x="17186" y="27971"/>
                    <a:pt x="17361" y="28234"/>
                  </a:cubicBezTo>
                  <a:cubicBezTo>
                    <a:pt x="17624" y="28760"/>
                    <a:pt x="18062" y="29286"/>
                    <a:pt x="18413" y="29812"/>
                  </a:cubicBezTo>
                  <a:cubicBezTo>
                    <a:pt x="18852" y="30426"/>
                    <a:pt x="19290" y="31040"/>
                    <a:pt x="19728" y="31566"/>
                  </a:cubicBezTo>
                  <a:cubicBezTo>
                    <a:pt x="20079" y="32179"/>
                    <a:pt x="20517" y="32618"/>
                    <a:pt x="20868" y="33056"/>
                  </a:cubicBezTo>
                  <a:lnTo>
                    <a:pt x="19202" y="34635"/>
                  </a:lnTo>
                  <a:cubicBezTo>
                    <a:pt x="18676" y="35248"/>
                    <a:pt x="17975" y="35774"/>
                    <a:pt x="17361" y="36300"/>
                  </a:cubicBezTo>
                  <a:cubicBezTo>
                    <a:pt x="17186" y="36388"/>
                    <a:pt x="17010" y="36563"/>
                    <a:pt x="16747" y="36651"/>
                  </a:cubicBezTo>
                  <a:cubicBezTo>
                    <a:pt x="16659" y="36739"/>
                    <a:pt x="16572" y="36739"/>
                    <a:pt x="16484" y="36739"/>
                  </a:cubicBezTo>
                  <a:lnTo>
                    <a:pt x="15870" y="36739"/>
                  </a:lnTo>
                  <a:cubicBezTo>
                    <a:pt x="15607" y="36739"/>
                    <a:pt x="15257" y="36651"/>
                    <a:pt x="14906" y="36563"/>
                  </a:cubicBezTo>
                  <a:lnTo>
                    <a:pt x="14818" y="36388"/>
                  </a:lnTo>
                  <a:cubicBezTo>
                    <a:pt x="14818" y="36300"/>
                    <a:pt x="14731" y="36213"/>
                    <a:pt x="14555" y="36125"/>
                  </a:cubicBezTo>
                  <a:cubicBezTo>
                    <a:pt x="14555" y="35950"/>
                    <a:pt x="14467" y="35862"/>
                    <a:pt x="14380" y="35774"/>
                  </a:cubicBezTo>
                  <a:lnTo>
                    <a:pt x="14029" y="35073"/>
                  </a:lnTo>
                  <a:cubicBezTo>
                    <a:pt x="13854" y="34547"/>
                    <a:pt x="13678" y="34021"/>
                    <a:pt x="13591" y="33495"/>
                  </a:cubicBezTo>
                  <a:cubicBezTo>
                    <a:pt x="13503" y="32267"/>
                    <a:pt x="13503" y="31040"/>
                    <a:pt x="13678" y="29987"/>
                  </a:cubicBezTo>
                  <a:cubicBezTo>
                    <a:pt x="13941" y="28935"/>
                    <a:pt x="14117" y="28058"/>
                    <a:pt x="14380" y="27094"/>
                  </a:cubicBezTo>
                  <a:close/>
                  <a:moveTo>
                    <a:pt x="32530" y="28322"/>
                  </a:moveTo>
                  <a:cubicBezTo>
                    <a:pt x="32968" y="29286"/>
                    <a:pt x="33319" y="30338"/>
                    <a:pt x="33582" y="31390"/>
                  </a:cubicBezTo>
                  <a:cubicBezTo>
                    <a:pt x="33757" y="32355"/>
                    <a:pt x="34020" y="33319"/>
                    <a:pt x="34108" y="34459"/>
                  </a:cubicBezTo>
                  <a:cubicBezTo>
                    <a:pt x="34108" y="35248"/>
                    <a:pt x="34108" y="35862"/>
                    <a:pt x="34020" y="36476"/>
                  </a:cubicBezTo>
                  <a:cubicBezTo>
                    <a:pt x="34020" y="36827"/>
                    <a:pt x="33845" y="37177"/>
                    <a:pt x="33669" y="37177"/>
                  </a:cubicBezTo>
                  <a:cubicBezTo>
                    <a:pt x="33582" y="37440"/>
                    <a:pt x="33319" y="37616"/>
                    <a:pt x="33231" y="37879"/>
                  </a:cubicBezTo>
                  <a:cubicBezTo>
                    <a:pt x="32968" y="38142"/>
                    <a:pt x="32793" y="38405"/>
                    <a:pt x="32442" y="38580"/>
                  </a:cubicBezTo>
                  <a:cubicBezTo>
                    <a:pt x="32354" y="38580"/>
                    <a:pt x="32267" y="38755"/>
                    <a:pt x="32091" y="38755"/>
                  </a:cubicBezTo>
                  <a:cubicBezTo>
                    <a:pt x="32004" y="38843"/>
                    <a:pt x="31828" y="38843"/>
                    <a:pt x="31653" y="38843"/>
                  </a:cubicBezTo>
                  <a:lnTo>
                    <a:pt x="31039" y="38843"/>
                  </a:lnTo>
                  <a:cubicBezTo>
                    <a:pt x="30601" y="38843"/>
                    <a:pt x="30162" y="38580"/>
                    <a:pt x="29812" y="38492"/>
                  </a:cubicBezTo>
                  <a:cubicBezTo>
                    <a:pt x="29198" y="38142"/>
                    <a:pt x="28496" y="37703"/>
                    <a:pt x="27970" y="37265"/>
                  </a:cubicBezTo>
                  <a:cubicBezTo>
                    <a:pt x="27620" y="37002"/>
                    <a:pt x="27269" y="36739"/>
                    <a:pt x="27006" y="36388"/>
                  </a:cubicBezTo>
                  <a:cubicBezTo>
                    <a:pt x="26655" y="35950"/>
                    <a:pt x="26304" y="35687"/>
                    <a:pt x="25954" y="35336"/>
                  </a:cubicBezTo>
                  <a:cubicBezTo>
                    <a:pt x="25691" y="34985"/>
                    <a:pt x="25340" y="34547"/>
                    <a:pt x="24989" y="34196"/>
                  </a:cubicBezTo>
                  <a:cubicBezTo>
                    <a:pt x="24814" y="33758"/>
                    <a:pt x="24463" y="33495"/>
                    <a:pt x="24200" y="33144"/>
                  </a:cubicBezTo>
                  <a:lnTo>
                    <a:pt x="23937" y="32793"/>
                  </a:lnTo>
                  <a:cubicBezTo>
                    <a:pt x="24200" y="32267"/>
                    <a:pt x="24551" y="31829"/>
                    <a:pt x="24901" y="31303"/>
                  </a:cubicBezTo>
                  <a:lnTo>
                    <a:pt x="26567" y="28585"/>
                  </a:lnTo>
                  <a:cubicBezTo>
                    <a:pt x="26655" y="28497"/>
                    <a:pt x="26655" y="28409"/>
                    <a:pt x="26743" y="28322"/>
                  </a:cubicBezTo>
                  <a:close/>
                  <a:moveTo>
                    <a:pt x="30162" y="1"/>
                  </a:moveTo>
                  <a:cubicBezTo>
                    <a:pt x="29812" y="1"/>
                    <a:pt x="29461" y="1"/>
                    <a:pt x="29198" y="88"/>
                  </a:cubicBezTo>
                  <a:cubicBezTo>
                    <a:pt x="28847" y="264"/>
                    <a:pt x="28584" y="352"/>
                    <a:pt x="28321" y="439"/>
                  </a:cubicBezTo>
                  <a:cubicBezTo>
                    <a:pt x="27970" y="527"/>
                    <a:pt x="27532" y="790"/>
                    <a:pt x="27181" y="965"/>
                  </a:cubicBezTo>
                  <a:cubicBezTo>
                    <a:pt x="26830" y="1141"/>
                    <a:pt x="26567" y="1316"/>
                    <a:pt x="26217" y="1579"/>
                  </a:cubicBezTo>
                  <a:cubicBezTo>
                    <a:pt x="25515" y="2017"/>
                    <a:pt x="24814" y="2544"/>
                    <a:pt x="24200" y="3157"/>
                  </a:cubicBezTo>
                  <a:cubicBezTo>
                    <a:pt x="23586" y="3946"/>
                    <a:pt x="22885" y="4823"/>
                    <a:pt x="22359" y="5700"/>
                  </a:cubicBezTo>
                  <a:cubicBezTo>
                    <a:pt x="22183" y="5963"/>
                    <a:pt x="22008" y="6226"/>
                    <a:pt x="21833" y="6489"/>
                  </a:cubicBezTo>
                  <a:cubicBezTo>
                    <a:pt x="21745" y="6401"/>
                    <a:pt x="21482" y="6226"/>
                    <a:pt x="21394" y="6051"/>
                  </a:cubicBezTo>
                  <a:cubicBezTo>
                    <a:pt x="20430" y="5086"/>
                    <a:pt x="19290" y="4209"/>
                    <a:pt x="18062" y="3420"/>
                  </a:cubicBezTo>
                  <a:cubicBezTo>
                    <a:pt x="17449" y="2982"/>
                    <a:pt x="16923" y="2631"/>
                    <a:pt x="16221" y="2456"/>
                  </a:cubicBezTo>
                  <a:cubicBezTo>
                    <a:pt x="15695" y="2193"/>
                    <a:pt x="14994" y="2105"/>
                    <a:pt x="14467" y="2017"/>
                  </a:cubicBezTo>
                  <a:cubicBezTo>
                    <a:pt x="14117" y="1842"/>
                    <a:pt x="13854" y="1754"/>
                    <a:pt x="13503" y="1754"/>
                  </a:cubicBezTo>
                  <a:lnTo>
                    <a:pt x="13152" y="1754"/>
                  </a:lnTo>
                  <a:cubicBezTo>
                    <a:pt x="12802" y="1754"/>
                    <a:pt x="12626" y="1842"/>
                    <a:pt x="12363" y="1842"/>
                  </a:cubicBezTo>
                  <a:cubicBezTo>
                    <a:pt x="12188" y="1842"/>
                    <a:pt x="11925" y="1842"/>
                    <a:pt x="11749" y="2017"/>
                  </a:cubicBezTo>
                  <a:cubicBezTo>
                    <a:pt x="11486" y="2017"/>
                    <a:pt x="11311" y="2105"/>
                    <a:pt x="11048" y="2193"/>
                  </a:cubicBezTo>
                  <a:cubicBezTo>
                    <a:pt x="10785" y="2281"/>
                    <a:pt x="10522" y="2544"/>
                    <a:pt x="10347" y="2631"/>
                  </a:cubicBezTo>
                  <a:cubicBezTo>
                    <a:pt x="9996" y="2894"/>
                    <a:pt x="9645" y="3333"/>
                    <a:pt x="9470" y="3596"/>
                  </a:cubicBezTo>
                  <a:cubicBezTo>
                    <a:pt x="9207" y="3946"/>
                    <a:pt x="9119" y="4297"/>
                    <a:pt x="9031" y="4648"/>
                  </a:cubicBezTo>
                  <a:cubicBezTo>
                    <a:pt x="8856" y="5174"/>
                    <a:pt x="8768" y="5788"/>
                    <a:pt x="8768" y="6401"/>
                  </a:cubicBezTo>
                  <a:cubicBezTo>
                    <a:pt x="8768" y="7015"/>
                    <a:pt x="8856" y="7541"/>
                    <a:pt x="9031" y="8243"/>
                  </a:cubicBezTo>
                  <a:cubicBezTo>
                    <a:pt x="9031" y="8769"/>
                    <a:pt x="9119" y="9207"/>
                    <a:pt x="9207" y="9733"/>
                  </a:cubicBezTo>
                  <a:lnTo>
                    <a:pt x="9557" y="11399"/>
                  </a:lnTo>
                  <a:cubicBezTo>
                    <a:pt x="9557" y="11750"/>
                    <a:pt x="9645" y="12188"/>
                    <a:pt x="9733" y="12539"/>
                  </a:cubicBezTo>
                  <a:cubicBezTo>
                    <a:pt x="9470" y="12627"/>
                    <a:pt x="9031" y="12627"/>
                    <a:pt x="8593" y="12714"/>
                  </a:cubicBezTo>
                  <a:cubicBezTo>
                    <a:pt x="7278" y="13065"/>
                    <a:pt x="5787" y="13504"/>
                    <a:pt x="4647" y="14030"/>
                  </a:cubicBezTo>
                  <a:cubicBezTo>
                    <a:pt x="4034" y="14293"/>
                    <a:pt x="3507" y="14556"/>
                    <a:pt x="2981" y="14994"/>
                  </a:cubicBezTo>
                  <a:cubicBezTo>
                    <a:pt x="2543" y="15345"/>
                    <a:pt x="2105" y="15783"/>
                    <a:pt x="1666" y="16134"/>
                  </a:cubicBezTo>
                  <a:cubicBezTo>
                    <a:pt x="965" y="16660"/>
                    <a:pt x="526" y="17449"/>
                    <a:pt x="263" y="18238"/>
                  </a:cubicBezTo>
                  <a:cubicBezTo>
                    <a:pt x="0" y="18852"/>
                    <a:pt x="0" y="19554"/>
                    <a:pt x="88" y="20167"/>
                  </a:cubicBezTo>
                  <a:cubicBezTo>
                    <a:pt x="88" y="20430"/>
                    <a:pt x="88" y="20606"/>
                    <a:pt x="263" y="20869"/>
                  </a:cubicBezTo>
                  <a:cubicBezTo>
                    <a:pt x="351" y="21132"/>
                    <a:pt x="439" y="21482"/>
                    <a:pt x="526" y="21746"/>
                  </a:cubicBezTo>
                  <a:cubicBezTo>
                    <a:pt x="789" y="22009"/>
                    <a:pt x="965" y="22359"/>
                    <a:pt x="1315" y="22710"/>
                  </a:cubicBezTo>
                  <a:cubicBezTo>
                    <a:pt x="1666" y="23061"/>
                    <a:pt x="2017" y="23236"/>
                    <a:pt x="2455" y="23499"/>
                  </a:cubicBezTo>
                  <a:cubicBezTo>
                    <a:pt x="2718" y="23674"/>
                    <a:pt x="2981" y="23762"/>
                    <a:pt x="3332" y="24025"/>
                  </a:cubicBezTo>
                  <a:cubicBezTo>
                    <a:pt x="3770" y="24201"/>
                    <a:pt x="4034" y="24376"/>
                    <a:pt x="4472" y="24551"/>
                  </a:cubicBezTo>
                  <a:cubicBezTo>
                    <a:pt x="4823" y="24814"/>
                    <a:pt x="5086" y="24902"/>
                    <a:pt x="5349" y="24990"/>
                  </a:cubicBezTo>
                  <a:cubicBezTo>
                    <a:pt x="5699" y="25253"/>
                    <a:pt x="6050" y="25340"/>
                    <a:pt x="6401" y="25428"/>
                  </a:cubicBezTo>
                  <a:cubicBezTo>
                    <a:pt x="6927" y="25516"/>
                    <a:pt x="7453" y="25779"/>
                    <a:pt x="7979" y="26042"/>
                  </a:cubicBezTo>
                  <a:cubicBezTo>
                    <a:pt x="9207" y="26393"/>
                    <a:pt x="10434" y="26656"/>
                    <a:pt x="11749" y="26919"/>
                  </a:cubicBezTo>
                  <a:cubicBezTo>
                    <a:pt x="11749" y="27182"/>
                    <a:pt x="11662" y="27532"/>
                    <a:pt x="11486" y="27883"/>
                  </a:cubicBezTo>
                  <a:cubicBezTo>
                    <a:pt x="11311" y="28497"/>
                    <a:pt x="11223" y="29286"/>
                    <a:pt x="11048" y="30075"/>
                  </a:cubicBezTo>
                  <a:cubicBezTo>
                    <a:pt x="11048" y="30689"/>
                    <a:pt x="10960" y="31390"/>
                    <a:pt x="10960" y="32004"/>
                  </a:cubicBezTo>
                  <a:cubicBezTo>
                    <a:pt x="10960" y="32706"/>
                    <a:pt x="10960" y="33495"/>
                    <a:pt x="11048" y="34108"/>
                  </a:cubicBezTo>
                  <a:cubicBezTo>
                    <a:pt x="11048" y="34810"/>
                    <a:pt x="11311" y="35336"/>
                    <a:pt x="11486" y="35862"/>
                  </a:cubicBezTo>
                  <a:cubicBezTo>
                    <a:pt x="11749" y="36300"/>
                    <a:pt x="11837" y="36739"/>
                    <a:pt x="12100" y="37090"/>
                  </a:cubicBezTo>
                  <a:cubicBezTo>
                    <a:pt x="12275" y="37440"/>
                    <a:pt x="12626" y="37703"/>
                    <a:pt x="12802" y="38054"/>
                  </a:cubicBezTo>
                  <a:cubicBezTo>
                    <a:pt x="13591" y="38931"/>
                    <a:pt x="14818" y="39282"/>
                    <a:pt x="15870" y="39369"/>
                  </a:cubicBezTo>
                  <a:cubicBezTo>
                    <a:pt x="16017" y="39384"/>
                    <a:pt x="16163" y="39391"/>
                    <a:pt x="16308" y="39391"/>
                  </a:cubicBezTo>
                  <a:cubicBezTo>
                    <a:pt x="17037" y="39391"/>
                    <a:pt x="17755" y="39209"/>
                    <a:pt x="18413" y="38843"/>
                  </a:cubicBezTo>
                  <a:cubicBezTo>
                    <a:pt x="18939" y="38492"/>
                    <a:pt x="19553" y="37966"/>
                    <a:pt x="20079" y="37528"/>
                  </a:cubicBezTo>
                  <a:cubicBezTo>
                    <a:pt x="20956" y="36739"/>
                    <a:pt x="21745" y="35950"/>
                    <a:pt x="22446" y="35073"/>
                  </a:cubicBezTo>
                  <a:cubicBezTo>
                    <a:pt x="22709" y="35336"/>
                    <a:pt x="22885" y="35687"/>
                    <a:pt x="23148" y="35862"/>
                  </a:cubicBezTo>
                  <a:cubicBezTo>
                    <a:pt x="23499" y="36300"/>
                    <a:pt x="23937" y="36739"/>
                    <a:pt x="24375" y="37177"/>
                  </a:cubicBezTo>
                  <a:lnTo>
                    <a:pt x="25691" y="38492"/>
                  </a:lnTo>
                  <a:cubicBezTo>
                    <a:pt x="26217" y="39019"/>
                    <a:pt x="26743" y="39457"/>
                    <a:pt x="27269" y="39895"/>
                  </a:cubicBezTo>
                  <a:cubicBezTo>
                    <a:pt x="27707" y="40334"/>
                    <a:pt x="28321" y="40684"/>
                    <a:pt x="28847" y="40860"/>
                  </a:cubicBezTo>
                  <a:cubicBezTo>
                    <a:pt x="29461" y="41211"/>
                    <a:pt x="30250" y="41474"/>
                    <a:pt x="31039" y="41561"/>
                  </a:cubicBezTo>
                  <a:lnTo>
                    <a:pt x="31828" y="41561"/>
                  </a:lnTo>
                  <a:cubicBezTo>
                    <a:pt x="32091" y="41561"/>
                    <a:pt x="32442" y="41561"/>
                    <a:pt x="32793" y="41474"/>
                  </a:cubicBezTo>
                  <a:cubicBezTo>
                    <a:pt x="33231" y="41386"/>
                    <a:pt x="33669" y="41211"/>
                    <a:pt x="34020" y="41035"/>
                  </a:cubicBezTo>
                  <a:cubicBezTo>
                    <a:pt x="34283" y="40772"/>
                    <a:pt x="34634" y="40597"/>
                    <a:pt x="34985" y="40246"/>
                  </a:cubicBezTo>
                  <a:cubicBezTo>
                    <a:pt x="35423" y="39808"/>
                    <a:pt x="35774" y="39282"/>
                    <a:pt x="36037" y="38668"/>
                  </a:cubicBezTo>
                  <a:cubicBezTo>
                    <a:pt x="36300" y="38405"/>
                    <a:pt x="36388" y="37966"/>
                    <a:pt x="36475" y="37616"/>
                  </a:cubicBezTo>
                  <a:cubicBezTo>
                    <a:pt x="36651" y="37177"/>
                    <a:pt x="36738" y="36827"/>
                    <a:pt x="36738" y="36388"/>
                  </a:cubicBezTo>
                  <a:cubicBezTo>
                    <a:pt x="36826" y="35862"/>
                    <a:pt x="36826" y="35248"/>
                    <a:pt x="36826" y="34635"/>
                  </a:cubicBezTo>
                  <a:cubicBezTo>
                    <a:pt x="36826" y="33319"/>
                    <a:pt x="36475" y="32092"/>
                    <a:pt x="36300" y="30952"/>
                  </a:cubicBezTo>
                  <a:cubicBezTo>
                    <a:pt x="36037" y="29900"/>
                    <a:pt x="35774" y="28935"/>
                    <a:pt x="35423" y="27971"/>
                  </a:cubicBezTo>
                  <a:cubicBezTo>
                    <a:pt x="35774" y="27883"/>
                    <a:pt x="35949" y="27883"/>
                    <a:pt x="36212" y="27883"/>
                  </a:cubicBezTo>
                  <a:cubicBezTo>
                    <a:pt x="36738" y="27883"/>
                    <a:pt x="37352" y="27708"/>
                    <a:pt x="37966" y="27620"/>
                  </a:cubicBezTo>
                  <a:cubicBezTo>
                    <a:pt x="38492" y="27532"/>
                    <a:pt x="39106" y="27445"/>
                    <a:pt x="39719" y="27182"/>
                  </a:cubicBezTo>
                  <a:cubicBezTo>
                    <a:pt x="40333" y="27094"/>
                    <a:pt x="41035" y="26919"/>
                    <a:pt x="41561" y="26568"/>
                  </a:cubicBezTo>
                  <a:cubicBezTo>
                    <a:pt x="41999" y="26305"/>
                    <a:pt x="42437" y="26130"/>
                    <a:pt x="42788" y="25779"/>
                  </a:cubicBezTo>
                  <a:lnTo>
                    <a:pt x="43051" y="25428"/>
                  </a:lnTo>
                  <a:cubicBezTo>
                    <a:pt x="43314" y="25253"/>
                    <a:pt x="43402" y="24990"/>
                    <a:pt x="43665" y="24814"/>
                  </a:cubicBezTo>
                  <a:cubicBezTo>
                    <a:pt x="43928" y="24376"/>
                    <a:pt x="44191" y="23938"/>
                    <a:pt x="44279" y="23499"/>
                  </a:cubicBezTo>
                  <a:cubicBezTo>
                    <a:pt x="44366" y="23148"/>
                    <a:pt x="44542" y="22798"/>
                    <a:pt x="44542" y="22535"/>
                  </a:cubicBezTo>
                  <a:lnTo>
                    <a:pt x="44542" y="21307"/>
                  </a:lnTo>
                  <a:cubicBezTo>
                    <a:pt x="44542" y="20956"/>
                    <a:pt x="44366" y="20518"/>
                    <a:pt x="44279" y="19817"/>
                  </a:cubicBezTo>
                  <a:cubicBezTo>
                    <a:pt x="44191" y="19378"/>
                    <a:pt x="43928" y="18852"/>
                    <a:pt x="43753" y="18414"/>
                  </a:cubicBezTo>
                  <a:cubicBezTo>
                    <a:pt x="43490" y="17975"/>
                    <a:pt x="43314" y="17625"/>
                    <a:pt x="42964" y="17186"/>
                  </a:cubicBezTo>
                  <a:lnTo>
                    <a:pt x="42350" y="16572"/>
                  </a:lnTo>
                  <a:cubicBezTo>
                    <a:pt x="41561" y="16046"/>
                    <a:pt x="40772" y="15433"/>
                    <a:pt x="39895" y="15169"/>
                  </a:cubicBezTo>
                  <a:cubicBezTo>
                    <a:pt x="39544" y="15082"/>
                    <a:pt x="39369" y="14906"/>
                    <a:pt x="39018" y="14819"/>
                  </a:cubicBezTo>
                  <a:cubicBezTo>
                    <a:pt x="38843" y="14731"/>
                    <a:pt x="38492" y="14731"/>
                    <a:pt x="38141" y="14556"/>
                  </a:cubicBezTo>
                  <a:cubicBezTo>
                    <a:pt x="37966" y="14556"/>
                    <a:pt x="37790" y="14468"/>
                    <a:pt x="37615" y="14468"/>
                  </a:cubicBezTo>
                  <a:cubicBezTo>
                    <a:pt x="36826" y="14380"/>
                    <a:pt x="36037" y="14117"/>
                    <a:pt x="35160" y="14030"/>
                  </a:cubicBezTo>
                  <a:cubicBezTo>
                    <a:pt x="34722" y="14030"/>
                    <a:pt x="34459" y="13942"/>
                    <a:pt x="34020" y="13942"/>
                  </a:cubicBezTo>
                  <a:lnTo>
                    <a:pt x="33669" y="13942"/>
                  </a:lnTo>
                  <a:cubicBezTo>
                    <a:pt x="34283" y="12188"/>
                    <a:pt x="34897" y="10347"/>
                    <a:pt x="35160" y="8506"/>
                  </a:cubicBezTo>
                  <a:cubicBezTo>
                    <a:pt x="35423" y="7278"/>
                    <a:pt x="35774" y="5963"/>
                    <a:pt x="35598" y="4648"/>
                  </a:cubicBezTo>
                  <a:cubicBezTo>
                    <a:pt x="35598" y="3946"/>
                    <a:pt x="35511" y="3333"/>
                    <a:pt x="35160" y="2631"/>
                  </a:cubicBezTo>
                  <a:cubicBezTo>
                    <a:pt x="34985" y="2193"/>
                    <a:pt x="34634" y="1667"/>
                    <a:pt x="34196" y="1316"/>
                  </a:cubicBezTo>
                  <a:cubicBezTo>
                    <a:pt x="34020" y="1141"/>
                    <a:pt x="33669" y="1053"/>
                    <a:pt x="33406" y="790"/>
                  </a:cubicBezTo>
                  <a:cubicBezTo>
                    <a:pt x="33319" y="702"/>
                    <a:pt x="33231" y="615"/>
                    <a:pt x="33143" y="615"/>
                  </a:cubicBezTo>
                  <a:cubicBezTo>
                    <a:pt x="32793" y="439"/>
                    <a:pt x="32530" y="352"/>
                    <a:pt x="32267" y="264"/>
                  </a:cubicBezTo>
                  <a:cubicBezTo>
                    <a:pt x="31828" y="88"/>
                    <a:pt x="31127" y="1"/>
                    <a:pt x="30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4291125" y="3868000"/>
              <a:ext cx="70175" cy="65775"/>
            </a:xfrm>
            <a:custGeom>
              <a:avLst/>
              <a:gdLst/>
              <a:ahLst/>
              <a:cxnLst/>
              <a:rect l="l" t="t" r="r" b="b"/>
              <a:pathLst>
                <a:path w="2807" h="2631" extrusionOk="0">
                  <a:moveTo>
                    <a:pt x="1491" y="0"/>
                  </a:moveTo>
                  <a:cubicBezTo>
                    <a:pt x="790" y="0"/>
                    <a:pt x="176" y="439"/>
                    <a:pt x="89" y="1315"/>
                  </a:cubicBezTo>
                  <a:cubicBezTo>
                    <a:pt x="1" y="1929"/>
                    <a:pt x="527" y="2631"/>
                    <a:pt x="1316" y="2631"/>
                  </a:cubicBezTo>
                  <a:cubicBezTo>
                    <a:pt x="2105" y="2631"/>
                    <a:pt x="2719" y="2192"/>
                    <a:pt x="2719" y="1403"/>
                  </a:cubicBezTo>
                  <a:cubicBezTo>
                    <a:pt x="2807" y="614"/>
                    <a:pt x="2281" y="0"/>
                    <a:pt x="14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3" name="Google Shape;2023;p49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Ruta de trabajo</a:t>
            </a:r>
            <a:endParaRPr dirty="0"/>
          </a:p>
        </p:txBody>
      </p:sp>
      <p:sp>
        <p:nvSpPr>
          <p:cNvPr id="2024" name="Google Shape;2024;p49"/>
          <p:cNvSpPr txBox="1">
            <a:spLocks noGrp="1"/>
          </p:cNvSpPr>
          <p:nvPr>
            <p:ph type="title" idx="4294967295"/>
          </p:nvPr>
        </p:nvSpPr>
        <p:spPr>
          <a:xfrm>
            <a:off x="1894384" y="2737651"/>
            <a:ext cx="463500" cy="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01</a:t>
            </a:r>
            <a:endParaRPr sz="1600"/>
          </a:p>
        </p:txBody>
      </p:sp>
      <p:sp>
        <p:nvSpPr>
          <p:cNvPr id="2025" name="Google Shape;2025;p49"/>
          <p:cNvSpPr txBox="1">
            <a:spLocks noGrp="1"/>
          </p:cNvSpPr>
          <p:nvPr>
            <p:ph type="title" idx="4294967295"/>
          </p:nvPr>
        </p:nvSpPr>
        <p:spPr>
          <a:xfrm>
            <a:off x="3618259" y="2737651"/>
            <a:ext cx="463500" cy="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02</a:t>
            </a:r>
            <a:endParaRPr sz="1600"/>
          </a:p>
        </p:txBody>
      </p:sp>
      <p:sp>
        <p:nvSpPr>
          <p:cNvPr id="2026" name="Google Shape;2026;p49"/>
          <p:cNvSpPr txBox="1">
            <a:spLocks noGrp="1"/>
          </p:cNvSpPr>
          <p:nvPr>
            <p:ph type="title" idx="4294967295"/>
          </p:nvPr>
        </p:nvSpPr>
        <p:spPr>
          <a:xfrm>
            <a:off x="7086034" y="2737651"/>
            <a:ext cx="463500" cy="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04</a:t>
            </a:r>
            <a:endParaRPr sz="1600"/>
          </a:p>
        </p:txBody>
      </p:sp>
      <p:sp>
        <p:nvSpPr>
          <p:cNvPr id="2027" name="Google Shape;2027;p49"/>
          <p:cNvSpPr txBox="1">
            <a:spLocks noGrp="1"/>
          </p:cNvSpPr>
          <p:nvPr>
            <p:ph type="subTitle" idx="4294967295"/>
          </p:nvPr>
        </p:nvSpPr>
        <p:spPr>
          <a:xfrm flipH="1">
            <a:off x="623400" y="1546484"/>
            <a:ext cx="3151346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b="1" dirty="0">
                <a:latin typeface="Gaegu" panose="020B0604020202020204" charset="0"/>
                <a:ea typeface="Gaegu" panose="020B0604020202020204" charset="0"/>
              </a:rPr>
              <a:t>Recuento general </a:t>
            </a:r>
            <a:br>
              <a:rPr lang="en" sz="2000" b="1" dirty="0">
                <a:latin typeface="Gaegu" panose="020B0604020202020204" charset="0"/>
                <a:ea typeface="Gaegu" panose="020B0604020202020204" charset="0"/>
              </a:rPr>
            </a:br>
            <a:r>
              <a:rPr lang="en" sz="2000" b="1" dirty="0">
                <a:latin typeface="Gaegu" panose="020B0604020202020204" charset="0"/>
                <a:ea typeface="Gaegu" panose="020B0604020202020204" charset="0"/>
              </a:rPr>
              <a:t>de actividad </a:t>
            </a:r>
            <a:br>
              <a:rPr lang="en" sz="2000" b="1" dirty="0">
                <a:latin typeface="Gaegu" panose="020B0604020202020204" charset="0"/>
                <a:ea typeface="Gaegu" panose="020B0604020202020204" charset="0"/>
              </a:rPr>
            </a:br>
            <a:r>
              <a:rPr lang="en" sz="2000" b="1" dirty="0">
                <a:latin typeface="Gaegu" panose="020B0604020202020204" charset="0"/>
                <a:ea typeface="Gaegu" panose="020B0604020202020204" charset="0"/>
              </a:rPr>
              <a:t>Escritura narrativa</a:t>
            </a:r>
            <a:endParaRPr sz="2000" b="1" dirty="0">
              <a:latin typeface="Gaegu" panose="020B0604020202020204" charset="0"/>
              <a:ea typeface="Gaegu" panose="020B0604020202020204" charset="0"/>
            </a:endParaRPr>
          </a:p>
        </p:txBody>
      </p:sp>
      <p:sp>
        <p:nvSpPr>
          <p:cNvPr id="2030" name="Google Shape;2030;p49"/>
          <p:cNvSpPr txBox="1">
            <a:spLocks noGrp="1"/>
          </p:cNvSpPr>
          <p:nvPr>
            <p:ph type="subTitle" idx="4294967295"/>
          </p:nvPr>
        </p:nvSpPr>
        <p:spPr>
          <a:xfrm flipH="1">
            <a:off x="4572000" y="1418723"/>
            <a:ext cx="2147546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b="1" dirty="0">
                <a:latin typeface="Gaegu"/>
                <a:ea typeface="Gaegu"/>
                <a:cs typeface="Gaegu"/>
                <a:sym typeface="Gaegu"/>
              </a:rPr>
              <a:t>Argumentaci</a:t>
            </a:r>
            <a:r>
              <a:rPr lang="en" b="1" dirty="0">
                <a:latin typeface="Comic Sans MS" panose="030F0702030302020204" pitchFamily="66" charset="0"/>
                <a:ea typeface="Gaegu"/>
                <a:cs typeface="Gaegu"/>
                <a:sym typeface="Gaegu"/>
              </a:rPr>
              <a:t>ó</a:t>
            </a:r>
            <a:r>
              <a:rPr lang="en" sz="2200" b="1" dirty="0">
                <a:latin typeface="Gaegu"/>
                <a:ea typeface="Gaegu"/>
                <a:cs typeface="Gaegu"/>
                <a:sym typeface="Gaegu"/>
              </a:rPr>
              <a:t>n: definici</a:t>
            </a:r>
            <a:r>
              <a:rPr lang="en" b="1" dirty="0">
                <a:latin typeface="Comic Sans MS" panose="030F0702030302020204" pitchFamily="66" charset="0"/>
                <a:ea typeface="Gaegu"/>
                <a:cs typeface="Gaegu"/>
                <a:sym typeface="Gaegu"/>
              </a:rPr>
              <a:t>ó</a:t>
            </a:r>
            <a:r>
              <a:rPr lang="en" sz="2200" b="1" dirty="0">
                <a:latin typeface="Gaegu"/>
                <a:ea typeface="Gaegu"/>
                <a:cs typeface="Gaegu"/>
                <a:sym typeface="Gaegu"/>
              </a:rPr>
              <a:t>n y estructura</a:t>
            </a:r>
            <a:endParaRPr sz="2200" b="1" dirty="0"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031" name="Google Shape;2031;p49"/>
          <p:cNvSpPr txBox="1">
            <a:spLocks noGrp="1"/>
          </p:cNvSpPr>
          <p:nvPr>
            <p:ph type="title" idx="4294967295"/>
          </p:nvPr>
        </p:nvSpPr>
        <p:spPr>
          <a:xfrm>
            <a:off x="5428346" y="2737651"/>
            <a:ext cx="463500" cy="3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03</a:t>
            </a:r>
            <a:endParaRPr sz="1600"/>
          </a:p>
        </p:txBody>
      </p:sp>
      <p:grpSp>
        <p:nvGrpSpPr>
          <p:cNvPr id="2032" name="Google Shape;2032;p49"/>
          <p:cNvGrpSpPr/>
          <p:nvPr/>
        </p:nvGrpSpPr>
        <p:grpSpPr>
          <a:xfrm rot="578080">
            <a:off x="788808" y="2665050"/>
            <a:ext cx="617303" cy="389042"/>
            <a:chOff x="2760575" y="3058850"/>
            <a:chExt cx="488950" cy="308150"/>
          </a:xfrm>
        </p:grpSpPr>
        <p:sp>
          <p:nvSpPr>
            <p:cNvPr id="2033" name="Google Shape;2033;p49"/>
            <p:cNvSpPr/>
            <p:nvPr/>
          </p:nvSpPr>
          <p:spPr>
            <a:xfrm>
              <a:off x="2770125" y="3188250"/>
              <a:ext cx="479400" cy="31575"/>
            </a:xfrm>
            <a:custGeom>
              <a:avLst/>
              <a:gdLst/>
              <a:ahLst/>
              <a:cxnLst/>
              <a:rect l="l" t="t" r="r" b="b"/>
              <a:pathLst>
                <a:path w="19176" h="1263" extrusionOk="0">
                  <a:moveTo>
                    <a:pt x="267" y="1"/>
                  </a:moveTo>
                  <a:cubicBezTo>
                    <a:pt x="82" y="1"/>
                    <a:pt x="1" y="300"/>
                    <a:pt x="198" y="339"/>
                  </a:cubicBezTo>
                  <a:cubicBezTo>
                    <a:pt x="1328" y="632"/>
                    <a:pt x="2541" y="695"/>
                    <a:pt x="3692" y="757"/>
                  </a:cubicBezTo>
                  <a:cubicBezTo>
                    <a:pt x="5366" y="904"/>
                    <a:pt x="7082" y="904"/>
                    <a:pt x="8776" y="967"/>
                  </a:cubicBezTo>
                  <a:cubicBezTo>
                    <a:pt x="10429" y="1029"/>
                    <a:pt x="12061" y="967"/>
                    <a:pt x="13714" y="1050"/>
                  </a:cubicBezTo>
                  <a:cubicBezTo>
                    <a:pt x="15069" y="1099"/>
                    <a:pt x="16411" y="1263"/>
                    <a:pt x="17761" y="1263"/>
                  </a:cubicBezTo>
                  <a:cubicBezTo>
                    <a:pt x="18141" y="1263"/>
                    <a:pt x="18522" y="1250"/>
                    <a:pt x="18903" y="1218"/>
                  </a:cubicBezTo>
                  <a:cubicBezTo>
                    <a:pt x="19134" y="1176"/>
                    <a:pt x="19175" y="799"/>
                    <a:pt x="18924" y="757"/>
                  </a:cubicBezTo>
                  <a:cubicBezTo>
                    <a:pt x="18213" y="695"/>
                    <a:pt x="17491" y="689"/>
                    <a:pt x="16772" y="689"/>
                  </a:cubicBezTo>
                  <a:cubicBezTo>
                    <a:pt x="16628" y="689"/>
                    <a:pt x="16484" y="690"/>
                    <a:pt x="16341" y="690"/>
                  </a:cubicBezTo>
                  <a:cubicBezTo>
                    <a:pt x="15766" y="690"/>
                    <a:pt x="15196" y="686"/>
                    <a:pt x="14635" y="653"/>
                  </a:cubicBezTo>
                  <a:cubicBezTo>
                    <a:pt x="13191" y="590"/>
                    <a:pt x="11727" y="590"/>
                    <a:pt x="10262" y="590"/>
                  </a:cubicBezTo>
                  <a:cubicBezTo>
                    <a:pt x="8755" y="590"/>
                    <a:pt x="7228" y="506"/>
                    <a:pt x="5721" y="423"/>
                  </a:cubicBezTo>
                  <a:cubicBezTo>
                    <a:pt x="3964" y="339"/>
                    <a:pt x="2018" y="423"/>
                    <a:pt x="302" y="4"/>
                  </a:cubicBezTo>
                  <a:cubicBezTo>
                    <a:pt x="290" y="2"/>
                    <a:pt x="278" y="1"/>
                    <a:pt x="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49"/>
            <p:cNvSpPr/>
            <p:nvPr/>
          </p:nvSpPr>
          <p:spPr>
            <a:xfrm>
              <a:off x="2760575" y="3198250"/>
              <a:ext cx="147375" cy="156975"/>
            </a:xfrm>
            <a:custGeom>
              <a:avLst/>
              <a:gdLst/>
              <a:ahLst/>
              <a:cxnLst/>
              <a:rect l="l" t="t" r="r" b="b"/>
              <a:pathLst>
                <a:path w="5895" h="6279" extrusionOk="0">
                  <a:moveTo>
                    <a:pt x="244" y="1"/>
                  </a:moveTo>
                  <a:cubicBezTo>
                    <a:pt x="71" y="1"/>
                    <a:pt x="0" y="236"/>
                    <a:pt x="161" y="337"/>
                  </a:cubicBezTo>
                  <a:cubicBezTo>
                    <a:pt x="412" y="504"/>
                    <a:pt x="601" y="922"/>
                    <a:pt x="768" y="1173"/>
                  </a:cubicBezTo>
                  <a:cubicBezTo>
                    <a:pt x="998" y="1550"/>
                    <a:pt x="1354" y="1864"/>
                    <a:pt x="1626" y="2199"/>
                  </a:cubicBezTo>
                  <a:cubicBezTo>
                    <a:pt x="2170" y="2889"/>
                    <a:pt x="2756" y="3580"/>
                    <a:pt x="3300" y="4291"/>
                  </a:cubicBezTo>
                  <a:cubicBezTo>
                    <a:pt x="3718" y="4814"/>
                    <a:pt x="4367" y="5212"/>
                    <a:pt x="4702" y="5756"/>
                  </a:cubicBezTo>
                  <a:cubicBezTo>
                    <a:pt x="4911" y="6091"/>
                    <a:pt x="5099" y="6258"/>
                    <a:pt x="5476" y="6279"/>
                  </a:cubicBezTo>
                  <a:cubicBezTo>
                    <a:pt x="5685" y="6279"/>
                    <a:pt x="5894" y="5986"/>
                    <a:pt x="5643" y="5860"/>
                  </a:cubicBezTo>
                  <a:cubicBezTo>
                    <a:pt x="5204" y="5588"/>
                    <a:pt x="4764" y="4961"/>
                    <a:pt x="4346" y="4626"/>
                  </a:cubicBezTo>
                  <a:cubicBezTo>
                    <a:pt x="3718" y="4124"/>
                    <a:pt x="3216" y="3391"/>
                    <a:pt x="2714" y="2806"/>
                  </a:cubicBezTo>
                  <a:cubicBezTo>
                    <a:pt x="2149" y="2115"/>
                    <a:pt x="1500" y="1445"/>
                    <a:pt x="998" y="713"/>
                  </a:cubicBezTo>
                  <a:cubicBezTo>
                    <a:pt x="789" y="420"/>
                    <a:pt x="621" y="127"/>
                    <a:pt x="308" y="2"/>
                  </a:cubicBezTo>
                  <a:cubicBezTo>
                    <a:pt x="308" y="5"/>
                    <a:pt x="308" y="8"/>
                    <a:pt x="308" y="11"/>
                  </a:cubicBezTo>
                  <a:lnTo>
                    <a:pt x="308" y="11"/>
                  </a:lnTo>
                  <a:cubicBezTo>
                    <a:pt x="295" y="8"/>
                    <a:pt x="281" y="5"/>
                    <a:pt x="266" y="2"/>
                  </a:cubicBezTo>
                  <a:cubicBezTo>
                    <a:pt x="258" y="1"/>
                    <a:pt x="251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49"/>
            <p:cNvSpPr/>
            <p:nvPr/>
          </p:nvSpPr>
          <p:spPr>
            <a:xfrm>
              <a:off x="2884375" y="3351325"/>
              <a:ext cx="280400" cy="14900"/>
            </a:xfrm>
            <a:custGeom>
              <a:avLst/>
              <a:gdLst/>
              <a:ahLst/>
              <a:cxnLst/>
              <a:rect l="l" t="t" r="r" b="b"/>
              <a:pathLst>
                <a:path w="11216" h="596" extrusionOk="0">
                  <a:moveTo>
                    <a:pt x="1122" y="1"/>
                  </a:moveTo>
                  <a:cubicBezTo>
                    <a:pt x="798" y="1"/>
                    <a:pt x="474" y="9"/>
                    <a:pt x="147" y="30"/>
                  </a:cubicBezTo>
                  <a:cubicBezTo>
                    <a:pt x="22" y="30"/>
                    <a:pt x="1" y="240"/>
                    <a:pt x="147" y="260"/>
                  </a:cubicBezTo>
                  <a:cubicBezTo>
                    <a:pt x="3725" y="470"/>
                    <a:pt x="7261" y="595"/>
                    <a:pt x="10839" y="595"/>
                  </a:cubicBezTo>
                  <a:cubicBezTo>
                    <a:pt x="11216" y="595"/>
                    <a:pt x="11195" y="93"/>
                    <a:pt x="10839" y="93"/>
                  </a:cubicBezTo>
                  <a:cubicBezTo>
                    <a:pt x="8893" y="135"/>
                    <a:pt x="6947" y="135"/>
                    <a:pt x="4980" y="135"/>
                  </a:cubicBezTo>
                  <a:cubicBezTo>
                    <a:pt x="3692" y="135"/>
                    <a:pt x="2416" y="1"/>
                    <a:pt x="1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9"/>
            <p:cNvSpPr/>
            <p:nvPr/>
          </p:nvSpPr>
          <p:spPr>
            <a:xfrm>
              <a:off x="3135600" y="3209775"/>
              <a:ext cx="110325" cy="157225"/>
            </a:xfrm>
            <a:custGeom>
              <a:avLst/>
              <a:gdLst/>
              <a:ahLst/>
              <a:cxnLst/>
              <a:rect l="l" t="t" r="r" b="b"/>
              <a:pathLst>
                <a:path w="4413" h="6289" extrusionOk="0">
                  <a:moveTo>
                    <a:pt x="4254" y="1"/>
                  </a:moveTo>
                  <a:cubicBezTo>
                    <a:pt x="4195" y="1"/>
                    <a:pt x="4135" y="34"/>
                    <a:pt x="4117" y="106"/>
                  </a:cubicBezTo>
                  <a:cubicBezTo>
                    <a:pt x="3991" y="629"/>
                    <a:pt x="3573" y="1089"/>
                    <a:pt x="3343" y="1570"/>
                  </a:cubicBezTo>
                  <a:cubicBezTo>
                    <a:pt x="3050" y="2156"/>
                    <a:pt x="2778" y="2700"/>
                    <a:pt x="2464" y="3244"/>
                  </a:cubicBezTo>
                  <a:cubicBezTo>
                    <a:pt x="1920" y="4186"/>
                    <a:pt x="1167" y="5169"/>
                    <a:pt x="267" y="5755"/>
                  </a:cubicBezTo>
                  <a:cubicBezTo>
                    <a:pt x="0" y="5955"/>
                    <a:pt x="185" y="6288"/>
                    <a:pt x="430" y="6288"/>
                  </a:cubicBezTo>
                  <a:cubicBezTo>
                    <a:pt x="493" y="6288"/>
                    <a:pt x="559" y="6266"/>
                    <a:pt x="623" y="6215"/>
                  </a:cubicBezTo>
                  <a:cubicBezTo>
                    <a:pt x="1502" y="5483"/>
                    <a:pt x="2234" y="4437"/>
                    <a:pt x="2841" y="3433"/>
                  </a:cubicBezTo>
                  <a:cubicBezTo>
                    <a:pt x="3238" y="2805"/>
                    <a:pt x="3489" y="2093"/>
                    <a:pt x="3803" y="1445"/>
                  </a:cubicBezTo>
                  <a:cubicBezTo>
                    <a:pt x="4012" y="964"/>
                    <a:pt x="4305" y="650"/>
                    <a:pt x="4389" y="168"/>
                  </a:cubicBezTo>
                  <a:cubicBezTo>
                    <a:pt x="4413" y="61"/>
                    <a:pt x="4334" y="1"/>
                    <a:pt x="42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9"/>
            <p:cNvSpPr/>
            <p:nvPr/>
          </p:nvSpPr>
          <p:spPr>
            <a:xfrm>
              <a:off x="2893550" y="3059575"/>
              <a:ext cx="137800" cy="151550"/>
            </a:xfrm>
            <a:custGeom>
              <a:avLst/>
              <a:gdLst/>
              <a:ahLst/>
              <a:cxnLst/>
              <a:rect l="l" t="t" r="r" b="b"/>
              <a:pathLst>
                <a:path w="5512" h="6062" extrusionOk="0">
                  <a:moveTo>
                    <a:pt x="5263" y="1"/>
                  </a:moveTo>
                  <a:cubicBezTo>
                    <a:pt x="5190" y="1"/>
                    <a:pt x="5112" y="28"/>
                    <a:pt x="5053" y="88"/>
                  </a:cubicBezTo>
                  <a:cubicBezTo>
                    <a:pt x="4111" y="1029"/>
                    <a:pt x="3253" y="2075"/>
                    <a:pt x="2333" y="3038"/>
                  </a:cubicBezTo>
                  <a:cubicBezTo>
                    <a:pt x="1538" y="3896"/>
                    <a:pt x="910" y="4921"/>
                    <a:pt x="94" y="5800"/>
                  </a:cubicBezTo>
                  <a:cubicBezTo>
                    <a:pt x="0" y="5925"/>
                    <a:pt x="82" y="6062"/>
                    <a:pt x="181" y="6062"/>
                  </a:cubicBezTo>
                  <a:cubicBezTo>
                    <a:pt x="215" y="6062"/>
                    <a:pt x="251" y="6046"/>
                    <a:pt x="282" y="6009"/>
                  </a:cubicBezTo>
                  <a:cubicBezTo>
                    <a:pt x="952" y="5381"/>
                    <a:pt x="1580" y="4649"/>
                    <a:pt x="2165" y="3896"/>
                  </a:cubicBezTo>
                  <a:cubicBezTo>
                    <a:pt x="3038" y="2705"/>
                    <a:pt x="4231" y="1628"/>
                    <a:pt x="5262" y="574"/>
                  </a:cubicBezTo>
                  <a:lnTo>
                    <a:pt x="5262" y="574"/>
                  </a:lnTo>
                  <a:cubicBezTo>
                    <a:pt x="5307" y="561"/>
                    <a:pt x="5349" y="533"/>
                    <a:pt x="5367" y="506"/>
                  </a:cubicBezTo>
                  <a:cubicBezTo>
                    <a:pt x="5394" y="469"/>
                    <a:pt x="5414" y="436"/>
                    <a:pt x="5429" y="402"/>
                  </a:cubicBezTo>
                  <a:lnTo>
                    <a:pt x="5429" y="402"/>
                  </a:lnTo>
                  <a:cubicBezTo>
                    <a:pt x="5429" y="402"/>
                    <a:pt x="5429" y="402"/>
                    <a:pt x="5430" y="402"/>
                  </a:cubicBezTo>
                  <a:cubicBezTo>
                    <a:pt x="5429" y="401"/>
                    <a:pt x="5429" y="401"/>
                    <a:pt x="5429" y="401"/>
                  </a:cubicBezTo>
                  <a:lnTo>
                    <a:pt x="5429" y="401"/>
                  </a:lnTo>
                  <a:cubicBezTo>
                    <a:pt x="5448" y="358"/>
                    <a:pt x="5460" y="313"/>
                    <a:pt x="5471" y="255"/>
                  </a:cubicBezTo>
                  <a:cubicBezTo>
                    <a:pt x="5512" y="93"/>
                    <a:pt x="5395" y="1"/>
                    <a:pt x="5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9"/>
            <p:cNvSpPr/>
            <p:nvPr/>
          </p:nvSpPr>
          <p:spPr>
            <a:xfrm>
              <a:off x="3015650" y="3063475"/>
              <a:ext cx="125725" cy="148825"/>
            </a:xfrm>
            <a:custGeom>
              <a:avLst/>
              <a:gdLst/>
              <a:ahLst/>
              <a:cxnLst/>
              <a:rect l="l" t="t" r="r" b="b"/>
              <a:pathLst>
                <a:path w="5029" h="5953" extrusionOk="0">
                  <a:moveTo>
                    <a:pt x="152" y="0"/>
                  </a:moveTo>
                  <a:cubicBezTo>
                    <a:pt x="70" y="0"/>
                    <a:pt x="1" y="104"/>
                    <a:pt x="64" y="183"/>
                  </a:cubicBezTo>
                  <a:cubicBezTo>
                    <a:pt x="1027" y="1187"/>
                    <a:pt x="1864" y="2191"/>
                    <a:pt x="2617" y="3342"/>
                  </a:cubicBezTo>
                  <a:cubicBezTo>
                    <a:pt x="3203" y="4263"/>
                    <a:pt x="4123" y="4891"/>
                    <a:pt x="4647" y="5853"/>
                  </a:cubicBezTo>
                  <a:cubicBezTo>
                    <a:pt x="4685" y="5923"/>
                    <a:pt x="4750" y="5952"/>
                    <a:pt x="4814" y="5952"/>
                  </a:cubicBezTo>
                  <a:cubicBezTo>
                    <a:pt x="4922" y="5952"/>
                    <a:pt x="5029" y="5867"/>
                    <a:pt x="5002" y="5748"/>
                  </a:cubicBezTo>
                  <a:cubicBezTo>
                    <a:pt x="4751" y="4681"/>
                    <a:pt x="3579" y="4033"/>
                    <a:pt x="2952" y="3175"/>
                  </a:cubicBezTo>
                  <a:cubicBezTo>
                    <a:pt x="2136" y="2045"/>
                    <a:pt x="1215" y="999"/>
                    <a:pt x="232" y="36"/>
                  </a:cubicBezTo>
                  <a:cubicBezTo>
                    <a:pt x="206" y="11"/>
                    <a:pt x="178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9"/>
            <p:cNvSpPr/>
            <p:nvPr/>
          </p:nvSpPr>
          <p:spPr>
            <a:xfrm>
              <a:off x="3000500" y="3068950"/>
              <a:ext cx="21475" cy="133075"/>
            </a:xfrm>
            <a:custGeom>
              <a:avLst/>
              <a:gdLst/>
              <a:ahLst/>
              <a:cxnLst/>
              <a:rect l="l" t="t" r="r" b="b"/>
              <a:pathLst>
                <a:path w="859" h="5323" extrusionOk="0">
                  <a:moveTo>
                    <a:pt x="571" y="0"/>
                  </a:moveTo>
                  <a:cubicBezTo>
                    <a:pt x="513" y="0"/>
                    <a:pt x="439" y="66"/>
                    <a:pt x="482" y="152"/>
                  </a:cubicBezTo>
                  <a:cubicBezTo>
                    <a:pt x="545" y="361"/>
                    <a:pt x="419" y="926"/>
                    <a:pt x="398" y="1198"/>
                  </a:cubicBezTo>
                  <a:cubicBezTo>
                    <a:pt x="377" y="1763"/>
                    <a:pt x="335" y="2328"/>
                    <a:pt x="189" y="2872"/>
                  </a:cubicBezTo>
                  <a:cubicBezTo>
                    <a:pt x="1" y="3500"/>
                    <a:pt x="105" y="4546"/>
                    <a:pt x="189" y="5174"/>
                  </a:cubicBezTo>
                  <a:cubicBezTo>
                    <a:pt x="199" y="5276"/>
                    <a:pt x="274" y="5323"/>
                    <a:pt x="350" y="5323"/>
                  </a:cubicBezTo>
                  <a:cubicBezTo>
                    <a:pt x="431" y="5323"/>
                    <a:pt x="513" y="5270"/>
                    <a:pt x="524" y="5174"/>
                  </a:cubicBezTo>
                  <a:cubicBezTo>
                    <a:pt x="628" y="4358"/>
                    <a:pt x="398" y="3500"/>
                    <a:pt x="607" y="2705"/>
                  </a:cubicBezTo>
                  <a:cubicBezTo>
                    <a:pt x="712" y="2286"/>
                    <a:pt x="712" y="1868"/>
                    <a:pt x="712" y="1428"/>
                  </a:cubicBezTo>
                  <a:cubicBezTo>
                    <a:pt x="712" y="968"/>
                    <a:pt x="859" y="466"/>
                    <a:pt x="628" y="47"/>
                  </a:cubicBezTo>
                  <a:cubicBezTo>
                    <a:pt x="622" y="14"/>
                    <a:pt x="598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9"/>
            <p:cNvSpPr/>
            <p:nvPr/>
          </p:nvSpPr>
          <p:spPr>
            <a:xfrm>
              <a:off x="3016575" y="3058850"/>
              <a:ext cx="32600" cy="152650"/>
            </a:xfrm>
            <a:custGeom>
              <a:avLst/>
              <a:gdLst/>
              <a:ahLst/>
              <a:cxnLst/>
              <a:rect l="l" t="t" r="r" b="b"/>
              <a:pathLst>
                <a:path w="1304" h="6106" extrusionOk="0">
                  <a:moveTo>
                    <a:pt x="125" y="0"/>
                  </a:moveTo>
                  <a:cubicBezTo>
                    <a:pt x="68" y="0"/>
                    <a:pt x="1" y="50"/>
                    <a:pt x="27" y="117"/>
                  </a:cubicBezTo>
                  <a:cubicBezTo>
                    <a:pt x="425" y="1288"/>
                    <a:pt x="550" y="2460"/>
                    <a:pt x="529" y="3695"/>
                  </a:cubicBezTo>
                  <a:cubicBezTo>
                    <a:pt x="529" y="4469"/>
                    <a:pt x="634" y="5348"/>
                    <a:pt x="1011" y="6038"/>
                  </a:cubicBezTo>
                  <a:cubicBezTo>
                    <a:pt x="1029" y="6083"/>
                    <a:pt x="1074" y="6105"/>
                    <a:pt x="1122" y="6105"/>
                  </a:cubicBezTo>
                  <a:cubicBezTo>
                    <a:pt x="1184" y="6105"/>
                    <a:pt x="1250" y="6067"/>
                    <a:pt x="1262" y="5996"/>
                  </a:cubicBezTo>
                  <a:cubicBezTo>
                    <a:pt x="1304" y="5661"/>
                    <a:pt x="1220" y="5452"/>
                    <a:pt x="1136" y="5096"/>
                  </a:cubicBezTo>
                  <a:cubicBezTo>
                    <a:pt x="969" y="4364"/>
                    <a:pt x="927" y="3695"/>
                    <a:pt x="906" y="2962"/>
                  </a:cubicBezTo>
                  <a:cubicBezTo>
                    <a:pt x="864" y="1937"/>
                    <a:pt x="613" y="995"/>
                    <a:pt x="195" y="54"/>
                  </a:cubicBezTo>
                  <a:cubicBezTo>
                    <a:pt x="187" y="16"/>
                    <a:pt x="158" y="0"/>
                    <a:pt x="1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1" name="Google Shape;2041;p49"/>
          <p:cNvSpPr/>
          <p:nvPr/>
        </p:nvSpPr>
        <p:spPr>
          <a:xfrm>
            <a:off x="1383625" y="2585525"/>
            <a:ext cx="6827868" cy="829275"/>
          </a:xfrm>
          <a:custGeom>
            <a:avLst/>
            <a:gdLst/>
            <a:ahLst/>
            <a:cxnLst/>
            <a:rect l="l" t="t" r="r" b="b"/>
            <a:pathLst>
              <a:path w="297543" h="33171" extrusionOk="0">
                <a:moveTo>
                  <a:pt x="0" y="17846"/>
                </a:moveTo>
                <a:cubicBezTo>
                  <a:pt x="3387" y="17846"/>
                  <a:pt x="14514" y="17120"/>
                  <a:pt x="20320" y="17846"/>
                </a:cubicBezTo>
                <a:cubicBezTo>
                  <a:pt x="26126" y="18572"/>
                  <a:pt x="31145" y="21958"/>
                  <a:pt x="34834" y="22200"/>
                </a:cubicBezTo>
                <a:cubicBezTo>
                  <a:pt x="38523" y="22442"/>
                  <a:pt x="41184" y="21353"/>
                  <a:pt x="42454" y="19297"/>
                </a:cubicBezTo>
                <a:cubicBezTo>
                  <a:pt x="43724" y="17241"/>
                  <a:pt x="44026" y="11980"/>
                  <a:pt x="42454" y="9863"/>
                </a:cubicBezTo>
                <a:cubicBezTo>
                  <a:pt x="40882" y="7746"/>
                  <a:pt x="35621" y="6960"/>
                  <a:pt x="33020" y="6597"/>
                </a:cubicBezTo>
                <a:cubicBezTo>
                  <a:pt x="30420" y="6234"/>
                  <a:pt x="28544" y="6477"/>
                  <a:pt x="26851" y="7686"/>
                </a:cubicBezTo>
                <a:cubicBezTo>
                  <a:pt x="25158" y="8896"/>
                  <a:pt x="22437" y="11193"/>
                  <a:pt x="22860" y="13854"/>
                </a:cubicBezTo>
                <a:cubicBezTo>
                  <a:pt x="23283" y="16515"/>
                  <a:pt x="26186" y="21293"/>
                  <a:pt x="29391" y="23652"/>
                </a:cubicBezTo>
                <a:cubicBezTo>
                  <a:pt x="32596" y="26011"/>
                  <a:pt x="38341" y="29216"/>
                  <a:pt x="42091" y="28006"/>
                </a:cubicBezTo>
                <a:cubicBezTo>
                  <a:pt x="45841" y="26796"/>
                  <a:pt x="42999" y="18450"/>
                  <a:pt x="51889" y="16394"/>
                </a:cubicBezTo>
                <a:cubicBezTo>
                  <a:pt x="60779" y="14338"/>
                  <a:pt x="86299" y="17362"/>
                  <a:pt x="95431" y="15669"/>
                </a:cubicBezTo>
                <a:cubicBezTo>
                  <a:pt x="104563" y="13976"/>
                  <a:pt x="103112" y="7686"/>
                  <a:pt x="106680" y="6234"/>
                </a:cubicBezTo>
                <a:cubicBezTo>
                  <a:pt x="110248" y="4783"/>
                  <a:pt x="114482" y="5025"/>
                  <a:pt x="116840" y="6960"/>
                </a:cubicBezTo>
                <a:cubicBezTo>
                  <a:pt x="119199" y="8895"/>
                  <a:pt x="120952" y="15185"/>
                  <a:pt x="120831" y="17846"/>
                </a:cubicBezTo>
                <a:cubicBezTo>
                  <a:pt x="120710" y="20507"/>
                  <a:pt x="119440" y="22019"/>
                  <a:pt x="116114" y="22926"/>
                </a:cubicBezTo>
                <a:cubicBezTo>
                  <a:pt x="112788" y="23833"/>
                  <a:pt x="104140" y="25345"/>
                  <a:pt x="100874" y="23289"/>
                </a:cubicBezTo>
                <a:cubicBezTo>
                  <a:pt x="97608" y="21233"/>
                  <a:pt x="94343" y="14460"/>
                  <a:pt x="96520" y="10589"/>
                </a:cubicBezTo>
                <a:cubicBezTo>
                  <a:pt x="98697" y="6719"/>
                  <a:pt x="109099" y="-781"/>
                  <a:pt x="113937" y="66"/>
                </a:cubicBezTo>
                <a:cubicBezTo>
                  <a:pt x="118775" y="913"/>
                  <a:pt x="120046" y="12706"/>
                  <a:pt x="125549" y="15669"/>
                </a:cubicBezTo>
                <a:cubicBezTo>
                  <a:pt x="131052" y="18632"/>
                  <a:pt x="140607" y="17483"/>
                  <a:pt x="146957" y="17846"/>
                </a:cubicBezTo>
                <a:cubicBezTo>
                  <a:pt x="153307" y="18209"/>
                  <a:pt x="159113" y="17846"/>
                  <a:pt x="163649" y="17846"/>
                </a:cubicBezTo>
                <a:cubicBezTo>
                  <a:pt x="168185" y="17846"/>
                  <a:pt x="171329" y="16455"/>
                  <a:pt x="174171" y="17846"/>
                </a:cubicBezTo>
                <a:cubicBezTo>
                  <a:pt x="177013" y="19237"/>
                  <a:pt x="177074" y="25224"/>
                  <a:pt x="180703" y="26192"/>
                </a:cubicBezTo>
                <a:cubicBezTo>
                  <a:pt x="184332" y="27160"/>
                  <a:pt x="193040" y="26253"/>
                  <a:pt x="195943" y="23652"/>
                </a:cubicBezTo>
                <a:cubicBezTo>
                  <a:pt x="198846" y="21052"/>
                  <a:pt x="199027" y="13794"/>
                  <a:pt x="198120" y="10589"/>
                </a:cubicBezTo>
                <a:cubicBezTo>
                  <a:pt x="197213" y="7384"/>
                  <a:pt x="193887" y="5630"/>
                  <a:pt x="190500" y="4420"/>
                </a:cubicBezTo>
                <a:cubicBezTo>
                  <a:pt x="187113" y="3211"/>
                  <a:pt x="180401" y="2546"/>
                  <a:pt x="177800" y="3332"/>
                </a:cubicBezTo>
                <a:cubicBezTo>
                  <a:pt x="175200" y="4118"/>
                  <a:pt x="175139" y="5025"/>
                  <a:pt x="174897" y="9137"/>
                </a:cubicBezTo>
                <a:cubicBezTo>
                  <a:pt x="174655" y="13249"/>
                  <a:pt x="174293" y="24015"/>
                  <a:pt x="176349" y="28006"/>
                </a:cubicBezTo>
                <a:cubicBezTo>
                  <a:pt x="178405" y="31998"/>
                  <a:pt x="183182" y="33570"/>
                  <a:pt x="187234" y="33086"/>
                </a:cubicBezTo>
                <a:cubicBezTo>
                  <a:pt x="191286" y="32602"/>
                  <a:pt x="197334" y="27885"/>
                  <a:pt x="200660" y="25103"/>
                </a:cubicBezTo>
                <a:cubicBezTo>
                  <a:pt x="203986" y="22321"/>
                  <a:pt x="199571" y="17785"/>
                  <a:pt x="207191" y="16394"/>
                </a:cubicBezTo>
                <a:cubicBezTo>
                  <a:pt x="214811" y="15003"/>
                  <a:pt x="238518" y="18269"/>
                  <a:pt x="246380" y="16757"/>
                </a:cubicBezTo>
                <a:cubicBezTo>
                  <a:pt x="254242" y="15245"/>
                  <a:pt x="251581" y="9016"/>
                  <a:pt x="254363" y="7323"/>
                </a:cubicBezTo>
                <a:cubicBezTo>
                  <a:pt x="257145" y="5630"/>
                  <a:pt x="260773" y="5871"/>
                  <a:pt x="263071" y="6597"/>
                </a:cubicBezTo>
                <a:cubicBezTo>
                  <a:pt x="265369" y="7323"/>
                  <a:pt x="267183" y="10044"/>
                  <a:pt x="268151" y="11677"/>
                </a:cubicBezTo>
                <a:cubicBezTo>
                  <a:pt x="269119" y="13310"/>
                  <a:pt x="269058" y="14459"/>
                  <a:pt x="268877" y="16394"/>
                </a:cubicBezTo>
                <a:cubicBezTo>
                  <a:pt x="268696" y="18329"/>
                  <a:pt x="269180" y="22019"/>
                  <a:pt x="267063" y="23289"/>
                </a:cubicBezTo>
                <a:cubicBezTo>
                  <a:pt x="264946" y="24559"/>
                  <a:pt x="259261" y="25768"/>
                  <a:pt x="256177" y="24014"/>
                </a:cubicBezTo>
                <a:cubicBezTo>
                  <a:pt x="253093" y="22260"/>
                  <a:pt x="249222" y="16274"/>
                  <a:pt x="248557" y="12766"/>
                </a:cubicBezTo>
                <a:cubicBezTo>
                  <a:pt x="247892" y="9259"/>
                  <a:pt x="249041" y="4904"/>
                  <a:pt x="252186" y="2969"/>
                </a:cubicBezTo>
                <a:cubicBezTo>
                  <a:pt x="255331" y="1034"/>
                  <a:pt x="263374" y="-842"/>
                  <a:pt x="267426" y="1154"/>
                </a:cubicBezTo>
                <a:cubicBezTo>
                  <a:pt x="271478" y="3150"/>
                  <a:pt x="273231" y="11738"/>
                  <a:pt x="276497" y="14943"/>
                </a:cubicBezTo>
                <a:cubicBezTo>
                  <a:pt x="279763" y="18148"/>
                  <a:pt x="283512" y="19660"/>
                  <a:pt x="287020" y="20386"/>
                </a:cubicBezTo>
                <a:cubicBezTo>
                  <a:pt x="290528" y="21112"/>
                  <a:pt x="295789" y="19479"/>
                  <a:pt x="297543" y="1929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042" name="Google Shape;2042;p49"/>
          <p:cNvSpPr/>
          <p:nvPr/>
        </p:nvSpPr>
        <p:spPr>
          <a:xfrm>
            <a:off x="8211500" y="2983025"/>
            <a:ext cx="215000" cy="185050"/>
          </a:xfrm>
          <a:custGeom>
            <a:avLst/>
            <a:gdLst/>
            <a:ahLst/>
            <a:cxnLst/>
            <a:rect l="l" t="t" r="r" b="b"/>
            <a:pathLst>
              <a:path w="8600" h="7402" extrusionOk="0">
                <a:moveTo>
                  <a:pt x="879" y="0"/>
                </a:moveTo>
                <a:cubicBezTo>
                  <a:pt x="795" y="0"/>
                  <a:pt x="732" y="21"/>
                  <a:pt x="649" y="84"/>
                </a:cubicBezTo>
                <a:cubicBezTo>
                  <a:pt x="356" y="272"/>
                  <a:pt x="230" y="712"/>
                  <a:pt x="209" y="984"/>
                </a:cubicBezTo>
                <a:cubicBezTo>
                  <a:pt x="147" y="1318"/>
                  <a:pt x="147" y="1590"/>
                  <a:pt x="209" y="1904"/>
                </a:cubicBezTo>
                <a:cubicBezTo>
                  <a:pt x="230" y="2030"/>
                  <a:pt x="272" y="2176"/>
                  <a:pt x="314" y="2302"/>
                </a:cubicBezTo>
                <a:cubicBezTo>
                  <a:pt x="377" y="2511"/>
                  <a:pt x="481" y="2699"/>
                  <a:pt x="670" y="2825"/>
                </a:cubicBezTo>
                <a:cubicBezTo>
                  <a:pt x="1193" y="3285"/>
                  <a:pt x="1695" y="3787"/>
                  <a:pt x="2218" y="4269"/>
                </a:cubicBezTo>
                <a:cubicBezTo>
                  <a:pt x="1737" y="4478"/>
                  <a:pt x="1255" y="4687"/>
                  <a:pt x="774" y="4917"/>
                </a:cubicBezTo>
                <a:cubicBezTo>
                  <a:pt x="628" y="5001"/>
                  <a:pt x="460" y="5064"/>
                  <a:pt x="314" y="5168"/>
                </a:cubicBezTo>
                <a:cubicBezTo>
                  <a:pt x="209" y="5252"/>
                  <a:pt x="126" y="5357"/>
                  <a:pt x="105" y="5503"/>
                </a:cubicBezTo>
                <a:cubicBezTo>
                  <a:pt x="0" y="5754"/>
                  <a:pt x="0" y="6047"/>
                  <a:pt x="42" y="6298"/>
                </a:cubicBezTo>
                <a:cubicBezTo>
                  <a:pt x="95" y="6512"/>
                  <a:pt x="210" y="6924"/>
                  <a:pt x="476" y="6924"/>
                </a:cubicBezTo>
                <a:cubicBezTo>
                  <a:pt x="522" y="6924"/>
                  <a:pt x="572" y="6912"/>
                  <a:pt x="628" y="6884"/>
                </a:cubicBezTo>
                <a:cubicBezTo>
                  <a:pt x="942" y="6696"/>
                  <a:pt x="1297" y="6570"/>
                  <a:pt x="1632" y="6403"/>
                </a:cubicBezTo>
                <a:cubicBezTo>
                  <a:pt x="1925" y="6277"/>
                  <a:pt x="2218" y="6173"/>
                  <a:pt x="2511" y="6047"/>
                </a:cubicBezTo>
                <a:cubicBezTo>
                  <a:pt x="2867" y="5880"/>
                  <a:pt x="3264" y="5733"/>
                  <a:pt x="3620" y="5566"/>
                </a:cubicBezTo>
                <a:cubicBezTo>
                  <a:pt x="4289" y="6173"/>
                  <a:pt x="4938" y="6800"/>
                  <a:pt x="5670" y="7324"/>
                </a:cubicBezTo>
                <a:cubicBezTo>
                  <a:pt x="5744" y="7376"/>
                  <a:pt x="5817" y="7402"/>
                  <a:pt x="5890" y="7402"/>
                </a:cubicBezTo>
                <a:cubicBezTo>
                  <a:pt x="5963" y="7402"/>
                  <a:pt x="6037" y="7376"/>
                  <a:pt x="6110" y="7324"/>
                </a:cubicBezTo>
                <a:cubicBezTo>
                  <a:pt x="6403" y="7177"/>
                  <a:pt x="6507" y="6717"/>
                  <a:pt x="6549" y="6445"/>
                </a:cubicBezTo>
                <a:cubicBezTo>
                  <a:pt x="6612" y="6152"/>
                  <a:pt x="6612" y="5838"/>
                  <a:pt x="6549" y="5545"/>
                </a:cubicBezTo>
                <a:cubicBezTo>
                  <a:pt x="6507" y="5210"/>
                  <a:pt x="6382" y="4896"/>
                  <a:pt x="6110" y="4666"/>
                </a:cubicBezTo>
                <a:cubicBezTo>
                  <a:pt x="6089" y="4624"/>
                  <a:pt x="6068" y="4624"/>
                  <a:pt x="6026" y="4603"/>
                </a:cubicBezTo>
                <a:cubicBezTo>
                  <a:pt x="6528" y="4394"/>
                  <a:pt x="7009" y="4206"/>
                  <a:pt x="7491" y="3997"/>
                </a:cubicBezTo>
                <a:cubicBezTo>
                  <a:pt x="7742" y="3871"/>
                  <a:pt x="7993" y="3767"/>
                  <a:pt x="8265" y="3662"/>
                </a:cubicBezTo>
                <a:cubicBezTo>
                  <a:pt x="8370" y="3578"/>
                  <a:pt x="8453" y="3453"/>
                  <a:pt x="8495" y="3327"/>
                </a:cubicBezTo>
                <a:cubicBezTo>
                  <a:pt x="8600" y="3055"/>
                  <a:pt x="8600" y="2741"/>
                  <a:pt x="8579" y="2490"/>
                </a:cubicBezTo>
                <a:cubicBezTo>
                  <a:pt x="8537" y="2323"/>
                  <a:pt x="8495" y="2176"/>
                  <a:pt x="8411" y="2009"/>
                </a:cubicBezTo>
                <a:lnTo>
                  <a:pt x="8286" y="1883"/>
                </a:lnTo>
                <a:cubicBezTo>
                  <a:pt x="8223" y="1862"/>
                  <a:pt x="8181" y="1842"/>
                  <a:pt x="8118" y="1842"/>
                </a:cubicBezTo>
                <a:cubicBezTo>
                  <a:pt x="8077" y="1842"/>
                  <a:pt x="8014" y="1862"/>
                  <a:pt x="7972" y="1883"/>
                </a:cubicBezTo>
                <a:cubicBezTo>
                  <a:pt x="6842" y="2365"/>
                  <a:pt x="5691" y="2825"/>
                  <a:pt x="4561" y="3264"/>
                </a:cubicBezTo>
                <a:cubicBezTo>
                  <a:pt x="4331" y="3034"/>
                  <a:pt x="4080" y="2825"/>
                  <a:pt x="3829" y="2595"/>
                </a:cubicBezTo>
                <a:cubicBezTo>
                  <a:pt x="2929" y="1758"/>
                  <a:pt x="2030" y="921"/>
                  <a:pt x="1109" y="84"/>
                </a:cubicBezTo>
                <a:cubicBezTo>
                  <a:pt x="1046" y="21"/>
                  <a:pt x="963" y="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4" name="Google Shape;2044;p49"/>
          <p:cNvSpPr txBox="1">
            <a:spLocks noGrp="1"/>
          </p:cNvSpPr>
          <p:nvPr>
            <p:ph type="subTitle" idx="4294967295"/>
          </p:nvPr>
        </p:nvSpPr>
        <p:spPr>
          <a:xfrm flipH="1">
            <a:off x="6258325" y="3659888"/>
            <a:ext cx="21189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1400" dirty="0"/>
          </a:p>
        </p:txBody>
      </p:sp>
      <p:sp>
        <p:nvSpPr>
          <p:cNvPr id="2045" name="Google Shape;2045;p49"/>
          <p:cNvSpPr txBox="1">
            <a:spLocks noGrp="1"/>
          </p:cNvSpPr>
          <p:nvPr>
            <p:ph type="subTitle" idx="4294967295"/>
          </p:nvPr>
        </p:nvSpPr>
        <p:spPr>
          <a:xfrm flipH="1">
            <a:off x="2790550" y="3274025"/>
            <a:ext cx="21189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b="1" dirty="0">
                <a:latin typeface="Gaegu"/>
                <a:ea typeface="Gaegu"/>
                <a:cs typeface="Gaegu"/>
                <a:sym typeface="Gaegu"/>
              </a:rPr>
              <a:t>Video de actividad y conversaci</a:t>
            </a:r>
            <a:r>
              <a:rPr lang="en" b="1" dirty="0">
                <a:latin typeface="Comic Sans MS" panose="030F0702030302020204" pitchFamily="66" charset="0"/>
                <a:ea typeface="Gaegu"/>
                <a:cs typeface="Gaegu"/>
                <a:sym typeface="Gaegu"/>
              </a:rPr>
              <a:t>ó</a:t>
            </a:r>
            <a:r>
              <a:rPr lang="en" sz="2200" b="1" dirty="0">
                <a:latin typeface="Gaegu"/>
                <a:ea typeface="Gaegu"/>
                <a:cs typeface="Gaegu"/>
                <a:sym typeface="Gaegu"/>
              </a:rPr>
              <a:t>n</a:t>
            </a:r>
            <a:endParaRPr sz="2200" b="1" dirty="0">
              <a:latin typeface="Gaegu"/>
              <a:ea typeface="Gaegu"/>
              <a:cs typeface="Gaegu"/>
              <a:sym typeface="Gaegu"/>
            </a:endParaRPr>
          </a:p>
        </p:txBody>
      </p:sp>
      <p:sp>
        <p:nvSpPr>
          <p:cNvPr id="2046" name="Google Shape;2046;p49"/>
          <p:cNvSpPr txBox="1">
            <a:spLocks noGrp="1"/>
          </p:cNvSpPr>
          <p:nvPr>
            <p:ph type="subTitle" idx="4294967295"/>
          </p:nvPr>
        </p:nvSpPr>
        <p:spPr>
          <a:xfrm flipH="1">
            <a:off x="6258325" y="3274025"/>
            <a:ext cx="2118900" cy="48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200" b="1" dirty="0">
                <a:latin typeface="Gaegu"/>
                <a:ea typeface="Gaegu"/>
                <a:cs typeface="Gaegu"/>
                <a:sym typeface="Gaegu"/>
              </a:rPr>
              <a:t>Cierre de clase</a:t>
            </a:r>
            <a:endParaRPr sz="2200" b="1" dirty="0">
              <a:latin typeface="Gaegu"/>
              <a:ea typeface="Gaegu"/>
              <a:cs typeface="Gaegu"/>
              <a:sym typeface="Gaeg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50"/>
          <p:cNvSpPr txBox="1">
            <a:spLocks noGrp="1"/>
          </p:cNvSpPr>
          <p:nvPr>
            <p:ph type="title"/>
          </p:nvPr>
        </p:nvSpPr>
        <p:spPr>
          <a:xfrm>
            <a:off x="2905500" y="2037325"/>
            <a:ext cx="3203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Recuento</a:t>
            </a:r>
            <a:endParaRPr dirty="0"/>
          </a:p>
        </p:txBody>
      </p:sp>
      <p:sp>
        <p:nvSpPr>
          <p:cNvPr id="2052" name="Google Shape;2052;p50"/>
          <p:cNvSpPr txBox="1">
            <a:spLocks noGrp="1"/>
          </p:cNvSpPr>
          <p:nvPr>
            <p:ph type="subTitle" idx="1"/>
          </p:nvPr>
        </p:nvSpPr>
        <p:spPr>
          <a:xfrm>
            <a:off x="3174750" y="3488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Evaluación actividad creación narrativa </a:t>
            </a:r>
            <a:endParaRPr dirty="0"/>
          </a:p>
        </p:txBody>
      </p:sp>
      <p:sp>
        <p:nvSpPr>
          <p:cNvPr id="2053" name="Google Shape;2053;p50"/>
          <p:cNvSpPr txBox="1">
            <a:spLocks noGrp="1"/>
          </p:cNvSpPr>
          <p:nvPr>
            <p:ph type="title" idx="2"/>
          </p:nvPr>
        </p:nvSpPr>
        <p:spPr>
          <a:xfrm>
            <a:off x="2905500" y="1680150"/>
            <a:ext cx="3203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grpSp>
        <p:nvGrpSpPr>
          <p:cNvPr id="2054" name="Google Shape;2054;p50"/>
          <p:cNvGrpSpPr/>
          <p:nvPr/>
        </p:nvGrpSpPr>
        <p:grpSpPr>
          <a:xfrm rot="1124905">
            <a:off x="7795240" y="4089608"/>
            <a:ext cx="482705" cy="502429"/>
            <a:chOff x="5196600" y="2162225"/>
            <a:chExt cx="482725" cy="502450"/>
          </a:xfrm>
        </p:grpSpPr>
        <p:sp>
          <p:nvSpPr>
            <p:cNvPr id="2055" name="Google Shape;2055;p50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0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0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0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0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0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0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0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0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50"/>
          <p:cNvGrpSpPr/>
          <p:nvPr/>
        </p:nvGrpSpPr>
        <p:grpSpPr>
          <a:xfrm>
            <a:off x="323700" y="751388"/>
            <a:ext cx="763750" cy="723975"/>
            <a:chOff x="3919050" y="4070275"/>
            <a:chExt cx="763750" cy="723975"/>
          </a:xfrm>
        </p:grpSpPr>
        <p:sp>
          <p:nvSpPr>
            <p:cNvPr id="2065" name="Google Shape;2065;p50"/>
            <p:cNvSpPr/>
            <p:nvPr/>
          </p:nvSpPr>
          <p:spPr>
            <a:xfrm>
              <a:off x="3919050" y="4070275"/>
              <a:ext cx="763750" cy="723975"/>
            </a:xfrm>
            <a:custGeom>
              <a:avLst/>
              <a:gdLst/>
              <a:ahLst/>
              <a:cxnLst/>
              <a:rect l="l" t="t" r="r" b="b"/>
              <a:pathLst>
                <a:path w="30550" h="28959" fill="none" extrusionOk="0">
                  <a:moveTo>
                    <a:pt x="19857" y="12659"/>
                  </a:moveTo>
                  <a:cubicBezTo>
                    <a:pt x="19146" y="11132"/>
                    <a:pt x="22954" y="11153"/>
                    <a:pt x="23916" y="11090"/>
                  </a:cubicBezTo>
                  <a:cubicBezTo>
                    <a:pt x="25820" y="11027"/>
                    <a:pt x="28959" y="10630"/>
                    <a:pt x="29607" y="8516"/>
                  </a:cubicBezTo>
                  <a:cubicBezTo>
                    <a:pt x="30549" y="5420"/>
                    <a:pt x="26009" y="2469"/>
                    <a:pt x="23707" y="1612"/>
                  </a:cubicBezTo>
                  <a:cubicBezTo>
                    <a:pt x="19418" y="0"/>
                    <a:pt x="12450" y="816"/>
                    <a:pt x="8496" y="3181"/>
                  </a:cubicBezTo>
                  <a:cubicBezTo>
                    <a:pt x="4583" y="5524"/>
                    <a:pt x="1842" y="10316"/>
                    <a:pt x="921" y="14626"/>
                  </a:cubicBezTo>
                  <a:cubicBezTo>
                    <a:pt x="1" y="18894"/>
                    <a:pt x="2156" y="23309"/>
                    <a:pt x="5859" y="25695"/>
                  </a:cubicBezTo>
                  <a:cubicBezTo>
                    <a:pt x="10588" y="28749"/>
                    <a:pt x="18392" y="28959"/>
                    <a:pt x="21468" y="23602"/>
                  </a:cubicBezTo>
                  <a:cubicBezTo>
                    <a:pt x="22619" y="21573"/>
                    <a:pt x="23079" y="19187"/>
                    <a:pt x="22305" y="17011"/>
                  </a:cubicBezTo>
                  <a:cubicBezTo>
                    <a:pt x="21866" y="15714"/>
                    <a:pt x="19376" y="13559"/>
                    <a:pt x="20045" y="1232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0"/>
            <p:cNvSpPr/>
            <p:nvPr/>
          </p:nvSpPr>
          <p:spPr>
            <a:xfrm>
              <a:off x="3978675" y="4453700"/>
              <a:ext cx="112500" cy="102025"/>
            </a:xfrm>
            <a:custGeom>
              <a:avLst/>
              <a:gdLst/>
              <a:ahLst/>
              <a:cxnLst/>
              <a:rect l="l" t="t" r="r" b="b"/>
              <a:pathLst>
                <a:path w="4500" h="4081" fill="none" extrusionOk="0">
                  <a:moveTo>
                    <a:pt x="2805" y="272"/>
                  </a:moveTo>
                  <a:cubicBezTo>
                    <a:pt x="1424" y="754"/>
                    <a:pt x="1" y="3767"/>
                    <a:pt x="2093" y="3913"/>
                  </a:cubicBezTo>
                  <a:cubicBezTo>
                    <a:pt x="3872" y="4081"/>
                    <a:pt x="4416" y="1612"/>
                    <a:pt x="4499" y="314"/>
                  </a:cubicBezTo>
                  <a:cubicBezTo>
                    <a:pt x="3830" y="0"/>
                    <a:pt x="3056" y="0"/>
                    <a:pt x="2428" y="440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0"/>
            <p:cNvSpPr/>
            <p:nvPr/>
          </p:nvSpPr>
          <p:spPr>
            <a:xfrm>
              <a:off x="4029950" y="4258050"/>
              <a:ext cx="124525" cy="151200"/>
            </a:xfrm>
            <a:custGeom>
              <a:avLst/>
              <a:gdLst/>
              <a:ahLst/>
              <a:cxnLst/>
              <a:rect l="l" t="t" r="r" b="b"/>
              <a:pathLst>
                <a:path w="4981" h="6048" fill="none" extrusionOk="0">
                  <a:moveTo>
                    <a:pt x="1800" y="817"/>
                  </a:moveTo>
                  <a:cubicBezTo>
                    <a:pt x="0" y="1633"/>
                    <a:pt x="105" y="6048"/>
                    <a:pt x="2846" y="4813"/>
                  </a:cubicBezTo>
                  <a:cubicBezTo>
                    <a:pt x="4980" y="3851"/>
                    <a:pt x="4562" y="1"/>
                    <a:pt x="1800" y="11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4141375" y="4158150"/>
              <a:ext cx="208200" cy="109875"/>
            </a:xfrm>
            <a:custGeom>
              <a:avLst/>
              <a:gdLst/>
              <a:ahLst/>
              <a:cxnLst/>
              <a:rect l="l" t="t" r="r" b="b"/>
              <a:pathLst>
                <a:path w="8328" h="4395" fill="none" extrusionOk="0">
                  <a:moveTo>
                    <a:pt x="4854" y="838"/>
                  </a:moveTo>
                  <a:cubicBezTo>
                    <a:pt x="3201" y="1"/>
                    <a:pt x="0" y="4395"/>
                    <a:pt x="5064" y="3955"/>
                  </a:cubicBezTo>
                  <a:cubicBezTo>
                    <a:pt x="8328" y="3662"/>
                    <a:pt x="7909" y="628"/>
                    <a:pt x="4666" y="98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0"/>
            <p:cNvSpPr/>
            <p:nvPr/>
          </p:nvSpPr>
          <p:spPr>
            <a:xfrm>
              <a:off x="4428550" y="4150825"/>
              <a:ext cx="159550" cy="102550"/>
            </a:xfrm>
            <a:custGeom>
              <a:avLst/>
              <a:gdLst/>
              <a:ahLst/>
              <a:cxnLst/>
              <a:rect l="l" t="t" r="r" b="b"/>
              <a:pathLst>
                <a:path w="6382" h="4102" fill="none" extrusionOk="0">
                  <a:moveTo>
                    <a:pt x="2637" y="607"/>
                  </a:moveTo>
                  <a:cubicBezTo>
                    <a:pt x="0" y="587"/>
                    <a:pt x="1235" y="4102"/>
                    <a:pt x="3871" y="3369"/>
                  </a:cubicBezTo>
                  <a:cubicBezTo>
                    <a:pt x="6382" y="2679"/>
                    <a:pt x="4792" y="1"/>
                    <a:pt x="2490" y="2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0"/>
            <p:cNvSpPr/>
            <p:nvPr/>
          </p:nvSpPr>
          <p:spPr>
            <a:xfrm>
              <a:off x="4096900" y="4637300"/>
              <a:ext cx="208225" cy="80575"/>
            </a:xfrm>
            <a:custGeom>
              <a:avLst/>
              <a:gdLst/>
              <a:ahLst/>
              <a:cxnLst/>
              <a:rect l="l" t="t" r="r" b="b"/>
              <a:pathLst>
                <a:path w="8329" h="3223" fill="none" extrusionOk="0">
                  <a:moveTo>
                    <a:pt x="1549" y="586"/>
                  </a:moveTo>
                  <a:cubicBezTo>
                    <a:pt x="1" y="294"/>
                    <a:pt x="398" y="1486"/>
                    <a:pt x="1026" y="2093"/>
                  </a:cubicBezTo>
                  <a:cubicBezTo>
                    <a:pt x="1633" y="2700"/>
                    <a:pt x="3871" y="3223"/>
                    <a:pt x="4708" y="3014"/>
                  </a:cubicBezTo>
                  <a:cubicBezTo>
                    <a:pt x="8328" y="2072"/>
                    <a:pt x="3516" y="1"/>
                    <a:pt x="1549" y="586"/>
                  </a:cubicBezTo>
                  <a:close/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0"/>
            <p:cNvSpPr/>
            <p:nvPr/>
          </p:nvSpPr>
          <p:spPr>
            <a:xfrm>
              <a:off x="4315025" y="4487700"/>
              <a:ext cx="128700" cy="182575"/>
            </a:xfrm>
            <a:custGeom>
              <a:avLst/>
              <a:gdLst/>
              <a:ahLst/>
              <a:cxnLst/>
              <a:rect l="l" t="t" r="r" b="b"/>
              <a:pathLst>
                <a:path w="5148" h="7303" fill="none" extrusionOk="0">
                  <a:moveTo>
                    <a:pt x="2449" y="1863"/>
                  </a:moveTo>
                  <a:cubicBezTo>
                    <a:pt x="1" y="3495"/>
                    <a:pt x="2533" y="7303"/>
                    <a:pt x="4081" y="4625"/>
                  </a:cubicBezTo>
                  <a:cubicBezTo>
                    <a:pt x="5148" y="2762"/>
                    <a:pt x="3725" y="0"/>
                    <a:pt x="1737" y="2197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0"/>
            <p:cNvSpPr/>
            <p:nvPr/>
          </p:nvSpPr>
          <p:spPr>
            <a:xfrm>
              <a:off x="3930550" y="4527975"/>
              <a:ext cx="515800" cy="265750"/>
            </a:xfrm>
            <a:custGeom>
              <a:avLst/>
              <a:gdLst/>
              <a:ahLst/>
              <a:cxnLst/>
              <a:rect l="l" t="t" r="r" b="b"/>
              <a:pathLst>
                <a:path w="20632" h="10630" fill="none" extrusionOk="0">
                  <a:moveTo>
                    <a:pt x="273" y="1"/>
                  </a:moveTo>
                  <a:cubicBezTo>
                    <a:pt x="1" y="503"/>
                    <a:pt x="754" y="1549"/>
                    <a:pt x="963" y="2093"/>
                  </a:cubicBezTo>
                  <a:cubicBezTo>
                    <a:pt x="1194" y="2721"/>
                    <a:pt x="1298" y="3348"/>
                    <a:pt x="1466" y="3976"/>
                  </a:cubicBezTo>
                  <a:cubicBezTo>
                    <a:pt x="1800" y="5273"/>
                    <a:pt x="2658" y="6466"/>
                    <a:pt x="3683" y="7303"/>
                  </a:cubicBezTo>
                  <a:cubicBezTo>
                    <a:pt x="6090" y="9249"/>
                    <a:pt x="9103" y="10190"/>
                    <a:pt x="12137" y="10462"/>
                  </a:cubicBezTo>
                  <a:cubicBezTo>
                    <a:pt x="13852" y="10630"/>
                    <a:pt x="15735" y="10002"/>
                    <a:pt x="17326" y="9374"/>
                  </a:cubicBezTo>
                  <a:cubicBezTo>
                    <a:pt x="18330" y="8977"/>
                    <a:pt x="20632" y="7366"/>
                    <a:pt x="20464" y="6215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0"/>
            <p:cNvSpPr/>
            <p:nvPr/>
          </p:nvSpPr>
          <p:spPr>
            <a:xfrm>
              <a:off x="4423300" y="4287350"/>
              <a:ext cx="247450" cy="125050"/>
            </a:xfrm>
            <a:custGeom>
              <a:avLst/>
              <a:gdLst/>
              <a:ahLst/>
              <a:cxnLst/>
              <a:rect l="l" t="t" r="r" b="b"/>
              <a:pathLst>
                <a:path w="9898" h="5002" fill="none" extrusionOk="0">
                  <a:moveTo>
                    <a:pt x="106" y="5001"/>
                  </a:moveTo>
                  <a:cubicBezTo>
                    <a:pt x="1" y="3955"/>
                    <a:pt x="1110" y="3704"/>
                    <a:pt x="1884" y="3641"/>
                  </a:cubicBezTo>
                  <a:cubicBezTo>
                    <a:pt x="3223" y="3537"/>
                    <a:pt x="4604" y="3516"/>
                    <a:pt x="5922" y="3307"/>
                  </a:cubicBezTo>
                  <a:cubicBezTo>
                    <a:pt x="7659" y="3014"/>
                    <a:pt x="9898" y="1947"/>
                    <a:pt x="9437" y="1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0"/>
            <p:cNvSpPr/>
            <p:nvPr/>
          </p:nvSpPr>
          <p:spPr>
            <a:xfrm>
              <a:off x="4007975" y="4483000"/>
              <a:ext cx="28275" cy="54425"/>
            </a:xfrm>
            <a:custGeom>
              <a:avLst/>
              <a:gdLst/>
              <a:ahLst/>
              <a:cxnLst/>
              <a:rect l="l" t="t" r="r" b="b"/>
              <a:pathLst>
                <a:path w="1131" h="2177" fill="none" extrusionOk="0">
                  <a:moveTo>
                    <a:pt x="1" y="2176"/>
                  </a:moveTo>
                  <a:cubicBezTo>
                    <a:pt x="273" y="1653"/>
                    <a:pt x="586" y="230"/>
                    <a:pt x="113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0"/>
            <p:cNvSpPr/>
            <p:nvPr/>
          </p:nvSpPr>
          <p:spPr>
            <a:xfrm>
              <a:off x="4019475" y="4500775"/>
              <a:ext cx="19900" cy="44500"/>
            </a:xfrm>
            <a:custGeom>
              <a:avLst/>
              <a:gdLst/>
              <a:ahLst/>
              <a:cxnLst/>
              <a:rect l="l" t="t" r="r" b="b"/>
              <a:pathLst>
                <a:path w="796" h="1780" fill="none" extrusionOk="0">
                  <a:moveTo>
                    <a:pt x="22" y="1779"/>
                  </a:moveTo>
                  <a:cubicBezTo>
                    <a:pt x="1" y="1695"/>
                    <a:pt x="587" y="189"/>
                    <a:pt x="79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0"/>
            <p:cNvSpPr/>
            <p:nvPr/>
          </p:nvSpPr>
          <p:spPr>
            <a:xfrm>
              <a:off x="4041975" y="4503925"/>
              <a:ext cx="18325" cy="43425"/>
            </a:xfrm>
            <a:custGeom>
              <a:avLst/>
              <a:gdLst/>
              <a:ahLst/>
              <a:cxnLst/>
              <a:rect l="l" t="t" r="r" b="b"/>
              <a:pathLst>
                <a:path w="733" h="1737" fill="none" extrusionOk="0">
                  <a:moveTo>
                    <a:pt x="1" y="1737"/>
                  </a:moveTo>
                  <a:cubicBezTo>
                    <a:pt x="273" y="1151"/>
                    <a:pt x="482" y="544"/>
                    <a:pt x="73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0"/>
            <p:cNvSpPr/>
            <p:nvPr/>
          </p:nvSpPr>
          <p:spPr>
            <a:xfrm>
              <a:off x="4122525" y="4665550"/>
              <a:ext cx="16250" cy="21475"/>
            </a:xfrm>
            <a:custGeom>
              <a:avLst/>
              <a:gdLst/>
              <a:ahLst/>
              <a:cxnLst/>
              <a:rect l="l" t="t" r="r" b="b"/>
              <a:pathLst>
                <a:path w="650" h="859" fill="none" extrusionOk="0">
                  <a:moveTo>
                    <a:pt x="1" y="858"/>
                  </a:moveTo>
                  <a:cubicBezTo>
                    <a:pt x="336" y="670"/>
                    <a:pt x="294" y="105"/>
                    <a:pt x="64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0"/>
            <p:cNvSpPr/>
            <p:nvPr/>
          </p:nvSpPr>
          <p:spPr>
            <a:xfrm>
              <a:off x="4142925" y="4674450"/>
              <a:ext cx="11550" cy="23550"/>
            </a:xfrm>
            <a:custGeom>
              <a:avLst/>
              <a:gdLst/>
              <a:ahLst/>
              <a:cxnLst/>
              <a:rect l="l" t="t" r="r" b="b"/>
              <a:pathLst>
                <a:path w="462" h="942" fill="none" extrusionOk="0">
                  <a:moveTo>
                    <a:pt x="1" y="942"/>
                  </a:moveTo>
                  <a:cubicBezTo>
                    <a:pt x="210" y="691"/>
                    <a:pt x="294" y="293"/>
                    <a:pt x="461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0"/>
            <p:cNvSpPr/>
            <p:nvPr/>
          </p:nvSpPr>
          <p:spPr>
            <a:xfrm>
              <a:off x="4163325" y="4679150"/>
              <a:ext cx="11025" cy="29325"/>
            </a:xfrm>
            <a:custGeom>
              <a:avLst/>
              <a:gdLst/>
              <a:ahLst/>
              <a:cxnLst/>
              <a:rect l="l" t="t" r="r" b="b"/>
              <a:pathLst>
                <a:path w="441" h="1173" fill="none" extrusionOk="0">
                  <a:moveTo>
                    <a:pt x="1" y="1172"/>
                  </a:moveTo>
                  <a:cubicBezTo>
                    <a:pt x="126" y="796"/>
                    <a:pt x="273" y="398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0"/>
            <p:cNvSpPr/>
            <p:nvPr/>
          </p:nvSpPr>
          <p:spPr>
            <a:xfrm>
              <a:off x="4361075" y="4566675"/>
              <a:ext cx="19900" cy="41350"/>
            </a:xfrm>
            <a:custGeom>
              <a:avLst/>
              <a:gdLst/>
              <a:ahLst/>
              <a:cxnLst/>
              <a:rect l="l" t="t" r="r" b="b"/>
              <a:pathLst>
                <a:path w="796" h="1654" fill="none" extrusionOk="0">
                  <a:moveTo>
                    <a:pt x="209" y="1654"/>
                  </a:moveTo>
                  <a:cubicBezTo>
                    <a:pt x="0" y="1277"/>
                    <a:pt x="565" y="336"/>
                    <a:pt x="774" y="1"/>
                  </a:cubicBezTo>
                  <a:cubicBezTo>
                    <a:pt x="795" y="64"/>
                    <a:pt x="795" y="85"/>
                    <a:pt x="774" y="12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0"/>
            <p:cNvSpPr/>
            <p:nvPr/>
          </p:nvSpPr>
          <p:spPr>
            <a:xfrm>
              <a:off x="4377800" y="4581850"/>
              <a:ext cx="11525" cy="36125"/>
            </a:xfrm>
            <a:custGeom>
              <a:avLst/>
              <a:gdLst/>
              <a:ahLst/>
              <a:cxnLst/>
              <a:rect l="l" t="t" r="r" b="b"/>
              <a:pathLst>
                <a:path w="461" h="1445" fill="none" extrusionOk="0">
                  <a:moveTo>
                    <a:pt x="1" y="1444"/>
                  </a:moveTo>
                  <a:cubicBezTo>
                    <a:pt x="273" y="1235"/>
                    <a:pt x="356" y="398"/>
                    <a:pt x="461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0"/>
            <p:cNvSpPr/>
            <p:nvPr/>
          </p:nvSpPr>
          <p:spPr>
            <a:xfrm>
              <a:off x="4395075" y="4593375"/>
              <a:ext cx="8900" cy="29825"/>
            </a:xfrm>
            <a:custGeom>
              <a:avLst/>
              <a:gdLst/>
              <a:ahLst/>
              <a:cxnLst/>
              <a:rect l="l" t="t" r="r" b="b"/>
              <a:pathLst>
                <a:path w="356" h="1193" fill="none" extrusionOk="0">
                  <a:moveTo>
                    <a:pt x="0" y="1193"/>
                  </a:moveTo>
                  <a:cubicBezTo>
                    <a:pt x="251" y="879"/>
                    <a:pt x="356" y="398"/>
                    <a:pt x="314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0"/>
            <p:cNvSpPr/>
            <p:nvPr/>
          </p:nvSpPr>
          <p:spPr>
            <a:xfrm>
              <a:off x="4051925" y="4318225"/>
              <a:ext cx="13100" cy="42375"/>
            </a:xfrm>
            <a:custGeom>
              <a:avLst/>
              <a:gdLst/>
              <a:ahLst/>
              <a:cxnLst/>
              <a:rect l="l" t="t" r="r" b="b"/>
              <a:pathLst>
                <a:path w="524" h="1695" fill="none" extrusionOk="0">
                  <a:moveTo>
                    <a:pt x="0" y="1695"/>
                  </a:moveTo>
                  <a:cubicBezTo>
                    <a:pt x="105" y="1381"/>
                    <a:pt x="314" y="0"/>
                    <a:pt x="52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0"/>
            <p:cNvSpPr/>
            <p:nvPr/>
          </p:nvSpPr>
          <p:spPr>
            <a:xfrm>
              <a:off x="4070225" y="4337050"/>
              <a:ext cx="14675" cy="40300"/>
            </a:xfrm>
            <a:custGeom>
              <a:avLst/>
              <a:gdLst/>
              <a:ahLst/>
              <a:cxnLst/>
              <a:rect l="l" t="t" r="r" b="b"/>
              <a:pathLst>
                <a:path w="587" h="1612" fill="none" extrusionOk="0">
                  <a:moveTo>
                    <a:pt x="1" y="1612"/>
                  </a:moveTo>
                  <a:cubicBezTo>
                    <a:pt x="273" y="1465"/>
                    <a:pt x="335" y="377"/>
                    <a:pt x="586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0"/>
            <p:cNvSpPr/>
            <p:nvPr/>
          </p:nvSpPr>
          <p:spPr>
            <a:xfrm>
              <a:off x="4099525" y="4323975"/>
              <a:ext cx="17800" cy="59650"/>
            </a:xfrm>
            <a:custGeom>
              <a:avLst/>
              <a:gdLst/>
              <a:ahLst/>
              <a:cxnLst/>
              <a:rect l="l" t="t" r="r" b="b"/>
              <a:pathLst>
                <a:path w="712" h="2386" fill="none" extrusionOk="0">
                  <a:moveTo>
                    <a:pt x="0" y="2386"/>
                  </a:moveTo>
                  <a:cubicBezTo>
                    <a:pt x="293" y="1611"/>
                    <a:pt x="481" y="795"/>
                    <a:pt x="71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0"/>
            <p:cNvSpPr/>
            <p:nvPr/>
          </p:nvSpPr>
          <p:spPr>
            <a:xfrm>
              <a:off x="4213025" y="4212025"/>
              <a:ext cx="16250" cy="40300"/>
            </a:xfrm>
            <a:custGeom>
              <a:avLst/>
              <a:gdLst/>
              <a:ahLst/>
              <a:cxnLst/>
              <a:rect l="l" t="t" r="r" b="b"/>
              <a:pathLst>
                <a:path w="650" h="1612" fill="none" extrusionOk="0">
                  <a:moveTo>
                    <a:pt x="1" y="1612"/>
                  </a:moveTo>
                  <a:cubicBezTo>
                    <a:pt x="231" y="1089"/>
                    <a:pt x="461" y="566"/>
                    <a:pt x="649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4242325" y="4220925"/>
              <a:ext cx="15200" cy="34550"/>
            </a:xfrm>
            <a:custGeom>
              <a:avLst/>
              <a:gdLst/>
              <a:ahLst/>
              <a:cxnLst/>
              <a:rect l="l" t="t" r="r" b="b"/>
              <a:pathLst>
                <a:path w="608" h="1382" fill="none" extrusionOk="0">
                  <a:moveTo>
                    <a:pt x="0" y="1381"/>
                  </a:moveTo>
                  <a:cubicBezTo>
                    <a:pt x="42" y="942"/>
                    <a:pt x="293" y="314"/>
                    <a:pt x="607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4265350" y="4221975"/>
              <a:ext cx="11000" cy="33500"/>
            </a:xfrm>
            <a:custGeom>
              <a:avLst/>
              <a:gdLst/>
              <a:ahLst/>
              <a:cxnLst/>
              <a:rect l="l" t="t" r="r" b="b"/>
              <a:pathLst>
                <a:path w="440" h="1340" fill="none" extrusionOk="0">
                  <a:moveTo>
                    <a:pt x="0" y="1339"/>
                  </a:moveTo>
                  <a:cubicBezTo>
                    <a:pt x="126" y="900"/>
                    <a:pt x="251" y="419"/>
                    <a:pt x="43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0"/>
            <p:cNvSpPr/>
            <p:nvPr/>
          </p:nvSpPr>
          <p:spPr>
            <a:xfrm>
              <a:off x="4286250" y="4230350"/>
              <a:ext cx="11025" cy="20925"/>
            </a:xfrm>
            <a:custGeom>
              <a:avLst/>
              <a:gdLst/>
              <a:ahLst/>
              <a:cxnLst/>
              <a:rect l="l" t="t" r="r" b="b"/>
              <a:pathLst>
                <a:path w="441" h="837" fill="none" extrusionOk="0">
                  <a:moveTo>
                    <a:pt x="1" y="837"/>
                  </a:moveTo>
                  <a:cubicBezTo>
                    <a:pt x="168" y="607"/>
                    <a:pt x="357" y="293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0"/>
            <p:cNvSpPr/>
            <p:nvPr/>
          </p:nvSpPr>
          <p:spPr>
            <a:xfrm>
              <a:off x="4473525" y="4183775"/>
              <a:ext cx="14675" cy="36650"/>
            </a:xfrm>
            <a:custGeom>
              <a:avLst/>
              <a:gdLst/>
              <a:ahLst/>
              <a:cxnLst/>
              <a:rect l="l" t="t" r="r" b="b"/>
              <a:pathLst>
                <a:path w="587" h="1466" fill="none" extrusionOk="0">
                  <a:moveTo>
                    <a:pt x="147" y="1465"/>
                  </a:moveTo>
                  <a:cubicBezTo>
                    <a:pt x="1" y="1173"/>
                    <a:pt x="377" y="147"/>
                    <a:pt x="58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0"/>
            <p:cNvSpPr/>
            <p:nvPr/>
          </p:nvSpPr>
          <p:spPr>
            <a:xfrm>
              <a:off x="4495500" y="4200525"/>
              <a:ext cx="14150" cy="34550"/>
            </a:xfrm>
            <a:custGeom>
              <a:avLst/>
              <a:gdLst/>
              <a:ahLst/>
              <a:cxnLst/>
              <a:rect l="l" t="t" r="r" b="b"/>
              <a:pathLst>
                <a:path w="566" h="1382" fill="none" extrusionOk="0">
                  <a:moveTo>
                    <a:pt x="0" y="1381"/>
                  </a:moveTo>
                  <a:cubicBezTo>
                    <a:pt x="126" y="921"/>
                    <a:pt x="377" y="440"/>
                    <a:pt x="56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4519550" y="4198425"/>
              <a:ext cx="16250" cy="33500"/>
            </a:xfrm>
            <a:custGeom>
              <a:avLst/>
              <a:gdLst/>
              <a:ahLst/>
              <a:cxnLst/>
              <a:rect l="l" t="t" r="r" b="b"/>
              <a:pathLst>
                <a:path w="650" h="1340" fill="none" extrusionOk="0">
                  <a:moveTo>
                    <a:pt x="1" y="1340"/>
                  </a:moveTo>
                  <a:cubicBezTo>
                    <a:pt x="252" y="1047"/>
                    <a:pt x="650" y="398"/>
                    <a:pt x="60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3" name="Google Shape;2093;p50"/>
          <p:cNvGrpSpPr/>
          <p:nvPr/>
        </p:nvGrpSpPr>
        <p:grpSpPr>
          <a:xfrm>
            <a:off x="1008850" y="1152975"/>
            <a:ext cx="219700" cy="716650"/>
            <a:chOff x="4771700" y="4284750"/>
            <a:chExt cx="219700" cy="716650"/>
          </a:xfrm>
        </p:grpSpPr>
        <p:sp>
          <p:nvSpPr>
            <p:cNvPr id="2094" name="Google Shape;2094;p50"/>
            <p:cNvSpPr/>
            <p:nvPr/>
          </p:nvSpPr>
          <p:spPr>
            <a:xfrm>
              <a:off x="4771700" y="4284750"/>
              <a:ext cx="90500" cy="161125"/>
            </a:xfrm>
            <a:custGeom>
              <a:avLst/>
              <a:gdLst/>
              <a:ahLst/>
              <a:cxnLst/>
              <a:rect l="l" t="t" r="r" b="b"/>
              <a:pathLst>
                <a:path w="3620" h="6445" fill="none" extrusionOk="0">
                  <a:moveTo>
                    <a:pt x="1402" y="6152"/>
                  </a:moveTo>
                  <a:cubicBezTo>
                    <a:pt x="0" y="4373"/>
                    <a:pt x="84" y="1193"/>
                    <a:pt x="2260" y="0"/>
                  </a:cubicBezTo>
                  <a:cubicBezTo>
                    <a:pt x="2406" y="628"/>
                    <a:pt x="2992" y="1151"/>
                    <a:pt x="3243" y="1779"/>
                  </a:cubicBezTo>
                  <a:cubicBezTo>
                    <a:pt x="3536" y="2469"/>
                    <a:pt x="3620" y="3285"/>
                    <a:pt x="3578" y="3997"/>
                  </a:cubicBezTo>
                  <a:cubicBezTo>
                    <a:pt x="3578" y="4624"/>
                    <a:pt x="3452" y="5231"/>
                    <a:pt x="2950" y="5712"/>
                  </a:cubicBezTo>
                  <a:cubicBezTo>
                    <a:pt x="2678" y="5963"/>
                    <a:pt x="1674" y="6445"/>
                    <a:pt x="1444" y="6089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4779025" y="4302525"/>
              <a:ext cx="25125" cy="99925"/>
            </a:xfrm>
            <a:custGeom>
              <a:avLst/>
              <a:gdLst/>
              <a:ahLst/>
              <a:cxnLst/>
              <a:rect l="l" t="t" r="r" b="b"/>
              <a:pathLst>
                <a:path w="1005" h="3997" fill="none" extrusionOk="0">
                  <a:moveTo>
                    <a:pt x="1004" y="0"/>
                  </a:moveTo>
                  <a:cubicBezTo>
                    <a:pt x="837" y="1026"/>
                    <a:pt x="0" y="3139"/>
                    <a:pt x="816" y="3997"/>
                  </a:cubicBezTo>
                  <a:cubicBezTo>
                    <a:pt x="837" y="3955"/>
                    <a:pt x="837" y="3892"/>
                    <a:pt x="816" y="385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4802550" y="4298875"/>
              <a:ext cx="17300" cy="112475"/>
            </a:xfrm>
            <a:custGeom>
              <a:avLst/>
              <a:gdLst/>
              <a:ahLst/>
              <a:cxnLst/>
              <a:rect l="l" t="t" r="r" b="b"/>
              <a:pathLst>
                <a:path w="692" h="4499" fill="none" extrusionOk="0">
                  <a:moveTo>
                    <a:pt x="398" y="0"/>
                  </a:moveTo>
                  <a:cubicBezTo>
                    <a:pt x="440" y="1507"/>
                    <a:pt x="1" y="3034"/>
                    <a:pt x="628" y="4499"/>
                  </a:cubicBezTo>
                  <a:cubicBezTo>
                    <a:pt x="691" y="4394"/>
                    <a:pt x="691" y="4289"/>
                    <a:pt x="691" y="4143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4811975" y="4292575"/>
              <a:ext cx="25125" cy="116675"/>
            </a:xfrm>
            <a:custGeom>
              <a:avLst/>
              <a:gdLst/>
              <a:ahLst/>
              <a:cxnLst/>
              <a:rect l="l" t="t" r="r" b="b"/>
              <a:pathLst>
                <a:path w="1005" h="4667" fill="none" extrusionOk="0">
                  <a:moveTo>
                    <a:pt x="481" y="1"/>
                  </a:moveTo>
                  <a:cubicBezTo>
                    <a:pt x="0" y="1528"/>
                    <a:pt x="774" y="3181"/>
                    <a:pt x="1005" y="4667"/>
                  </a:cubicBezTo>
                  <a:lnTo>
                    <a:pt x="1005" y="4395"/>
                  </a:ln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0"/>
            <p:cNvSpPr/>
            <p:nvPr/>
          </p:nvSpPr>
          <p:spPr>
            <a:xfrm>
              <a:off x="4830800" y="4307225"/>
              <a:ext cx="12050" cy="65950"/>
            </a:xfrm>
            <a:custGeom>
              <a:avLst/>
              <a:gdLst/>
              <a:ahLst/>
              <a:cxnLst/>
              <a:rect l="l" t="t" r="r" b="b"/>
              <a:pathLst>
                <a:path w="482" h="2638" fill="none" extrusionOk="0">
                  <a:moveTo>
                    <a:pt x="21" y="1"/>
                  </a:moveTo>
                  <a:cubicBezTo>
                    <a:pt x="0" y="880"/>
                    <a:pt x="231" y="1717"/>
                    <a:pt x="482" y="2553"/>
                  </a:cubicBezTo>
                  <a:cubicBezTo>
                    <a:pt x="461" y="2616"/>
                    <a:pt x="440" y="2637"/>
                    <a:pt x="356" y="261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0"/>
            <p:cNvSpPr/>
            <p:nvPr/>
          </p:nvSpPr>
          <p:spPr>
            <a:xfrm>
              <a:off x="4809875" y="4432775"/>
              <a:ext cx="111450" cy="218150"/>
            </a:xfrm>
            <a:custGeom>
              <a:avLst/>
              <a:gdLst/>
              <a:ahLst/>
              <a:cxnLst/>
              <a:rect l="l" t="t" r="r" b="b"/>
              <a:pathLst>
                <a:path w="4458" h="8726" fill="none" extrusionOk="0">
                  <a:moveTo>
                    <a:pt x="0" y="398"/>
                  </a:moveTo>
                  <a:cubicBezTo>
                    <a:pt x="0" y="2846"/>
                    <a:pt x="1026" y="6006"/>
                    <a:pt x="1151" y="8705"/>
                  </a:cubicBezTo>
                  <a:cubicBezTo>
                    <a:pt x="1988" y="8726"/>
                    <a:pt x="3034" y="8391"/>
                    <a:pt x="3830" y="8203"/>
                  </a:cubicBezTo>
                  <a:cubicBezTo>
                    <a:pt x="4394" y="8077"/>
                    <a:pt x="4457" y="7972"/>
                    <a:pt x="4332" y="7407"/>
                  </a:cubicBezTo>
                  <a:cubicBezTo>
                    <a:pt x="4206" y="6884"/>
                    <a:pt x="3976" y="6361"/>
                    <a:pt x="3704" y="5901"/>
                  </a:cubicBezTo>
                  <a:cubicBezTo>
                    <a:pt x="2616" y="4081"/>
                    <a:pt x="1842" y="2009"/>
                    <a:pt x="1256" y="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0"/>
            <p:cNvSpPr/>
            <p:nvPr/>
          </p:nvSpPr>
          <p:spPr>
            <a:xfrm>
              <a:off x="4836550" y="4616375"/>
              <a:ext cx="154850" cy="385025"/>
            </a:xfrm>
            <a:custGeom>
              <a:avLst/>
              <a:gdLst/>
              <a:ahLst/>
              <a:cxnLst/>
              <a:rect l="l" t="t" r="r" b="b"/>
              <a:pathLst>
                <a:path w="6194" h="15401" fill="none" extrusionOk="0">
                  <a:moveTo>
                    <a:pt x="84" y="1444"/>
                  </a:moveTo>
                  <a:cubicBezTo>
                    <a:pt x="1" y="3014"/>
                    <a:pt x="607" y="4834"/>
                    <a:pt x="1026" y="6361"/>
                  </a:cubicBezTo>
                  <a:cubicBezTo>
                    <a:pt x="1444" y="7952"/>
                    <a:pt x="2386" y="9416"/>
                    <a:pt x="3181" y="10860"/>
                  </a:cubicBezTo>
                  <a:cubicBezTo>
                    <a:pt x="3746" y="11885"/>
                    <a:pt x="4395" y="12848"/>
                    <a:pt x="5001" y="13810"/>
                  </a:cubicBezTo>
                  <a:cubicBezTo>
                    <a:pt x="5315" y="14312"/>
                    <a:pt x="5587" y="15045"/>
                    <a:pt x="6006" y="15400"/>
                  </a:cubicBezTo>
                  <a:cubicBezTo>
                    <a:pt x="6194" y="14145"/>
                    <a:pt x="6068" y="12785"/>
                    <a:pt x="5901" y="11530"/>
                  </a:cubicBezTo>
                  <a:cubicBezTo>
                    <a:pt x="5713" y="10002"/>
                    <a:pt x="5524" y="8433"/>
                    <a:pt x="5190" y="6885"/>
                  </a:cubicBezTo>
                  <a:cubicBezTo>
                    <a:pt x="4667" y="4562"/>
                    <a:pt x="4834" y="2009"/>
                    <a:pt x="3453" y="1"/>
                  </a:cubicBezTo>
                  <a:cubicBezTo>
                    <a:pt x="3327" y="1"/>
                    <a:pt x="3244" y="84"/>
                    <a:pt x="3160" y="168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50"/>
          <p:cNvSpPr txBox="1">
            <a:spLocks noGrp="1"/>
          </p:cNvSpPr>
          <p:nvPr>
            <p:ph type="title"/>
          </p:nvPr>
        </p:nvSpPr>
        <p:spPr>
          <a:xfrm>
            <a:off x="2905500" y="2257950"/>
            <a:ext cx="3203400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Actividad de inicio</a:t>
            </a:r>
            <a:endParaRPr dirty="0"/>
          </a:p>
        </p:txBody>
      </p:sp>
      <p:sp>
        <p:nvSpPr>
          <p:cNvPr id="2052" name="Google Shape;2052;p50"/>
          <p:cNvSpPr txBox="1">
            <a:spLocks noGrp="1"/>
          </p:cNvSpPr>
          <p:nvPr>
            <p:ph type="subTitle" idx="1"/>
          </p:nvPr>
        </p:nvSpPr>
        <p:spPr>
          <a:xfrm>
            <a:off x="3174750" y="3488875"/>
            <a:ext cx="27945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Video</a:t>
            </a:r>
            <a:endParaRPr dirty="0"/>
          </a:p>
        </p:txBody>
      </p:sp>
      <p:sp>
        <p:nvSpPr>
          <p:cNvPr id="2053" name="Google Shape;2053;p50"/>
          <p:cNvSpPr txBox="1">
            <a:spLocks noGrp="1"/>
          </p:cNvSpPr>
          <p:nvPr>
            <p:ph type="title" idx="2"/>
          </p:nvPr>
        </p:nvSpPr>
        <p:spPr>
          <a:xfrm>
            <a:off x="2905500" y="1243836"/>
            <a:ext cx="3203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2054" name="Google Shape;2054;p50"/>
          <p:cNvGrpSpPr/>
          <p:nvPr/>
        </p:nvGrpSpPr>
        <p:grpSpPr>
          <a:xfrm rot="1124905">
            <a:off x="7795240" y="4089608"/>
            <a:ext cx="482705" cy="502429"/>
            <a:chOff x="5196600" y="2162225"/>
            <a:chExt cx="482725" cy="502450"/>
          </a:xfrm>
        </p:grpSpPr>
        <p:sp>
          <p:nvSpPr>
            <p:cNvPr id="2055" name="Google Shape;2055;p50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0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0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0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0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0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0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0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0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50"/>
          <p:cNvGrpSpPr/>
          <p:nvPr/>
        </p:nvGrpSpPr>
        <p:grpSpPr>
          <a:xfrm>
            <a:off x="323700" y="751388"/>
            <a:ext cx="763750" cy="723975"/>
            <a:chOff x="3919050" y="4070275"/>
            <a:chExt cx="763750" cy="723975"/>
          </a:xfrm>
        </p:grpSpPr>
        <p:sp>
          <p:nvSpPr>
            <p:cNvPr id="2065" name="Google Shape;2065;p50"/>
            <p:cNvSpPr/>
            <p:nvPr/>
          </p:nvSpPr>
          <p:spPr>
            <a:xfrm>
              <a:off x="3919050" y="4070275"/>
              <a:ext cx="763750" cy="723975"/>
            </a:xfrm>
            <a:custGeom>
              <a:avLst/>
              <a:gdLst/>
              <a:ahLst/>
              <a:cxnLst/>
              <a:rect l="l" t="t" r="r" b="b"/>
              <a:pathLst>
                <a:path w="30550" h="28959" fill="none" extrusionOk="0">
                  <a:moveTo>
                    <a:pt x="19857" y="12659"/>
                  </a:moveTo>
                  <a:cubicBezTo>
                    <a:pt x="19146" y="11132"/>
                    <a:pt x="22954" y="11153"/>
                    <a:pt x="23916" y="11090"/>
                  </a:cubicBezTo>
                  <a:cubicBezTo>
                    <a:pt x="25820" y="11027"/>
                    <a:pt x="28959" y="10630"/>
                    <a:pt x="29607" y="8516"/>
                  </a:cubicBezTo>
                  <a:cubicBezTo>
                    <a:pt x="30549" y="5420"/>
                    <a:pt x="26009" y="2469"/>
                    <a:pt x="23707" y="1612"/>
                  </a:cubicBezTo>
                  <a:cubicBezTo>
                    <a:pt x="19418" y="0"/>
                    <a:pt x="12450" y="816"/>
                    <a:pt x="8496" y="3181"/>
                  </a:cubicBezTo>
                  <a:cubicBezTo>
                    <a:pt x="4583" y="5524"/>
                    <a:pt x="1842" y="10316"/>
                    <a:pt x="921" y="14626"/>
                  </a:cubicBezTo>
                  <a:cubicBezTo>
                    <a:pt x="1" y="18894"/>
                    <a:pt x="2156" y="23309"/>
                    <a:pt x="5859" y="25695"/>
                  </a:cubicBezTo>
                  <a:cubicBezTo>
                    <a:pt x="10588" y="28749"/>
                    <a:pt x="18392" y="28959"/>
                    <a:pt x="21468" y="23602"/>
                  </a:cubicBezTo>
                  <a:cubicBezTo>
                    <a:pt x="22619" y="21573"/>
                    <a:pt x="23079" y="19187"/>
                    <a:pt x="22305" y="17011"/>
                  </a:cubicBezTo>
                  <a:cubicBezTo>
                    <a:pt x="21866" y="15714"/>
                    <a:pt x="19376" y="13559"/>
                    <a:pt x="20045" y="1232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0"/>
            <p:cNvSpPr/>
            <p:nvPr/>
          </p:nvSpPr>
          <p:spPr>
            <a:xfrm>
              <a:off x="3978675" y="4453700"/>
              <a:ext cx="112500" cy="102025"/>
            </a:xfrm>
            <a:custGeom>
              <a:avLst/>
              <a:gdLst/>
              <a:ahLst/>
              <a:cxnLst/>
              <a:rect l="l" t="t" r="r" b="b"/>
              <a:pathLst>
                <a:path w="4500" h="4081" fill="none" extrusionOk="0">
                  <a:moveTo>
                    <a:pt x="2805" y="272"/>
                  </a:moveTo>
                  <a:cubicBezTo>
                    <a:pt x="1424" y="754"/>
                    <a:pt x="1" y="3767"/>
                    <a:pt x="2093" y="3913"/>
                  </a:cubicBezTo>
                  <a:cubicBezTo>
                    <a:pt x="3872" y="4081"/>
                    <a:pt x="4416" y="1612"/>
                    <a:pt x="4499" y="314"/>
                  </a:cubicBezTo>
                  <a:cubicBezTo>
                    <a:pt x="3830" y="0"/>
                    <a:pt x="3056" y="0"/>
                    <a:pt x="2428" y="440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0"/>
            <p:cNvSpPr/>
            <p:nvPr/>
          </p:nvSpPr>
          <p:spPr>
            <a:xfrm>
              <a:off x="4029950" y="4258050"/>
              <a:ext cx="124525" cy="151200"/>
            </a:xfrm>
            <a:custGeom>
              <a:avLst/>
              <a:gdLst/>
              <a:ahLst/>
              <a:cxnLst/>
              <a:rect l="l" t="t" r="r" b="b"/>
              <a:pathLst>
                <a:path w="4981" h="6048" fill="none" extrusionOk="0">
                  <a:moveTo>
                    <a:pt x="1800" y="817"/>
                  </a:moveTo>
                  <a:cubicBezTo>
                    <a:pt x="0" y="1633"/>
                    <a:pt x="105" y="6048"/>
                    <a:pt x="2846" y="4813"/>
                  </a:cubicBezTo>
                  <a:cubicBezTo>
                    <a:pt x="4980" y="3851"/>
                    <a:pt x="4562" y="1"/>
                    <a:pt x="1800" y="11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4141375" y="4158150"/>
              <a:ext cx="208200" cy="109875"/>
            </a:xfrm>
            <a:custGeom>
              <a:avLst/>
              <a:gdLst/>
              <a:ahLst/>
              <a:cxnLst/>
              <a:rect l="l" t="t" r="r" b="b"/>
              <a:pathLst>
                <a:path w="8328" h="4395" fill="none" extrusionOk="0">
                  <a:moveTo>
                    <a:pt x="4854" y="838"/>
                  </a:moveTo>
                  <a:cubicBezTo>
                    <a:pt x="3201" y="1"/>
                    <a:pt x="0" y="4395"/>
                    <a:pt x="5064" y="3955"/>
                  </a:cubicBezTo>
                  <a:cubicBezTo>
                    <a:pt x="8328" y="3662"/>
                    <a:pt x="7909" y="628"/>
                    <a:pt x="4666" y="98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0"/>
            <p:cNvSpPr/>
            <p:nvPr/>
          </p:nvSpPr>
          <p:spPr>
            <a:xfrm>
              <a:off x="4428550" y="4150825"/>
              <a:ext cx="159550" cy="102550"/>
            </a:xfrm>
            <a:custGeom>
              <a:avLst/>
              <a:gdLst/>
              <a:ahLst/>
              <a:cxnLst/>
              <a:rect l="l" t="t" r="r" b="b"/>
              <a:pathLst>
                <a:path w="6382" h="4102" fill="none" extrusionOk="0">
                  <a:moveTo>
                    <a:pt x="2637" y="607"/>
                  </a:moveTo>
                  <a:cubicBezTo>
                    <a:pt x="0" y="587"/>
                    <a:pt x="1235" y="4102"/>
                    <a:pt x="3871" y="3369"/>
                  </a:cubicBezTo>
                  <a:cubicBezTo>
                    <a:pt x="6382" y="2679"/>
                    <a:pt x="4792" y="1"/>
                    <a:pt x="2490" y="2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0"/>
            <p:cNvSpPr/>
            <p:nvPr/>
          </p:nvSpPr>
          <p:spPr>
            <a:xfrm>
              <a:off x="4096900" y="4637300"/>
              <a:ext cx="208225" cy="80575"/>
            </a:xfrm>
            <a:custGeom>
              <a:avLst/>
              <a:gdLst/>
              <a:ahLst/>
              <a:cxnLst/>
              <a:rect l="l" t="t" r="r" b="b"/>
              <a:pathLst>
                <a:path w="8329" h="3223" fill="none" extrusionOk="0">
                  <a:moveTo>
                    <a:pt x="1549" y="586"/>
                  </a:moveTo>
                  <a:cubicBezTo>
                    <a:pt x="1" y="294"/>
                    <a:pt x="398" y="1486"/>
                    <a:pt x="1026" y="2093"/>
                  </a:cubicBezTo>
                  <a:cubicBezTo>
                    <a:pt x="1633" y="2700"/>
                    <a:pt x="3871" y="3223"/>
                    <a:pt x="4708" y="3014"/>
                  </a:cubicBezTo>
                  <a:cubicBezTo>
                    <a:pt x="8328" y="2072"/>
                    <a:pt x="3516" y="1"/>
                    <a:pt x="1549" y="586"/>
                  </a:cubicBezTo>
                  <a:close/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0"/>
            <p:cNvSpPr/>
            <p:nvPr/>
          </p:nvSpPr>
          <p:spPr>
            <a:xfrm>
              <a:off x="4315025" y="4487700"/>
              <a:ext cx="128700" cy="182575"/>
            </a:xfrm>
            <a:custGeom>
              <a:avLst/>
              <a:gdLst/>
              <a:ahLst/>
              <a:cxnLst/>
              <a:rect l="l" t="t" r="r" b="b"/>
              <a:pathLst>
                <a:path w="5148" h="7303" fill="none" extrusionOk="0">
                  <a:moveTo>
                    <a:pt x="2449" y="1863"/>
                  </a:moveTo>
                  <a:cubicBezTo>
                    <a:pt x="1" y="3495"/>
                    <a:pt x="2533" y="7303"/>
                    <a:pt x="4081" y="4625"/>
                  </a:cubicBezTo>
                  <a:cubicBezTo>
                    <a:pt x="5148" y="2762"/>
                    <a:pt x="3725" y="0"/>
                    <a:pt x="1737" y="2197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0"/>
            <p:cNvSpPr/>
            <p:nvPr/>
          </p:nvSpPr>
          <p:spPr>
            <a:xfrm>
              <a:off x="3930550" y="4527975"/>
              <a:ext cx="515800" cy="265750"/>
            </a:xfrm>
            <a:custGeom>
              <a:avLst/>
              <a:gdLst/>
              <a:ahLst/>
              <a:cxnLst/>
              <a:rect l="l" t="t" r="r" b="b"/>
              <a:pathLst>
                <a:path w="20632" h="10630" fill="none" extrusionOk="0">
                  <a:moveTo>
                    <a:pt x="273" y="1"/>
                  </a:moveTo>
                  <a:cubicBezTo>
                    <a:pt x="1" y="503"/>
                    <a:pt x="754" y="1549"/>
                    <a:pt x="963" y="2093"/>
                  </a:cubicBezTo>
                  <a:cubicBezTo>
                    <a:pt x="1194" y="2721"/>
                    <a:pt x="1298" y="3348"/>
                    <a:pt x="1466" y="3976"/>
                  </a:cubicBezTo>
                  <a:cubicBezTo>
                    <a:pt x="1800" y="5273"/>
                    <a:pt x="2658" y="6466"/>
                    <a:pt x="3683" y="7303"/>
                  </a:cubicBezTo>
                  <a:cubicBezTo>
                    <a:pt x="6090" y="9249"/>
                    <a:pt x="9103" y="10190"/>
                    <a:pt x="12137" y="10462"/>
                  </a:cubicBezTo>
                  <a:cubicBezTo>
                    <a:pt x="13852" y="10630"/>
                    <a:pt x="15735" y="10002"/>
                    <a:pt x="17326" y="9374"/>
                  </a:cubicBezTo>
                  <a:cubicBezTo>
                    <a:pt x="18330" y="8977"/>
                    <a:pt x="20632" y="7366"/>
                    <a:pt x="20464" y="6215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0"/>
            <p:cNvSpPr/>
            <p:nvPr/>
          </p:nvSpPr>
          <p:spPr>
            <a:xfrm>
              <a:off x="4423300" y="4287350"/>
              <a:ext cx="247450" cy="125050"/>
            </a:xfrm>
            <a:custGeom>
              <a:avLst/>
              <a:gdLst/>
              <a:ahLst/>
              <a:cxnLst/>
              <a:rect l="l" t="t" r="r" b="b"/>
              <a:pathLst>
                <a:path w="9898" h="5002" fill="none" extrusionOk="0">
                  <a:moveTo>
                    <a:pt x="106" y="5001"/>
                  </a:moveTo>
                  <a:cubicBezTo>
                    <a:pt x="1" y="3955"/>
                    <a:pt x="1110" y="3704"/>
                    <a:pt x="1884" y="3641"/>
                  </a:cubicBezTo>
                  <a:cubicBezTo>
                    <a:pt x="3223" y="3537"/>
                    <a:pt x="4604" y="3516"/>
                    <a:pt x="5922" y="3307"/>
                  </a:cubicBezTo>
                  <a:cubicBezTo>
                    <a:pt x="7659" y="3014"/>
                    <a:pt x="9898" y="1947"/>
                    <a:pt x="9437" y="1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0"/>
            <p:cNvSpPr/>
            <p:nvPr/>
          </p:nvSpPr>
          <p:spPr>
            <a:xfrm>
              <a:off x="4007975" y="4483000"/>
              <a:ext cx="28275" cy="54425"/>
            </a:xfrm>
            <a:custGeom>
              <a:avLst/>
              <a:gdLst/>
              <a:ahLst/>
              <a:cxnLst/>
              <a:rect l="l" t="t" r="r" b="b"/>
              <a:pathLst>
                <a:path w="1131" h="2177" fill="none" extrusionOk="0">
                  <a:moveTo>
                    <a:pt x="1" y="2176"/>
                  </a:moveTo>
                  <a:cubicBezTo>
                    <a:pt x="273" y="1653"/>
                    <a:pt x="586" y="230"/>
                    <a:pt x="113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0"/>
            <p:cNvSpPr/>
            <p:nvPr/>
          </p:nvSpPr>
          <p:spPr>
            <a:xfrm>
              <a:off x="4019475" y="4500775"/>
              <a:ext cx="19900" cy="44500"/>
            </a:xfrm>
            <a:custGeom>
              <a:avLst/>
              <a:gdLst/>
              <a:ahLst/>
              <a:cxnLst/>
              <a:rect l="l" t="t" r="r" b="b"/>
              <a:pathLst>
                <a:path w="796" h="1780" fill="none" extrusionOk="0">
                  <a:moveTo>
                    <a:pt x="22" y="1779"/>
                  </a:moveTo>
                  <a:cubicBezTo>
                    <a:pt x="1" y="1695"/>
                    <a:pt x="587" y="189"/>
                    <a:pt x="79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0"/>
            <p:cNvSpPr/>
            <p:nvPr/>
          </p:nvSpPr>
          <p:spPr>
            <a:xfrm>
              <a:off x="4041975" y="4503925"/>
              <a:ext cx="18325" cy="43425"/>
            </a:xfrm>
            <a:custGeom>
              <a:avLst/>
              <a:gdLst/>
              <a:ahLst/>
              <a:cxnLst/>
              <a:rect l="l" t="t" r="r" b="b"/>
              <a:pathLst>
                <a:path w="733" h="1737" fill="none" extrusionOk="0">
                  <a:moveTo>
                    <a:pt x="1" y="1737"/>
                  </a:moveTo>
                  <a:cubicBezTo>
                    <a:pt x="273" y="1151"/>
                    <a:pt x="482" y="544"/>
                    <a:pt x="73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0"/>
            <p:cNvSpPr/>
            <p:nvPr/>
          </p:nvSpPr>
          <p:spPr>
            <a:xfrm>
              <a:off x="4122525" y="4665550"/>
              <a:ext cx="16250" cy="21475"/>
            </a:xfrm>
            <a:custGeom>
              <a:avLst/>
              <a:gdLst/>
              <a:ahLst/>
              <a:cxnLst/>
              <a:rect l="l" t="t" r="r" b="b"/>
              <a:pathLst>
                <a:path w="650" h="859" fill="none" extrusionOk="0">
                  <a:moveTo>
                    <a:pt x="1" y="858"/>
                  </a:moveTo>
                  <a:cubicBezTo>
                    <a:pt x="336" y="670"/>
                    <a:pt x="294" y="105"/>
                    <a:pt x="64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0"/>
            <p:cNvSpPr/>
            <p:nvPr/>
          </p:nvSpPr>
          <p:spPr>
            <a:xfrm>
              <a:off x="4142925" y="4674450"/>
              <a:ext cx="11550" cy="23550"/>
            </a:xfrm>
            <a:custGeom>
              <a:avLst/>
              <a:gdLst/>
              <a:ahLst/>
              <a:cxnLst/>
              <a:rect l="l" t="t" r="r" b="b"/>
              <a:pathLst>
                <a:path w="462" h="942" fill="none" extrusionOk="0">
                  <a:moveTo>
                    <a:pt x="1" y="942"/>
                  </a:moveTo>
                  <a:cubicBezTo>
                    <a:pt x="210" y="691"/>
                    <a:pt x="294" y="293"/>
                    <a:pt x="461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0"/>
            <p:cNvSpPr/>
            <p:nvPr/>
          </p:nvSpPr>
          <p:spPr>
            <a:xfrm>
              <a:off x="4163325" y="4679150"/>
              <a:ext cx="11025" cy="29325"/>
            </a:xfrm>
            <a:custGeom>
              <a:avLst/>
              <a:gdLst/>
              <a:ahLst/>
              <a:cxnLst/>
              <a:rect l="l" t="t" r="r" b="b"/>
              <a:pathLst>
                <a:path w="441" h="1173" fill="none" extrusionOk="0">
                  <a:moveTo>
                    <a:pt x="1" y="1172"/>
                  </a:moveTo>
                  <a:cubicBezTo>
                    <a:pt x="126" y="796"/>
                    <a:pt x="273" y="398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0"/>
            <p:cNvSpPr/>
            <p:nvPr/>
          </p:nvSpPr>
          <p:spPr>
            <a:xfrm>
              <a:off x="4361075" y="4566675"/>
              <a:ext cx="19900" cy="41350"/>
            </a:xfrm>
            <a:custGeom>
              <a:avLst/>
              <a:gdLst/>
              <a:ahLst/>
              <a:cxnLst/>
              <a:rect l="l" t="t" r="r" b="b"/>
              <a:pathLst>
                <a:path w="796" h="1654" fill="none" extrusionOk="0">
                  <a:moveTo>
                    <a:pt x="209" y="1654"/>
                  </a:moveTo>
                  <a:cubicBezTo>
                    <a:pt x="0" y="1277"/>
                    <a:pt x="565" y="336"/>
                    <a:pt x="774" y="1"/>
                  </a:cubicBezTo>
                  <a:cubicBezTo>
                    <a:pt x="795" y="64"/>
                    <a:pt x="795" y="85"/>
                    <a:pt x="774" y="12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0"/>
            <p:cNvSpPr/>
            <p:nvPr/>
          </p:nvSpPr>
          <p:spPr>
            <a:xfrm>
              <a:off x="4377800" y="4581850"/>
              <a:ext cx="11525" cy="36125"/>
            </a:xfrm>
            <a:custGeom>
              <a:avLst/>
              <a:gdLst/>
              <a:ahLst/>
              <a:cxnLst/>
              <a:rect l="l" t="t" r="r" b="b"/>
              <a:pathLst>
                <a:path w="461" h="1445" fill="none" extrusionOk="0">
                  <a:moveTo>
                    <a:pt x="1" y="1444"/>
                  </a:moveTo>
                  <a:cubicBezTo>
                    <a:pt x="273" y="1235"/>
                    <a:pt x="356" y="398"/>
                    <a:pt x="461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0"/>
            <p:cNvSpPr/>
            <p:nvPr/>
          </p:nvSpPr>
          <p:spPr>
            <a:xfrm>
              <a:off x="4395075" y="4593375"/>
              <a:ext cx="8900" cy="29825"/>
            </a:xfrm>
            <a:custGeom>
              <a:avLst/>
              <a:gdLst/>
              <a:ahLst/>
              <a:cxnLst/>
              <a:rect l="l" t="t" r="r" b="b"/>
              <a:pathLst>
                <a:path w="356" h="1193" fill="none" extrusionOk="0">
                  <a:moveTo>
                    <a:pt x="0" y="1193"/>
                  </a:moveTo>
                  <a:cubicBezTo>
                    <a:pt x="251" y="879"/>
                    <a:pt x="356" y="398"/>
                    <a:pt x="314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0"/>
            <p:cNvSpPr/>
            <p:nvPr/>
          </p:nvSpPr>
          <p:spPr>
            <a:xfrm>
              <a:off x="4051925" y="4318225"/>
              <a:ext cx="13100" cy="42375"/>
            </a:xfrm>
            <a:custGeom>
              <a:avLst/>
              <a:gdLst/>
              <a:ahLst/>
              <a:cxnLst/>
              <a:rect l="l" t="t" r="r" b="b"/>
              <a:pathLst>
                <a:path w="524" h="1695" fill="none" extrusionOk="0">
                  <a:moveTo>
                    <a:pt x="0" y="1695"/>
                  </a:moveTo>
                  <a:cubicBezTo>
                    <a:pt x="105" y="1381"/>
                    <a:pt x="314" y="0"/>
                    <a:pt x="52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0"/>
            <p:cNvSpPr/>
            <p:nvPr/>
          </p:nvSpPr>
          <p:spPr>
            <a:xfrm>
              <a:off x="4070225" y="4337050"/>
              <a:ext cx="14675" cy="40300"/>
            </a:xfrm>
            <a:custGeom>
              <a:avLst/>
              <a:gdLst/>
              <a:ahLst/>
              <a:cxnLst/>
              <a:rect l="l" t="t" r="r" b="b"/>
              <a:pathLst>
                <a:path w="587" h="1612" fill="none" extrusionOk="0">
                  <a:moveTo>
                    <a:pt x="1" y="1612"/>
                  </a:moveTo>
                  <a:cubicBezTo>
                    <a:pt x="273" y="1465"/>
                    <a:pt x="335" y="377"/>
                    <a:pt x="586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0"/>
            <p:cNvSpPr/>
            <p:nvPr/>
          </p:nvSpPr>
          <p:spPr>
            <a:xfrm>
              <a:off x="4099525" y="4323975"/>
              <a:ext cx="17800" cy="59650"/>
            </a:xfrm>
            <a:custGeom>
              <a:avLst/>
              <a:gdLst/>
              <a:ahLst/>
              <a:cxnLst/>
              <a:rect l="l" t="t" r="r" b="b"/>
              <a:pathLst>
                <a:path w="712" h="2386" fill="none" extrusionOk="0">
                  <a:moveTo>
                    <a:pt x="0" y="2386"/>
                  </a:moveTo>
                  <a:cubicBezTo>
                    <a:pt x="293" y="1611"/>
                    <a:pt x="481" y="795"/>
                    <a:pt x="71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0"/>
            <p:cNvSpPr/>
            <p:nvPr/>
          </p:nvSpPr>
          <p:spPr>
            <a:xfrm>
              <a:off x="4213025" y="4212025"/>
              <a:ext cx="16250" cy="40300"/>
            </a:xfrm>
            <a:custGeom>
              <a:avLst/>
              <a:gdLst/>
              <a:ahLst/>
              <a:cxnLst/>
              <a:rect l="l" t="t" r="r" b="b"/>
              <a:pathLst>
                <a:path w="650" h="1612" fill="none" extrusionOk="0">
                  <a:moveTo>
                    <a:pt x="1" y="1612"/>
                  </a:moveTo>
                  <a:cubicBezTo>
                    <a:pt x="231" y="1089"/>
                    <a:pt x="461" y="566"/>
                    <a:pt x="649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4242325" y="4220925"/>
              <a:ext cx="15200" cy="34550"/>
            </a:xfrm>
            <a:custGeom>
              <a:avLst/>
              <a:gdLst/>
              <a:ahLst/>
              <a:cxnLst/>
              <a:rect l="l" t="t" r="r" b="b"/>
              <a:pathLst>
                <a:path w="608" h="1382" fill="none" extrusionOk="0">
                  <a:moveTo>
                    <a:pt x="0" y="1381"/>
                  </a:moveTo>
                  <a:cubicBezTo>
                    <a:pt x="42" y="942"/>
                    <a:pt x="293" y="314"/>
                    <a:pt x="607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4265350" y="4221975"/>
              <a:ext cx="11000" cy="33500"/>
            </a:xfrm>
            <a:custGeom>
              <a:avLst/>
              <a:gdLst/>
              <a:ahLst/>
              <a:cxnLst/>
              <a:rect l="l" t="t" r="r" b="b"/>
              <a:pathLst>
                <a:path w="440" h="1340" fill="none" extrusionOk="0">
                  <a:moveTo>
                    <a:pt x="0" y="1339"/>
                  </a:moveTo>
                  <a:cubicBezTo>
                    <a:pt x="126" y="900"/>
                    <a:pt x="251" y="419"/>
                    <a:pt x="43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0"/>
            <p:cNvSpPr/>
            <p:nvPr/>
          </p:nvSpPr>
          <p:spPr>
            <a:xfrm>
              <a:off x="4286250" y="4230350"/>
              <a:ext cx="11025" cy="20925"/>
            </a:xfrm>
            <a:custGeom>
              <a:avLst/>
              <a:gdLst/>
              <a:ahLst/>
              <a:cxnLst/>
              <a:rect l="l" t="t" r="r" b="b"/>
              <a:pathLst>
                <a:path w="441" h="837" fill="none" extrusionOk="0">
                  <a:moveTo>
                    <a:pt x="1" y="837"/>
                  </a:moveTo>
                  <a:cubicBezTo>
                    <a:pt x="168" y="607"/>
                    <a:pt x="357" y="293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0"/>
            <p:cNvSpPr/>
            <p:nvPr/>
          </p:nvSpPr>
          <p:spPr>
            <a:xfrm>
              <a:off x="4473525" y="4183775"/>
              <a:ext cx="14675" cy="36650"/>
            </a:xfrm>
            <a:custGeom>
              <a:avLst/>
              <a:gdLst/>
              <a:ahLst/>
              <a:cxnLst/>
              <a:rect l="l" t="t" r="r" b="b"/>
              <a:pathLst>
                <a:path w="587" h="1466" fill="none" extrusionOk="0">
                  <a:moveTo>
                    <a:pt x="147" y="1465"/>
                  </a:moveTo>
                  <a:cubicBezTo>
                    <a:pt x="1" y="1173"/>
                    <a:pt x="377" y="147"/>
                    <a:pt x="58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0"/>
            <p:cNvSpPr/>
            <p:nvPr/>
          </p:nvSpPr>
          <p:spPr>
            <a:xfrm>
              <a:off x="4495500" y="4200525"/>
              <a:ext cx="14150" cy="34550"/>
            </a:xfrm>
            <a:custGeom>
              <a:avLst/>
              <a:gdLst/>
              <a:ahLst/>
              <a:cxnLst/>
              <a:rect l="l" t="t" r="r" b="b"/>
              <a:pathLst>
                <a:path w="566" h="1382" fill="none" extrusionOk="0">
                  <a:moveTo>
                    <a:pt x="0" y="1381"/>
                  </a:moveTo>
                  <a:cubicBezTo>
                    <a:pt x="126" y="921"/>
                    <a:pt x="377" y="440"/>
                    <a:pt x="56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4519550" y="4198425"/>
              <a:ext cx="16250" cy="33500"/>
            </a:xfrm>
            <a:custGeom>
              <a:avLst/>
              <a:gdLst/>
              <a:ahLst/>
              <a:cxnLst/>
              <a:rect l="l" t="t" r="r" b="b"/>
              <a:pathLst>
                <a:path w="650" h="1340" fill="none" extrusionOk="0">
                  <a:moveTo>
                    <a:pt x="1" y="1340"/>
                  </a:moveTo>
                  <a:cubicBezTo>
                    <a:pt x="252" y="1047"/>
                    <a:pt x="650" y="398"/>
                    <a:pt x="60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3" name="Google Shape;2093;p50"/>
          <p:cNvGrpSpPr/>
          <p:nvPr/>
        </p:nvGrpSpPr>
        <p:grpSpPr>
          <a:xfrm>
            <a:off x="1008850" y="1152975"/>
            <a:ext cx="219700" cy="716650"/>
            <a:chOff x="4771700" y="4284750"/>
            <a:chExt cx="219700" cy="716650"/>
          </a:xfrm>
        </p:grpSpPr>
        <p:sp>
          <p:nvSpPr>
            <p:cNvPr id="2094" name="Google Shape;2094;p50"/>
            <p:cNvSpPr/>
            <p:nvPr/>
          </p:nvSpPr>
          <p:spPr>
            <a:xfrm>
              <a:off x="4771700" y="4284750"/>
              <a:ext cx="90500" cy="161125"/>
            </a:xfrm>
            <a:custGeom>
              <a:avLst/>
              <a:gdLst/>
              <a:ahLst/>
              <a:cxnLst/>
              <a:rect l="l" t="t" r="r" b="b"/>
              <a:pathLst>
                <a:path w="3620" h="6445" fill="none" extrusionOk="0">
                  <a:moveTo>
                    <a:pt x="1402" y="6152"/>
                  </a:moveTo>
                  <a:cubicBezTo>
                    <a:pt x="0" y="4373"/>
                    <a:pt x="84" y="1193"/>
                    <a:pt x="2260" y="0"/>
                  </a:cubicBezTo>
                  <a:cubicBezTo>
                    <a:pt x="2406" y="628"/>
                    <a:pt x="2992" y="1151"/>
                    <a:pt x="3243" y="1779"/>
                  </a:cubicBezTo>
                  <a:cubicBezTo>
                    <a:pt x="3536" y="2469"/>
                    <a:pt x="3620" y="3285"/>
                    <a:pt x="3578" y="3997"/>
                  </a:cubicBezTo>
                  <a:cubicBezTo>
                    <a:pt x="3578" y="4624"/>
                    <a:pt x="3452" y="5231"/>
                    <a:pt x="2950" y="5712"/>
                  </a:cubicBezTo>
                  <a:cubicBezTo>
                    <a:pt x="2678" y="5963"/>
                    <a:pt x="1674" y="6445"/>
                    <a:pt x="1444" y="6089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4779025" y="4302525"/>
              <a:ext cx="25125" cy="99925"/>
            </a:xfrm>
            <a:custGeom>
              <a:avLst/>
              <a:gdLst/>
              <a:ahLst/>
              <a:cxnLst/>
              <a:rect l="l" t="t" r="r" b="b"/>
              <a:pathLst>
                <a:path w="1005" h="3997" fill="none" extrusionOk="0">
                  <a:moveTo>
                    <a:pt x="1004" y="0"/>
                  </a:moveTo>
                  <a:cubicBezTo>
                    <a:pt x="837" y="1026"/>
                    <a:pt x="0" y="3139"/>
                    <a:pt x="816" y="3997"/>
                  </a:cubicBezTo>
                  <a:cubicBezTo>
                    <a:pt x="837" y="3955"/>
                    <a:pt x="837" y="3892"/>
                    <a:pt x="816" y="385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4802550" y="4298875"/>
              <a:ext cx="17300" cy="112475"/>
            </a:xfrm>
            <a:custGeom>
              <a:avLst/>
              <a:gdLst/>
              <a:ahLst/>
              <a:cxnLst/>
              <a:rect l="l" t="t" r="r" b="b"/>
              <a:pathLst>
                <a:path w="692" h="4499" fill="none" extrusionOk="0">
                  <a:moveTo>
                    <a:pt x="398" y="0"/>
                  </a:moveTo>
                  <a:cubicBezTo>
                    <a:pt x="440" y="1507"/>
                    <a:pt x="1" y="3034"/>
                    <a:pt x="628" y="4499"/>
                  </a:cubicBezTo>
                  <a:cubicBezTo>
                    <a:pt x="691" y="4394"/>
                    <a:pt x="691" y="4289"/>
                    <a:pt x="691" y="4143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4811975" y="4292575"/>
              <a:ext cx="25125" cy="116675"/>
            </a:xfrm>
            <a:custGeom>
              <a:avLst/>
              <a:gdLst/>
              <a:ahLst/>
              <a:cxnLst/>
              <a:rect l="l" t="t" r="r" b="b"/>
              <a:pathLst>
                <a:path w="1005" h="4667" fill="none" extrusionOk="0">
                  <a:moveTo>
                    <a:pt x="481" y="1"/>
                  </a:moveTo>
                  <a:cubicBezTo>
                    <a:pt x="0" y="1528"/>
                    <a:pt x="774" y="3181"/>
                    <a:pt x="1005" y="4667"/>
                  </a:cubicBezTo>
                  <a:lnTo>
                    <a:pt x="1005" y="4395"/>
                  </a:ln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0"/>
            <p:cNvSpPr/>
            <p:nvPr/>
          </p:nvSpPr>
          <p:spPr>
            <a:xfrm>
              <a:off x="4830800" y="4307225"/>
              <a:ext cx="12050" cy="65950"/>
            </a:xfrm>
            <a:custGeom>
              <a:avLst/>
              <a:gdLst/>
              <a:ahLst/>
              <a:cxnLst/>
              <a:rect l="l" t="t" r="r" b="b"/>
              <a:pathLst>
                <a:path w="482" h="2638" fill="none" extrusionOk="0">
                  <a:moveTo>
                    <a:pt x="21" y="1"/>
                  </a:moveTo>
                  <a:cubicBezTo>
                    <a:pt x="0" y="880"/>
                    <a:pt x="231" y="1717"/>
                    <a:pt x="482" y="2553"/>
                  </a:cubicBezTo>
                  <a:cubicBezTo>
                    <a:pt x="461" y="2616"/>
                    <a:pt x="440" y="2637"/>
                    <a:pt x="356" y="261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0"/>
            <p:cNvSpPr/>
            <p:nvPr/>
          </p:nvSpPr>
          <p:spPr>
            <a:xfrm>
              <a:off x="4809875" y="4432775"/>
              <a:ext cx="111450" cy="218150"/>
            </a:xfrm>
            <a:custGeom>
              <a:avLst/>
              <a:gdLst/>
              <a:ahLst/>
              <a:cxnLst/>
              <a:rect l="l" t="t" r="r" b="b"/>
              <a:pathLst>
                <a:path w="4458" h="8726" fill="none" extrusionOk="0">
                  <a:moveTo>
                    <a:pt x="0" y="398"/>
                  </a:moveTo>
                  <a:cubicBezTo>
                    <a:pt x="0" y="2846"/>
                    <a:pt x="1026" y="6006"/>
                    <a:pt x="1151" y="8705"/>
                  </a:cubicBezTo>
                  <a:cubicBezTo>
                    <a:pt x="1988" y="8726"/>
                    <a:pt x="3034" y="8391"/>
                    <a:pt x="3830" y="8203"/>
                  </a:cubicBezTo>
                  <a:cubicBezTo>
                    <a:pt x="4394" y="8077"/>
                    <a:pt x="4457" y="7972"/>
                    <a:pt x="4332" y="7407"/>
                  </a:cubicBezTo>
                  <a:cubicBezTo>
                    <a:pt x="4206" y="6884"/>
                    <a:pt x="3976" y="6361"/>
                    <a:pt x="3704" y="5901"/>
                  </a:cubicBezTo>
                  <a:cubicBezTo>
                    <a:pt x="2616" y="4081"/>
                    <a:pt x="1842" y="2009"/>
                    <a:pt x="1256" y="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0"/>
            <p:cNvSpPr/>
            <p:nvPr/>
          </p:nvSpPr>
          <p:spPr>
            <a:xfrm>
              <a:off x="4836550" y="4616375"/>
              <a:ext cx="154850" cy="385025"/>
            </a:xfrm>
            <a:custGeom>
              <a:avLst/>
              <a:gdLst/>
              <a:ahLst/>
              <a:cxnLst/>
              <a:rect l="l" t="t" r="r" b="b"/>
              <a:pathLst>
                <a:path w="6194" h="15401" fill="none" extrusionOk="0">
                  <a:moveTo>
                    <a:pt x="84" y="1444"/>
                  </a:moveTo>
                  <a:cubicBezTo>
                    <a:pt x="1" y="3014"/>
                    <a:pt x="607" y="4834"/>
                    <a:pt x="1026" y="6361"/>
                  </a:cubicBezTo>
                  <a:cubicBezTo>
                    <a:pt x="1444" y="7952"/>
                    <a:pt x="2386" y="9416"/>
                    <a:pt x="3181" y="10860"/>
                  </a:cubicBezTo>
                  <a:cubicBezTo>
                    <a:pt x="3746" y="11885"/>
                    <a:pt x="4395" y="12848"/>
                    <a:pt x="5001" y="13810"/>
                  </a:cubicBezTo>
                  <a:cubicBezTo>
                    <a:pt x="5315" y="14312"/>
                    <a:pt x="5587" y="15045"/>
                    <a:pt x="6006" y="15400"/>
                  </a:cubicBezTo>
                  <a:cubicBezTo>
                    <a:pt x="6194" y="14145"/>
                    <a:pt x="6068" y="12785"/>
                    <a:pt x="5901" y="11530"/>
                  </a:cubicBezTo>
                  <a:cubicBezTo>
                    <a:pt x="5713" y="10002"/>
                    <a:pt x="5524" y="8433"/>
                    <a:pt x="5190" y="6885"/>
                  </a:cubicBezTo>
                  <a:cubicBezTo>
                    <a:pt x="4667" y="4562"/>
                    <a:pt x="4834" y="2009"/>
                    <a:pt x="3453" y="1"/>
                  </a:cubicBezTo>
                  <a:cubicBezTo>
                    <a:pt x="3327" y="1"/>
                    <a:pt x="3244" y="84"/>
                    <a:pt x="3160" y="168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728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7"/>
          <p:cNvSpPr txBox="1">
            <a:spLocks noGrp="1"/>
          </p:cNvSpPr>
          <p:nvPr>
            <p:ph type="title"/>
          </p:nvPr>
        </p:nvSpPr>
        <p:spPr>
          <a:xfrm>
            <a:off x="550853" y="301163"/>
            <a:ext cx="780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Antes de ver el video…</a:t>
            </a:r>
            <a:endParaRPr dirty="0"/>
          </a:p>
        </p:txBody>
      </p:sp>
      <p:sp>
        <p:nvSpPr>
          <p:cNvPr id="652" name="Google Shape;652;p37"/>
          <p:cNvSpPr txBox="1">
            <a:spLocks noGrp="1"/>
          </p:cNvSpPr>
          <p:nvPr>
            <p:ph type="title" idx="2"/>
          </p:nvPr>
        </p:nvSpPr>
        <p:spPr>
          <a:xfrm flipH="1">
            <a:off x="4451153" y="1423725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02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53" name="Google Shape;653;p37"/>
          <p:cNvSpPr txBox="1">
            <a:spLocks noGrp="1"/>
          </p:cNvSpPr>
          <p:nvPr>
            <p:ph type="title" idx="3"/>
          </p:nvPr>
        </p:nvSpPr>
        <p:spPr>
          <a:xfrm flipH="1">
            <a:off x="4451153" y="3101250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</a:rPr>
              <a:t>04</a:t>
            </a:r>
            <a:endParaRPr>
              <a:solidFill>
                <a:schemeClr val="accent4"/>
              </a:solidFill>
            </a:endParaRPr>
          </a:p>
        </p:txBody>
      </p:sp>
      <p:sp>
        <p:nvSpPr>
          <p:cNvPr id="654" name="Google Shape;654;p37"/>
          <p:cNvSpPr txBox="1">
            <a:spLocks noGrp="1"/>
          </p:cNvSpPr>
          <p:nvPr>
            <p:ph type="title" idx="4"/>
          </p:nvPr>
        </p:nvSpPr>
        <p:spPr>
          <a:xfrm flipH="1">
            <a:off x="1652627" y="1423725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01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655" name="Google Shape;655;p37"/>
          <p:cNvSpPr txBox="1">
            <a:spLocks noGrp="1"/>
          </p:cNvSpPr>
          <p:nvPr>
            <p:ph type="title" idx="5"/>
          </p:nvPr>
        </p:nvSpPr>
        <p:spPr>
          <a:xfrm flipH="1">
            <a:off x="1652627" y="3101250"/>
            <a:ext cx="294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03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656" name="Google Shape;656;p37"/>
          <p:cNvSpPr txBox="1">
            <a:spLocks noGrp="1"/>
          </p:cNvSpPr>
          <p:nvPr>
            <p:ph type="subTitle" idx="1"/>
          </p:nvPr>
        </p:nvSpPr>
        <p:spPr>
          <a:xfrm flipH="1">
            <a:off x="1919177" y="1949161"/>
            <a:ext cx="2410500" cy="10428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¿Uso redes sociales o alguna plataforma de comunicación?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¿A qué edad me dejaron usarla?</a:t>
            </a:r>
            <a:endParaRPr dirty="0"/>
          </a:p>
        </p:txBody>
      </p:sp>
      <p:sp>
        <p:nvSpPr>
          <p:cNvPr id="657" name="Google Shape;657;p37"/>
          <p:cNvSpPr txBox="1">
            <a:spLocks noGrp="1"/>
          </p:cNvSpPr>
          <p:nvPr>
            <p:ph type="subTitle" idx="6"/>
          </p:nvPr>
        </p:nvSpPr>
        <p:spPr>
          <a:xfrm flipH="1">
            <a:off x="4717703" y="2023600"/>
            <a:ext cx="2410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¿Cuántas redes sociales conozco?</a:t>
            </a:r>
            <a:endParaRPr dirty="0"/>
          </a:p>
        </p:txBody>
      </p:sp>
      <p:sp>
        <p:nvSpPr>
          <p:cNvPr id="658" name="Google Shape;658;p37"/>
          <p:cNvSpPr txBox="1">
            <a:spLocks noGrp="1"/>
          </p:cNvSpPr>
          <p:nvPr>
            <p:ph type="subTitle" idx="7"/>
          </p:nvPr>
        </p:nvSpPr>
        <p:spPr>
          <a:xfrm flipH="1">
            <a:off x="1919177" y="3684171"/>
            <a:ext cx="2410500" cy="10946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¿Cuántas horas al día – aparte de mis clases –paso frente a una pantalla?</a:t>
            </a:r>
            <a:endParaRPr dirty="0"/>
          </a:p>
        </p:txBody>
      </p:sp>
      <p:sp>
        <p:nvSpPr>
          <p:cNvPr id="659" name="Google Shape;659;p37"/>
          <p:cNvSpPr txBox="1">
            <a:spLocks noGrp="1"/>
          </p:cNvSpPr>
          <p:nvPr>
            <p:ph type="subTitle" idx="8"/>
          </p:nvPr>
        </p:nvSpPr>
        <p:spPr>
          <a:xfrm flipH="1">
            <a:off x="4717703" y="3811575"/>
            <a:ext cx="2410500" cy="9671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¿Conozco a alguien que tenga muchos seguidores en alguna red social?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6" name="Google Shape;2696;p63"/>
          <p:cNvSpPr/>
          <p:nvPr/>
        </p:nvSpPr>
        <p:spPr>
          <a:xfrm rot="10800000">
            <a:off x="1262084" y="1151097"/>
            <a:ext cx="978543" cy="416650"/>
          </a:xfrm>
          <a:custGeom>
            <a:avLst/>
            <a:gdLst/>
            <a:ahLst/>
            <a:cxnLst/>
            <a:rect l="l" t="t" r="r" b="b"/>
            <a:pathLst>
              <a:path w="17010" h="7242" extrusionOk="0">
                <a:moveTo>
                  <a:pt x="1" y="1"/>
                </a:moveTo>
                <a:cubicBezTo>
                  <a:pt x="677" y="4099"/>
                  <a:pt x="4238" y="7242"/>
                  <a:pt x="8515" y="7242"/>
                </a:cubicBezTo>
                <a:cubicBezTo>
                  <a:pt x="12792" y="7242"/>
                  <a:pt x="16333" y="4099"/>
                  <a:pt x="170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97" name="Google Shape;2697;p63"/>
          <p:cNvGrpSpPr/>
          <p:nvPr/>
        </p:nvGrpSpPr>
        <p:grpSpPr>
          <a:xfrm rot="2035751">
            <a:off x="1926167" y="1044368"/>
            <a:ext cx="268433" cy="285029"/>
            <a:chOff x="4730866" y="656100"/>
            <a:chExt cx="272916" cy="289789"/>
          </a:xfrm>
        </p:grpSpPr>
        <p:sp>
          <p:nvSpPr>
            <p:cNvPr id="2698" name="Google Shape;2698;p63"/>
            <p:cNvSpPr/>
            <p:nvPr/>
          </p:nvSpPr>
          <p:spPr>
            <a:xfrm>
              <a:off x="4950032" y="656100"/>
              <a:ext cx="53750" cy="53225"/>
            </a:xfrm>
            <a:custGeom>
              <a:avLst/>
              <a:gdLst/>
              <a:ahLst/>
              <a:cxnLst/>
              <a:rect l="l" t="t" r="r" b="b"/>
              <a:pathLst>
                <a:path w="2150" h="2129" extrusionOk="0">
                  <a:moveTo>
                    <a:pt x="1075" y="0"/>
                  </a:moveTo>
                  <a:cubicBezTo>
                    <a:pt x="478" y="0"/>
                    <a:pt x="1" y="478"/>
                    <a:pt x="1" y="1075"/>
                  </a:cubicBezTo>
                  <a:cubicBezTo>
                    <a:pt x="1" y="1671"/>
                    <a:pt x="478" y="2129"/>
                    <a:pt x="1075" y="2129"/>
                  </a:cubicBezTo>
                  <a:cubicBezTo>
                    <a:pt x="1672" y="2129"/>
                    <a:pt x="2149" y="1671"/>
                    <a:pt x="2149" y="1075"/>
                  </a:cubicBezTo>
                  <a:cubicBezTo>
                    <a:pt x="2149" y="478"/>
                    <a:pt x="1672" y="0"/>
                    <a:pt x="10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63"/>
            <p:cNvSpPr/>
            <p:nvPr/>
          </p:nvSpPr>
          <p:spPr>
            <a:xfrm>
              <a:off x="4730866" y="751011"/>
              <a:ext cx="193299" cy="194878"/>
            </a:xfrm>
            <a:custGeom>
              <a:avLst/>
              <a:gdLst/>
              <a:ahLst/>
              <a:cxnLst/>
              <a:rect l="l" t="t" r="r" b="b"/>
              <a:pathLst>
                <a:path w="2488" h="2508" extrusionOk="0">
                  <a:moveTo>
                    <a:pt x="1254" y="1"/>
                  </a:moveTo>
                  <a:cubicBezTo>
                    <a:pt x="557" y="1"/>
                    <a:pt x="0" y="558"/>
                    <a:pt x="0" y="1254"/>
                  </a:cubicBezTo>
                  <a:cubicBezTo>
                    <a:pt x="0" y="1950"/>
                    <a:pt x="557" y="2507"/>
                    <a:pt x="1254" y="2507"/>
                  </a:cubicBezTo>
                  <a:cubicBezTo>
                    <a:pt x="1950" y="2507"/>
                    <a:pt x="2487" y="1950"/>
                    <a:pt x="2487" y="1254"/>
                  </a:cubicBezTo>
                  <a:cubicBezTo>
                    <a:pt x="2487" y="558"/>
                    <a:pt x="1950" y="1"/>
                    <a:pt x="12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00" name="Google Shape;2700;p63"/>
          <p:cNvSpPr txBox="1">
            <a:spLocks noGrp="1"/>
          </p:cNvSpPr>
          <p:nvPr>
            <p:ph type="ctrTitle"/>
          </p:nvPr>
        </p:nvSpPr>
        <p:spPr>
          <a:xfrm flipH="1">
            <a:off x="5323925" y="2522575"/>
            <a:ext cx="2820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Link de trabajo</a:t>
            </a:r>
            <a:endParaRPr dirty="0"/>
          </a:p>
        </p:txBody>
      </p:sp>
      <p:sp>
        <p:nvSpPr>
          <p:cNvPr id="2701" name="Google Shape;2701;p63"/>
          <p:cNvSpPr txBox="1">
            <a:spLocks noGrp="1"/>
          </p:cNvSpPr>
          <p:nvPr>
            <p:ph type="subTitle" idx="1"/>
          </p:nvPr>
        </p:nvSpPr>
        <p:spPr>
          <a:xfrm flipH="1">
            <a:off x="5323900" y="2984025"/>
            <a:ext cx="28209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>
                <a:hlinkClick r:id="rId3"/>
              </a:rPr>
              <a:t>https://www.instagram.com/p/CMu88EOJs5r/</a:t>
            </a:r>
            <a:r>
              <a:rPr lang="es-CL" dirty="0"/>
              <a:t> </a:t>
            </a:r>
            <a:endParaRPr dirty="0"/>
          </a:p>
        </p:txBody>
      </p:sp>
      <p:pic>
        <p:nvPicPr>
          <p:cNvPr id="2702" name="Google Shape;270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5800" y="1643950"/>
            <a:ext cx="3366623" cy="16682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03" name="Google Shape;2703;p63"/>
          <p:cNvGrpSpPr/>
          <p:nvPr/>
        </p:nvGrpSpPr>
        <p:grpSpPr>
          <a:xfrm>
            <a:off x="966800" y="1493149"/>
            <a:ext cx="3902623" cy="2517722"/>
            <a:chOff x="814400" y="1493149"/>
            <a:chExt cx="3902623" cy="2517722"/>
          </a:xfrm>
        </p:grpSpPr>
        <p:grpSp>
          <p:nvGrpSpPr>
            <p:cNvPr id="2704" name="Google Shape;2704;p63"/>
            <p:cNvGrpSpPr/>
            <p:nvPr/>
          </p:nvGrpSpPr>
          <p:grpSpPr>
            <a:xfrm>
              <a:off x="814400" y="1493149"/>
              <a:ext cx="3902623" cy="2517722"/>
              <a:chOff x="3093675" y="852300"/>
              <a:chExt cx="1062025" cy="997750"/>
            </a:xfrm>
          </p:grpSpPr>
          <p:sp>
            <p:nvSpPr>
              <p:cNvPr id="2705" name="Google Shape;2705;p63"/>
              <p:cNvSpPr/>
              <p:nvPr/>
            </p:nvSpPr>
            <p:spPr>
              <a:xfrm>
                <a:off x="3093675" y="852300"/>
                <a:ext cx="1062025" cy="997750"/>
              </a:xfrm>
              <a:custGeom>
                <a:avLst/>
                <a:gdLst/>
                <a:ahLst/>
                <a:cxnLst/>
                <a:rect l="l" t="t" r="r" b="b"/>
                <a:pathLst>
                  <a:path w="42481" h="39910" extrusionOk="0">
                    <a:moveTo>
                      <a:pt x="14456" y="980"/>
                    </a:moveTo>
                    <a:cubicBezTo>
                      <a:pt x="13618" y="1078"/>
                      <a:pt x="12764" y="1128"/>
                      <a:pt x="11926" y="1128"/>
                    </a:cubicBezTo>
                    <a:cubicBezTo>
                      <a:pt x="11507" y="1128"/>
                      <a:pt x="11092" y="1115"/>
                      <a:pt x="10685" y="1091"/>
                    </a:cubicBezTo>
                    <a:cubicBezTo>
                      <a:pt x="11905" y="1054"/>
                      <a:pt x="13199" y="980"/>
                      <a:pt x="14456" y="980"/>
                    </a:cubicBezTo>
                    <a:close/>
                    <a:moveTo>
                      <a:pt x="41215" y="335"/>
                    </a:moveTo>
                    <a:cubicBezTo>
                      <a:pt x="41187" y="1446"/>
                      <a:pt x="41189" y="2506"/>
                      <a:pt x="41219" y="3621"/>
                    </a:cubicBezTo>
                    <a:lnTo>
                      <a:pt x="41219" y="3621"/>
                    </a:lnTo>
                    <a:cubicBezTo>
                      <a:pt x="41210" y="3440"/>
                      <a:pt x="41186" y="3251"/>
                      <a:pt x="41186" y="3013"/>
                    </a:cubicBezTo>
                    <a:cubicBezTo>
                      <a:pt x="41075" y="2126"/>
                      <a:pt x="40964" y="1276"/>
                      <a:pt x="40964" y="388"/>
                    </a:cubicBezTo>
                    <a:lnTo>
                      <a:pt x="41112" y="388"/>
                    </a:lnTo>
                    <a:cubicBezTo>
                      <a:pt x="41162" y="388"/>
                      <a:pt x="41196" y="367"/>
                      <a:pt x="41215" y="335"/>
                    </a:cubicBezTo>
                    <a:close/>
                    <a:moveTo>
                      <a:pt x="629" y="1867"/>
                    </a:moveTo>
                    <a:cubicBezTo>
                      <a:pt x="555" y="2052"/>
                      <a:pt x="444" y="2274"/>
                      <a:pt x="407" y="2533"/>
                    </a:cubicBezTo>
                    <a:cubicBezTo>
                      <a:pt x="223" y="3087"/>
                      <a:pt x="223" y="3642"/>
                      <a:pt x="149" y="4196"/>
                    </a:cubicBezTo>
                    <a:cubicBezTo>
                      <a:pt x="149" y="4788"/>
                      <a:pt x="75" y="5342"/>
                      <a:pt x="75" y="5934"/>
                    </a:cubicBezTo>
                    <a:lnTo>
                      <a:pt x="75" y="3827"/>
                    </a:lnTo>
                    <a:lnTo>
                      <a:pt x="75" y="2754"/>
                    </a:lnTo>
                    <a:lnTo>
                      <a:pt x="75" y="2200"/>
                    </a:lnTo>
                    <a:lnTo>
                      <a:pt x="75" y="2015"/>
                    </a:lnTo>
                    <a:lnTo>
                      <a:pt x="149" y="2015"/>
                    </a:lnTo>
                    <a:cubicBezTo>
                      <a:pt x="333" y="1978"/>
                      <a:pt x="518" y="1904"/>
                      <a:pt x="629" y="1867"/>
                    </a:cubicBezTo>
                    <a:close/>
                    <a:moveTo>
                      <a:pt x="333" y="11701"/>
                    </a:moveTo>
                    <a:lnTo>
                      <a:pt x="333" y="11701"/>
                    </a:lnTo>
                    <a:cubicBezTo>
                      <a:pt x="370" y="11997"/>
                      <a:pt x="407" y="12256"/>
                      <a:pt x="407" y="12552"/>
                    </a:cubicBezTo>
                    <a:cubicBezTo>
                      <a:pt x="777" y="15103"/>
                      <a:pt x="1073" y="17691"/>
                      <a:pt x="1073" y="20205"/>
                    </a:cubicBezTo>
                    <a:cubicBezTo>
                      <a:pt x="1110" y="21462"/>
                      <a:pt x="1073" y="22719"/>
                      <a:pt x="999" y="23976"/>
                    </a:cubicBezTo>
                    <a:cubicBezTo>
                      <a:pt x="888" y="21499"/>
                      <a:pt x="740" y="19021"/>
                      <a:pt x="592" y="16581"/>
                    </a:cubicBezTo>
                    <a:lnTo>
                      <a:pt x="333" y="11701"/>
                    </a:lnTo>
                    <a:close/>
                    <a:moveTo>
                      <a:pt x="1332" y="23791"/>
                    </a:moveTo>
                    <a:cubicBezTo>
                      <a:pt x="1332" y="24049"/>
                      <a:pt x="1332" y="24345"/>
                      <a:pt x="1369" y="24604"/>
                    </a:cubicBezTo>
                    <a:lnTo>
                      <a:pt x="1369" y="26009"/>
                    </a:lnTo>
                    <a:cubicBezTo>
                      <a:pt x="1369" y="25491"/>
                      <a:pt x="1332" y="24937"/>
                      <a:pt x="1332" y="24419"/>
                    </a:cubicBezTo>
                    <a:lnTo>
                      <a:pt x="1332" y="23791"/>
                    </a:lnTo>
                    <a:close/>
                    <a:moveTo>
                      <a:pt x="41741" y="31407"/>
                    </a:moveTo>
                    <a:cubicBezTo>
                      <a:pt x="41778" y="31444"/>
                      <a:pt x="41741" y="31481"/>
                      <a:pt x="41741" y="31555"/>
                    </a:cubicBezTo>
                    <a:cubicBezTo>
                      <a:pt x="41667" y="31481"/>
                      <a:pt x="41667" y="31481"/>
                      <a:pt x="41630" y="31481"/>
                    </a:cubicBezTo>
                    <a:lnTo>
                      <a:pt x="41297" y="31481"/>
                    </a:lnTo>
                    <a:cubicBezTo>
                      <a:pt x="41445" y="31481"/>
                      <a:pt x="41593" y="31444"/>
                      <a:pt x="41667" y="31407"/>
                    </a:cubicBezTo>
                    <a:close/>
                    <a:moveTo>
                      <a:pt x="40705" y="425"/>
                    </a:moveTo>
                    <a:cubicBezTo>
                      <a:pt x="40668" y="1349"/>
                      <a:pt x="40742" y="2274"/>
                      <a:pt x="40853" y="3198"/>
                    </a:cubicBezTo>
                    <a:cubicBezTo>
                      <a:pt x="40927" y="4307"/>
                      <a:pt x="41038" y="5416"/>
                      <a:pt x="41038" y="6525"/>
                    </a:cubicBezTo>
                    <a:cubicBezTo>
                      <a:pt x="41075" y="9113"/>
                      <a:pt x="41260" y="11664"/>
                      <a:pt x="41371" y="14252"/>
                    </a:cubicBezTo>
                    <a:cubicBezTo>
                      <a:pt x="41445" y="16840"/>
                      <a:pt x="41630" y="19428"/>
                      <a:pt x="41741" y="22016"/>
                    </a:cubicBezTo>
                    <a:cubicBezTo>
                      <a:pt x="41778" y="23088"/>
                      <a:pt x="41778" y="24086"/>
                      <a:pt x="41815" y="25159"/>
                    </a:cubicBezTo>
                    <a:cubicBezTo>
                      <a:pt x="41778" y="27118"/>
                      <a:pt x="41630" y="29041"/>
                      <a:pt x="41630" y="31000"/>
                    </a:cubicBezTo>
                    <a:lnTo>
                      <a:pt x="41630" y="31111"/>
                    </a:lnTo>
                    <a:cubicBezTo>
                      <a:pt x="41181" y="31249"/>
                      <a:pt x="40699" y="31282"/>
                      <a:pt x="40208" y="31282"/>
                    </a:cubicBezTo>
                    <a:cubicBezTo>
                      <a:pt x="39752" y="31282"/>
                      <a:pt x="39288" y="31254"/>
                      <a:pt x="38833" y="31254"/>
                    </a:cubicBezTo>
                    <a:cubicBezTo>
                      <a:pt x="38729" y="31254"/>
                      <a:pt x="38626" y="31255"/>
                      <a:pt x="38524" y="31259"/>
                    </a:cubicBezTo>
                    <a:cubicBezTo>
                      <a:pt x="37748" y="31296"/>
                      <a:pt x="36934" y="31407"/>
                      <a:pt x="36121" y="31444"/>
                    </a:cubicBezTo>
                    <a:cubicBezTo>
                      <a:pt x="33644" y="31444"/>
                      <a:pt x="31093" y="31444"/>
                      <a:pt x="28616" y="31407"/>
                    </a:cubicBezTo>
                    <a:lnTo>
                      <a:pt x="29725" y="31259"/>
                    </a:lnTo>
                    <a:cubicBezTo>
                      <a:pt x="29762" y="31259"/>
                      <a:pt x="29762" y="31185"/>
                      <a:pt x="29725" y="31185"/>
                    </a:cubicBezTo>
                    <a:cubicBezTo>
                      <a:pt x="28875" y="31222"/>
                      <a:pt x="28098" y="31296"/>
                      <a:pt x="27248" y="31370"/>
                    </a:cubicBezTo>
                    <a:lnTo>
                      <a:pt x="26028" y="31370"/>
                    </a:lnTo>
                    <a:cubicBezTo>
                      <a:pt x="20778" y="31259"/>
                      <a:pt x="15565" y="31074"/>
                      <a:pt x="10353" y="31074"/>
                    </a:cubicBezTo>
                    <a:cubicBezTo>
                      <a:pt x="8763" y="31074"/>
                      <a:pt x="7173" y="31074"/>
                      <a:pt x="5583" y="31296"/>
                    </a:cubicBezTo>
                    <a:cubicBezTo>
                      <a:pt x="4141" y="31481"/>
                      <a:pt x="2810" y="31961"/>
                      <a:pt x="1369" y="32035"/>
                    </a:cubicBezTo>
                    <a:lnTo>
                      <a:pt x="1369" y="31850"/>
                    </a:lnTo>
                    <a:cubicBezTo>
                      <a:pt x="1400" y="31871"/>
                      <a:pt x="1428" y="31880"/>
                      <a:pt x="1452" y="31880"/>
                    </a:cubicBezTo>
                    <a:cubicBezTo>
                      <a:pt x="1515" y="31880"/>
                      <a:pt x="1553" y="31819"/>
                      <a:pt x="1553" y="31739"/>
                    </a:cubicBezTo>
                    <a:cubicBezTo>
                      <a:pt x="1480" y="31000"/>
                      <a:pt x="1443" y="30187"/>
                      <a:pt x="1369" y="29447"/>
                    </a:cubicBezTo>
                    <a:cubicBezTo>
                      <a:pt x="1553" y="28042"/>
                      <a:pt x="1517" y="26600"/>
                      <a:pt x="1480" y="25196"/>
                    </a:cubicBezTo>
                    <a:cubicBezTo>
                      <a:pt x="1443" y="23865"/>
                      <a:pt x="1369" y="22571"/>
                      <a:pt x="1332" y="21240"/>
                    </a:cubicBezTo>
                    <a:lnTo>
                      <a:pt x="1332" y="18985"/>
                    </a:lnTo>
                    <a:cubicBezTo>
                      <a:pt x="1332" y="18652"/>
                      <a:pt x="1295" y="18319"/>
                      <a:pt x="1295" y="17949"/>
                    </a:cubicBezTo>
                    <a:cubicBezTo>
                      <a:pt x="1295" y="17136"/>
                      <a:pt x="1369" y="16397"/>
                      <a:pt x="1553" y="16397"/>
                    </a:cubicBezTo>
                    <a:cubicBezTo>
                      <a:pt x="1627" y="16397"/>
                      <a:pt x="1627" y="16323"/>
                      <a:pt x="1553" y="16323"/>
                    </a:cubicBezTo>
                    <a:cubicBezTo>
                      <a:pt x="1369" y="16323"/>
                      <a:pt x="1295" y="16692"/>
                      <a:pt x="1258" y="17210"/>
                    </a:cubicBezTo>
                    <a:cubicBezTo>
                      <a:pt x="1110" y="15213"/>
                      <a:pt x="777" y="13254"/>
                      <a:pt x="518" y="11258"/>
                    </a:cubicBezTo>
                    <a:lnTo>
                      <a:pt x="223" y="9039"/>
                    </a:lnTo>
                    <a:lnTo>
                      <a:pt x="223" y="8818"/>
                    </a:lnTo>
                    <a:cubicBezTo>
                      <a:pt x="186" y="7561"/>
                      <a:pt x="223" y="6304"/>
                      <a:pt x="333" y="5047"/>
                    </a:cubicBezTo>
                    <a:cubicBezTo>
                      <a:pt x="370" y="4011"/>
                      <a:pt x="407" y="2791"/>
                      <a:pt x="888" y="1830"/>
                    </a:cubicBezTo>
                    <a:cubicBezTo>
                      <a:pt x="1701" y="1645"/>
                      <a:pt x="2589" y="1608"/>
                      <a:pt x="3476" y="1534"/>
                    </a:cubicBezTo>
                    <a:cubicBezTo>
                      <a:pt x="4622" y="1460"/>
                      <a:pt x="5768" y="1313"/>
                      <a:pt x="6914" y="1239"/>
                    </a:cubicBezTo>
                    <a:cubicBezTo>
                      <a:pt x="8097" y="1128"/>
                      <a:pt x="9243" y="1091"/>
                      <a:pt x="10389" y="1091"/>
                    </a:cubicBezTo>
                    <a:cubicBezTo>
                      <a:pt x="10992" y="1182"/>
                      <a:pt x="11600" y="1218"/>
                      <a:pt x="12209" y="1218"/>
                    </a:cubicBezTo>
                    <a:cubicBezTo>
                      <a:pt x="13317" y="1218"/>
                      <a:pt x="14431" y="1099"/>
                      <a:pt x="15528" y="980"/>
                    </a:cubicBezTo>
                    <a:lnTo>
                      <a:pt x="17044" y="869"/>
                    </a:lnTo>
                    <a:lnTo>
                      <a:pt x="22331" y="721"/>
                    </a:lnTo>
                    <a:cubicBezTo>
                      <a:pt x="24919" y="684"/>
                      <a:pt x="27507" y="684"/>
                      <a:pt x="30021" y="610"/>
                    </a:cubicBezTo>
                    <a:cubicBezTo>
                      <a:pt x="33570" y="573"/>
                      <a:pt x="37156" y="425"/>
                      <a:pt x="40705" y="425"/>
                    </a:cubicBezTo>
                    <a:close/>
                    <a:moveTo>
                      <a:pt x="10912" y="31375"/>
                    </a:moveTo>
                    <a:cubicBezTo>
                      <a:pt x="12697" y="31375"/>
                      <a:pt x="14482" y="31418"/>
                      <a:pt x="16268" y="31444"/>
                    </a:cubicBezTo>
                    <a:cubicBezTo>
                      <a:pt x="18893" y="31481"/>
                      <a:pt x="21481" y="31592"/>
                      <a:pt x="24106" y="31628"/>
                    </a:cubicBezTo>
                    <a:lnTo>
                      <a:pt x="24808" y="31628"/>
                    </a:lnTo>
                    <a:cubicBezTo>
                      <a:pt x="23736" y="31702"/>
                      <a:pt x="22627" y="31813"/>
                      <a:pt x="21518" y="31850"/>
                    </a:cubicBezTo>
                    <a:cubicBezTo>
                      <a:pt x="21481" y="31850"/>
                      <a:pt x="21481" y="31961"/>
                      <a:pt x="21518" y="31961"/>
                    </a:cubicBezTo>
                    <a:cubicBezTo>
                      <a:pt x="21687" y="31965"/>
                      <a:pt x="21857" y="31967"/>
                      <a:pt x="22027" y="31967"/>
                    </a:cubicBezTo>
                    <a:cubicBezTo>
                      <a:pt x="23484" y="31967"/>
                      <a:pt x="24941" y="31831"/>
                      <a:pt x="26398" y="31665"/>
                    </a:cubicBezTo>
                    <a:cubicBezTo>
                      <a:pt x="28246" y="31665"/>
                      <a:pt x="30021" y="31665"/>
                      <a:pt x="31869" y="31702"/>
                    </a:cubicBezTo>
                    <a:lnTo>
                      <a:pt x="32424" y="31702"/>
                    </a:lnTo>
                    <a:cubicBezTo>
                      <a:pt x="30760" y="31813"/>
                      <a:pt x="29023" y="31813"/>
                      <a:pt x="27211" y="31850"/>
                    </a:cubicBezTo>
                    <a:cubicBezTo>
                      <a:pt x="24623" y="31887"/>
                      <a:pt x="22035" y="32109"/>
                      <a:pt x="19484" y="32146"/>
                    </a:cubicBezTo>
                    <a:lnTo>
                      <a:pt x="18819" y="32146"/>
                    </a:lnTo>
                    <a:cubicBezTo>
                      <a:pt x="18227" y="32155"/>
                      <a:pt x="17636" y="32160"/>
                      <a:pt x="17044" y="32160"/>
                    </a:cubicBezTo>
                    <a:cubicBezTo>
                      <a:pt x="15270" y="32160"/>
                      <a:pt x="13495" y="32118"/>
                      <a:pt x="11720" y="32035"/>
                    </a:cubicBezTo>
                    <a:cubicBezTo>
                      <a:pt x="10300" y="31988"/>
                      <a:pt x="8879" y="31925"/>
                      <a:pt x="7459" y="31925"/>
                    </a:cubicBezTo>
                    <a:cubicBezTo>
                      <a:pt x="6661" y="31925"/>
                      <a:pt x="5863" y="31945"/>
                      <a:pt x="5066" y="31998"/>
                    </a:cubicBezTo>
                    <a:lnTo>
                      <a:pt x="2847" y="32146"/>
                    </a:lnTo>
                    <a:lnTo>
                      <a:pt x="2367" y="32146"/>
                    </a:lnTo>
                    <a:cubicBezTo>
                      <a:pt x="3069" y="32035"/>
                      <a:pt x="3809" y="31887"/>
                      <a:pt x="4622" y="31702"/>
                    </a:cubicBezTo>
                    <a:cubicBezTo>
                      <a:pt x="5916" y="31444"/>
                      <a:pt x="7210" y="31407"/>
                      <a:pt x="8504" y="31407"/>
                    </a:cubicBezTo>
                    <a:cubicBezTo>
                      <a:pt x="9306" y="31384"/>
                      <a:pt x="10109" y="31375"/>
                      <a:pt x="10912" y="31375"/>
                    </a:cubicBezTo>
                    <a:close/>
                    <a:moveTo>
                      <a:pt x="21887" y="32368"/>
                    </a:moveTo>
                    <a:cubicBezTo>
                      <a:pt x="21776" y="32368"/>
                      <a:pt x="21666" y="32405"/>
                      <a:pt x="21518" y="32479"/>
                    </a:cubicBezTo>
                    <a:lnTo>
                      <a:pt x="21333" y="32479"/>
                    </a:lnTo>
                    <a:cubicBezTo>
                      <a:pt x="21296" y="32405"/>
                      <a:pt x="21259" y="32405"/>
                      <a:pt x="21222" y="32368"/>
                    </a:cubicBezTo>
                    <a:close/>
                    <a:moveTo>
                      <a:pt x="23107" y="32331"/>
                    </a:moveTo>
                    <a:cubicBezTo>
                      <a:pt x="23070" y="32331"/>
                      <a:pt x="22996" y="32405"/>
                      <a:pt x="22960" y="32479"/>
                    </a:cubicBezTo>
                    <a:cubicBezTo>
                      <a:pt x="22960" y="32405"/>
                      <a:pt x="22923" y="32368"/>
                      <a:pt x="22886" y="32368"/>
                    </a:cubicBezTo>
                    <a:cubicBezTo>
                      <a:pt x="22812" y="32368"/>
                      <a:pt x="22738" y="32368"/>
                      <a:pt x="22701" y="32405"/>
                    </a:cubicBezTo>
                    <a:lnTo>
                      <a:pt x="22701" y="32331"/>
                    </a:lnTo>
                    <a:close/>
                    <a:moveTo>
                      <a:pt x="18893" y="32368"/>
                    </a:moveTo>
                    <a:lnTo>
                      <a:pt x="18893" y="32368"/>
                    </a:lnTo>
                    <a:cubicBezTo>
                      <a:pt x="19004" y="32405"/>
                      <a:pt x="19078" y="32405"/>
                      <a:pt x="19189" y="32405"/>
                    </a:cubicBezTo>
                    <a:cubicBezTo>
                      <a:pt x="19115" y="32405"/>
                      <a:pt x="19078" y="32479"/>
                      <a:pt x="19041" y="32479"/>
                    </a:cubicBezTo>
                    <a:cubicBezTo>
                      <a:pt x="19004" y="32516"/>
                      <a:pt x="18930" y="32553"/>
                      <a:pt x="19004" y="32590"/>
                    </a:cubicBezTo>
                    <a:cubicBezTo>
                      <a:pt x="19004" y="32627"/>
                      <a:pt x="19004" y="32701"/>
                      <a:pt x="18930" y="32701"/>
                    </a:cubicBezTo>
                    <a:cubicBezTo>
                      <a:pt x="18930" y="32590"/>
                      <a:pt x="18893" y="32479"/>
                      <a:pt x="18893" y="32368"/>
                    </a:cubicBezTo>
                    <a:close/>
                    <a:moveTo>
                      <a:pt x="22960" y="32553"/>
                    </a:moveTo>
                    <a:cubicBezTo>
                      <a:pt x="22923" y="32701"/>
                      <a:pt x="22886" y="32849"/>
                      <a:pt x="22886" y="32922"/>
                    </a:cubicBezTo>
                    <a:lnTo>
                      <a:pt x="22886" y="33255"/>
                    </a:lnTo>
                    <a:cubicBezTo>
                      <a:pt x="22812" y="33218"/>
                      <a:pt x="22812" y="33144"/>
                      <a:pt x="22738" y="33107"/>
                    </a:cubicBezTo>
                    <a:cubicBezTo>
                      <a:pt x="22775" y="32959"/>
                      <a:pt x="22812" y="32849"/>
                      <a:pt x="22923" y="32701"/>
                    </a:cubicBezTo>
                    <a:lnTo>
                      <a:pt x="22923" y="32590"/>
                    </a:lnTo>
                    <a:lnTo>
                      <a:pt x="22960" y="32553"/>
                    </a:lnTo>
                    <a:close/>
                    <a:moveTo>
                      <a:pt x="19447" y="34401"/>
                    </a:moveTo>
                    <a:lnTo>
                      <a:pt x="19447" y="34401"/>
                    </a:lnTo>
                    <a:cubicBezTo>
                      <a:pt x="19595" y="34438"/>
                      <a:pt x="19743" y="34549"/>
                      <a:pt x="19928" y="34549"/>
                    </a:cubicBezTo>
                    <a:cubicBezTo>
                      <a:pt x="19854" y="34549"/>
                      <a:pt x="19817" y="34549"/>
                      <a:pt x="19780" y="34586"/>
                    </a:cubicBezTo>
                    <a:lnTo>
                      <a:pt x="19632" y="34586"/>
                    </a:lnTo>
                    <a:cubicBezTo>
                      <a:pt x="19558" y="34549"/>
                      <a:pt x="19484" y="34512"/>
                      <a:pt x="19447" y="34401"/>
                    </a:cubicBezTo>
                    <a:close/>
                    <a:moveTo>
                      <a:pt x="19793" y="34808"/>
                    </a:moveTo>
                    <a:cubicBezTo>
                      <a:pt x="19789" y="34808"/>
                      <a:pt x="19784" y="34808"/>
                      <a:pt x="19780" y="34808"/>
                    </a:cubicBezTo>
                    <a:cubicBezTo>
                      <a:pt x="19813" y="34821"/>
                      <a:pt x="19846" y="34833"/>
                      <a:pt x="19880" y="34844"/>
                    </a:cubicBezTo>
                    <a:lnTo>
                      <a:pt x="19880" y="34844"/>
                    </a:lnTo>
                    <a:cubicBezTo>
                      <a:pt x="19851" y="34833"/>
                      <a:pt x="19821" y="34821"/>
                      <a:pt x="19793" y="34808"/>
                    </a:cubicBezTo>
                    <a:close/>
                    <a:moveTo>
                      <a:pt x="22368" y="34364"/>
                    </a:moveTo>
                    <a:cubicBezTo>
                      <a:pt x="21887" y="34475"/>
                      <a:pt x="21481" y="34771"/>
                      <a:pt x="20963" y="34845"/>
                    </a:cubicBezTo>
                    <a:cubicBezTo>
                      <a:pt x="20774" y="34896"/>
                      <a:pt x="20586" y="34924"/>
                      <a:pt x="20401" y="34924"/>
                    </a:cubicBezTo>
                    <a:cubicBezTo>
                      <a:pt x="20222" y="34924"/>
                      <a:pt x="20048" y="34898"/>
                      <a:pt x="19880" y="34844"/>
                    </a:cubicBezTo>
                    <a:lnTo>
                      <a:pt x="19880" y="34844"/>
                    </a:lnTo>
                    <a:cubicBezTo>
                      <a:pt x="19971" y="34879"/>
                      <a:pt x="20063" y="34904"/>
                      <a:pt x="20150" y="34919"/>
                    </a:cubicBezTo>
                    <a:cubicBezTo>
                      <a:pt x="19928" y="34993"/>
                      <a:pt x="19632" y="35104"/>
                      <a:pt x="19410" y="35215"/>
                    </a:cubicBezTo>
                    <a:cubicBezTo>
                      <a:pt x="19225" y="35326"/>
                      <a:pt x="18930" y="35473"/>
                      <a:pt x="18930" y="35695"/>
                    </a:cubicBezTo>
                    <a:cubicBezTo>
                      <a:pt x="18930" y="35732"/>
                      <a:pt x="19004" y="35732"/>
                      <a:pt x="19041" y="35732"/>
                    </a:cubicBezTo>
                    <a:cubicBezTo>
                      <a:pt x="19410" y="35363"/>
                      <a:pt x="19965" y="35178"/>
                      <a:pt x="20372" y="34993"/>
                    </a:cubicBezTo>
                    <a:lnTo>
                      <a:pt x="20778" y="34993"/>
                    </a:lnTo>
                    <a:cubicBezTo>
                      <a:pt x="20519" y="35141"/>
                      <a:pt x="20298" y="35289"/>
                      <a:pt x="20113" y="35510"/>
                    </a:cubicBezTo>
                    <a:cubicBezTo>
                      <a:pt x="20039" y="35547"/>
                      <a:pt x="20113" y="35584"/>
                      <a:pt x="20150" y="35584"/>
                    </a:cubicBezTo>
                    <a:cubicBezTo>
                      <a:pt x="20409" y="35473"/>
                      <a:pt x="20704" y="35289"/>
                      <a:pt x="21037" y="35141"/>
                    </a:cubicBezTo>
                    <a:cubicBezTo>
                      <a:pt x="21296" y="34993"/>
                      <a:pt x="21592" y="34919"/>
                      <a:pt x="21850" y="34771"/>
                    </a:cubicBezTo>
                    <a:cubicBezTo>
                      <a:pt x="22072" y="34660"/>
                      <a:pt x="22257" y="34549"/>
                      <a:pt x="22405" y="34401"/>
                    </a:cubicBezTo>
                    <a:cubicBezTo>
                      <a:pt x="22442" y="34364"/>
                      <a:pt x="22405" y="34364"/>
                      <a:pt x="22368" y="34364"/>
                    </a:cubicBezTo>
                    <a:close/>
                    <a:moveTo>
                      <a:pt x="18634" y="36906"/>
                    </a:moveTo>
                    <a:cubicBezTo>
                      <a:pt x="18597" y="36906"/>
                      <a:pt x="18560" y="36934"/>
                      <a:pt x="18560" y="36989"/>
                    </a:cubicBezTo>
                    <a:cubicBezTo>
                      <a:pt x="18560" y="37210"/>
                      <a:pt x="18523" y="37504"/>
                      <a:pt x="18559" y="37726"/>
                    </a:cubicBezTo>
                    <a:lnTo>
                      <a:pt x="18559" y="37726"/>
                    </a:lnTo>
                    <a:cubicBezTo>
                      <a:pt x="18609" y="37711"/>
                      <a:pt x="18659" y="37695"/>
                      <a:pt x="18710" y="37680"/>
                    </a:cubicBezTo>
                    <a:lnTo>
                      <a:pt x="18710" y="37680"/>
                    </a:lnTo>
                    <a:cubicBezTo>
                      <a:pt x="18709" y="37684"/>
                      <a:pt x="18708" y="37688"/>
                      <a:pt x="18708" y="37692"/>
                    </a:cubicBezTo>
                    <a:cubicBezTo>
                      <a:pt x="18856" y="37618"/>
                      <a:pt x="19004" y="37618"/>
                      <a:pt x="19115" y="37581"/>
                    </a:cubicBezTo>
                    <a:cubicBezTo>
                      <a:pt x="19113" y="37575"/>
                      <a:pt x="19111" y="37570"/>
                      <a:pt x="19109" y="37564"/>
                    </a:cubicBezTo>
                    <a:lnTo>
                      <a:pt x="19109" y="37564"/>
                    </a:lnTo>
                    <a:cubicBezTo>
                      <a:pt x="18978" y="37599"/>
                      <a:pt x="18842" y="37640"/>
                      <a:pt x="18710" y="37680"/>
                    </a:cubicBezTo>
                    <a:lnTo>
                      <a:pt x="18710" y="37680"/>
                    </a:lnTo>
                    <a:cubicBezTo>
                      <a:pt x="18744" y="37426"/>
                      <a:pt x="18708" y="37208"/>
                      <a:pt x="18708" y="36989"/>
                    </a:cubicBezTo>
                    <a:cubicBezTo>
                      <a:pt x="18708" y="36934"/>
                      <a:pt x="18671" y="36906"/>
                      <a:pt x="18634" y="36906"/>
                    </a:cubicBezTo>
                    <a:close/>
                    <a:moveTo>
                      <a:pt x="18559" y="37726"/>
                    </a:moveTo>
                    <a:cubicBezTo>
                      <a:pt x="18469" y="37753"/>
                      <a:pt x="18381" y="37780"/>
                      <a:pt x="18301" y="37803"/>
                    </a:cubicBezTo>
                    <a:cubicBezTo>
                      <a:pt x="18266" y="37814"/>
                      <a:pt x="18230" y="37827"/>
                      <a:pt x="18195" y="37839"/>
                    </a:cubicBezTo>
                    <a:lnTo>
                      <a:pt x="18195" y="37839"/>
                    </a:lnTo>
                    <a:cubicBezTo>
                      <a:pt x="18194" y="37852"/>
                      <a:pt x="18192" y="37864"/>
                      <a:pt x="18190" y="37877"/>
                    </a:cubicBezTo>
                    <a:cubicBezTo>
                      <a:pt x="18338" y="37803"/>
                      <a:pt x="18412" y="37766"/>
                      <a:pt x="18560" y="37729"/>
                    </a:cubicBezTo>
                    <a:cubicBezTo>
                      <a:pt x="18560" y="37728"/>
                      <a:pt x="18560" y="37727"/>
                      <a:pt x="18559" y="37726"/>
                    </a:cubicBezTo>
                    <a:close/>
                    <a:moveTo>
                      <a:pt x="18116" y="37091"/>
                    </a:moveTo>
                    <a:cubicBezTo>
                      <a:pt x="18079" y="37091"/>
                      <a:pt x="18042" y="37119"/>
                      <a:pt x="18042" y="37174"/>
                    </a:cubicBezTo>
                    <a:cubicBezTo>
                      <a:pt x="18042" y="37381"/>
                      <a:pt x="18010" y="37653"/>
                      <a:pt x="18036" y="37899"/>
                    </a:cubicBezTo>
                    <a:lnTo>
                      <a:pt x="18036" y="37899"/>
                    </a:lnTo>
                    <a:cubicBezTo>
                      <a:pt x="18088" y="37878"/>
                      <a:pt x="18141" y="37858"/>
                      <a:pt x="18195" y="37839"/>
                    </a:cubicBezTo>
                    <a:lnTo>
                      <a:pt x="18195" y="37839"/>
                    </a:lnTo>
                    <a:cubicBezTo>
                      <a:pt x="18224" y="37593"/>
                      <a:pt x="18190" y="37350"/>
                      <a:pt x="18190" y="37174"/>
                    </a:cubicBezTo>
                    <a:cubicBezTo>
                      <a:pt x="18190" y="37119"/>
                      <a:pt x="18153" y="37091"/>
                      <a:pt x="18116" y="37091"/>
                    </a:cubicBezTo>
                    <a:close/>
                    <a:moveTo>
                      <a:pt x="18036" y="37899"/>
                    </a:moveTo>
                    <a:cubicBezTo>
                      <a:pt x="17950" y="37932"/>
                      <a:pt x="17866" y="37968"/>
                      <a:pt x="17783" y="38005"/>
                    </a:cubicBezTo>
                    <a:lnTo>
                      <a:pt x="17783" y="38005"/>
                    </a:lnTo>
                    <a:cubicBezTo>
                      <a:pt x="17783" y="38024"/>
                      <a:pt x="17784" y="38043"/>
                      <a:pt x="17784" y="38061"/>
                    </a:cubicBezTo>
                    <a:cubicBezTo>
                      <a:pt x="17858" y="38061"/>
                      <a:pt x="17968" y="37987"/>
                      <a:pt x="18042" y="37950"/>
                    </a:cubicBezTo>
                    <a:cubicBezTo>
                      <a:pt x="18040" y="37933"/>
                      <a:pt x="18038" y="37916"/>
                      <a:pt x="18036" y="37899"/>
                    </a:cubicBezTo>
                    <a:close/>
                    <a:moveTo>
                      <a:pt x="24882" y="37174"/>
                    </a:moveTo>
                    <a:lnTo>
                      <a:pt x="24882" y="37174"/>
                    </a:lnTo>
                    <a:cubicBezTo>
                      <a:pt x="24993" y="37285"/>
                      <a:pt x="25104" y="37359"/>
                      <a:pt x="25215" y="37396"/>
                    </a:cubicBezTo>
                    <a:cubicBezTo>
                      <a:pt x="25289" y="37396"/>
                      <a:pt x="25326" y="37433"/>
                      <a:pt x="25363" y="37433"/>
                    </a:cubicBezTo>
                    <a:lnTo>
                      <a:pt x="25363" y="37766"/>
                    </a:lnTo>
                    <a:cubicBezTo>
                      <a:pt x="25363" y="37877"/>
                      <a:pt x="25363" y="37987"/>
                      <a:pt x="25400" y="38098"/>
                    </a:cubicBezTo>
                    <a:cubicBezTo>
                      <a:pt x="25400" y="38106"/>
                      <a:pt x="25403" y="38112"/>
                      <a:pt x="25408" y="38116"/>
                    </a:cubicBezTo>
                    <a:lnTo>
                      <a:pt x="25408" y="38116"/>
                    </a:lnTo>
                    <a:cubicBezTo>
                      <a:pt x="25260" y="38058"/>
                      <a:pt x="25110" y="38002"/>
                      <a:pt x="24956" y="37950"/>
                    </a:cubicBezTo>
                    <a:cubicBezTo>
                      <a:pt x="24956" y="37692"/>
                      <a:pt x="24882" y="37433"/>
                      <a:pt x="24882" y="37174"/>
                    </a:cubicBezTo>
                    <a:close/>
                    <a:moveTo>
                      <a:pt x="17731" y="38028"/>
                    </a:moveTo>
                    <a:cubicBezTo>
                      <a:pt x="17623" y="38078"/>
                      <a:pt x="17517" y="38131"/>
                      <a:pt x="17414" y="38186"/>
                    </a:cubicBezTo>
                    <a:lnTo>
                      <a:pt x="17414" y="38186"/>
                    </a:lnTo>
                    <a:cubicBezTo>
                      <a:pt x="17414" y="38194"/>
                      <a:pt x="17414" y="38202"/>
                      <a:pt x="17414" y="38209"/>
                    </a:cubicBezTo>
                    <a:cubicBezTo>
                      <a:pt x="17562" y="38135"/>
                      <a:pt x="17636" y="38098"/>
                      <a:pt x="17747" y="38061"/>
                    </a:cubicBezTo>
                    <a:cubicBezTo>
                      <a:pt x="17741" y="38050"/>
                      <a:pt x="17736" y="38039"/>
                      <a:pt x="17731" y="38028"/>
                    </a:cubicBezTo>
                    <a:close/>
                    <a:moveTo>
                      <a:pt x="41297" y="0"/>
                    </a:moveTo>
                    <a:cubicBezTo>
                      <a:pt x="41260" y="0"/>
                      <a:pt x="41223" y="19"/>
                      <a:pt x="41223" y="55"/>
                    </a:cubicBezTo>
                    <a:cubicBezTo>
                      <a:pt x="41222" y="94"/>
                      <a:pt x="41221" y="133"/>
                      <a:pt x="41220" y="171"/>
                    </a:cubicBezTo>
                    <a:lnTo>
                      <a:pt x="41220" y="171"/>
                    </a:lnTo>
                    <a:cubicBezTo>
                      <a:pt x="41199" y="126"/>
                      <a:pt x="41162" y="92"/>
                      <a:pt x="41112" y="92"/>
                    </a:cubicBezTo>
                    <a:cubicBezTo>
                      <a:pt x="38154" y="92"/>
                      <a:pt x="35197" y="166"/>
                      <a:pt x="32239" y="240"/>
                    </a:cubicBezTo>
                    <a:cubicBezTo>
                      <a:pt x="32239" y="240"/>
                      <a:pt x="32239" y="203"/>
                      <a:pt x="32202" y="203"/>
                    </a:cubicBezTo>
                    <a:cubicBezTo>
                      <a:pt x="31422" y="180"/>
                      <a:pt x="30641" y="170"/>
                      <a:pt x="29858" y="170"/>
                    </a:cubicBezTo>
                    <a:cubicBezTo>
                      <a:pt x="26967" y="170"/>
                      <a:pt x="24057" y="309"/>
                      <a:pt x="21148" y="425"/>
                    </a:cubicBezTo>
                    <a:lnTo>
                      <a:pt x="21074" y="425"/>
                    </a:lnTo>
                    <a:cubicBezTo>
                      <a:pt x="17414" y="536"/>
                      <a:pt x="13754" y="647"/>
                      <a:pt x="10168" y="758"/>
                    </a:cubicBezTo>
                    <a:cubicBezTo>
                      <a:pt x="8356" y="795"/>
                      <a:pt x="6545" y="906"/>
                      <a:pt x="4770" y="1128"/>
                    </a:cubicBezTo>
                    <a:cubicBezTo>
                      <a:pt x="3291" y="1313"/>
                      <a:pt x="1701" y="1202"/>
                      <a:pt x="259" y="1719"/>
                    </a:cubicBezTo>
                    <a:cubicBezTo>
                      <a:pt x="259" y="1719"/>
                      <a:pt x="333" y="1682"/>
                      <a:pt x="259" y="1645"/>
                    </a:cubicBezTo>
                    <a:cubicBezTo>
                      <a:pt x="228" y="1603"/>
                      <a:pt x="201" y="1585"/>
                      <a:pt x="178" y="1585"/>
                    </a:cubicBezTo>
                    <a:cubicBezTo>
                      <a:pt x="38" y="1585"/>
                      <a:pt x="38" y="2247"/>
                      <a:pt x="38" y="2311"/>
                    </a:cubicBezTo>
                    <a:cubicBezTo>
                      <a:pt x="1" y="3198"/>
                      <a:pt x="1" y="4085"/>
                      <a:pt x="1" y="4973"/>
                    </a:cubicBezTo>
                    <a:cubicBezTo>
                      <a:pt x="1" y="6304"/>
                      <a:pt x="38" y="7634"/>
                      <a:pt x="186" y="8928"/>
                    </a:cubicBezTo>
                    <a:cubicBezTo>
                      <a:pt x="223" y="11073"/>
                      <a:pt x="370" y="13217"/>
                      <a:pt x="518" y="15361"/>
                    </a:cubicBezTo>
                    <a:cubicBezTo>
                      <a:pt x="629" y="17949"/>
                      <a:pt x="777" y="20574"/>
                      <a:pt x="925" y="23162"/>
                    </a:cubicBezTo>
                    <a:cubicBezTo>
                      <a:pt x="1073" y="25750"/>
                      <a:pt x="1110" y="28338"/>
                      <a:pt x="1258" y="30926"/>
                    </a:cubicBezTo>
                    <a:cubicBezTo>
                      <a:pt x="1258" y="31259"/>
                      <a:pt x="1295" y="31628"/>
                      <a:pt x="1295" y="31961"/>
                    </a:cubicBezTo>
                    <a:lnTo>
                      <a:pt x="1184" y="31961"/>
                    </a:lnTo>
                    <a:cubicBezTo>
                      <a:pt x="1110" y="31961"/>
                      <a:pt x="1110" y="32072"/>
                      <a:pt x="1184" y="32072"/>
                    </a:cubicBezTo>
                    <a:lnTo>
                      <a:pt x="1332" y="32072"/>
                    </a:lnTo>
                    <a:lnTo>
                      <a:pt x="1332" y="32146"/>
                    </a:lnTo>
                    <a:lnTo>
                      <a:pt x="1332" y="32183"/>
                    </a:lnTo>
                    <a:cubicBezTo>
                      <a:pt x="1369" y="32183"/>
                      <a:pt x="1443" y="32220"/>
                      <a:pt x="1480" y="32220"/>
                    </a:cubicBezTo>
                    <a:cubicBezTo>
                      <a:pt x="1670" y="32288"/>
                      <a:pt x="2016" y="32311"/>
                      <a:pt x="2386" y="32311"/>
                    </a:cubicBezTo>
                    <a:cubicBezTo>
                      <a:pt x="3022" y="32311"/>
                      <a:pt x="3729" y="32243"/>
                      <a:pt x="3846" y="32220"/>
                    </a:cubicBezTo>
                    <a:cubicBezTo>
                      <a:pt x="5230" y="32154"/>
                      <a:pt x="6645" y="32029"/>
                      <a:pt x="8062" y="32029"/>
                    </a:cubicBezTo>
                    <a:cubicBezTo>
                      <a:pt x="8234" y="32029"/>
                      <a:pt x="8406" y="32031"/>
                      <a:pt x="8578" y="32035"/>
                    </a:cubicBezTo>
                    <a:cubicBezTo>
                      <a:pt x="11166" y="32072"/>
                      <a:pt x="13754" y="32257"/>
                      <a:pt x="16342" y="32257"/>
                    </a:cubicBezTo>
                    <a:lnTo>
                      <a:pt x="18819" y="32257"/>
                    </a:lnTo>
                    <a:lnTo>
                      <a:pt x="18819" y="32812"/>
                    </a:lnTo>
                    <a:cubicBezTo>
                      <a:pt x="18819" y="32996"/>
                      <a:pt x="18819" y="33181"/>
                      <a:pt x="18856" y="33366"/>
                    </a:cubicBezTo>
                    <a:cubicBezTo>
                      <a:pt x="18847" y="33357"/>
                      <a:pt x="18830" y="33352"/>
                      <a:pt x="18812" y="33352"/>
                    </a:cubicBezTo>
                    <a:cubicBezTo>
                      <a:pt x="18756" y="33352"/>
                      <a:pt x="18680" y="33394"/>
                      <a:pt x="18708" y="33477"/>
                    </a:cubicBezTo>
                    <a:cubicBezTo>
                      <a:pt x="18745" y="33625"/>
                      <a:pt x="18819" y="33699"/>
                      <a:pt x="18893" y="33810"/>
                    </a:cubicBezTo>
                    <a:cubicBezTo>
                      <a:pt x="18893" y="33839"/>
                      <a:pt x="18898" y="33862"/>
                      <a:pt x="18910" y="33884"/>
                    </a:cubicBezTo>
                    <a:lnTo>
                      <a:pt x="18910" y="33884"/>
                    </a:lnTo>
                    <a:cubicBezTo>
                      <a:pt x="18905" y="33884"/>
                      <a:pt x="18900" y="33884"/>
                      <a:pt x="18893" y="33884"/>
                    </a:cubicBezTo>
                    <a:lnTo>
                      <a:pt x="18819" y="33810"/>
                    </a:lnTo>
                    <a:lnTo>
                      <a:pt x="18819" y="33884"/>
                    </a:lnTo>
                    <a:cubicBezTo>
                      <a:pt x="18761" y="33880"/>
                      <a:pt x="18703" y="33879"/>
                      <a:pt x="18646" y="33879"/>
                    </a:cubicBezTo>
                    <a:cubicBezTo>
                      <a:pt x="18044" y="33879"/>
                      <a:pt x="17470" y="34048"/>
                      <a:pt x="16896" y="34216"/>
                    </a:cubicBezTo>
                    <a:cubicBezTo>
                      <a:pt x="16083" y="34475"/>
                      <a:pt x="15307" y="34919"/>
                      <a:pt x="14567" y="35326"/>
                    </a:cubicBezTo>
                    <a:cubicBezTo>
                      <a:pt x="13828" y="35732"/>
                      <a:pt x="13088" y="36250"/>
                      <a:pt x="12386" y="36767"/>
                    </a:cubicBezTo>
                    <a:cubicBezTo>
                      <a:pt x="11831" y="37174"/>
                      <a:pt x="11240" y="37618"/>
                      <a:pt x="10759" y="38172"/>
                    </a:cubicBezTo>
                    <a:lnTo>
                      <a:pt x="10759" y="38237"/>
                    </a:lnTo>
                    <a:lnTo>
                      <a:pt x="10759" y="38237"/>
                    </a:lnTo>
                    <a:cubicBezTo>
                      <a:pt x="11890" y="37319"/>
                      <a:pt x="12994" y="36439"/>
                      <a:pt x="14234" y="35695"/>
                    </a:cubicBezTo>
                    <a:cubicBezTo>
                      <a:pt x="15307" y="35030"/>
                      <a:pt x="16453" y="34475"/>
                      <a:pt x="17636" y="34216"/>
                    </a:cubicBezTo>
                    <a:lnTo>
                      <a:pt x="17636" y="34216"/>
                    </a:lnTo>
                    <a:cubicBezTo>
                      <a:pt x="16896" y="34586"/>
                      <a:pt x="16046" y="34808"/>
                      <a:pt x="15344" y="35363"/>
                    </a:cubicBezTo>
                    <a:cubicBezTo>
                      <a:pt x="15318" y="35388"/>
                      <a:pt x="15328" y="35431"/>
                      <a:pt x="15348" y="35431"/>
                    </a:cubicBezTo>
                    <a:cubicBezTo>
                      <a:pt x="15358" y="35431"/>
                      <a:pt x="15369" y="35422"/>
                      <a:pt x="15381" y="35400"/>
                    </a:cubicBezTo>
                    <a:cubicBezTo>
                      <a:pt x="16120" y="34993"/>
                      <a:pt x="16896" y="34660"/>
                      <a:pt x="17710" y="34253"/>
                    </a:cubicBezTo>
                    <a:lnTo>
                      <a:pt x="17710" y="34216"/>
                    </a:lnTo>
                    <a:cubicBezTo>
                      <a:pt x="17968" y="34179"/>
                      <a:pt x="18301" y="34106"/>
                      <a:pt x="18560" y="34069"/>
                    </a:cubicBezTo>
                    <a:cubicBezTo>
                      <a:pt x="18708" y="34401"/>
                      <a:pt x="19189" y="34549"/>
                      <a:pt x="19484" y="34623"/>
                    </a:cubicBezTo>
                    <a:cubicBezTo>
                      <a:pt x="19574" y="34695"/>
                      <a:pt x="19681" y="34758"/>
                      <a:pt x="19793" y="34808"/>
                    </a:cubicBezTo>
                    <a:lnTo>
                      <a:pt x="19793" y="34808"/>
                    </a:lnTo>
                    <a:cubicBezTo>
                      <a:pt x="20120" y="34808"/>
                      <a:pt x="20413" y="34807"/>
                      <a:pt x="20741" y="34734"/>
                    </a:cubicBezTo>
                    <a:lnTo>
                      <a:pt x="20778" y="34734"/>
                    </a:lnTo>
                    <a:cubicBezTo>
                      <a:pt x="21222" y="34734"/>
                      <a:pt x="21629" y="34623"/>
                      <a:pt x="21998" y="34401"/>
                    </a:cubicBezTo>
                    <a:cubicBezTo>
                      <a:pt x="22026" y="34401"/>
                      <a:pt x="22012" y="34339"/>
                      <a:pt x="21988" y="34339"/>
                    </a:cubicBezTo>
                    <a:cubicBezTo>
                      <a:pt x="21980" y="34339"/>
                      <a:pt x="21971" y="34346"/>
                      <a:pt x="21961" y="34364"/>
                    </a:cubicBezTo>
                    <a:cubicBezTo>
                      <a:pt x="21666" y="34438"/>
                      <a:pt x="21407" y="34475"/>
                      <a:pt x="21111" y="34549"/>
                    </a:cubicBezTo>
                    <a:cubicBezTo>
                      <a:pt x="21111" y="34549"/>
                      <a:pt x="21111" y="34512"/>
                      <a:pt x="21074" y="34512"/>
                    </a:cubicBezTo>
                    <a:cubicBezTo>
                      <a:pt x="20926" y="34512"/>
                      <a:pt x="20852" y="34512"/>
                      <a:pt x="20704" y="34549"/>
                    </a:cubicBezTo>
                    <a:cubicBezTo>
                      <a:pt x="20704" y="34512"/>
                      <a:pt x="20704" y="34438"/>
                      <a:pt x="20667" y="34438"/>
                    </a:cubicBezTo>
                    <a:lnTo>
                      <a:pt x="20593" y="34438"/>
                    </a:lnTo>
                    <a:cubicBezTo>
                      <a:pt x="20667" y="34401"/>
                      <a:pt x="20593" y="34327"/>
                      <a:pt x="20556" y="34327"/>
                    </a:cubicBezTo>
                    <a:lnTo>
                      <a:pt x="19854" y="34327"/>
                    </a:lnTo>
                    <a:lnTo>
                      <a:pt x="19410" y="34209"/>
                    </a:lnTo>
                    <a:lnTo>
                      <a:pt x="19410" y="34209"/>
                    </a:lnTo>
                    <a:lnTo>
                      <a:pt x="19410" y="34216"/>
                    </a:lnTo>
                    <a:lnTo>
                      <a:pt x="19558" y="34364"/>
                    </a:lnTo>
                    <a:cubicBezTo>
                      <a:pt x="19447" y="34364"/>
                      <a:pt x="19410" y="34290"/>
                      <a:pt x="19299" y="34253"/>
                    </a:cubicBezTo>
                    <a:cubicBezTo>
                      <a:pt x="19115" y="34179"/>
                      <a:pt x="19041" y="34069"/>
                      <a:pt x="18930" y="33921"/>
                    </a:cubicBezTo>
                    <a:cubicBezTo>
                      <a:pt x="18930" y="33919"/>
                      <a:pt x="18930" y="33917"/>
                      <a:pt x="18930" y="33915"/>
                    </a:cubicBezTo>
                    <a:lnTo>
                      <a:pt x="18930" y="33915"/>
                    </a:lnTo>
                    <a:cubicBezTo>
                      <a:pt x="18948" y="33939"/>
                      <a:pt x="18972" y="33963"/>
                      <a:pt x="19004" y="33995"/>
                    </a:cubicBezTo>
                    <a:cubicBezTo>
                      <a:pt x="19022" y="34013"/>
                      <a:pt x="19041" y="34022"/>
                      <a:pt x="19054" y="34022"/>
                    </a:cubicBezTo>
                    <a:cubicBezTo>
                      <a:pt x="19068" y="34022"/>
                      <a:pt x="19078" y="34013"/>
                      <a:pt x="19078" y="33995"/>
                    </a:cubicBezTo>
                    <a:lnTo>
                      <a:pt x="19078" y="34032"/>
                    </a:lnTo>
                    <a:cubicBezTo>
                      <a:pt x="19078" y="34050"/>
                      <a:pt x="19087" y="34059"/>
                      <a:pt x="19105" y="34059"/>
                    </a:cubicBezTo>
                    <a:cubicBezTo>
                      <a:pt x="19119" y="34059"/>
                      <a:pt x="19139" y="34054"/>
                      <a:pt x="19163" y="34043"/>
                    </a:cubicBezTo>
                    <a:lnTo>
                      <a:pt x="19163" y="34043"/>
                    </a:lnTo>
                    <a:lnTo>
                      <a:pt x="19299" y="34179"/>
                    </a:lnTo>
                    <a:lnTo>
                      <a:pt x="19410" y="34209"/>
                    </a:lnTo>
                    <a:lnTo>
                      <a:pt x="19410" y="34209"/>
                    </a:lnTo>
                    <a:lnTo>
                      <a:pt x="19410" y="34179"/>
                    </a:lnTo>
                    <a:cubicBezTo>
                      <a:pt x="19299" y="34106"/>
                      <a:pt x="19262" y="34069"/>
                      <a:pt x="19189" y="34032"/>
                    </a:cubicBezTo>
                    <a:cubicBezTo>
                      <a:pt x="19180" y="34036"/>
                      <a:pt x="19171" y="34040"/>
                      <a:pt x="19163" y="34043"/>
                    </a:cubicBezTo>
                    <a:lnTo>
                      <a:pt x="19163" y="34043"/>
                    </a:lnTo>
                    <a:lnTo>
                      <a:pt x="19115" y="33995"/>
                    </a:lnTo>
                    <a:lnTo>
                      <a:pt x="19115" y="33884"/>
                    </a:lnTo>
                    <a:cubicBezTo>
                      <a:pt x="19447" y="34032"/>
                      <a:pt x="19780" y="34106"/>
                      <a:pt x="20150" y="34106"/>
                    </a:cubicBezTo>
                    <a:cubicBezTo>
                      <a:pt x="20335" y="34106"/>
                      <a:pt x="20556" y="34106"/>
                      <a:pt x="20741" y="34069"/>
                    </a:cubicBezTo>
                    <a:cubicBezTo>
                      <a:pt x="20778" y="34069"/>
                      <a:pt x="20778" y="34032"/>
                      <a:pt x="20778" y="34032"/>
                    </a:cubicBezTo>
                    <a:lnTo>
                      <a:pt x="20852" y="34032"/>
                    </a:lnTo>
                    <a:cubicBezTo>
                      <a:pt x="20889" y="33995"/>
                      <a:pt x="20889" y="33958"/>
                      <a:pt x="20852" y="33884"/>
                    </a:cubicBezTo>
                    <a:cubicBezTo>
                      <a:pt x="20630" y="33884"/>
                      <a:pt x="20409" y="33917"/>
                      <a:pt x="20187" y="33917"/>
                    </a:cubicBezTo>
                    <a:cubicBezTo>
                      <a:pt x="20076" y="33917"/>
                      <a:pt x="19965" y="33908"/>
                      <a:pt x="19854" y="33884"/>
                    </a:cubicBezTo>
                    <a:lnTo>
                      <a:pt x="19780" y="33884"/>
                    </a:lnTo>
                    <a:cubicBezTo>
                      <a:pt x="19558" y="33847"/>
                      <a:pt x="19373" y="33810"/>
                      <a:pt x="19189" y="33773"/>
                    </a:cubicBezTo>
                    <a:lnTo>
                      <a:pt x="19189" y="33625"/>
                    </a:lnTo>
                    <a:cubicBezTo>
                      <a:pt x="19490" y="33751"/>
                      <a:pt x="19843" y="33825"/>
                      <a:pt x="20165" y="33825"/>
                    </a:cubicBezTo>
                    <a:cubicBezTo>
                      <a:pt x="20317" y="33825"/>
                      <a:pt x="20463" y="33808"/>
                      <a:pt x="20593" y="33773"/>
                    </a:cubicBezTo>
                    <a:cubicBezTo>
                      <a:pt x="20667" y="33773"/>
                      <a:pt x="20667" y="33662"/>
                      <a:pt x="20593" y="33662"/>
                    </a:cubicBezTo>
                    <a:cubicBezTo>
                      <a:pt x="20372" y="33588"/>
                      <a:pt x="20113" y="33588"/>
                      <a:pt x="19817" y="33588"/>
                    </a:cubicBezTo>
                    <a:cubicBezTo>
                      <a:pt x="19632" y="33588"/>
                      <a:pt x="19447" y="33514"/>
                      <a:pt x="19299" y="33477"/>
                    </a:cubicBezTo>
                    <a:cubicBezTo>
                      <a:pt x="19410" y="33477"/>
                      <a:pt x="19447" y="33514"/>
                      <a:pt x="19558" y="33514"/>
                    </a:cubicBezTo>
                    <a:cubicBezTo>
                      <a:pt x="19737" y="33539"/>
                      <a:pt x="19933" y="33583"/>
                      <a:pt x="20122" y="33583"/>
                    </a:cubicBezTo>
                    <a:cubicBezTo>
                      <a:pt x="20208" y="33583"/>
                      <a:pt x="20291" y="33574"/>
                      <a:pt x="20372" y="33551"/>
                    </a:cubicBezTo>
                    <a:cubicBezTo>
                      <a:pt x="20409" y="33551"/>
                      <a:pt x="20482" y="33477"/>
                      <a:pt x="20409" y="33440"/>
                    </a:cubicBezTo>
                    <a:cubicBezTo>
                      <a:pt x="20113" y="33292"/>
                      <a:pt x="19743" y="33255"/>
                      <a:pt x="19299" y="33255"/>
                    </a:cubicBezTo>
                    <a:lnTo>
                      <a:pt x="19299" y="33181"/>
                    </a:lnTo>
                    <a:cubicBezTo>
                      <a:pt x="19484" y="33181"/>
                      <a:pt x="19669" y="33255"/>
                      <a:pt x="19854" y="33255"/>
                    </a:cubicBezTo>
                    <a:cubicBezTo>
                      <a:pt x="20063" y="33281"/>
                      <a:pt x="20254" y="33307"/>
                      <a:pt x="20452" y="33307"/>
                    </a:cubicBezTo>
                    <a:cubicBezTo>
                      <a:pt x="20534" y="33307"/>
                      <a:pt x="20618" y="33303"/>
                      <a:pt x="20704" y="33292"/>
                    </a:cubicBezTo>
                    <a:cubicBezTo>
                      <a:pt x="20741" y="33292"/>
                      <a:pt x="20778" y="33181"/>
                      <a:pt x="20741" y="33144"/>
                    </a:cubicBezTo>
                    <a:cubicBezTo>
                      <a:pt x="20556" y="33070"/>
                      <a:pt x="20335" y="33070"/>
                      <a:pt x="20113" y="32996"/>
                    </a:cubicBezTo>
                    <a:cubicBezTo>
                      <a:pt x="19965" y="32812"/>
                      <a:pt x="19595" y="32775"/>
                      <a:pt x="19299" y="32775"/>
                    </a:cubicBezTo>
                    <a:lnTo>
                      <a:pt x="19299" y="32701"/>
                    </a:lnTo>
                    <a:cubicBezTo>
                      <a:pt x="19373" y="32701"/>
                      <a:pt x="19447" y="32627"/>
                      <a:pt x="19558" y="32627"/>
                    </a:cubicBezTo>
                    <a:cubicBezTo>
                      <a:pt x="19928" y="32701"/>
                      <a:pt x="20298" y="32738"/>
                      <a:pt x="20704" y="32775"/>
                    </a:cubicBezTo>
                    <a:lnTo>
                      <a:pt x="21333" y="32775"/>
                    </a:lnTo>
                    <a:cubicBezTo>
                      <a:pt x="21703" y="32775"/>
                      <a:pt x="22072" y="32775"/>
                      <a:pt x="22405" y="32738"/>
                    </a:cubicBezTo>
                    <a:lnTo>
                      <a:pt x="22405" y="32738"/>
                    </a:lnTo>
                    <a:cubicBezTo>
                      <a:pt x="22331" y="32812"/>
                      <a:pt x="22257" y="32922"/>
                      <a:pt x="22183" y="32996"/>
                    </a:cubicBezTo>
                    <a:cubicBezTo>
                      <a:pt x="22093" y="33087"/>
                      <a:pt x="22174" y="33201"/>
                      <a:pt x="22267" y="33201"/>
                    </a:cubicBezTo>
                    <a:cubicBezTo>
                      <a:pt x="22288" y="33201"/>
                      <a:pt x="22310" y="33195"/>
                      <a:pt x="22331" y="33181"/>
                    </a:cubicBezTo>
                    <a:cubicBezTo>
                      <a:pt x="22331" y="33255"/>
                      <a:pt x="22331" y="33329"/>
                      <a:pt x="22368" y="33329"/>
                    </a:cubicBezTo>
                    <a:cubicBezTo>
                      <a:pt x="22553" y="33440"/>
                      <a:pt x="22516" y="33699"/>
                      <a:pt x="22553" y="33847"/>
                    </a:cubicBezTo>
                    <a:cubicBezTo>
                      <a:pt x="22571" y="33865"/>
                      <a:pt x="22590" y="33874"/>
                      <a:pt x="22613" y="33874"/>
                    </a:cubicBezTo>
                    <a:cubicBezTo>
                      <a:pt x="22636" y="33874"/>
                      <a:pt x="22664" y="33865"/>
                      <a:pt x="22701" y="33847"/>
                    </a:cubicBezTo>
                    <a:cubicBezTo>
                      <a:pt x="22701" y="33995"/>
                      <a:pt x="22738" y="34106"/>
                      <a:pt x="22775" y="34216"/>
                    </a:cubicBezTo>
                    <a:cubicBezTo>
                      <a:pt x="22775" y="34235"/>
                      <a:pt x="22802" y="34244"/>
                      <a:pt x="22830" y="34244"/>
                    </a:cubicBezTo>
                    <a:cubicBezTo>
                      <a:pt x="22858" y="34244"/>
                      <a:pt x="22886" y="34235"/>
                      <a:pt x="22886" y="34216"/>
                    </a:cubicBezTo>
                    <a:cubicBezTo>
                      <a:pt x="22996" y="33995"/>
                      <a:pt x="22886" y="33551"/>
                      <a:pt x="22886" y="33329"/>
                    </a:cubicBezTo>
                    <a:cubicBezTo>
                      <a:pt x="22886" y="33070"/>
                      <a:pt x="22886" y="32701"/>
                      <a:pt x="23070" y="32405"/>
                    </a:cubicBezTo>
                    <a:cubicBezTo>
                      <a:pt x="23329" y="32405"/>
                      <a:pt x="23551" y="32405"/>
                      <a:pt x="23847" y="32368"/>
                    </a:cubicBezTo>
                    <a:cubicBezTo>
                      <a:pt x="26989" y="32220"/>
                      <a:pt x="30132" y="32220"/>
                      <a:pt x="33237" y="32072"/>
                    </a:cubicBezTo>
                    <a:cubicBezTo>
                      <a:pt x="34162" y="32035"/>
                      <a:pt x="35012" y="31961"/>
                      <a:pt x="35936" y="31850"/>
                    </a:cubicBezTo>
                    <a:cubicBezTo>
                      <a:pt x="37785" y="31850"/>
                      <a:pt x="39633" y="31887"/>
                      <a:pt x="41445" y="31887"/>
                    </a:cubicBezTo>
                    <a:lnTo>
                      <a:pt x="41482" y="31887"/>
                    </a:lnTo>
                    <a:cubicBezTo>
                      <a:pt x="41482" y="31961"/>
                      <a:pt x="41482" y="31998"/>
                      <a:pt x="41445" y="32035"/>
                    </a:cubicBezTo>
                    <a:cubicBezTo>
                      <a:pt x="41424" y="32118"/>
                      <a:pt x="41485" y="32166"/>
                      <a:pt x="41549" y="32166"/>
                    </a:cubicBezTo>
                    <a:cubicBezTo>
                      <a:pt x="41599" y="32166"/>
                      <a:pt x="41650" y="32137"/>
                      <a:pt x="41667" y="32072"/>
                    </a:cubicBezTo>
                    <a:cubicBezTo>
                      <a:pt x="42480" y="29891"/>
                      <a:pt x="42221" y="27599"/>
                      <a:pt x="42147" y="25528"/>
                    </a:cubicBezTo>
                    <a:cubicBezTo>
                      <a:pt x="42147" y="24900"/>
                      <a:pt x="42184" y="24234"/>
                      <a:pt x="42184" y="23606"/>
                    </a:cubicBezTo>
                    <a:cubicBezTo>
                      <a:pt x="42184" y="21018"/>
                      <a:pt x="42036" y="18467"/>
                      <a:pt x="41925" y="15879"/>
                    </a:cubicBezTo>
                    <a:cubicBezTo>
                      <a:pt x="41852" y="14600"/>
                      <a:pt x="41779" y="13285"/>
                      <a:pt x="41742" y="12005"/>
                    </a:cubicBezTo>
                    <a:lnTo>
                      <a:pt x="41742" y="12005"/>
                    </a:lnTo>
                    <a:cubicBezTo>
                      <a:pt x="41746" y="12018"/>
                      <a:pt x="41762" y="12025"/>
                      <a:pt x="41778" y="12025"/>
                    </a:cubicBezTo>
                    <a:cubicBezTo>
                      <a:pt x="41796" y="12025"/>
                      <a:pt x="41815" y="12016"/>
                      <a:pt x="41815" y="11997"/>
                    </a:cubicBezTo>
                    <a:cubicBezTo>
                      <a:pt x="41741" y="10518"/>
                      <a:pt x="41667" y="8965"/>
                      <a:pt x="41556" y="7487"/>
                    </a:cubicBezTo>
                    <a:cubicBezTo>
                      <a:pt x="41445" y="5157"/>
                      <a:pt x="41445" y="2791"/>
                      <a:pt x="41371" y="388"/>
                    </a:cubicBezTo>
                    <a:lnTo>
                      <a:pt x="41371" y="55"/>
                    </a:lnTo>
                    <a:cubicBezTo>
                      <a:pt x="41371" y="19"/>
                      <a:pt x="41334" y="0"/>
                      <a:pt x="41297" y="0"/>
                    </a:cubicBezTo>
                    <a:close/>
                    <a:moveTo>
                      <a:pt x="10630" y="38029"/>
                    </a:moveTo>
                    <a:cubicBezTo>
                      <a:pt x="10620" y="38029"/>
                      <a:pt x="10611" y="38037"/>
                      <a:pt x="10611" y="38061"/>
                    </a:cubicBezTo>
                    <a:cubicBezTo>
                      <a:pt x="10537" y="38135"/>
                      <a:pt x="10574" y="38320"/>
                      <a:pt x="10537" y="38431"/>
                    </a:cubicBezTo>
                    <a:lnTo>
                      <a:pt x="10500" y="38431"/>
                    </a:lnTo>
                    <a:cubicBezTo>
                      <a:pt x="10426" y="38431"/>
                      <a:pt x="10426" y="38468"/>
                      <a:pt x="10426" y="38468"/>
                    </a:cubicBezTo>
                    <a:cubicBezTo>
                      <a:pt x="10426" y="38468"/>
                      <a:pt x="10500" y="38468"/>
                      <a:pt x="10500" y="38505"/>
                    </a:cubicBezTo>
                    <a:cubicBezTo>
                      <a:pt x="10500" y="38505"/>
                      <a:pt x="10500" y="38542"/>
                      <a:pt x="10426" y="38542"/>
                    </a:cubicBezTo>
                    <a:cubicBezTo>
                      <a:pt x="10399" y="38625"/>
                      <a:pt x="10475" y="38667"/>
                      <a:pt x="10530" y="38667"/>
                    </a:cubicBezTo>
                    <a:cubicBezTo>
                      <a:pt x="10549" y="38667"/>
                      <a:pt x="10565" y="38662"/>
                      <a:pt x="10574" y="38653"/>
                    </a:cubicBezTo>
                    <a:cubicBezTo>
                      <a:pt x="10574" y="38579"/>
                      <a:pt x="10611" y="38505"/>
                      <a:pt x="10611" y="38468"/>
                    </a:cubicBezTo>
                    <a:lnTo>
                      <a:pt x="10611" y="38357"/>
                    </a:lnTo>
                    <a:cubicBezTo>
                      <a:pt x="10648" y="38327"/>
                      <a:pt x="10685" y="38297"/>
                      <a:pt x="10722" y="38267"/>
                    </a:cubicBezTo>
                    <a:lnTo>
                      <a:pt x="10722" y="38267"/>
                    </a:lnTo>
                    <a:lnTo>
                      <a:pt x="10722" y="38283"/>
                    </a:lnTo>
                    <a:cubicBezTo>
                      <a:pt x="10759" y="38283"/>
                      <a:pt x="10759" y="38246"/>
                      <a:pt x="10759" y="38246"/>
                    </a:cubicBezTo>
                    <a:lnTo>
                      <a:pt x="10759" y="38237"/>
                    </a:lnTo>
                    <a:lnTo>
                      <a:pt x="10759" y="38237"/>
                    </a:lnTo>
                    <a:cubicBezTo>
                      <a:pt x="10747" y="38247"/>
                      <a:pt x="10735" y="38257"/>
                      <a:pt x="10722" y="38267"/>
                    </a:cubicBezTo>
                    <a:lnTo>
                      <a:pt x="10722" y="38267"/>
                    </a:lnTo>
                    <a:lnTo>
                      <a:pt x="10722" y="38098"/>
                    </a:lnTo>
                    <a:cubicBezTo>
                      <a:pt x="10722" y="38098"/>
                      <a:pt x="10722" y="38061"/>
                      <a:pt x="10685" y="38061"/>
                    </a:cubicBezTo>
                    <a:cubicBezTo>
                      <a:pt x="10685" y="38061"/>
                      <a:pt x="10652" y="38029"/>
                      <a:pt x="10630" y="38029"/>
                    </a:cubicBezTo>
                    <a:close/>
                    <a:moveTo>
                      <a:pt x="27654" y="38855"/>
                    </a:moveTo>
                    <a:lnTo>
                      <a:pt x="27803" y="39023"/>
                    </a:lnTo>
                    <a:lnTo>
                      <a:pt x="27655" y="39023"/>
                    </a:lnTo>
                    <a:lnTo>
                      <a:pt x="27655" y="38875"/>
                    </a:lnTo>
                    <a:cubicBezTo>
                      <a:pt x="27655" y="38868"/>
                      <a:pt x="27654" y="38861"/>
                      <a:pt x="27654" y="38855"/>
                    </a:cubicBezTo>
                    <a:close/>
                    <a:moveTo>
                      <a:pt x="25547" y="37507"/>
                    </a:moveTo>
                    <a:cubicBezTo>
                      <a:pt x="25954" y="37692"/>
                      <a:pt x="26398" y="37950"/>
                      <a:pt x="26804" y="38172"/>
                    </a:cubicBezTo>
                    <a:cubicBezTo>
                      <a:pt x="27026" y="38320"/>
                      <a:pt x="27248" y="38505"/>
                      <a:pt x="27507" y="38690"/>
                    </a:cubicBezTo>
                    <a:lnTo>
                      <a:pt x="27573" y="38765"/>
                    </a:lnTo>
                    <a:lnTo>
                      <a:pt x="27573" y="38765"/>
                    </a:lnTo>
                    <a:cubicBezTo>
                      <a:pt x="27570" y="38764"/>
                      <a:pt x="27566" y="38764"/>
                      <a:pt x="27562" y="38764"/>
                    </a:cubicBezTo>
                    <a:cubicBezTo>
                      <a:pt x="27516" y="38764"/>
                      <a:pt x="27470" y="38801"/>
                      <a:pt x="27470" y="38875"/>
                    </a:cubicBezTo>
                    <a:cubicBezTo>
                      <a:pt x="27461" y="38866"/>
                      <a:pt x="27449" y="38861"/>
                      <a:pt x="27437" y="38861"/>
                    </a:cubicBezTo>
                    <a:cubicBezTo>
                      <a:pt x="27401" y="38861"/>
                      <a:pt x="27359" y="38902"/>
                      <a:pt x="27359" y="38986"/>
                    </a:cubicBezTo>
                    <a:lnTo>
                      <a:pt x="27359" y="39060"/>
                    </a:lnTo>
                    <a:cubicBezTo>
                      <a:pt x="27026" y="38875"/>
                      <a:pt x="26694" y="38690"/>
                      <a:pt x="26361" y="38542"/>
                    </a:cubicBezTo>
                    <a:cubicBezTo>
                      <a:pt x="26361" y="38468"/>
                      <a:pt x="26361" y="38431"/>
                      <a:pt x="26324" y="38320"/>
                    </a:cubicBezTo>
                    <a:lnTo>
                      <a:pt x="26324" y="37987"/>
                    </a:lnTo>
                    <a:cubicBezTo>
                      <a:pt x="26324" y="37950"/>
                      <a:pt x="26287" y="37932"/>
                      <a:pt x="26250" y="37932"/>
                    </a:cubicBezTo>
                    <a:cubicBezTo>
                      <a:pt x="26213" y="37932"/>
                      <a:pt x="26176" y="37950"/>
                      <a:pt x="26176" y="37987"/>
                    </a:cubicBezTo>
                    <a:cubicBezTo>
                      <a:pt x="26176" y="38135"/>
                      <a:pt x="26176" y="38320"/>
                      <a:pt x="26250" y="38468"/>
                    </a:cubicBezTo>
                    <a:cubicBezTo>
                      <a:pt x="25968" y="38351"/>
                      <a:pt x="25701" y="38233"/>
                      <a:pt x="25431" y="38125"/>
                    </a:cubicBezTo>
                    <a:lnTo>
                      <a:pt x="25431" y="38125"/>
                    </a:lnTo>
                    <a:cubicBezTo>
                      <a:pt x="25434" y="38126"/>
                      <a:pt x="25437" y="38126"/>
                      <a:pt x="25441" y="38126"/>
                    </a:cubicBezTo>
                    <a:cubicBezTo>
                      <a:pt x="25464" y="38126"/>
                      <a:pt x="25492" y="38117"/>
                      <a:pt x="25510" y="38098"/>
                    </a:cubicBezTo>
                    <a:cubicBezTo>
                      <a:pt x="25547" y="37987"/>
                      <a:pt x="25547" y="37914"/>
                      <a:pt x="25547" y="37766"/>
                    </a:cubicBezTo>
                    <a:lnTo>
                      <a:pt x="25547" y="37507"/>
                    </a:lnTo>
                    <a:close/>
                    <a:moveTo>
                      <a:pt x="12423" y="39134"/>
                    </a:moveTo>
                    <a:cubicBezTo>
                      <a:pt x="12423" y="39140"/>
                      <a:pt x="12422" y="39145"/>
                      <a:pt x="12420" y="39149"/>
                    </a:cubicBezTo>
                    <a:lnTo>
                      <a:pt x="12420" y="39149"/>
                    </a:lnTo>
                    <a:cubicBezTo>
                      <a:pt x="12421" y="39144"/>
                      <a:pt x="12422" y="39139"/>
                      <a:pt x="12423" y="39134"/>
                    </a:cubicBezTo>
                    <a:close/>
                    <a:moveTo>
                      <a:pt x="15154" y="38836"/>
                    </a:moveTo>
                    <a:cubicBezTo>
                      <a:pt x="15135" y="38849"/>
                      <a:pt x="15122" y="38874"/>
                      <a:pt x="15122" y="38912"/>
                    </a:cubicBezTo>
                    <a:lnTo>
                      <a:pt x="15122" y="39281"/>
                    </a:lnTo>
                    <a:cubicBezTo>
                      <a:pt x="15048" y="39281"/>
                      <a:pt x="15011" y="39355"/>
                      <a:pt x="14937" y="39355"/>
                    </a:cubicBezTo>
                    <a:lnTo>
                      <a:pt x="14937" y="39207"/>
                    </a:lnTo>
                    <a:lnTo>
                      <a:pt x="14937" y="38838"/>
                    </a:lnTo>
                    <a:cubicBezTo>
                      <a:pt x="15009" y="38838"/>
                      <a:pt x="15082" y="38838"/>
                      <a:pt x="15154" y="38836"/>
                    </a:cubicBezTo>
                    <a:close/>
                    <a:moveTo>
                      <a:pt x="14824" y="39605"/>
                    </a:moveTo>
                    <a:cubicBezTo>
                      <a:pt x="14812" y="39608"/>
                      <a:pt x="14799" y="39611"/>
                      <a:pt x="14786" y="39614"/>
                    </a:cubicBezTo>
                    <a:lnTo>
                      <a:pt x="14826" y="39614"/>
                    </a:lnTo>
                    <a:cubicBezTo>
                      <a:pt x="14825" y="39611"/>
                      <a:pt x="14825" y="39608"/>
                      <a:pt x="14824" y="39605"/>
                    </a:cubicBezTo>
                    <a:close/>
                    <a:moveTo>
                      <a:pt x="14604" y="39651"/>
                    </a:moveTo>
                    <a:cubicBezTo>
                      <a:pt x="14604" y="39651"/>
                      <a:pt x="14603" y="39651"/>
                      <a:pt x="14603" y="39651"/>
                    </a:cubicBezTo>
                    <a:lnTo>
                      <a:pt x="14603" y="39651"/>
                    </a:lnTo>
                    <a:cubicBezTo>
                      <a:pt x="14603" y="39651"/>
                      <a:pt x="14604" y="39651"/>
                      <a:pt x="14604" y="39651"/>
                    </a:cubicBezTo>
                    <a:cubicBezTo>
                      <a:pt x="14604" y="39651"/>
                      <a:pt x="14604" y="39651"/>
                      <a:pt x="14604" y="39651"/>
                    </a:cubicBezTo>
                    <a:close/>
                    <a:moveTo>
                      <a:pt x="14603" y="39651"/>
                    </a:moveTo>
                    <a:lnTo>
                      <a:pt x="14603" y="39651"/>
                    </a:lnTo>
                    <a:cubicBezTo>
                      <a:pt x="14526" y="39651"/>
                      <a:pt x="14485" y="39651"/>
                      <a:pt x="14442" y="39676"/>
                    </a:cubicBezTo>
                    <a:lnTo>
                      <a:pt x="14442" y="39676"/>
                    </a:lnTo>
                    <a:cubicBezTo>
                      <a:pt x="14496" y="39669"/>
                      <a:pt x="14550" y="39661"/>
                      <a:pt x="14603" y="39651"/>
                    </a:cubicBezTo>
                    <a:close/>
                    <a:moveTo>
                      <a:pt x="14230" y="39700"/>
                    </a:moveTo>
                    <a:cubicBezTo>
                      <a:pt x="14198" y="39703"/>
                      <a:pt x="14166" y="39705"/>
                      <a:pt x="14134" y="39707"/>
                    </a:cubicBezTo>
                    <a:lnTo>
                      <a:pt x="14134" y="39707"/>
                    </a:lnTo>
                    <a:cubicBezTo>
                      <a:pt x="14130" y="39713"/>
                      <a:pt x="14127" y="39719"/>
                      <a:pt x="14124" y="39725"/>
                    </a:cubicBezTo>
                    <a:lnTo>
                      <a:pt x="14234" y="39725"/>
                    </a:lnTo>
                    <a:cubicBezTo>
                      <a:pt x="14233" y="39717"/>
                      <a:pt x="14231" y="39709"/>
                      <a:pt x="14230" y="39700"/>
                    </a:cubicBezTo>
                    <a:close/>
                    <a:moveTo>
                      <a:pt x="14334" y="39139"/>
                    </a:moveTo>
                    <a:cubicBezTo>
                      <a:pt x="14319" y="39139"/>
                      <a:pt x="14308" y="39148"/>
                      <a:pt x="14308" y="39171"/>
                    </a:cubicBezTo>
                    <a:cubicBezTo>
                      <a:pt x="14273" y="39277"/>
                      <a:pt x="14204" y="39518"/>
                      <a:pt x="14230" y="39700"/>
                    </a:cubicBezTo>
                    <a:lnTo>
                      <a:pt x="14230" y="39700"/>
                    </a:lnTo>
                    <a:cubicBezTo>
                      <a:pt x="14281" y="39696"/>
                      <a:pt x="14332" y="39690"/>
                      <a:pt x="14382" y="39684"/>
                    </a:cubicBezTo>
                    <a:lnTo>
                      <a:pt x="14382" y="39684"/>
                    </a:lnTo>
                    <a:lnTo>
                      <a:pt x="14382" y="39725"/>
                    </a:lnTo>
                    <a:cubicBezTo>
                      <a:pt x="14404" y="39703"/>
                      <a:pt x="14423" y="39687"/>
                      <a:pt x="14442" y="39676"/>
                    </a:cubicBezTo>
                    <a:lnTo>
                      <a:pt x="14442" y="39676"/>
                    </a:lnTo>
                    <a:cubicBezTo>
                      <a:pt x="14422" y="39679"/>
                      <a:pt x="14402" y="39682"/>
                      <a:pt x="14382" y="39684"/>
                    </a:cubicBezTo>
                    <a:lnTo>
                      <a:pt x="14382" y="39684"/>
                    </a:lnTo>
                    <a:lnTo>
                      <a:pt x="14382" y="39614"/>
                    </a:lnTo>
                    <a:cubicBezTo>
                      <a:pt x="14382" y="39466"/>
                      <a:pt x="14419" y="39355"/>
                      <a:pt x="14419" y="39207"/>
                    </a:cubicBezTo>
                    <a:cubicBezTo>
                      <a:pt x="14419" y="39182"/>
                      <a:pt x="14366" y="39139"/>
                      <a:pt x="14334" y="39139"/>
                    </a:cubicBezTo>
                    <a:close/>
                    <a:moveTo>
                      <a:pt x="27988" y="39281"/>
                    </a:moveTo>
                    <a:cubicBezTo>
                      <a:pt x="27951" y="39429"/>
                      <a:pt x="27988" y="39577"/>
                      <a:pt x="27988" y="39725"/>
                    </a:cubicBezTo>
                    <a:lnTo>
                      <a:pt x="27766" y="39725"/>
                    </a:lnTo>
                    <a:cubicBezTo>
                      <a:pt x="27729" y="39577"/>
                      <a:pt x="27692" y="39429"/>
                      <a:pt x="27618" y="39355"/>
                    </a:cubicBezTo>
                    <a:lnTo>
                      <a:pt x="27618" y="39281"/>
                    </a:lnTo>
                    <a:close/>
                    <a:moveTo>
                      <a:pt x="12793" y="39134"/>
                    </a:moveTo>
                    <a:cubicBezTo>
                      <a:pt x="12719" y="39207"/>
                      <a:pt x="12719" y="39318"/>
                      <a:pt x="12719" y="39355"/>
                    </a:cubicBezTo>
                    <a:cubicBezTo>
                      <a:pt x="12719" y="39429"/>
                      <a:pt x="12645" y="39577"/>
                      <a:pt x="12719" y="39688"/>
                    </a:cubicBezTo>
                    <a:lnTo>
                      <a:pt x="12571" y="39688"/>
                    </a:lnTo>
                    <a:cubicBezTo>
                      <a:pt x="12540" y="39688"/>
                      <a:pt x="12535" y="39740"/>
                      <a:pt x="12556" y="39757"/>
                    </a:cubicBezTo>
                    <a:lnTo>
                      <a:pt x="12556" y="39757"/>
                    </a:lnTo>
                    <a:cubicBezTo>
                      <a:pt x="12627" y="39749"/>
                      <a:pt x="12698" y="39739"/>
                      <a:pt x="12769" y="39728"/>
                    </a:cubicBezTo>
                    <a:lnTo>
                      <a:pt x="12769" y="39728"/>
                    </a:lnTo>
                    <a:cubicBezTo>
                      <a:pt x="12809" y="39582"/>
                      <a:pt x="12693" y="39381"/>
                      <a:pt x="12830" y="39244"/>
                    </a:cubicBezTo>
                    <a:cubicBezTo>
                      <a:pt x="12830" y="39171"/>
                      <a:pt x="12830" y="39171"/>
                      <a:pt x="12793" y="39134"/>
                    </a:cubicBezTo>
                    <a:close/>
                    <a:moveTo>
                      <a:pt x="29134" y="39559"/>
                    </a:moveTo>
                    <a:cubicBezTo>
                      <a:pt x="29097" y="39559"/>
                      <a:pt x="29060" y="39577"/>
                      <a:pt x="29060" y="39614"/>
                    </a:cubicBezTo>
                    <a:lnTo>
                      <a:pt x="29060" y="39762"/>
                    </a:lnTo>
                    <a:lnTo>
                      <a:pt x="28653" y="39762"/>
                    </a:lnTo>
                    <a:lnTo>
                      <a:pt x="28653" y="39614"/>
                    </a:lnTo>
                    <a:cubicBezTo>
                      <a:pt x="28653" y="39593"/>
                      <a:pt x="28616" y="39571"/>
                      <a:pt x="28578" y="39571"/>
                    </a:cubicBezTo>
                    <a:cubicBezTo>
                      <a:pt x="28550" y="39571"/>
                      <a:pt x="28521" y="39583"/>
                      <a:pt x="28505" y="39614"/>
                    </a:cubicBezTo>
                    <a:lnTo>
                      <a:pt x="28505" y="39762"/>
                    </a:lnTo>
                    <a:lnTo>
                      <a:pt x="28135" y="39762"/>
                    </a:lnTo>
                    <a:cubicBezTo>
                      <a:pt x="28394" y="39762"/>
                      <a:pt x="28662" y="39771"/>
                      <a:pt x="28930" y="39771"/>
                    </a:cubicBezTo>
                    <a:cubicBezTo>
                      <a:pt x="29032" y="39771"/>
                      <a:pt x="29133" y="39770"/>
                      <a:pt x="29234" y="39766"/>
                    </a:cubicBezTo>
                    <a:lnTo>
                      <a:pt x="29234" y="39766"/>
                    </a:lnTo>
                    <a:cubicBezTo>
                      <a:pt x="29225" y="39765"/>
                      <a:pt x="29216" y="39764"/>
                      <a:pt x="29208" y="39762"/>
                    </a:cubicBezTo>
                    <a:lnTo>
                      <a:pt x="29208" y="39614"/>
                    </a:lnTo>
                    <a:cubicBezTo>
                      <a:pt x="29208" y="39577"/>
                      <a:pt x="29171" y="39559"/>
                      <a:pt x="29134" y="39559"/>
                    </a:cubicBezTo>
                    <a:close/>
                    <a:moveTo>
                      <a:pt x="10884" y="39746"/>
                    </a:moveTo>
                    <a:cubicBezTo>
                      <a:pt x="10891" y="39775"/>
                      <a:pt x="10856" y="39799"/>
                      <a:pt x="10796" y="39799"/>
                    </a:cubicBezTo>
                    <a:lnTo>
                      <a:pt x="11055" y="39799"/>
                    </a:lnTo>
                    <a:cubicBezTo>
                      <a:pt x="11047" y="39787"/>
                      <a:pt x="11039" y="39775"/>
                      <a:pt x="11032" y="39763"/>
                    </a:cubicBezTo>
                    <a:lnTo>
                      <a:pt x="11032" y="39763"/>
                    </a:lnTo>
                    <a:cubicBezTo>
                      <a:pt x="10982" y="39758"/>
                      <a:pt x="10933" y="39752"/>
                      <a:pt x="10884" y="39746"/>
                    </a:cubicBezTo>
                    <a:close/>
                    <a:moveTo>
                      <a:pt x="11462" y="39794"/>
                    </a:moveTo>
                    <a:cubicBezTo>
                      <a:pt x="11462" y="39795"/>
                      <a:pt x="11462" y="39797"/>
                      <a:pt x="11462" y="39799"/>
                    </a:cubicBezTo>
                    <a:lnTo>
                      <a:pt x="11624" y="39799"/>
                    </a:lnTo>
                    <a:cubicBezTo>
                      <a:pt x="11570" y="39798"/>
                      <a:pt x="11516" y="39796"/>
                      <a:pt x="11462" y="39794"/>
                    </a:cubicBezTo>
                    <a:close/>
                    <a:moveTo>
                      <a:pt x="12382" y="39775"/>
                    </a:moveTo>
                    <a:lnTo>
                      <a:pt x="12382" y="39775"/>
                    </a:lnTo>
                    <a:cubicBezTo>
                      <a:pt x="12236" y="39788"/>
                      <a:pt x="12089" y="39796"/>
                      <a:pt x="11942" y="39799"/>
                    </a:cubicBezTo>
                    <a:lnTo>
                      <a:pt x="12386" y="39799"/>
                    </a:lnTo>
                    <a:cubicBezTo>
                      <a:pt x="12385" y="39791"/>
                      <a:pt x="12383" y="39783"/>
                      <a:pt x="12382" y="39775"/>
                    </a:cubicBezTo>
                    <a:close/>
                    <a:moveTo>
                      <a:pt x="30520" y="39530"/>
                    </a:moveTo>
                    <a:cubicBezTo>
                      <a:pt x="30469" y="39530"/>
                      <a:pt x="30413" y="39600"/>
                      <a:pt x="30465" y="39651"/>
                    </a:cubicBezTo>
                    <a:cubicBezTo>
                      <a:pt x="30465" y="39703"/>
                      <a:pt x="30483" y="39756"/>
                      <a:pt x="30507" y="39795"/>
                    </a:cubicBezTo>
                    <a:lnTo>
                      <a:pt x="30507" y="39795"/>
                    </a:lnTo>
                    <a:cubicBezTo>
                      <a:pt x="30381" y="39786"/>
                      <a:pt x="30257" y="39777"/>
                      <a:pt x="30132" y="39766"/>
                    </a:cubicBezTo>
                    <a:lnTo>
                      <a:pt x="30132" y="39766"/>
                    </a:lnTo>
                    <a:lnTo>
                      <a:pt x="30132" y="39799"/>
                    </a:lnTo>
                    <a:cubicBezTo>
                      <a:pt x="30280" y="39836"/>
                      <a:pt x="30391" y="39836"/>
                      <a:pt x="30539" y="39836"/>
                    </a:cubicBezTo>
                    <a:cubicBezTo>
                      <a:pt x="30528" y="39825"/>
                      <a:pt x="30517" y="39811"/>
                      <a:pt x="30507" y="39795"/>
                    </a:cubicBezTo>
                    <a:lnTo>
                      <a:pt x="30507" y="39795"/>
                    </a:lnTo>
                    <a:cubicBezTo>
                      <a:pt x="30554" y="39798"/>
                      <a:pt x="30602" y="39801"/>
                      <a:pt x="30649" y="39804"/>
                    </a:cubicBezTo>
                    <a:lnTo>
                      <a:pt x="30649" y="39804"/>
                    </a:lnTo>
                    <a:lnTo>
                      <a:pt x="30649" y="39725"/>
                    </a:lnTo>
                    <a:cubicBezTo>
                      <a:pt x="30649" y="39651"/>
                      <a:pt x="30575" y="39614"/>
                      <a:pt x="30575" y="39577"/>
                    </a:cubicBezTo>
                    <a:cubicBezTo>
                      <a:pt x="30564" y="39543"/>
                      <a:pt x="30543" y="39530"/>
                      <a:pt x="30520" y="39530"/>
                    </a:cubicBezTo>
                    <a:close/>
                    <a:moveTo>
                      <a:pt x="23565" y="33699"/>
                    </a:moveTo>
                    <a:cubicBezTo>
                      <a:pt x="23370" y="33699"/>
                      <a:pt x="23194" y="33748"/>
                      <a:pt x="23070" y="33884"/>
                    </a:cubicBezTo>
                    <a:cubicBezTo>
                      <a:pt x="22990" y="33964"/>
                      <a:pt x="23045" y="34024"/>
                      <a:pt x="23109" y="34024"/>
                    </a:cubicBezTo>
                    <a:cubicBezTo>
                      <a:pt x="23134" y="34024"/>
                      <a:pt x="23161" y="34015"/>
                      <a:pt x="23181" y="33995"/>
                    </a:cubicBezTo>
                    <a:cubicBezTo>
                      <a:pt x="23259" y="33932"/>
                      <a:pt x="23371" y="33909"/>
                      <a:pt x="23487" y="33909"/>
                    </a:cubicBezTo>
                    <a:cubicBezTo>
                      <a:pt x="23646" y="33909"/>
                      <a:pt x="23814" y="33952"/>
                      <a:pt x="23921" y="33995"/>
                    </a:cubicBezTo>
                    <a:cubicBezTo>
                      <a:pt x="24290" y="34069"/>
                      <a:pt x="24660" y="34179"/>
                      <a:pt x="25030" y="34290"/>
                    </a:cubicBezTo>
                    <a:cubicBezTo>
                      <a:pt x="25769" y="34586"/>
                      <a:pt x="26472" y="34919"/>
                      <a:pt x="27174" y="35289"/>
                    </a:cubicBezTo>
                    <a:cubicBezTo>
                      <a:pt x="28986" y="36213"/>
                      <a:pt x="30502" y="37396"/>
                      <a:pt x="31611" y="39060"/>
                    </a:cubicBezTo>
                    <a:cubicBezTo>
                      <a:pt x="30908" y="39060"/>
                      <a:pt x="30206" y="39023"/>
                      <a:pt x="29466" y="38986"/>
                    </a:cubicBezTo>
                    <a:lnTo>
                      <a:pt x="28098" y="38838"/>
                    </a:lnTo>
                    <a:cubicBezTo>
                      <a:pt x="27877" y="38468"/>
                      <a:pt x="27322" y="38135"/>
                      <a:pt x="26989" y="37877"/>
                    </a:cubicBezTo>
                    <a:cubicBezTo>
                      <a:pt x="26472" y="37507"/>
                      <a:pt x="25880" y="37211"/>
                      <a:pt x="25326" y="36952"/>
                    </a:cubicBezTo>
                    <a:cubicBezTo>
                      <a:pt x="24406" y="36540"/>
                      <a:pt x="23404" y="36182"/>
                      <a:pt x="22368" y="36182"/>
                    </a:cubicBezTo>
                    <a:cubicBezTo>
                      <a:pt x="22196" y="36182"/>
                      <a:pt x="22024" y="36192"/>
                      <a:pt x="21850" y="36213"/>
                    </a:cubicBezTo>
                    <a:cubicBezTo>
                      <a:pt x="21813" y="36213"/>
                      <a:pt x="21813" y="36287"/>
                      <a:pt x="21850" y="36287"/>
                    </a:cubicBezTo>
                    <a:cubicBezTo>
                      <a:pt x="22812" y="36287"/>
                      <a:pt x="23847" y="36583"/>
                      <a:pt x="24771" y="36952"/>
                    </a:cubicBezTo>
                    <a:lnTo>
                      <a:pt x="24771" y="36989"/>
                    </a:lnTo>
                    <a:cubicBezTo>
                      <a:pt x="24771" y="37211"/>
                      <a:pt x="24734" y="37507"/>
                      <a:pt x="24845" y="37729"/>
                    </a:cubicBezTo>
                    <a:cubicBezTo>
                      <a:pt x="24549" y="37618"/>
                      <a:pt x="24180" y="37507"/>
                      <a:pt x="23847" y="37433"/>
                    </a:cubicBezTo>
                    <a:lnTo>
                      <a:pt x="23847" y="37396"/>
                    </a:lnTo>
                    <a:cubicBezTo>
                      <a:pt x="23847" y="37248"/>
                      <a:pt x="23810" y="37063"/>
                      <a:pt x="23847" y="36952"/>
                    </a:cubicBezTo>
                    <a:cubicBezTo>
                      <a:pt x="23871" y="36881"/>
                      <a:pt x="23848" y="36840"/>
                      <a:pt x="23810" y="36840"/>
                    </a:cubicBezTo>
                    <a:cubicBezTo>
                      <a:pt x="23788" y="36840"/>
                      <a:pt x="23762" y="36852"/>
                      <a:pt x="23736" y="36878"/>
                    </a:cubicBezTo>
                    <a:cubicBezTo>
                      <a:pt x="23662" y="37063"/>
                      <a:pt x="23662" y="37248"/>
                      <a:pt x="23810" y="37433"/>
                    </a:cubicBezTo>
                    <a:cubicBezTo>
                      <a:pt x="23440" y="37359"/>
                      <a:pt x="22996" y="37248"/>
                      <a:pt x="22627" y="37211"/>
                    </a:cubicBezTo>
                    <a:cubicBezTo>
                      <a:pt x="22738" y="37026"/>
                      <a:pt x="22701" y="36767"/>
                      <a:pt x="22627" y="36583"/>
                    </a:cubicBezTo>
                    <a:cubicBezTo>
                      <a:pt x="22627" y="36546"/>
                      <a:pt x="22608" y="36527"/>
                      <a:pt x="22590" y="36527"/>
                    </a:cubicBezTo>
                    <a:cubicBezTo>
                      <a:pt x="22571" y="36527"/>
                      <a:pt x="22553" y="36546"/>
                      <a:pt x="22553" y="36583"/>
                    </a:cubicBezTo>
                    <a:cubicBezTo>
                      <a:pt x="22553" y="36804"/>
                      <a:pt x="22516" y="37026"/>
                      <a:pt x="22553" y="37211"/>
                    </a:cubicBezTo>
                    <a:cubicBezTo>
                      <a:pt x="22405" y="37211"/>
                      <a:pt x="22331" y="37174"/>
                      <a:pt x="22183" y="37174"/>
                    </a:cubicBezTo>
                    <a:lnTo>
                      <a:pt x="22183" y="37137"/>
                    </a:lnTo>
                    <a:cubicBezTo>
                      <a:pt x="22183" y="37026"/>
                      <a:pt x="22072" y="36989"/>
                      <a:pt x="22072" y="36878"/>
                    </a:cubicBezTo>
                    <a:cubicBezTo>
                      <a:pt x="22035" y="36804"/>
                      <a:pt x="22035" y="36657"/>
                      <a:pt x="22072" y="36583"/>
                    </a:cubicBezTo>
                    <a:cubicBezTo>
                      <a:pt x="22072" y="36512"/>
                      <a:pt x="22043" y="36487"/>
                      <a:pt x="22011" y="36487"/>
                    </a:cubicBezTo>
                    <a:cubicBezTo>
                      <a:pt x="21993" y="36487"/>
                      <a:pt x="21975" y="36495"/>
                      <a:pt x="21961" y="36509"/>
                    </a:cubicBezTo>
                    <a:cubicBezTo>
                      <a:pt x="21850" y="36693"/>
                      <a:pt x="21887" y="37026"/>
                      <a:pt x="22072" y="37174"/>
                    </a:cubicBezTo>
                    <a:cubicBezTo>
                      <a:pt x="21961" y="37174"/>
                      <a:pt x="21813" y="37137"/>
                      <a:pt x="21666" y="37137"/>
                    </a:cubicBezTo>
                    <a:cubicBezTo>
                      <a:pt x="21666" y="36878"/>
                      <a:pt x="21629" y="36693"/>
                      <a:pt x="21629" y="36472"/>
                    </a:cubicBezTo>
                    <a:cubicBezTo>
                      <a:pt x="21629" y="36453"/>
                      <a:pt x="21601" y="36444"/>
                      <a:pt x="21573" y="36444"/>
                    </a:cubicBezTo>
                    <a:cubicBezTo>
                      <a:pt x="21545" y="36444"/>
                      <a:pt x="21518" y="36453"/>
                      <a:pt x="21518" y="36472"/>
                    </a:cubicBezTo>
                    <a:cubicBezTo>
                      <a:pt x="21518" y="36657"/>
                      <a:pt x="21481" y="36952"/>
                      <a:pt x="21592" y="37137"/>
                    </a:cubicBezTo>
                    <a:lnTo>
                      <a:pt x="20519" y="37137"/>
                    </a:lnTo>
                    <a:cubicBezTo>
                      <a:pt x="20556" y="36952"/>
                      <a:pt x="20556" y="36767"/>
                      <a:pt x="20519" y="36583"/>
                    </a:cubicBezTo>
                    <a:cubicBezTo>
                      <a:pt x="20519" y="36542"/>
                      <a:pt x="20475" y="36513"/>
                      <a:pt x="20435" y="36513"/>
                    </a:cubicBezTo>
                    <a:cubicBezTo>
                      <a:pt x="20402" y="36513"/>
                      <a:pt x="20372" y="36532"/>
                      <a:pt x="20372" y="36583"/>
                    </a:cubicBezTo>
                    <a:cubicBezTo>
                      <a:pt x="20335" y="36767"/>
                      <a:pt x="20335" y="36989"/>
                      <a:pt x="20372" y="37174"/>
                    </a:cubicBezTo>
                    <a:cubicBezTo>
                      <a:pt x="20224" y="37174"/>
                      <a:pt x="20113" y="37211"/>
                      <a:pt x="19965" y="37211"/>
                    </a:cubicBezTo>
                    <a:cubicBezTo>
                      <a:pt x="20002" y="37063"/>
                      <a:pt x="19965" y="36915"/>
                      <a:pt x="19928" y="36767"/>
                    </a:cubicBezTo>
                    <a:cubicBezTo>
                      <a:pt x="19928" y="36657"/>
                      <a:pt x="19817" y="36583"/>
                      <a:pt x="19743" y="36583"/>
                    </a:cubicBezTo>
                    <a:cubicBezTo>
                      <a:pt x="19669" y="36583"/>
                      <a:pt x="19669" y="36620"/>
                      <a:pt x="19743" y="36620"/>
                    </a:cubicBezTo>
                    <a:cubicBezTo>
                      <a:pt x="19780" y="36620"/>
                      <a:pt x="19743" y="36620"/>
                      <a:pt x="19743" y="36657"/>
                    </a:cubicBezTo>
                    <a:cubicBezTo>
                      <a:pt x="19743" y="36693"/>
                      <a:pt x="19743" y="36804"/>
                      <a:pt x="19780" y="36841"/>
                    </a:cubicBezTo>
                    <a:cubicBezTo>
                      <a:pt x="19780" y="36989"/>
                      <a:pt x="19780" y="37137"/>
                      <a:pt x="19854" y="37211"/>
                    </a:cubicBezTo>
                    <a:lnTo>
                      <a:pt x="19189" y="37359"/>
                    </a:lnTo>
                    <a:cubicBezTo>
                      <a:pt x="19189" y="37137"/>
                      <a:pt x="19115" y="36841"/>
                      <a:pt x="19115" y="36620"/>
                    </a:cubicBezTo>
                    <a:cubicBezTo>
                      <a:pt x="19115" y="36583"/>
                      <a:pt x="19115" y="36583"/>
                      <a:pt x="19078" y="36583"/>
                    </a:cubicBezTo>
                    <a:cubicBezTo>
                      <a:pt x="19410" y="36546"/>
                      <a:pt x="19780" y="36435"/>
                      <a:pt x="20113" y="36398"/>
                    </a:cubicBezTo>
                    <a:cubicBezTo>
                      <a:pt x="20667" y="36287"/>
                      <a:pt x="21222" y="36361"/>
                      <a:pt x="21776" y="36250"/>
                    </a:cubicBezTo>
                    <a:cubicBezTo>
                      <a:pt x="21813" y="36250"/>
                      <a:pt x="21850" y="36176"/>
                      <a:pt x="21776" y="36176"/>
                    </a:cubicBezTo>
                    <a:cubicBezTo>
                      <a:pt x="21608" y="36142"/>
                      <a:pt x="21429" y="36129"/>
                      <a:pt x="21246" y="36129"/>
                    </a:cubicBezTo>
                    <a:cubicBezTo>
                      <a:pt x="20828" y="36129"/>
                      <a:pt x="20388" y="36198"/>
                      <a:pt x="20002" y="36250"/>
                    </a:cubicBezTo>
                    <a:cubicBezTo>
                      <a:pt x="19299" y="36324"/>
                      <a:pt x="18560" y="36472"/>
                      <a:pt x="17895" y="36730"/>
                    </a:cubicBezTo>
                    <a:cubicBezTo>
                      <a:pt x="17377" y="36915"/>
                      <a:pt x="16638" y="37174"/>
                      <a:pt x="16083" y="37581"/>
                    </a:cubicBezTo>
                    <a:lnTo>
                      <a:pt x="16046" y="37581"/>
                    </a:lnTo>
                    <a:cubicBezTo>
                      <a:pt x="15676" y="37914"/>
                      <a:pt x="15381" y="38283"/>
                      <a:pt x="15344" y="38764"/>
                    </a:cubicBezTo>
                    <a:cubicBezTo>
                      <a:pt x="15233" y="38727"/>
                      <a:pt x="15114" y="38715"/>
                      <a:pt x="14992" y="38715"/>
                    </a:cubicBezTo>
                    <a:cubicBezTo>
                      <a:pt x="14748" y="38715"/>
                      <a:pt x="14493" y="38764"/>
                      <a:pt x="14271" y="38764"/>
                    </a:cubicBezTo>
                    <a:cubicBezTo>
                      <a:pt x="14087" y="38764"/>
                      <a:pt x="13902" y="38764"/>
                      <a:pt x="13717" y="38801"/>
                    </a:cubicBezTo>
                    <a:lnTo>
                      <a:pt x="13643" y="38801"/>
                    </a:lnTo>
                    <a:cubicBezTo>
                      <a:pt x="13384" y="38801"/>
                      <a:pt x="13125" y="38801"/>
                      <a:pt x="12903" y="38838"/>
                    </a:cubicBezTo>
                    <a:cubicBezTo>
                      <a:pt x="12423" y="38838"/>
                      <a:pt x="11905" y="38838"/>
                      <a:pt x="11462" y="38801"/>
                    </a:cubicBezTo>
                    <a:cubicBezTo>
                      <a:pt x="11166" y="38764"/>
                      <a:pt x="10870" y="38690"/>
                      <a:pt x="10574" y="38653"/>
                    </a:cubicBezTo>
                    <a:lnTo>
                      <a:pt x="10574" y="38801"/>
                    </a:lnTo>
                    <a:lnTo>
                      <a:pt x="10574" y="38838"/>
                    </a:lnTo>
                    <a:lnTo>
                      <a:pt x="10574" y="38986"/>
                    </a:lnTo>
                    <a:cubicBezTo>
                      <a:pt x="10574" y="39097"/>
                      <a:pt x="10611" y="39207"/>
                      <a:pt x="10611" y="39355"/>
                    </a:cubicBezTo>
                    <a:lnTo>
                      <a:pt x="10611" y="39392"/>
                    </a:lnTo>
                    <a:lnTo>
                      <a:pt x="10611" y="39429"/>
                    </a:lnTo>
                    <a:lnTo>
                      <a:pt x="10611" y="39466"/>
                    </a:lnTo>
                    <a:cubicBezTo>
                      <a:pt x="10611" y="39540"/>
                      <a:pt x="10685" y="39577"/>
                      <a:pt x="10722" y="39577"/>
                    </a:cubicBezTo>
                    <a:cubicBezTo>
                      <a:pt x="10685" y="39577"/>
                      <a:pt x="10611" y="39651"/>
                      <a:pt x="10722" y="39725"/>
                    </a:cubicBezTo>
                    <a:cubicBezTo>
                      <a:pt x="10775" y="39733"/>
                      <a:pt x="10829" y="39740"/>
                      <a:pt x="10884" y="39746"/>
                    </a:cubicBezTo>
                    <a:lnTo>
                      <a:pt x="10884" y="39746"/>
                    </a:lnTo>
                    <a:cubicBezTo>
                      <a:pt x="10882" y="39739"/>
                      <a:pt x="10877" y="39732"/>
                      <a:pt x="10870" y="39725"/>
                    </a:cubicBezTo>
                    <a:cubicBezTo>
                      <a:pt x="10870" y="39688"/>
                      <a:pt x="10796" y="39577"/>
                      <a:pt x="10796" y="39540"/>
                    </a:cubicBezTo>
                    <a:lnTo>
                      <a:pt x="10796" y="39318"/>
                    </a:lnTo>
                    <a:lnTo>
                      <a:pt x="10796" y="39060"/>
                    </a:lnTo>
                    <a:cubicBezTo>
                      <a:pt x="10796" y="39023"/>
                      <a:pt x="10759" y="38986"/>
                      <a:pt x="10722" y="38986"/>
                    </a:cubicBezTo>
                    <a:lnTo>
                      <a:pt x="10685" y="38986"/>
                    </a:lnTo>
                    <a:lnTo>
                      <a:pt x="10685" y="38875"/>
                    </a:lnTo>
                    <a:cubicBezTo>
                      <a:pt x="10759" y="38949"/>
                      <a:pt x="10796" y="38986"/>
                      <a:pt x="10907" y="38986"/>
                    </a:cubicBezTo>
                    <a:cubicBezTo>
                      <a:pt x="10872" y="39266"/>
                      <a:pt x="10903" y="39546"/>
                      <a:pt x="11032" y="39763"/>
                    </a:cubicBezTo>
                    <a:lnTo>
                      <a:pt x="11032" y="39763"/>
                    </a:lnTo>
                    <a:cubicBezTo>
                      <a:pt x="11054" y="39765"/>
                      <a:pt x="11076" y="39767"/>
                      <a:pt x="11098" y="39769"/>
                    </a:cubicBezTo>
                    <a:lnTo>
                      <a:pt x="11098" y="39769"/>
                    </a:lnTo>
                    <a:cubicBezTo>
                      <a:pt x="11104" y="39527"/>
                      <a:pt x="10978" y="39263"/>
                      <a:pt x="10944" y="39060"/>
                    </a:cubicBezTo>
                    <a:cubicBezTo>
                      <a:pt x="10993" y="39047"/>
                      <a:pt x="11034" y="39043"/>
                      <a:pt x="11071" y="39043"/>
                    </a:cubicBezTo>
                    <a:cubicBezTo>
                      <a:pt x="11145" y="39043"/>
                      <a:pt x="11203" y="39060"/>
                      <a:pt x="11277" y="39060"/>
                    </a:cubicBezTo>
                    <a:cubicBezTo>
                      <a:pt x="11243" y="39264"/>
                      <a:pt x="11177" y="39563"/>
                      <a:pt x="11254" y="39782"/>
                    </a:cubicBezTo>
                    <a:lnTo>
                      <a:pt x="11254" y="39782"/>
                    </a:lnTo>
                    <a:cubicBezTo>
                      <a:pt x="11202" y="39778"/>
                      <a:pt x="11149" y="39774"/>
                      <a:pt x="11098" y="39769"/>
                    </a:cubicBezTo>
                    <a:lnTo>
                      <a:pt x="11098" y="39769"/>
                    </a:lnTo>
                    <a:cubicBezTo>
                      <a:pt x="11097" y="39792"/>
                      <a:pt x="11095" y="39814"/>
                      <a:pt x="11092" y="39836"/>
                    </a:cubicBezTo>
                    <a:lnTo>
                      <a:pt x="11277" y="39836"/>
                    </a:lnTo>
                    <a:cubicBezTo>
                      <a:pt x="11268" y="39819"/>
                      <a:pt x="11260" y="39800"/>
                      <a:pt x="11254" y="39782"/>
                    </a:cubicBezTo>
                    <a:lnTo>
                      <a:pt x="11254" y="39782"/>
                    </a:lnTo>
                    <a:cubicBezTo>
                      <a:pt x="11323" y="39787"/>
                      <a:pt x="11392" y="39791"/>
                      <a:pt x="11462" y="39794"/>
                    </a:cubicBezTo>
                    <a:lnTo>
                      <a:pt x="11462" y="39794"/>
                    </a:lnTo>
                    <a:cubicBezTo>
                      <a:pt x="11462" y="39720"/>
                      <a:pt x="11461" y="39612"/>
                      <a:pt x="11425" y="39540"/>
                    </a:cubicBezTo>
                    <a:cubicBezTo>
                      <a:pt x="11425" y="39392"/>
                      <a:pt x="11425" y="39244"/>
                      <a:pt x="11351" y="39060"/>
                    </a:cubicBezTo>
                    <a:lnTo>
                      <a:pt x="11351" y="39023"/>
                    </a:lnTo>
                    <a:cubicBezTo>
                      <a:pt x="11475" y="39064"/>
                      <a:pt x="11604" y="39095"/>
                      <a:pt x="11737" y="39116"/>
                    </a:cubicBezTo>
                    <a:lnTo>
                      <a:pt x="11737" y="39116"/>
                    </a:lnTo>
                    <a:cubicBezTo>
                      <a:pt x="11710" y="39126"/>
                      <a:pt x="11683" y="39153"/>
                      <a:pt x="11683" y="39171"/>
                    </a:cubicBezTo>
                    <a:cubicBezTo>
                      <a:pt x="11683" y="39392"/>
                      <a:pt x="11646" y="39614"/>
                      <a:pt x="11720" y="39799"/>
                    </a:cubicBezTo>
                    <a:lnTo>
                      <a:pt x="11624" y="39799"/>
                    </a:lnTo>
                    <a:cubicBezTo>
                      <a:pt x="11677" y="39800"/>
                      <a:pt x="11730" y="39801"/>
                      <a:pt x="11784" y="39801"/>
                    </a:cubicBezTo>
                    <a:cubicBezTo>
                      <a:pt x="11837" y="39801"/>
                      <a:pt x="11889" y="39800"/>
                      <a:pt x="11942" y="39799"/>
                    </a:cubicBezTo>
                    <a:lnTo>
                      <a:pt x="11831" y="39799"/>
                    </a:lnTo>
                    <a:cubicBezTo>
                      <a:pt x="11831" y="39577"/>
                      <a:pt x="11794" y="39355"/>
                      <a:pt x="11794" y="39171"/>
                    </a:cubicBezTo>
                    <a:cubicBezTo>
                      <a:pt x="11794" y="39147"/>
                      <a:pt x="11789" y="39131"/>
                      <a:pt x="11781" y="39122"/>
                    </a:cubicBezTo>
                    <a:lnTo>
                      <a:pt x="11781" y="39122"/>
                    </a:lnTo>
                    <a:cubicBezTo>
                      <a:pt x="11901" y="39139"/>
                      <a:pt x="12023" y="39147"/>
                      <a:pt x="12146" y="39147"/>
                    </a:cubicBezTo>
                    <a:cubicBezTo>
                      <a:pt x="12238" y="39147"/>
                      <a:pt x="12330" y="39143"/>
                      <a:pt x="12423" y="39134"/>
                    </a:cubicBezTo>
                    <a:lnTo>
                      <a:pt x="12423" y="39134"/>
                    </a:lnTo>
                    <a:cubicBezTo>
                      <a:pt x="12423" y="39134"/>
                      <a:pt x="12423" y="39134"/>
                      <a:pt x="12423" y="39134"/>
                    </a:cubicBezTo>
                    <a:lnTo>
                      <a:pt x="12423" y="39134"/>
                    </a:lnTo>
                    <a:cubicBezTo>
                      <a:pt x="12404" y="39152"/>
                      <a:pt x="12404" y="39161"/>
                      <a:pt x="12409" y="39161"/>
                    </a:cubicBezTo>
                    <a:cubicBezTo>
                      <a:pt x="12412" y="39161"/>
                      <a:pt x="12417" y="39157"/>
                      <a:pt x="12420" y="39149"/>
                    </a:cubicBezTo>
                    <a:lnTo>
                      <a:pt x="12420" y="39149"/>
                    </a:lnTo>
                    <a:cubicBezTo>
                      <a:pt x="12386" y="39358"/>
                      <a:pt x="12352" y="39566"/>
                      <a:pt x="12382" y="39775"/>
                    </a:cubicBezTo>
                    <a:lnTo>
                      <a:pt x="12382" y="39775"/>
                    </a:lnTo>
                    <a:cubicBezTo>
                      <a:pt x="12433" y="39770"/>
                      <a:pt x="12484" y="39765"/>
                      <a:pt x="12534" y="39760"/>
                    </a:cubicBezTo>
                    <a:lnTo>
                      <a:pt x="12534" y="39760"/>
                    </a:lnTo>
                    <a:cubicBezTo>
                      <a:pt x="12534" y="39760"/>
                      <a:pt x="12534" y="39761"/>
                      <a:pt x="12534" y="39762"/>
                    </a:cubicBezTo>
                    <a:lnTo>
                      <a:pt x="12571" y="39762"/>
                    </a:lnTo>
                    <a:cubicBezTo>
                      <a:pt x="12565" y="39762"/>
                      <a:pt x="12560" y="39760"/>
                      <a:pt x="12556" y="39757"/>
                    </a:cubicBezTo>
                    <a:lnTo>
                      <a:pt x="12556" y="39757"/>
                    </a:lnTo>
                    <a:cubicBezTo>
                      <a:pt x="12549" y="39758"/>
                      <a:pt x="12542" y="39759"/>
                      <a:pt x="12534" y="39760"/>
                    </a:cubicBezTo>
                    <a:lnTo>
                      <a:pt x="12534" y="39760"/>
                    </a:lnTo>
                    <a:cubicBezTo>
                      <a:pt x="12570" y="39576"/>
                      <a:pt x="12534" y="39357"/>
                      <a:pt x="12534" y="39101"/>
                    </a:cubicBezTo>
                    <a:lnTo>
                      <a:pt x="12534" y="39101"/>
                    </a:lnTo>
                    <a:cubicBezTo>
                      <a:pt x="12610" y="39134"/>
                      <a:pt x="12680" y="39134"/>
                      <a:pt x="12793" y="39134"/>
                    </a:cubicBezTo>
                    <a:lnTo>
                      <a:pt x="13014" y="39134"/>
                    </a:lnTo>
                    <a:cubicBezTo>
                      <a:pt x="13014" y="39308"/>
                      <a:pt x="13014" y="39516"/>
                      <a:pt x="13108" y="39664"/>
                    </a:cubicBezTo>
                    <a:lnTo>
                      <a:pt x="13108" y="39664"/>
                    </a:lnTo>
                    <a:cubicBezTo>
                      <a:pt x="13126" y="39660"/>
                      <a:pt x="13144" y="39655"/>
                      <a:pt x="13162" y="39651"/>
                    </a:cubicBezTo>
                    <a:lnTo>
                      <a:pt x="13162" y="39651"/>
                    </a:lnTo>
                    <a:cubicBezTo>
                      <a:pt x="13162" y="39664"/>
                      <a:pt x="13162" y="39676"/>
                      <a:pt x="13162" y="39688"/>
                    </a:cubicBezTo>
                    <a:cubicBezTo>
                      <a:pt x="13162" y="39688"/>
                      <a:pt x="13146" y="39705"/>
                      <a:pt x="13135" y="39705"/>
                    </a:cubicBezTo>
                    <a:cubicBezTo>
                      <a:pt x="13129" y="39705"/>
                      <a:pt x="13125" y="39700"/>
                      <a:pt x="13125" y="39688"/>
                    </a:cubicBezTo>
                    <a:cubicBezTo>
                      <a:pt x="13119" y="39680"/>
                      <a:pt x="13114" y="39672"/>
                      <a:pt x="13108" y="39664"/>
                    </a:cubicBezTo>
                    <a:lnTo>
                      <a:pt x="13108" y="39664"/>
                    </a:lnTo>
                    <a:cubicBezTo>
                      <a:pt x="12997" y="39689"/>
                      <a:pt x="12884" y="39710"/>
                      <a:pt x="12769" y="39728"/>
                    </a:cubicBezTo>
                    <a:lnTo>
                      <a:pt x="12769" y="39728"/>
                    </a:lnTo>
                    <a:cubicBezTo>
                      <a:pt x="12765" y="39740"/>
                      <a:pt x="12761" y="39751"/>
                      <a:pt x="12756" y="39762"/>
                    </a:cubicBezTo>
                    <a:lnTo>
                      <a:pt x="14087" y="39762"/>
                    </a:lnTo>
                    <a:cubicBezTo>
                      <a:pt x="14050" y="39762"/>
                      <a:pt x="14050" y="39725"/>
                      <a:pt x="14050" y="39725"/>
                    </a:cubicBezTo>
                    <a:cubicBezTo>
                      <a:pt x="14048" y="39721"/>
                      <a:pt x="14046" y="39716"/>
                      <a:pt x="14045" y="39712"/>
                    </a:cubicBezTo>
                    <a:lnTo>
                      <a:pt x="14045" y="39712"/>
                    </a:lnTo>
                    <a:cubicBezTo>
                      <a:pt x="13987" y="39714"/>
                      <a:pt x="13930" y="39716"/>
                      <a:pt x="13873" y="39716"/>
                    </a:cubicBezTo>
                    <a:cubicBezTo>
                      <a:pt x="13847" y="39716"/>
                      <a:pt x="13821" y="39715"/>
                      <a:pt x="13795" y="39715"/>
                    </a:cubicBezTo>
                    <a:lnTo>
                      <a:pt x="13795" y="39715"/>
                    </a:lnTo>
                    <a:cubicBezTo>
                      <a:pt x="13793" y="39718"/>
                      <a:pt x="13792" y="39722"/>
                      <a:pt x="13791" y="39725"/>
                    </a:cubicBezTo>
                    <a:cubicBezTo>
                      <a:pt x="13791" y="39744"/>
                      <a:pt x="13782" y="39753"/>
                      <a:pt x="13772" y="39753"/>
                    </a:cubicBezTo>
                    <a:cubicBezTo>
                      <a:pt x="13763" y="39753"/>
                      <a:pt x="13754" y="39744"/>
                      <a:pt x="13754" y="39725"/>
                    </a:cubicBezTo>
                    <a:cubicBezTo>
                      <a:pt x="13752" y="39721"/>
                      <a:pt x="13751" y="39718"/>
                      <a:pt x="13749" y="39714"/>
                    </a:cubicBezTo>
                    <a:lnTo>
                      <a:pt x="13749" y="39714"/>
                    </a:lnTo>
                    <a:cubicBezTo>
                      <a:pt x="13552" y="39708"/>
                      <a:pt x="13355" y="39687"/>
                      <a:pt x="13162" y="39651"/>
                    </a:cubicBezTo>
                    <a:cubicBezTo>
                      <a:pt x="13162" y="39651"/>
                      <a:pt x="13162" y="39651"/>
                      <a:pt x="13162" y="39651"/>
                    </a:cubicBezTo>
                    <a:lnTo>
                      <a:pt x="13162" y="39651"/>
                    </a:lnTo>
                    <a:cubicBezTo>
                      <a:pt x="13162" y="39546"/>
                      <a:pt x="13158" y="39421"/>
                      <a:pt x="13125" y="39355"/>
                    </a:cubicBezTo>
                    <a:lnTo>
                      <a:pt x="13125" y="39134"/>
                    </a:lnTo>
                    <a:lnTo>
                      <a:pt x="13347" y="39134"/>
                    </a:lnTo>
                    <a:cubicBezTo>
                      <a:pt x="13347" y="39318"/>
                      <a:pt x="13310" y="39503"/>
                      <a:pt x="13384" y="39614"/>
                    </a:cubicBezTo>
                    <a:cubicBezTo>
                      <a:pt x="13384" y="39651"/>
                      <a:pt x="13403" y="39670"/>
                      <a:pt x="13421" y="39670"/>
                    </a:cubicBezTo>
                    <a:cubicBezTo>
                      <a:pt x="13440" y="39670"/>
                      <a:pt x="13458" y="39651"/>
                      <a:pt x="13458" y="39614"/>
                    </a:cubicBezTo>
                    <a:cubicBezTo>
                      <a:pt x="13495" y="39503"/>
                      <a:pt x="13495" y="39318"/>
                      <a:pt x="13495" y="39134"/>
                    </a:cubicBezTo>
                    <a:lnTo>
                      <a:pt x="13717" y="39134"/>
                    </a:lnTo>
                    <a:cubicBezTo>
                      <a:pt x="13717" y="39315"/>
                      <a:pt x="13681" y="39531"/>
                      <a:pt x="13749" y="39714"/>
                    </a:cubicBezTo>
                    <a:lnTo>
                      <a:pt x="13749" y="39714"/>
                    </a:lnTo>
                    <a:cubicBezTo>
                      <a:pt x="13765" y="39714"/>
                      <a:pt x="13780" y="39715"/>
                      <a:pt x="13795" y="39715"/>
                    </a:cubicBezTo>
                    <a:lnTo>
                      <a:pt x="13795" y="39715"/>
                    </a:lnTo>
                    <a:cubicBezTo>
                      <a:pt x="13865" y="39533"/>
                      <a:pt x="13865" y="39351"/>
                      <a:pt x="13865" y="39134"/>
                    </a:cubicBezTo>
                    <a:lnTo>
                      <a:pt x="14050" y="39134"/>
                    </a:lnTo>
                    <a:cubicBezTo>
                      <a:pt x="14050" y="39314"/>
                      <a:pt x="13979" y="39530"/>
                      <a:pt x="14045" y="39712"/>
                    </a:cubicBezTo>
                    <a:lnTo>
                      <a:pt x="14045" y="39712"/>
                    </a:lnTo>
                    <a:cubicBezTo>
                      <a:pt x="14074" y="39711"/>
                      <a:pt x="14104" y="39709"/>
                      <a:pt x="14134" y="39707"/>
                    </a:cubicBezTo>
                    <a:lnTo>
                      <a:pt x="14134" y="39707"/>
                    </a:lnTo>
                    <a:cubicBezTo>
                      <a:pt x="14232" y="39524"/>
                      <a:pt x="14195" y="39276"/>
                      <a:pt x="14124" y="39097"/>
                    </a:cubicBezTo>
                    <a:lnTo>
                      <a:pt x="14604" y="39097"/>
                    </a:lnTo>
                    <a:cubicBezTo>
                      <a:pt x="14604" y="39281"/>
                      <a:pt x="14567" y="39503"/>
                      <a:pt x="14604" y="39651"/>
                    </a:cubicBezTo>
                    <a:lnTo>
                      <a:pt x="14604" y="39651"/>
                    </a:lnTo>
                    <a:cubicBezTo>
                      <a:pt x="14666" y="39640"/>
                      <a:pt x="14726" y="39628"/>
                      <a:pt x="14786" y="39614"/>
                    </a:cubicBezTo>
                    <a:lnTo>
                      <a:pt x="14752" y="39614"/>
                    </a:lnTo>
                    <a:lnTo>
                      <a:pt x="14752" y="39060"/>
                    </a:lnTo>
                    <a:lnTo>
                      <a:pt x="14826" y="39060"/>
                    </a:lnTo>
                    <a:cubicBezTo>
                      <a:pt x="14826" y="39242"/>
                      <a:pt x="14790" y="39424"/>
                      <a:pt x="14824" y="39605"/>
                    </a:cubicBezTo>
                    <a:lnTo>
                      <a:pt x="14824" y="39605"/>
                    </a:lnTo>
                    <a:cubicBezTo>
                      <a:pt x="14862" y="39597"/>
                      <a:pt x="14900" y="39587"/>
                      <a:pt x="14937" y="39577"/>
                    </a:cubicBezTo>
                    <a:cubicBezTo>
                      <a:pt x="14937" y="39590"/>
                      <a:pt x="14941" y="39594"/>
                      <a:pt x="14946" y="39594"/>
                    </a:cubicBezTo>
                    <a:cubicBezTo>
                      <a:pt x="14957" y="39594"/>
                      <a:pt x="14974" y="39577"/>
                      <a:pt x="14974" y="39577"/>
                    </a:cubicBezTo>
                    <a:cubicBezTo>
                      <a:pt x="15011" y="39577"/>
                      <a:pt x="15122" y="39540"/>
                      <a:pt x="15159" y="39540"/>
                    </a:cubicBezTo>
                    <a:cubicBezTo>
                      <a:pt x="15169" y="39550"/>
                      <a:pt x="15179" y="39555"/>
                      <a:pt x="15189" y="39555"/>
                    </a:cubicBezTo>
                    <a:cubicBezTo>
                      <a:pt x="15218" y="39555"/>
                      <a:pt x="15252" y="39520"/>
                      <a:pt x="15307" y="39466"/>
                    </a:cubicBezTo>
                    <a:cubicBezTo>
                      <a:pt x="15344" y="39466"/>
                      <a:pt x="15344" y="39466"/>
                      <a:pt x="15381" y="39429"/>
                    </a:cubicBezTo>
                    <a:cubicBezTo>
                      <a:pt x="15491" y="39392"/>
                      <a:pt x="15491" y="39281"/>
                      <a:pt x="15381" y="39244"/>
                    </a:cubicBezTo>
                    <a:lnTo>
                      <a:pt x="15344" y="39207"/>
                    </a:lnTo>
                    <a:cubicBezTo>
                      <a:pt x="15344" y="39097"/>
                      <a:pt x="15307" y="38986"/>
                      <a:pt x="15307" y="38875"/>
                    </a:cubicBezTo>
                    <a:cubicBezTo>
                      <a:pt x="15287" y="38855"/>
                      <a:pt x="15264" y="38840"/>
                      <a:pt x="15241" y="38832"/>
                    </a:cubicBezTo>
                    <a:lnTo>
                      <a:pt x="15241" y="38832"/>
                    </a:lnTo>
                    <a:cubicBezTo>
                      <a:pt x="15325" y="38827"/>
                      <a:pt x="15408" y="38817"/>
                      <a:pt x="15491" y="38801"/>
                    </a:cubicBezTo>
                    <a:lnTo>
                      <a:pt x="15491" y="38875"/>
                    </a:lnTo>
                    <a:cubicBezTo>
                      <a:pt x="15491" y="38893"/>
                      <a:pt x="15501" y="38902"/>
                      <a:pt x="15515" y="38902"/>
                    </a:cubicBezTo>
                    <a:cubicBezTo>
                      <a:pt x="15528" y="38902"/>
                      <a:pt x="15547" y="38893"/>
                      <a:pt x="15565" y="38875"/>
                    </a:cubicBezTo>
                    <a:cubicBezTo>
                      <a:pt x="15713" y="38468"/>
                      <a:pt x="15898" y="38098"/>
                      <a:pt x="16157" y="37803"/>
                    </a:cubicBezTo>
                    <a:cubicBezTo>
                      <a:pt x="16157" y="38098"/>
                      <a:pt x="16231" y="38320"/>
                      <a:pt x="16268" y="38616"/>
                    </a:cubicBezTo>
                    <a:cubicBezTo>
                      <a:pt x="16268" y="38634"/>
                      <a:pt x="16277" y="38644"/>
                      <a:pt x="16286" y="38644"/>
                    </a:cubicBezTo>
                    <a:cubicBezTo>
                      <a:pt x="16296" y="38644"/>
                      <a:pt x="16305" y="38634"/>
                      <a:pt x="16305" y="38616"/>
                    </a:cubicBezTo>
                    <a:cubicBezTo>
                      <a:pt x="16342" y="38283"/>
                      <a:pt x="16305" y="37987"/>
                      <a:pt x="16268" y="37692"/>
                    </a:cubicBezTo>
                    <a:lnTo>
                      <a:pt x="16416" y="37544"/>
                    </a:lnTo>
                    <a:cubicBezTo>
                      <a:pt x="16416" y="37544"/>
                      <a:pt x="16453" y="37544"/>
                      <a:pt x="16453" y="37507"/>
                    </a:cubicBezTo>
                    <a:lnTo>
                      <a:pt x="16453" y="37507"/>
                    </a:lnTo>
                    <a:cubicBezTo>
                      <a:pt x="16453" y="37766"/>
                      <a:pt x="16416" y="38061"/>
                      <a:pt x="16490" y="38283"/>
                    </a:cubicBezTo>
                    <a:cubicBezTo>
                      <a:pt x="16490" y="38302"/>
                      <a:pt x="16499" y="38311"/>
                      <a:pt x="16517" y="38311"/>
                    </a:cubicBezTo>
                    <a:cubicBezTo>
                      <a:pt x="16536" y="38311"/>
                      <a:pt x="16564" y="38302"/>
                      <a:pt x="16601" y="38283"/>
                    </a:cubicBezTo>
                    <a:cubicBezTo>
                      <a:pt x="16638" y="38061"/>
                      <a:pt x="16638" y="37729"/>
                      <a:pt x="16638" y="37507"/>
                    </a:cubicBezTo>
                    <a:cubicBezTo>
                      <a:pt x="16638" y="37433"/>
                      <a:pt x="16638" y="37433"/>
                      <a:pt x="16601" y="37433"/>
                    </a:cubicBezTo>
                    <a:lnTo>
                      <a:pt x="16859" y="37322"/>
                    </a:lnTo>
                    <a:lnTo>
                      <a:pt x="16859" y="37766"/>
                    </a:lnTo>
                    <a:cubicBezTo>
                      <a:pt x="16859" y="37914"/>
                      <a:pt x="16859" y="38061"/>
                      <a:pt x="16896" y="38172"/>
                    </a:cubicBezTo>
                    <a:cubicBezTo>
                      <a:pt x="16896" y="38209"/>
                      <a:pt x="16915" y="38228"/>
                      <a:pt x="16938" y="38228"/>
                    </a:cubicBezTo>
                    <a:cubicBezTo>
                      <a:pt x="16961" y="38228"/>
                      <a:pt x="16989" y="38209"/>
                      <a:pt x="17007" y="38172"/>
                    </a:cubicBezTo>
                    <a:cubicBezTo>
                      <a:pt x="17044" y="38098"/>
                      <a:pt x="17044" y="37950"/>
                      <a:pt x="17044" y="37803"/>
                    </a:cubicBezTo>
                    <a:lnTo>
                      <a:pt x="17044" y="37322"/>
                    </a:lnTo>
                    <a:cubicBezTo>
                      <a:pt x="17044" y="37248"/>
                      <a:pt x="17044" y="37248"/>
                      <a:pt x="17007" y="37248"/>
                    </a:cubicBezTo>
                    <a:lnTo>
                      <a:pt x="17266" y="37137"/>
                    </a:lnTo>
                    <a:lnTo>
                      <a:pt x="17266" y="37174"/>
                    </a:lnTo>
                    <a:cubicBezTo>
                      <a:pt x="17266" y="37433"/>
                      <a:pt x="17229" y="37766"/>
                      <a:pt x="17377" y="38061"/>
                    </a:cubicBezTo>
                    <a:cubicBezTo>
                      <a:pt x="16859" y="38283"/>
                      <a:pt x="16416" y="38616"/>
                      <a:pt x="15972" y="38986"/>
                    </a:cubicBezTo>
                    <a:cubicBezTo>
                      <a:pt x="16046" y="38690"/>
                      <a:pt x="15972" y="38468"/>
                      <a:pt x="15972" y="38172"/>
                    </a:cubicBezTo>
                    <a:cubicBezTo>
                      <a:pt x="15972" y="38154"/>
                      <a:pt x="15963" y="38145"/>
                      <a:pt x="15954" y="38145"/>
                    </a:cubicBezTo>
                    <a:cubicBezTo>
                      <a:pt x="15944" y="38145"/>
                      <a:pt x="15935" y="38154"/>
                      <a:pt x="15935" y="38172"/>
                    </a:cubicBezTo>
                    <a:cubicBezTo>
                      <a:pt x="15935" y="38468"/>
                      <a:pt x="15898" y="38727"/>
                      <a:pt x="15935" y="39023"/>
                    </a:cubicBezTo>
                    <a:cubicBezTo>
                      <a:pt x="15787" y="39171"/>
                      <a:pt x="15676" y="39281"/>
                      <a:pt x="15565" y="39429"/>
                    </a:cubicBezTo>
                    <a:cubicBezTo>
                      <a:pt x="15565" y="39455"/>
                      <a:pt x="15565" y="39498"/>
                      <a:pt x="15578" y="39498"/>
                    </a:cubicBezTo>
                    <a:cubicBezTo>
                      <a:pt x="15583" y="39498"/>
                      <a:pt x="15591" y="39489"/>
                      <a:pt x="15602" y="39466"/>
                    </a:cubicBezTo>
                    <a:cubicBezTo>
                      <a:pt x="16046" y="39207"/>
                      <a:pt x="16416" y="38838"/>
                      <a:pt x="16822" y="38542"/>
                    </a:cubicBezTo>
                    <a:cubicBezTo>
                      <a:pt x="17012" y="38416"/>
                      <a:pt x="17208" y="38296"/>
                      <a:pt x="17414" y="38186"/>
                    </a:cubicBezTo>
                    <a:lnTo>
                      <a:pt x="17414" y="38186"/>
                    </a:lnTo>
                    <a:cubicBezTo>
                      <a:pt x="17412" y="37900"/>
                      <a:pt x="17377" y="37647"/>
                      <a:pt x="17377" y="37359"/>
                    </a:cubicBezTo>
                    <a:cubicBezTo>
                      <a:pt x="17377" y="37322"/>
                      <a:pt x="17340" y="37322"/>
                      <a:pt x="17340" y="37322"/>
                    </a:cubicBezTo>
                    <a:cubicBezTo>
                      <a:pt x="17414" y="37285"/>
                      <a:pt x="17525" y="37211"/>
                      <a:pt x="17636" y="37174"/>
                    </a:cubicBezTo>
                    <a:lnTo>
                      <a:pt x="17636" y="37174"/>
                    </a:lnTo>
                    <a:cubicBezTo>
                      <a:pt x="17636" y="37423"/>
                      <a:pt x="17601" y="37741"/>
                      <a:pt x="17731" y="38028"/>
                    </a:cubicBezTo>
                    <a:lnTo>
                      <a:pt x="17731" y="38028"/>
                    </a:lnTo>
                    <a:cubicBezTo>
                      <a:pt x="17748" y="38020"/>
                      <a:pt x="17766" y="38013"/>
                      <a:pt x="17783" y="38005"/>
                    </a:cubicBezTo>
                    <a:lnTo>
                      <a:pt x="17783" y="38005"/>
                    </a:lnTo>
                    <a:cubicBezTo>
                      <a:pt x="17779" y="37724"/>
                      <a:pt x="17747" y="37416"/>
                      <a:pt x="17747" y="37174"/>
                    </a:cubicBezTo>
                    <a:cubicBezTo>
                      <a:pt x="17932" y="37100"/>
                      <a:pt x="18079" y="37026"/>
                      <a:pt x="18264" y="36989"/>
                    </a:cubicBezTo>
                    <a:cubicBezTo>
                      <a:pt x="18523" y="36915"/>
                      <a:pt x="18782" y="36841"/>
                      <a:pt x="19078" y="36767"/>
                    </a:cubicBezTo>
                    <a:lnTo>
                      <a:pt x="19078" y="36804"/>
                    </a:lnTo>
                    <a:cubicBezTo>
                      <a:pt x="19078" y="37021"/>
                      <a:pt x="19042" y="37343"/>
                      <a:pt x="19109" y="37564"/>
                    </a:cubicBezTo>
                    <a:lnTo>
                      <a:pt x="19109" y="37564"/>
                    </a:lnTo>
                    <a:cubicBezTo>
                      <a:pt x="19136" y="37557"/>
                      <a:pt x="19162" y="37550"/>
                      <a:pt x="19189" y="37544"/>
                    </a:cubicBezTo>
                    <a:cubicBezTo>
                      <a:pt x="19189" y="37556"/>
                      <a:pt x="19197" y="37560"/>
                      <a:pt x="19208" y="37560"/>
                    </a:cubicBezTo>
                    <a:cubicBezTo>
                      <a:pt x="19230" y="37560"/>
                      <a:pt x="19262" y="37544"/>
                      <a:pt x="19262" y="37544"/>
                    </a:cubicBezTo>
                    <a:cubicBezTo>
                      <a:pt x="19844" y="37421"/>
                      <a:pt x="20426" y="37350"/>
                      <a:pt x="20987" y="37350"/>
                    </a:cubicBezTo>
                    <a:cubicBezTo>
                      <a:pt x="21103" y="37350"/>
                      <a:pt x="21219" y="37353"/>
                      <a:pt x="21333" y="37359"/>
                    </a:cubicBezTo>
                    <a:cubicBezTo>
                      <a:pt x="23477" y="37396"/>
                      <a:pt x="25510" y="38135"/>
                      <a:pt x="27322" y="39207"/>
                    </a:cubicBezTo>
                    <a:cubicBezTo>
                      <a:pt x="27322" y="39355"/>
                      <a:pt x="27359" y="39466"/>
                      <a:pt x="27396" y="39577"/>
                    </a:cubicBezTo>
                    <a:cubicBezTo>
                      <a:pt x="27414" y="39614"/>
                      <a:pt x="27451" y="39633"/>
                      <a:pt x="27488" y="39633"/>
                    </a:cubicBezTo>
                    <a:cubicBezTo>
                      <a:pt x="27525" y="39633"/>
                      <a:pt x="27562" y="39614"/>
                      <a:pt x="27581" y="39577"/>
                    </a:cubicBezTo>
                    <a:lnTo>
                      <a:pt x="27581" y="39651"/>
                    </a:lnTo>
                    <a:cubicBezTo>
                      <a:pt x="27581" y="39725"/>
                      <a:pt x="27618" y="39762"/>
                      <a:pt x="27692" y="39762"/>
                    </a:cubicBezTo>
                    <a:lnTo>
                      <a:pt x="28061" y="39762"/>
                    </a:lnTo>
                    <a:lnTo>
                      <a:pt x="28098" y="39799"/>
                    </a:lnTo>
                    <a:lnTo>
                      <a:pt x="28135" y="39799"/>
                    </a:lnTo>
                    <a:lnTo>
                      <a:pt x="28135" y="39762"/>
                    </a:lnTo>
                    <a:lnTo>
                      <a:pt x="28098" y="39762"/>
                    </a:lnTo>
                    <a:cubicBezTo>
                      <a:pt x="28098" y="39614"/>
                      <a:pt x="28098" y="39540"/>
                      <a:pt x="28061" y="39392"/>
                    </a:cubicBezTo>
                    <a:cubicBezTo>
                      <a:pt x="28339" y="39374"/>
                      <a:pt x="28598" y="39365"/>
                      <a:pt x="28852" y="39365"/>
                    </a:cubicBezTo>
                    <a:cubicBezTo>
                      <a:pt x="29106" y="39365"/>
                      <a:pt x="29355" y="39374"/>
                      <a:pt x="29614" y="39392"/>
                    </a:cubicBezTo>
                    <a:cubicBezTo>
                      <a:pt x="30095" y="39429"/>
                      <a:pt x="30539" y="39503"/>
                      <a:pt x="31019" y="39503"/>
                    </a:cubicBezTo>
                    <a:cubicBezTo>
                      <a:pt x="30945" y="39577"/>
                      <a:pt x="30908" y="39688"/>
                      <a:pt x="30945" y="39799"/>
                    </a:cubicBezTo>
                    <a:lnTo>
                      <a:pt x="30945" y="39819"/>
                    </a:lnTo>
                    <a:lnTo>
                      <a:pt x="30945" y="39819"/>
                    </a:lnTo>
                    <a:cubicBezTo>
                      <a:pt x="30846" y="39815"/>
                      <a:pt x="30748" y="39810"/>
                      <a:pt x="30649" y="39804"/>
                    </a:cubicBezTo>
                    <a:lnTo>
                      <a:pt x="30649" y="39804"/>
                    </a:lnTo>
                    <a:lnTo>
                      <a:pt x="30649" y="39836"/>
                    </a:lnTo>
                    <a:lnTo>
                      <a:pt x="30945" y="39836"/>
                    </a:lnTo>
                    <a:lnTo>
                      <a:pt x="30945" y="39819"/>
                    </a:lnTo>
                    <a:lnTo>
                      <a:pt x="30945" y="39819"/>
                    </a:lnTo>
                    <a:cubicBezTo>
                      <a:pt x="30991" y="39821"/>
                      <a:pt x="31037" y="39823"/>
                      <a:pt x="31083" y="39824"/>
                    </a:cubicBezTo>
                    <a:lnTo>
                      <a:pt x="31083" y="39824"/>
                    </a:lnTo>
                    <a:cubicBezTo>
                      <a:pt x="31087" y="39810"/>
                      <a:pt x="31093" y="39799"/>
                      <a:pt x="31093" y="39799"/>
                    </a:cubicBezTo>
                    <a:cubicBezTo>
                      <a:pt x="31093" y="39725"/>
                      <a:pt x="31093" y="39614"/>
                      <a:pt x="31130" y="39503"/>
                    </a:cubicBezTo>
                    <a:lnTo>
                      <a:pt x="31241" y="39503"/>
                    </a:lnTo>
                    <a:cubicBezTo>
                      <a:pt x="31204" y="39503"/>
                      <a:pt x="31204" y="39540"/>
                      <a:pt x="31241" y="39577"/>
                    </a:cubicBezTo>
                    <a:cubicBezTo>
                      <a:pt x="31306" y="39674"/>
                      <a:pt x="31370" y="39743"/>
                      <a:pt x="31385" y="39832"/>
                    </a:cubicBezTo>
                    <a:lnTo>
                      <a:pt x="31385" y="39832"/>
                    </a:lnTo>
                    <a:cubicBezTo>
                      <a:pt x="31284" y="39831"/>
                      <a:pt x="31183" y="39828"/>
                      <a:pt x="31083" y="39824"/>
                    </a:cubicBezTo>
                    <a:lnTo>
                      <a:pt x="31083" y="39824"/>
                    </a:lnTo>
                    <a:cubicBezTo>
                      <a:pt x="31075" y="39846"/>
                      <a:pt x="31071" y="39873"/>
                      <a:pt x="31093" y="39873"/>
                    </a:cubicBezTo>
                    <a:lnTo>
                      <a:pt x="31389" y="39873"/>
                    </a:lnTo>
                    <a:cubicBezTo>
                      <a:pt x="31389" y="39859"/>
                      <a:pt x="31388" y="39845"/>
                      <a:pt x="31385" y="39832"/>
                    </a:cubicBezTo>
                    <a:lnTo>
                      <a:pt x="31385" y="39832"/>
                    </a:lnTo>
                    <a:cubicBezTo>
                      <a:pt x="31509" y="39835"/>
                      <a:pt x="31633" y="39836"/>
                      <a:pt x="31759" y="39836"/>
                    </a:cubicBezTo>
                    <a:cubicBezTo>
                      <a:pt x="31796" y="39836"/>
                      <a:pt x="31832" y="39799"/>
                      <a:pt x="31832" y="39762"/>
                    </a:cubicBezTo>
                    <a:cubicBezTo>
                      <a:pt x="31832" y="39577"/>
                      <a:pt x="31796" y="39466"/>
                      <a:pt x="31685" y="39355"/>
                    </a:cubicBezTo>
                    <a:cubicBezTo>
                      <a:pt x="31663" y="39323"/>
                      <a:pt x="31632" y="39309"/>
                      <a:pt x="31600" y="39309"/>
                    </a:cubicBezTo>
                    <a:cubicBezTo>
                      <a:pt x="31525" y="39309"/>
                      <a:pt x="31447" y="39388"/>
                      <a:pt x="31500" y="39466"/>
                    </a:cubicBezTo>
                    <a:cubicBezTo>
                      <a:pt x="31574" y="39540"/>
                      <a:pt x="31611" y="39614"/>
                      <a:pt x="31611" y="39651"/>
                    </a:cubicBezTo>
                    <a:lnTo>
                      <a:pt x="31426" y="39651"/>
                    </a:lnTo>
                    <a:cubicBezTo>
                      <a:pt x="31426" y="39540"/>
                      <a:pt x="31278" y="39355"/>
                      <a:pt x="31130" y="39281"/>
                    </a:cubicBezTo>
                    <a:lnTo>
                      <a:pt x="31759" y="39281"/>
                    </a:lnTo>
                    <a:cubicBezTo>
                      <a:pt x="31832" y="39281"/>
                      <a:pt x="31832" y="39207"/>
                      <a:pt x="31832" y="39171"/>
                    </a:cubicBezTo>
                    <a:cubicBezTo>
                      <a:pt x="31204" y="38135"/>
                      <a:pt x="30391" y="37211"/>
                      <a:pt x="29429" y="36472"/>
                    </a:cubicBezTo>
                    <a:cubicBezTo>
                      <a:pt x="28690" y="35917"/>
                      <a:pt x="27877" y="35473"/>
                      <a:pt x="27026" y="34993"/>
                    </a:cubicBezTo>
                    <a:cubicBezTo>
                      <a:pt x="26250" y="34623"/>
                      <a:pt x="25474" y="34253"/>
                      <a:pt x="24660" y="33995"/>
                    </a:cubicBezTo>
                    <a:cubicBezTo>
                      <a:pt x="24414" y="33896"/>
                      <a:pt x="23954" y="33699"/>
                      <a:pt x="23565" y="33699"/>
                    </a:cubicBezTo>
                    <a:close/>
                    <a:moveTo>
                      <a:pt x="29957" y="39524"/>
                    </a:moveTo>
                    <a:cubicBezTo>
                      <a:pt x="29951" y="39524"/>
                      <a:pt x="29947" y="39528"/>
                      <a:pt x="29947" y="39540"/>
                    </a:cubicBezTo>
                    <a:cubicBezTo>
                      <a:pt x="29910" y="39540"/>
                      <a:pt x="29836" y="39540"/>
                      <a:pt x="29836" y="39577"/>
                    </a:cubicBezTo>
                    <a:lnTo>
                      <a:pt x="29836" y="39614"/>
                    </a:lnTo>
                    <a:lnTo>
                      <a:pt x="29836" y="39725"/>
                    </a:lnTo>
                    <a:cubicBezTo>
                      <a:pt x="29836" y="39729"/>
                      <a:pt x="29837" y="39733"/>
                      <a:pt x="29838" y="39737"/>
                    </a:cubicBezTo>
                    <a:lnTo>
                      <a:pt x="29838" y="39737"/>
                    </a:lnTo>
                    <a:cubicBezTo>
                      <a:pt x="29801" y="39733"/>
                      <a:pt x="29763" y="39729"/>
                      <a:pt x="29725" y="39725"/>
                    </a:cubicBezTo>
                    <a:cubicBezTo>
                      <a:pt x="29564" y="39748"/>
                      <a:pt x="29400" y="39760"/>
                      <a:pt x="29234" y="39766"/>
                    </a:cubicBezTo>
                    <a:lnTo>
                      <a:pt x="29234" y="39766"/>
                    </a:lnTo>
                    <a:cubicBezTo>
                      <a:pt x="29447" y="39799"/>
                      <a:pt x="29659" y="39800"/>
                      <a:pt x="29836" y="39836"/>
                    </a:cubicBezTo>
                    <a:cubicBezTo>
                      <a:pt x="29910" y="39836"/>
                      <a:pt x="29910" y="39910"/>
                      <a:pt x="29910" y="39910"/>
                    </a:cubicBezTo>
                    <a:lnTo>
                      <a:pt x="29947" y="39910"/>
                    </a:lnTo>
                    <a:cubicBezTo>
                      <a:pt x="29914" y="39843"/>
                      <a:pt x="29851" y="39777"/>
                      <a:pt x="29838" y="39737"/>
                    </a:cubicBezTo>
                    <a:lnTo>
                      <a:pt x="29838" y="39737"/>
                    </a:lnTo>
                    <a:cubicBezTo>
                      <a:pt x="29936" y="39748"/>
                      <a:pt x="30034" y="39757"/>
                      <a:pt x="30132" y="39766"/>
                    </a:cubicBezTo>
                    <a:lnTo>
                      <a:pt x="30132" y="39766"/>
                    </a:lnTo>
                    <a:lnTo>
                      <a:pt x="30132" y="39762"/>
                    </a:lnTo>
                    <a:cubicBezTo>
                      <a:pt x="30132" y="39725"/>
                      <a:pt x="30132" y="39651"/>
                      <a:pt x="30095" y="39651"/>
                    </a:cubicBezTo>
                    <a:cubicBezTo>
                      <a:pt x="30095" y="39614"/>
                      <a:pt x="30021" y="39577"/>
                      <a:pt x="30021" y="39577"/>
                    </a:cubicBezTo>
                    <a:cubicBezTo>
                      <a:pt x="30021" y="39577"/>
                      <a:pt x="30021" y="39540"/>
                      <a:pt x="29984" y="39540"/>
                    </a:cubicBezTo>
                    <a:cubicBezTo>
                      <a:pt x="29984" y="39540"/>
                      <a:pt x="29968" y="39524"/>
                      <a:pt x="29957" y="39524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63"/>
              <p:cNvSpPr/>
              <p:nvPr/>
            </p:nvSpPr>
            <p:spPr>
              <a:xfrm>
                <a:off x="3968025" y="1597600"/>
                <a:ext cx="27775" cy="18875"/>
              </a:xfrm>
              <a:custGeom>
                <a:avLst/>
                <a:gdLst/>
                <a:ahLst/>
                <a:cxnLst/>
                <a:rect l="l" t="t" r="r" b="b"/>
                <a:pathLst>
                  <a:path w="1111" h="755" extrusionOk="0">
                    <a:moveTo>
                      <a:pt x="962" y="116"/>
                    </a:moveTo>
                    <a:cubicBezTo>
                      <a:pt x="933" y="383"/>
                      <a:pt x="808" y="555"/>
                      <a:pt x="587" y="555"/>
                    </a:cubicBezTo>
                    <a:cubicBezTo>
                      <a:pt x="533" y="555"/>
                      <a:pt x="473" y="544"/>
                      <a:pt x="408" y="523"/>
                    </a:cubicBezTo>
                    <a:cubicBezTo>
                      <a:pt x="371" y="523"/>
                      <a:pt x="186" y="486"/>
                      <a:pt x="186" y="449"/>
                    </a:cubicBezTo>
                    <a:cubicBezTo>
                      <a:pt x="186" y="338"/>
                      <a:pt x="186" y="227"/>
                      <a:pt x="297" y="190"/>
                    </a:cubicBezTo>
                    <a:cubicBezTo>
                      <a:pt x="334" y="153"/>
                      <a:pt x="371" y="153"/>
                      <a:pt x="482" y="153"/>
                    </a:cubicBezTo>
                    <a:cubicBezTo>
                      <a:pt x="556" y="153"/>
                      <a:pt x="666" y="116"/>
                      <a:pt x="740" y="116"/>
                    </a:cubicBezTo>
                    <a:close/>
                    <a:moveTo>
                      <a:pt x="877" y="1"/>
                    </a:moveTo>
                    <a:cubicBezTo>
                      <a:pt x="740" y="1"/>
                      <a:pt x="593" y="17"/>
                      <a:pt x="445" y="116"/>
                    </a:cubicBezTo>
                    <a:cubicBezTo>
                      <a:pt x="371" y="116"/>
                      <a:pt x="260" y="116"/>
                      <a:pt x="186" y="153"/>
                    </a:cubicBezTo>
                    <a:cubicBezTo>
                      <a:pt x="38" y="264"/>
                      <a:pt x="38" y="375"/>
                      <a:pt x="1" y="559"/>
                    </a:cubicBezTo>
                    <a:cubicBezTo>
                      <a:pt x="1" y="633"/>
                      <a:pt x="1" y="633"/>
                      <a:pt x="38" y="633"/>
                    </a:cubicBezTo>
                    <a:cubicBezTo>
                      <a:pt x="192" y="685"/>
                      <a:pt x="365" y="754"/>
                      <a:pt x="530" y="754"/>
                    </a:cubicBezTo>
                    <a:cubicBezTo>
                      <a:pt x="602" y="754"/>
                      <a:pt x="673" y="741"/>
                      <a:pt x="740" y="707"/>
                    </a:cubicBezTo>
                    <a:cubicBezTo>
                      <a:pt x="962" y="633"/>
                      <a:pt x="1073" y="375"/>
                      <a:pt x="1073" y="153"/>
                    </a:cubicBezTo>
                    <a:cubicBezTo>
                      <a:pt x="1110" y="79"/>
                      <a:pt x="1110" y="5"/>
                      <a:pt x="1073" y="5"/>
                    </a:cubicBezTo>
                    <a:cubicBezTo>
                      <a:pt x="1012" y="5"/>
                      <a:pt x="946" y="1"/>
                      <a:pt x="8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63"/>
              <p:cNvSpPr/>
              <p:nvPr/>
            </p:nvSpPr>
            <p:spPr>
              <a:xfrm>
                <a:off x="4007775" y="1596250"/>
                <a:ext cx="25900" cy="16500"/>
              </a:xfrm>
              <a:custGeom>
                <a:avLst/>
                <a:gdLst/>
                <a:ahLst/>
                <a:cxnLst/>
                <a:rect l="l" t="t" r="r" b="b"/>
                <a:pathLst>
                  <a:path w="1036" h="660" extrusionOk="0">
                    <a:moveTo>
                      <a:pt x="815" y="227"/>
                    </a:moveTo>
                    <a:cubicBezTo>
                      <a:pt x="851" y="227"/>
                      <a:pt x="888" y="231"/>
                      <a:pt x="925" y="244"/>
                    </a:cubicBezTo>
                    <a:cubicBezTo>
                      <a:pt x="851" y="355"/>
                      <a:pt x="777" y="503"/>
                      <a:pt x="629" y="540"/>
                    </a:cubicBezTo>
                    <a:cubicBezTo>
                      <a:pt x="602" y="546"/>
                      <a:pt x="576" y="549"/>
                      <a:pt x="551" y="549"/>
                    </a:cubicBezTo>
                    <a:cubicBezTo>
                      <a:pt x="439" y="549"/>
                      <a:pt x="343" y="489"/>
                      <a:pt x="223" y="429"/>
                    </a:cubicBezTo>
                    <a:cubicBezTo>
                      <a:pt x="297" y="318"/>
                      <a:pt x="444" y="318"/>
                      <a:pt x="629" y="244"/>
                    </a:cubicBezTo>
                    <a:cubicBezTo>
                      <a:pt x="679" y="244"/>
                      <a:pt x="744" y="227"/>
                      <a:pt x="815" y="227"/>
                    </a:cubicBezTo>
                    <a:close/>
                    <a:moveTo>
                      <a:pt x="767" y="0"/>
                    </a:moveTo>
                    <a:cubicBezTo>
                      <a:pt x="640" y="0"/>
                      <a:pt x="505" y="36"/>
                      <a:pt x="370" y="59"/>
                    </a:cubicBezTo>
                    <a:cubicBezTo>
                      <a:pt x="370" y="59"/>
                      <a:pt x="297" y="59"/>
                      <a:pt x="297" y="133"/>
                    </a:cubicBezTo>
                    <a:cubicBezTo>
                      <a:pt x="186" y="170"/>
                      <a:pt x="38" y="244"/>
                      <a:pt x="1" y="392"/>
                    </a:cubicBezTo>
                    <a:cubicBezTo>
                      <a:pt x="1" y="429"/>
                      <a:pt x="1" y="503"/>
                      <a:pt x="38" y="503"/>
                    </a:cubicBezTo>
                    <a:cubicBezTo>
                      <a:pt x="168" y="581"/>
                      <a:pt x="318" y="659"/>
                      <a:pt x="472" y="659"/>
                    </a:cubicBezTo>
                    <a:cubicBezTo>
                      <a:pt x="536" y="659"/>
                      <a:pt x="601" y="646"/>
                      <a:pt x="666" y="613"/>
                    </a:cubicBezTo>
                    <a:cubicBezTo>
                      <a:pt x="925" y="577"/>
                      <a:pt x="962" y="281"/>
                      <a:pt x="999" y="133"/>
                    </a:cubicBezTo>
                    <a:cubicBezTo>
                      <a:pt x="1036" y="133"/>
                      <a:pt x="1036" y="133"/>
                      <a:pt x="999" y="59"/>
                    </a:cubicBezTo>
                    <a:cubicBezTo>
                      <a:pt x="926" y="15"/>
                      <a:pt x="848" y="0"/>
                      <a:pt x="7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63"/>
              <p:cNvSpPr/>
              <p:nvPr/>
            </p:nvSpPr>
            <p:spPr>
              <a:xfrm>
                <a:off x="4046600" y="1598175"/>
                <a:ext cx="28675" cy="16550"/>
              </a:xfrm>
              <a:custGeom>
                <a:avLst/>
                <a:gdLst/>
                <a:ahLst/>
                <a:cxnLst/>
                <a:rect l="l" t="t" r="r" b="b"/>
                <a:pathLst>
                  <a:path w="1147" h="662" extrusionOk="0">
                    <a:moveTo>
                      <a:pt x="222" y="167"/>
                    </a:moveTo>
                    <a:cubicBezTo>
                      <a:pt x="222" y="204"/>
                      <a:pt x="222" y="204"/>
                      <a:pt x="296" y="278"/>
                    </a:cubicBezTo>
                    <a:cubicBezTo>
                      <a:pt x="311" y="285"/>
                      <a:pt x="329" y="288"/>
                      <a:pt x="348" y="288"/>
                    </a:cubicBezTo>
                    <a:cubicBezTo>
                      <a:pt x="426" y="288"/>
                      <a:pt x="533" y="241"/>
                      <a:pt x="592" y="241"/>
                    </a:cubicBezTo>
                    <a:cubicBezTo>
                      <a:pt x="666" y="241"/>
                      <a:pt x="723" y="208"/>
                      <a:pt x="797" y="208"/>
                    </a:cubicBezTo>
                    <a:cubicBezTo>
                      <a:pt x="834" y="208"/>
                      <a:pt x="875" y="216"/>
                      <a:pt x="925" y="241"/>
                    </a:cubicBezTo>
                    <a:cubicBezTo>
                      <a:pt x="822" y="395"/>
                      <a:pt x="683" y="460"/>
                      <a:pt x="520" y="460"/>
                    </a:cubicBezTo>
                    <a:cubicBezTo>
                      <a:pt x="450" y="460"/>
                      <a:pt x="375" y="448"/>
                      <a:pt x="296" y="426"/>
                    </a:cubicBezTo>
                    <a:cubicBezTo>
                      <a:pt x="222" y="426"/>
                      <a:pt x="148" y="315"/>
                      <a:pt x="148" y="278"/>
                    </a:cubicBezTo>
                    <a:cubicBezTo>
                      <a:pt x="148" y="241"/>
                      <a:pt x="185" y="241"/>
                      <a:pt x="222" y="167"/>
                    </a:cubicBezTo>
                    <a:close/>
                    <a:moveTo>
                      <a:pt x="814" y="0"/>
                    </a:moveTo>
                    <a:cubicBezTo>
                      <a:pt x="740" y="0"/>
                      <a:pt x="666" y="19"/>
                      <a:pt x="592" y="56"/>
                    </a:cubicBezTo>
                    <a:lnTo>
                      <a:pt x="555" y="56"/>
                    </a:lnTo>
                    <a:cubicBezTo>
                      <a:pt x="483" y="27"/>
                      <a:pt x="401" y="10"/>
                      <a:pt x="322" y="10"/>
                    </a:cubicBezTo>
                    <a:cubicBezTo>
                      <a:pt x="197" y="10"/>
                      <a:pt x="83" y="54"/>
                      <a:pt x="37" y="167"/>
                    </a:cubicBezTo>
                    <a:cubicBezTo>
                      <a:pt x="1" y="315"/>
                      <a:pt x="111" y="463"/>
                      <a:pt x="222" y="536"/>
                    </a:cubicBezTo>
                    <a:cubicBezTo>
                      <a:pt x="333" y="620"/>
                      <a:pt x="486" y="661"/>
                      <a:pt x="617" y="661"/>
                    </a:cubicBezTo>
                    <a:cubicBezTo>
                      <a:pt x="661" y="661"/>
                      <a:pt x="703" y="657"/>
                      <a:pt x="740" y="647"/>
                    </a:cubicBezTo>
                    <a:cubicBezTo>
                      <a:pt x="962" y="610"/>
                      <a:pt x="1110" y="352"/>
                      <a:pt x="1147" y="167"/>
                    </a:cubicBezTo>
                    <a:lnTo>
                      <a:pt x="1036" y="56"/>
                    </a:lnTo>
                    <a:cubicBezTo>
                      <a:pt x="962" y="19"/>
                      <a:pt x="888" y="0"/>
                      <a:pt x="8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63"/>
              <p:cNvSpPr/>
              <p:nvPr/>
            </p:nvSpPr>
            <p:spPr>
              <a:xfrm>
                <a:off x="4080800" y="1598275"/>
                <a:ext cx="29600" cy="1992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797" extrusionOk="0">
                    <a:moveTo>
                      <a:pt x="629" y="200"/>
                    </a:moveTo>
                    <a:cubicBezTo>
                      <a:pt x="777" y="200"/>
                      <a:pt x="851" y="311"/>
                      <a:pt x="888" y="348"/>
                    </a:cubicBezTo>
                    <a:cubicBezTo>
                      <a:pt x="818" y="441"/>
                      <a:pt x="688" y="535"/>
                      <a:pt x="556" y="535"/>
                    </a:cubicBezTo>
                    <a:cubicBezTo>
                      <a:pt x="479" y="535"/>
                      <a:pt x="401" y="503"/>
                      <a:pt x="333" y="422"/>
                    </a:cubicBezTo>
                    <a:cubicBezTo>
                      <a:pt x="296" y="348"/>
                      <a:pt x="259" y="274"/>
                      <a:pt x="296" y="200"/>
                    </a:cubicBezTo>
                    <a:close/>
                    <a:moveTo>
                      <a:pt x="593" y="0"/>
                    </a:moveTo>
                    <a:cubicBezTo>
                      <a:pt x="507" y="0"/>
                      <a:pt x="415" y="28"/>
                      <a:pt x="333" y="89"/>
                    </a:cubicBezTo>
                    <a:cubicBezTo>
                      <a:pt x="296" y="89"/>
                      <a:pt x="185" y="89"/>
                      <a:pt x="148" y="126"/>
                    </a:cubicBezTo>
                    <a:cubicBezTo>
                      <a:pt x="0" y="237"/>
                      <a:pt x="74" y="422"/>
                      <a:pt x="111" y="496"/>
                    </a:cubicBezTo>
                    <a:cubicBezTo>
                      <a:pt x="185" y="643"/>
                      <a:pt x="333" y="717"/>
                      <a:pt x="481" y="791"/>
                    </a:cubicBezTo>
                    <a:cubicBezTo>
                      <a:pt x="500" y="794"/>
                      <a:pt x="520" y="796"/>
                      <a:pt x="540" y="796"/>
                    </a:cubicBezTo>
                    <a:cubicBezTo>
                      <a:pt x="747" y="796"/>
                      <a:pt x="971" y="627"/>
                      <a:pt x="1073" y="459"/>
                    </a:cubicBezTo>
                    <a:cubicBezTo>
                      <a:pt x="1183" y="422"/>
                      <a:pt x="1183" y="311"/>
                      <a:pt x="1183" y="311"/>
                    </a:cubicBezTo>
                    <a:cubicBezTo>
                      <a:pt x="1073" y="163"/>
                      <a:pt x="962" y="89"/>
                      <a:pt x="777" y="52"/>
                    </a:cubicBezTo>
                    <a:cubicBezTo>
                      <a:pt x="727" y="19"/>
                      <a:pt x="662" y="0"/>
                      <a:pt x="5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63"/>
              <p:cNvSpPr/>
              <p:nvPr/>
            </p:nvSpPr>
            <p:spPr>
              <a:xfrm>
                <a:off x="3374950" y="1017950"/>
                <a:ext cx="195500" cy="210875"/>
              </a:xfrm>
              <a:custGeom>
                <a:avLst/>
                <a:gdLst/>
                <a:ahLst/>
                <a:cxnLst/>
                <a:rect l="l" t="t" r="r" b="b"/>
                <a:pathLst>
                  <a:path w="7820" h="8435" extrusionOk="0">
                    <a:moveTo>
                      <a:pt x="7720" y="0"/>
                    </a:moveTo>
                    <a:cubicBezTo>
                      <a:pt x="7707" y="0"/>
                      <a:pt x="7693" y="3"/>
                      <a:pt x="7679" y="10"/>
                    </a:cubicBezTo>
                    <a:cubicBezTo>
                      <a:pt x="4758" y="2450"/>
                      <a:pt x="2429" y="5445"/>
                      <a:pt x="26" y="8366"/>
                    </a:cubicBezTo>
                    <a:cubicBezTo>
                      <a:pt x="0" y="8391"/>
                      <a:pt x="28" y="8434"/>
                      <a:pt x="47" y="8434"/>
                    </a:cubicBezTo>
                    <a:cubicBezTo>
                      <a:pt x="56" y="8434"/>
                      <a:pt x="63" y="8426"/>
                      <a:pt x="63" y="8403"/>
                    </a:cubicBezTo>
                    <a:cubicBezTo>
                      <a:pt x="2614" y="5593"/>
                      <a:pt x="4869" y="2598"/>
                      <a:pt x="7790" y="84"/>
                    </a:cubicBezTo>
                    <a:cubicBezTo>
                      <a:pt x="7820" y="54"/>
                      <a:pt x="7777" y="0"/>
                      <a:pt x="77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63"/>
              <p:cNvSpPr/>
              <p:nvPr/>
            </p:nvSpPr>
            <p:spPr>
              <a:xfrm>
                <a:off x="3391825" y="1065075"/>
                <a:ext cx="206350" cy="203075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8123" extrusionOk="0">
                    <a:moveTo>
                      <a:pt x="8208" y="0"/>
                    </a:moveTo>
                    <a:cubicBezTo>
                      <a:pt x="8202" y="0"/>
                      <a:pt x="8194" y="3"/>
                      <a:pt x="8187" y="11"/>
                    </a:cubicBezTo>
                    <a:cubicBezTo>
                      <a:pt x="5118" y="2303"/>
                      <a:pt x="2530" y="5224"/>
                      <a:pt x="53" y="8070"/>
                    </a:cubicBezTo>
                    <a:cubicBezTo>
                      <a:pt x="1" y="8097"/>
                      <a:pt x="23" y="8123"/>
                      <a:pt x="53" y="8123"/>
                    </a:cubicBezTo>
                    <a:cubicBezTo>
                      <a:pt x="65" y="8123"/>
                      <a:pt x="79" y="8118"/>
                      <a:pt x="90" y="8107"/>
                    </a:cubicBezTo>
                    <a:cubicBezTo>
                      <a:pt x="2715" y="5372"/>
                      <a:pt x="5155" y="2377"/>
                      <a:pt x="8224" y="48"/>
                    </a:cubicBezTo>
                    <a:cubicBezTo>
                      <a:pt x="8253" y="48"/>
                      <a:pt x="8236" y="0"/>
                      <a:pt x="82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63"/>
              <p:cNvSpPr/>
              <p:nvPr/>
            </p:nvSpPr>
            <p:spPr>
              <a:xfrm>
                <a:off x="3365675" y="1062850"/>
                <a:ext cx="290450" cy="298650"/>
              </a:xfrm>
              <a:custGeom>
                <a:avLst/>
                <a:gdLst/>
                <a:ahLst/>
                <a:cxnLst/>
                <a:rect l="l" t="t" r="r" b="b"/>
                <a:pathLst>
                  <a:path w="11618" h="11946" extrusionOk="0">
                    <a:moveTo>
                      <a:pt x="11557" y="0"/>
                    </a:moveTo>
                    <a:cubicBezTo>
                      <a:pt x="11546" y="0"/>
                      <a:pt x="11534" y="7"/>
                      <a:pt x="11525" y="26"/>
                    </a:cubicBezTo>
                    <a:cubicBezTo>
                      <a:pt x="9824" y="2170"/>
                      <a:pt x="7865" y="4130"/>
                      <a:pt x="5905" y="6052"/>
                    </a:cubicBezTo>
                    <a:cubicBezTo>
                      <a:pt x="3909" y="7975"/>
                      <a:pt x="1765" y="9823"/>
                      <a:pt x="27" y="11893"/>
                    </a:cubicBezTo>
                    <a:cubicBezTo>
                      <a:pt x="1" y="11920"/>
                      <a:pt x="30" y="11946"/>
                      <a:pt x="50" y="11946"/>
                    </a:cubicBezTo>
                    <a:cubicBezTo>
                      <a:pt x="58" y="11946"/>
                      <a:pt x="64" y="11941"/>
                      <a:pt x="64" y="11930"/>
                    </a:cubicBezTo>
                    <a:cubicBezTo>
                      <a:pt x="2060" y="9971"/>
                      <a:pt x="3983" y="8048"/>
                      <a:pt x="6016" y="6163"/>
                    </a:cubicBezTo>
                    <a:cubicBezTo>
                      <a:pt x="8013" y="4241"/>
                      <a:pt x="10009" y="2281"/>
                      <a:pt x="11562" y="63"/>
                    </a:cubicBezTo>
                    <a:cubicBezTo>
                      <a:pt x="11617" y="63"/>
                      <a:pt x="11590" y="0"/>
                      <a:pt x="115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63"/>
              <p:cNvSpPr/>
              <p:nvPr/>
            </p:nvSpPr>
            <p:spPr>
              <a:xfrm>
                <a:off x="3361725" y="1027175"/>
                <a:ext cx="421475" cy="406975"/>
              </a:xfrm>
              <a:custGeom>
                <a:avLst/>
                <a:gdLst/>
                <a:ahLst/>
                <a:cxnLst/>
                <a:rect l="l" t="t" r="r" b="b"/>
                <a:pathLst>
                  <a:path w="16859" h="16279" extrusionOk="0">
                    <a:moveTo>
                      <a:pt x="16839" y="1"/>
                    </a:moveTo>
                    <a:cubicBezTo>
                      <a:pt x="16835" y="1"/>
                      <a:pt x="16829" y="4"/>
                      <a:pt x="16822" y="11"/>
                    </a:cubicBezTo>
                    <a:cubicBezTo>
                      <a:pt x="13458" y="2414"/>
                      <a:pt x="10685" y="5520"/>
                      <a:pt x="7579" y="8255"/>
                    </a:cubicBezTo>
                    <a:cubicBezTo>
                      <a:pt x="6174" y="9512"/>
                      <a:pt x="4695" y="10732"/>
                      <a:pt x="3365" y="12026"/>
                    </a:cubicBezTo>
                    <a:cubicBezTo>
                      <a:pt x="2071" y="13247"/>
                      <a:pt x="777" y="14614"/>
                      <a:pt x="0" y="16204"/>
                    </a:cubicBezTo>
                    <a:cubicBezTo>
                      <a:pt x="0" y="16278"/>
                      <a:pt x="37" y="16278"/>
                      <a:pt x="37" y="16278"/>
                    </a:cubicBezTo>
                    <a:cubicBezTo>
                      <a:pt x="2034" y="13173"/>
                      <a:pt x="4880" y="10917"/>
                      <a:pt x="7616" y="8440"/>
                    </a:cubicBezTo>
                    <a:cubicBezTo>
                      <a:pt x="10722" y="5668"/>
                      <a:pt x="13531" y="2636"/>
                      <a:pt x="16859" y="85"/>
                    </a:cubicBezTo>
                    <a:cubicBezTo>
                      <a:pt x="16859" y="55"/>
                      <a:pt x="16859" y="1"/>
                      <a:pt x="168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63"/>
              <p:cNvSpPr/>
              <p:nvPr/>
            </p:nvSpPr>
            <p:spPr>
              <a:xfrm>
                <a:off x="3420875" y="1059525"/>
                <a:ext cx="417625" cy="365375"/>
              </a:xfrm>
              <a:custGeom>
                <a:avLst/>
                <a:gdLst/>
                <a:ahLst/>
                <a:cxnLst/>
                <a:rect l="l" t="t" r="r" b="b"/>
                <a:pathLst>
                  <a:path w="16705" h="14615" extrusionOk="0">
                    <a:moveTo>
                      <a:pt x="16605" y="1"/>
                    </a:moveTo>
                    <a:cubicBezTo>
                      <a:pt x="16591" y="1"/>
                      <a:pt x="16577" y="4"/>
                      <a:pt x="16563" y="11"/>
                    </a:cubicBezTo>
                    <a:cubicBezTo>
                      <a:pt x="16194" y="344"/>
                      <a:pt x="15713" y="602"/>
                      <a:pt x="15269" y="935"/>
                    </a:cubicBezTo>
                    <a:cubicBezTo>
                      <a:pt x="14530" y="1490"/>
                      <a:pt x="13864" y="2044"/>
                      <a:pt x="13162" y="2636"/>
                    </a:cubicBezTo>
                    <a:cubicBezTo>
                      <a:pt x="11572" y="3930"/>
                      <a:pt x="10056" y="5335"/>
                      <a:pt x="8578" y="6666"/>
                    </a:cubicBezTo>
                    <a:cubicBezTo>
                      <a:pt x="7062" y="8034"/>
                      <a:pt x="5472" y="9402"/>
                      <a:pt x="3956" y="10732"/>
                    </a:cubicBezTo>
                    <a:cubicBezTo>
                      <a:pt x="3217" y="11435"/>
                      <a:pt x="2477" y="12063"/>
                      <a:pt x="1701" y="12766"/>
                    </a:cubicBezTo>
                    <a:cubicBezTo>
                      <a:pt x="1036" y="13320"/>
                      <a:pt x="444" y="13838"/>
                      <a:pt x="0" y="14577"/>
                    </a:cubicBezTo>
                    <a:cubicBezTo>
                      <a:pt x="0" y="14614"/>
                      <a:pt x="37" y="14614"/>
                      <a:pt x="37" y="14614"/>
                    </a:cubicBezTo>
                    <a:cubicBezTo>
                      <a:pt x="592" y="13912"/>
                      <a:pt x="1294" y="13320"/>
                      <a:pt x="1960" y="12729"/>
                    </a:cubicBezTo>
                    <a:cubicBezTo>
                      <a:pt x="2662" y="12100"/>
                      <a:pt x="3365" y="11472"/>
                      <a:pt x="4104" y="10880"/>
                    </a:cubicBezTo>
                    <a:cubicBezTo>
                      <a:pt x="5620" y="9512"/>
                      <a:pt x="7173" y="8181"/>
                      <a:pt x="8725" y="6814"/>
                    </a:cubicBezTo>
                    <a:cubicBezTo>
                      <a:pt x="10241" y="5409"/>
                      <a:pt x="11794" y="4041"/>
                      <a:pt x="13384" y="2673"/>
                    </a:cubicBezTo>
                    <a:cubicBezTo>
                      <a:pt x="14086" y="2118"/>
                      <a:pt x="14752" y="1527"/>
                      <a:pt x="15454" y="1009"/>
                    </a:cubicBezTo>
                    <a:cubicBezTo>
                      <a:pt x="15861" y="713"/>
                      <a:pt x="16304" y="418"/>
                      <a:pt x="16674" y="85"/>
                    </a:cubicBezTo>
                    <a:cubicBezTo>
                      <a:pt x="16704" y="55"/>
                      <a:pt x="16661" y="1"/>
                      <a:pt x="166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63"/>
              <p:cNvSpPr/>
              <p:nvPr/>
            </p:nvSpPr>
            <p:spPr>
              <a:xfrm>
                <a:off x="3553575" y="1176000"/>
                <a:ext cx="218800" cy="193825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7753" extrusionOk="0">
                    <a:moveTo>
                      <a:pt x="8634" y="1"/>
                    </a:moveTo>
                    <a:cubicBezTo>
                      <a:pt x="8621" y="1"/>
                      <a:pt x="8606" y="4"/>
                      <a:pt x="8593" y="10"/>
                    </a:cubicBezTo>
                    <a:cubicBezTo>
                      <a:pt x="7078" y="1119"/>
                      <a:pt x="5599" y="2376"/>
                      <a:pt x="4194" y="3633"/>
                    </a:cubicBezTo>
                    <a:cubicBezTo>
                      <a:pt x="2752" y="4927"/>
                      <a:pt x="1384" y="6258"/>
                      <a:pt x="53" y="7700"/>
                    </a:cubicBezTo>
                    <a:cubicBezTo>
                      <a:pt x="1" y="7726"/>
                      <a:pt x="22" y="7752"/>
                      <a:pt x="53" y="7752"/>
                    </a:cubicBezTo>
                    <a:cubicBezTo>
                      <a:pt x="65" y="7752"/>
                      <a:pt x="79" y="7748"/>
                      <a:pt x="90" y="7737"/>
                    </a:cubicBezTo>
                    <a:cubicBezTo>
                      <a:pt x="1458" y="6443"/>
                      <a:pt x="2752" y="5075"/>
                      <a:pt x="4157" y="3855"/>
                    </a:cubicBezTo>
                    <a:cubicBezTo>
                      <a:pt x="5599" y="2561"/>
                      <a:pt x="7078" y="1304"/>
                      <a:pt x="8630" y="158"/>
                    </a:cubicBezTo>
                    <a:cubicBezTo>
                      <a:pt x="8752" y="67"/>
                      <a:pt x="8698" y="1"/>
                      <a:pt x="863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63"/>
              <p:cNvSpPr/>
              <p:nvPr/>
            </p:nvSpPr>
            <p:spPr>
              <a:xfrm>
                <a:off x="3644825" y="1210200"/>
                <a:ext cx="157500" cy="152650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6106" extrusionOk="0">
                    <a:moveTo>
                      <a:pt x="6240" y="0"/>
                    </a:moveTo>
                    <a:cubicBezTo>
                      <a:pt x="6226" y="0"/>
                      <a:pt x="6212" y="13"/>
                      <a:pt x="6200" y="47"/>
                    </a:cubicBezTo>
                    <a:cubicBezTo>
                      <a:pt x="4167" y="2081"/>
                      <a:pt x="1801" y="3781"/>
                      <a:pt x="26" y="6036"/>
                    </a:cubicBezTo>
                    <a:cubicBezTo>
                      <a:pt x="1" y="6062"/>
                      <a:pt x="10" y="6105"/>
                      <a:pt x="43" y="6105"/>
                    </a:cubicBezTo>
                    <a:cubicBezTo>
                      <a:pt x="58" y="6105"/>
                      <a:pt x="77" y="6096"/>
                      <a:pt x="100" y="6073"/>
                    </a:cubicBezTo>
                    <a:cubicBezTo>
                      <a:pt x="2023" y="3966"/>
                      <a:pt x="4241" y="2154"/>
                      <a:pt x="6274" y="121"/>
                    </a:cubicBezTo>
                    <a:cubicBezTo>
                      <a:pt x="6300" y="70"/>
                      <a:pt x="6272" y="0"/>
                      <a:pt x="62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63"/>
              <p:cNvSpPr/>
              <p:nvPr/>
            </p:nvSpPr>
            <p:spPr>
              <a:xfrm>
                <a:off x="3718725" y="1294025"/>
                <a:ext cx="8610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2994" extrusionOk="0">
                    <a:moveTo>
                      <a:pt x="3328" y="1"/>
                    </a:moveTo>
                    <a:cubicBezTo>
                      <a:pt x="3312" y="1"/>
                      <a:pt x="3296" y="7"/>
                      <a:pt x="3281" y="22"/>
                    </a:cubicBezTo>
                    <a:cubicBezTo>
                      <a:pt x="2172" y="872"/>
                      <a:pt x="730" y="1685"/>
                      <a:pt x="28" y="2905"/>
                    </a:cubicBezTo>
                    <a:cubicBezTo>
                      <a:pt x="1" y="2959"/>
                      <a:pt x="53" y="2994"/>
                      <a:pt x="97" y="2994"/>
                    </a:cubicBezTo>
                    <a:cubicBezTo>
                      <a:pt x="114" y="2994"/>
                      <a:pt x="129" y="2989"/>
                      <a:pt x="139" y="2979"/>
                    </a:cubicBezTo>
                    <a:cubicBezTo>
                      <a:pt x="656" y="2425"/>
                      <a:pt x="1100" y="1907"/>
                      <a:pt x="1692" y="1389"/>
                    </a:cubicBezTo>
                    <a:cubicBezTo>
                      <a:pt x="2246" y="946"/>
                      <a:pt x="2801" y="576"/>
                      <a:pt x="3355" y="95"/>
                    </a:cubicBezTo>
                    <a:cubicBezTo>
                      <a:pt x="3444" y="95"/>
                      <a:pt x="3391" y="1"/>
                      <a:pt x="33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8" name="Google Shape;2718;p63"/>
            <p:cNvGrpSpPr/>
            <p:nvPr/>
          </p:nvGrpSpPr>
          <p:grpSpPr>
            <a:xfrm>
              <a:off x="1010350" y="1613450"/>
              <a:ext cx="3450300" cy="1722322"/>
              <a:chOff x="1010350" y="1613450"/>
              <a:chExt cx="3450300" cy="1722322"/>
            </a:xfrm>
          </p:grpSpPr>
          <p:sp>
            <p:nvSpPr>
              <p:cNvPr id="2719" name="Google Shape;2719;p63"/>
              <p:cNvSpPr/>
              <p:nvPr/>
            </p:nvSpPr>
            <p:spPr>
              <a:xfrm rot="5400000">
                <a:off x="2711442" y="-52083"/>
                <a:ext cx="53050" cy="3384116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42898" extrusionOk="0">
                    <a:moveTo>
                      <a:pt x="1133" y="0"/>
                    </a:moveTo>
                    <a:cubicBezTo>
                      <a:pt x="701" y="0"/>
                      <a:pt x="284" y="270"/>
                      <a:pt x="284" y="824"/>
                    </a:cubicBezTo>
                    <a:cubicBezTo>
                      <a:pt x="299" y="14132"/>
                      <a:pt x="299" y="27455"/>
                      <a:pt x="314" y="40778"/>
                    </a:cubicBezTo>
                    <a:cubicBezTo>
                      <a:pt x="105" y="40957"/>
                      <a:pt x="0" y="41211"/>
                      <a:pt x="120" y="41569"/>
                    </a:cubicBezTo>
                    <a:cubicBezTo>
                      <a:pt x="195" y="41794"/>
                      <a:pt x="284" y="42003"/>
                      <a:pt x="344" y="42227"/>
                    </a:cubicBezTo>
                    <a:cubicBezTo>
                      <a:pt x="497" y="42663"/>
                      <a:pt x="922" y="42897"/>
                      <a:pt x="1318" y="42897"/>
                    </a:cubicBezTo>
                    <a:cubicBezTo>
                      <a:pt x="1736" y="42897"/>
                      <a:pt x="2121" y="42637"/>
                      <a:pt x="2121" y="42077"/>
                    </a:cubicBezTo>
                    <a:cubicBezTo>
                      <a:pt x="2091" y="28381"/>
                      <a:pt x="2091" y="14655"/>
                      <a:pt x="2076" y="914"/>
                    </a:cubicBezTo>
                    <a:cubicBezTo>
                      <a:pt x="2076" y="311"/>
                      <a:pt x="1596" y="0"/>
                      <a:pt x="1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63"/>
              <p:cNvSpPr/>
              <p:nvPr/>
            </p:nvSpPr>
            <p:spPr>
              <a:xfrm rot="5400000">
                <a:off x="2711442" y="1617167"/>
                <a:ext cx="53050" cy="3384116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42898" extrusionOk="0">
                    <a:moveTo>
                      <a:pt x="1133" y="0"/>
                    </a:moveTo>
                    <a:cubicBezTo>
                      <a:pt x="701" y="0"/>
                      <a:pt x="284" y="270"/>
                      <a:pt x="284" y="824"/>
                    </a:cubicBezTo>
                    <a:cubicBezTo>
                      <a:pt x="299" y="14132"/>
                      <a:pt x="299" y="27455"/>
                      <a:pt x="314" y="40778"/>
                    </a:cubicBezTo>
                    <a:cubicBezTo>
                      <a:pt x="105" y="40957"/>
                      <a:pt x="0" y="41211"/>
                      <a:pt x="120" y="41569"/>
                    </a:cubicBezTo>
                    <a:cubicBezTo>
                      <a:pt x="195" y="41794"/>
                      <a:pt x="284" y="42003"/>
                      <a:pt x="344" y="42227"/>
                    </a:cubicBezTo>
                    <a:cubicBezTo>
                      <a:pt x="497" y="42663"/>
                      <a:pt x="922" y="42897"/>
                      <a:pt x="1318" y="42897"/>
                    </a:cubicBezTo>
                    <a:cubicBezTo>
                      <a:pt x="1736" y="42897"/>
                      <a:pt x="2121" y="42637"/>
                      <a:pt x="2121" y="42077"/>
                    </a:cubicBezTo>
                    <a:cubicBezTo>
                      <a:pt x="2091" y="28381"/>
                      <a:pt x="2091" y="14655"/>
                      <a:pt x="2076" y="914"/>
                    </a:cubicBezTo>
                    <a:cubicBezTo>
                      <a:pt x="2076" y="311"/>
                      <a:pt x="1596" y="0"/>
                      <a:pt x="1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63"/>
              <p:cNvSpPr/>
              <p:nvPr/>
            </p:nvSpPr>
            <p:spPr>
              <a:xfrm>
                <a:off x="1010350" y="1617171"/>
                <a:ext cx="53050" cy="17186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42898" extrusionOk="0">
                    <a:moveTo>
                      <a:pt x="1133" y="0"/>
                    </a:moveTo>
                    <a:cubicBezTo>
                      <a:pt x="701" y="0"/>
                      <a:pt x="284" y="270"/>
                      <a:pt x="284" y="824"/>
                    </a:cubicBezTo>
                    <a:cubicBezTo>
                      <a:pt x="299" y="14132"/>
                      <a:pt x="299" y="27455"/>
                      <a:pt x="314" y="40778"/>
                    </a:cubicBezTo>
                    <a:cubicBezTo>
                      <a:pt x="105" y="40957"/>
                      <a:pt x="0" y="41211"/>
                      <a:pt x="120" y="41569"/>
                    </a:cubicBezTo>
                    <a:cubicBezTo>
                      <a:pt x="195" y="41794"/>
                      <a:pt x="284" y="42003"/>
                      <a:pt x="344" y="42227"/>
                    </a:cubicBezTo>
                    <a:cubicBezTo>
                      <a:pt x="497" y="42663"/>
                      <a:pt x="922" y="42897"/>
                      <a:pt x="1318" y="42897"/>
                    </a:cubicBezTo>
                    <a:cubicBezTo>
                      <a:pt x="1736" y="42897"/>
                      <a:pt x="2121" y="42637"/>
                      <a:pt x="2121" y="42077"/>
                    </a:cubicBezTo>
                    <a:cubicBezTo>
                      <a:pt x="2091" y="28381"/>
                      <a:pt x="2091" y="14655"/>
                      <a:pt x="2076" y="914"/>
                    </a:cubicBezTo>
                    <a:cubicBezTo>
                      <a:pt x="2076" y="311"/>
                      <a:pt x="1596" y="0"/>
                      <a:pt x="1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63"/>
              <p:cNvSpPr/>
              <p:nvPr/>
            </p:nvSpPr>
            <p:spPr>
              <a:xfrm>
                <a:off x="4407600" y="1617171"/>
                <a:ext cx="53050" cy="1718601"/>
              </a:xfrm>
              <a:custGeom>
                <a:avLst/>
                <a:gdLst/>
                <a:ahLst/>
                <a:cxnLst/>
                <a:rect l="l" t="t" r="r" b="b"/>
                <a:pathLst>
                  <a:path w="2122" h="42898" extrusionOk="0">
                    <a:moveTo>
                      <a:pt x="1133" y="0"/>
                    </a:moveTo>
                    <a:cubicBezTo>
                      <a:pt x="701" y="0"/>
                      <a:pt x="284" y="270"/>
                      <a:pt x="284" y="824"/>
                    </a:cubicBezTo>
                    <a:cubicBezTo>
                      <a:pt x="299" y="14132"/>
                      <a:pt x="299" y="27455"/>
                      <a:pt x="314" y="40778"/>
                    </a:cubicBezTo>
                    <a:cubicBezTo>
                      <a:pt x="105" y="40957"/>
                      <a:pt x="0" y="41211"/>
                      <a:pt x="120" y="41569"/>
                    </a:cubicBezTo>
                    <a:cubicBezTo>
                      <a:pt x="195" y="41794"/>
                      <a:pt x="284" y="42003"/>
                      <a:pt x="344" y="42227"/>
                    </a:cubicBezTo>
                    <a:cubicBezTo>
                      <a:pt x="497" y="42663"/>
                      <a:pt x="922" y="42897"/>
                      <a:pt x="1318" y="42897"/>
                    </a:cubicBezTo>
                    <a:cubicBezTo>
                      <a:pt x="1736" y="42897"/>
                      <a:pt x="2121" y="42637"/>
                      <a:pt x="2121" y="42077"/>
                    </a:cubicBezTo>
                    <a:cubicBezTo>
                      <a:pt x="2091" y="28381"/>
                      <a:pt x="2091" y="14655"/>
                      <a:pt x="2076" y="914"/>
                    </a:cubicBezTo>
                    <a:cubicBezTo>
                      <a:pt x="2076" y="311"/>
                      <a:pt x="1596" y="0"/>
                      <a:pt x="113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23" name="Google Shape;2723;p63"/>
          <p:cNvSpPr/>
          <p:nvPr/>
        </p:nvSpPr>
        <p:spPr>
          <a:xfrm>
            <a:off x="-12" y="635238"/>
            <a:ext cx="1480375" cy="226525"/>
          </a:xfrm>
          <a:custGeom>
            <a:avLst/>
            <a:gdLst/>
            <a:ahLst/>
            <a:cxnLst/>
            <a:rect l="l" t="t" r="r" b="b"/>
            <a:pathLst>
              <a:path w="59215" h="9061" extrusionOk="0">
                <a:moveTo>
                  <a:pt x="28164" y="6570"/>
                </a:moveTo>
                <a:cubicBezTo>
                  <a:pt x="28206" y="6570"/>
                  <a:pt x="28227" y="6591"/>
                  <a:pt x="28227" y="6591"/>
                </a:cubicBezTo>
                <a:cubicBezTo>
                  <a:pt x="28227" y="6591"/>
                  <a:pt x="28206" y="6591"/>
                  <a:pt x="28164" y="6570"/>
                </a:cubicBezTo>
                <a:close/>
                <a:moveTo>
                  <a:pt x="2951" y="8035"/>
                </a:moveTo>
                <a:cubicBezTo>
                  <a:pt x="2951" y="8042"/>
                  <a:pt x="2951" y="8044"/>
                  <a:pt x="2950" y="8044"/>
                </a:cubicBezTo>
                <a:cubicBezTo>
                  <a:pt x="2949" y="8044"/>
                  <a:pt x="2944" y="8035"/>
                  <a:pt x="2930" y="8035"/>
                </a:cubicBezTo>
                <a:close/>
                <a:moveTo>
                  <a:pt x="48272" y="0"/>
                </a:moveTo>
                <a:cubicBezTo>
                  <a:pt x="48146" y="0"/>
                  <a:pt x="48020" y="21"/>
                  <a:pt x="47895" y="105"/>
                </a:cubicBezTo>
                <a:cubicBezTo>
                  <a:pt x="47686" y="209"/>
                  <a:pt x="47497" y="356"/>
                  <a:pt x="47372" y="565"/>
                </a:cubicBezTo>
                <a:cubicBezTo>
                  <a:pt x="47288" y="691"/>
                  <a:pt x="47225" y="816"/>
                  <a:pt x="47163" y="942"/>
                </a:cubicBezTo>
                <a:cubicBezTo>
                  <a:pt x="47058" y="1130"/>
                  <a:pt x="46974" y="1318"/>
                  <a:pt x="46870" y="1486"/>
                </a:cubicBezTo>
                <a:cubicBezTo>
                  <a:pt x="46702" y="1800"/>
                  <a:pt x="46535" y="2093"/>
                  <a:pt x="46367" y="2406"/>
                </a:cubicBezTo>
                <a:cubicBezTo>
                  <a:pt x="46221" y="2678"/>
                  <a:pt x="46095" y="2950"/>
                  <a:pt x="45928" y="3222"/>
                </a:cubicBezTo>
                <a:cubicBezTo>
                  <a:pt x="45635" y="3746"/>
                  <a:pt x="45342" y="4269"/>
                  <a:pt x="44987" y="4771"/>
                </a:cubicBezTo>
                <a:cubicBezTo>
                  <a:pt x="44903" y="4855"/>
                  <a:pt x="44861" y="4917"/>
                  <a:pt x="44777" y="5022"/>
                </a:cubicBezTo>
                <a:cubicBezTo>
                  <a:pt x="44715" y="4562"/>
                  <a:pt x="44673" y="4080"/>
                  <a:pt x="44652" y="3578"/>
                </a:cubicBezTo>
                <a:cubicBezTo>
                  <a:pt x="44610" y="3181"/>
                  <a:pt x="44589" y="2720"/>
                  <a:pt x="44568" y="2302"/>
                </a:cubicBezTo>
                <a:cubicBezTo>
                  <a:pt x="44568" y="2134"/>
                  <a:pt x="44547" y="1946"/>
                  <a:pt x="44526" y="1758"/>
                </a:cubicBezTo>
                <a:lnTo>
                  <a:pt x="44526" y="1486"/>
                </a:lnTo>
                <a:cubicBezTo>
                  <a:pt x="44526" y="1360"/>
                  <a:pt x="44484" y="1256"/>
                  <a:pt x="44484" y="1130"/>
                </a:cubicBezTo>
                <a:cubicBezTo>
                  <a:pt x="44463" y="963"/>
                  <a:pt x="44422" y="816"/>
                  <a:pt x="44338" y="691"/>
                </a:cubicBezTo>
                <a:cubicBezTo>
                  <a:pt x="44254" y="565"/>
                  <a:pt x="44150" y="481"/>
                  <a:pt x="44024" y="377"/>
                </a:cubicBezTo>
                <a:cubicBezTo>
                  <a:pt x="43940" y="314"/>
                  <a:pt x="43815" y="293"/>
                  <a:pt x="43710" y="251"/>
                </a:cubicBezTo>
                <a:cubicBezTo>
                  <a:pt x="43637" y="230"/>
                  <a:pt x="43569" y="220"/>
                  <a:pt x="43504" y="220"/>
                </a:cubicBezTo>
                <a:cubicBezTo>
                  <a:pt x="43438" y="220"/>
                  <a:pt x="43375" y="230"/>
                  <a:pt x="43313" y="251"/>
                </a:cubicBezTo>
                <a:cubicBezTo>
                  <a:pt x="43103" y="293"/>
                  <a:pt x="42978" y="419"/>
                  <a:pt x="42873" y="586"/>
                </a:cubicBezTo>
                <a:cubicBezTo>
                  <a:pt x="42706" y="795"/>
                  <a:pt x="42580" y="1025"/>
                  <a:pt x="42476" y="1235"/>
                </a:cubicBezTo>
                <a:cubicBezTo>
                  <a:pt x="42413" y="1360"/>
                  <a:pt x="42350" y="1465"/>
                  <a:pt x="42287" y="1611"/>
                </a:cubicBezTo>
                <a:cubicBezTo>
                  <a:pt x="42183" y="1821"/>
                  <a:pt x="42057" y="2009"/>
                  <a:pt x="41953" y="2239"/>
                </a:cubicBezTo>
                <a:cubicBezTo>
                  <a:pt x="41576" y="2909"/>
                  <a:pt x="41220" y="3557"/>
                  <a:pt x="40781" y="4185"/>
                </a:cubicBezTo>
                <a:cubicBezTo>
                  <a:pt x="40613" y="4373"/>
                  <a:pt x="40467" y="4562"/>
                  <a:pt x="40279" y="4687"/>
                </a:cubicBezTo>
                <a:lnTo>
                  <a:pt x="40258" y="4687"/>
                </a:lnTo>
                <a:cubicBezTo>
                  <a:pt x="40069" y="4122"/>
                  <a:pt x="39902" y="3536"/>
                  <a:pt x="39777" y="2971"/>
                </a:cubicBezTo>
                <a:cubicBezTo>
                  <a:pt x="39756" y="2867"/>
                  <a:pt x="39735" y="2762"/>
                  <a:pt x="39693" y="2616"/>
                </a:cubicBezTo>
                <a:cubicBezTo>
                  <a:pt x="39672" y="2469"/>
                  <a:pt x="39630" y="2302"/>
                  <a:pt x="39588" y="2134"/>
                </a:cubicBezTo>
                <a:lnTo>
                  <a:pt x="39442" y="1570"/>
                </a:lnTo>
                <a:cubicBezTo>
                  <a:pt x="39379" y="1423"/>
                  <a:pt x="39337" y="1256"/>
                  <a:pt x="39233" y="1130"/>
                </a:cubicBezTo>
                <a:cubicBezTo>
                  <a:pt x="39170" y="1046"/>
                  <a:pt x="39128" y="1005"/>
                  <a:pt x="39065" y="942"/>
                </a:cubicBezTo>
                <a:cubicBezTo>
                  <a:pt x="39002" y="879"/>
                  <a:pt x="38835" y="774"/>
                  <a:pt x="38709" y="733"/>
                </a:cubicBezTo>
                <a:cubicBezTo>
                  <a:pt x="38626" y="712"/>
                  <a:pt x="38542" y="712"/>
                  <a:pt x="38437" y="712"/>
                </a:cubicBezTo>
                <a:cubicBezTo>
                  <a:pt x="38333" y="712"/>
                  <a:pt x="38249" y="733"/>
                  <a:pt x="38103" y="774"/>
                </a:cubicBezTo>
                <a:cubicBezTo>
                  <a:pt x="37977" y="795"/>
                  <a:pt x="37852" y="900"/>
                  <a:pt x="37747" y="984"/>
                </a:cubicBezTo>
                <a:cubicBezTo>
                  <a:pt x="37663" y="1025"/>
                  <a:pt x="37642" y="1088"/>
                  <a:pt x="37580" y="1151"/>
                </a:cubicBezTo>
                <a:cubicBezTo>
                  <a:pt x="37475" y="1298"/>
                  <a:pt x="37349" y="1444"/>
                  <a:pt x="37245" y="1611"/>
                </a:cubicBezTo>
                <a:cubicBezTo>
                  <a:pt x="37161" y="1716"/>
                  <a:pt x="37098" y="1842"/>
                  <a:pt x="37015" y="1967"/>
                </a:cubicBezTo>
                <a:cubicBezTo>
                  <a:pt x="36931" y="2072"/>
                  <a:pt x="36847" y="2197"/>
                  <a:pt x="36805" y="2302"/>
                </a:cubicBezTo>
                <a:cubicBezTo>
                  <a:pt x="36680" y="2511"/>
                  <a:pt x="36533" y="2699"/>
                  <a:pt x="36429" y="2909"/>
                </a:cubicBezTo>
                <a:cubicBezTo>
                  <a:pt x="36261" y="3202"/>
                  <a:pt x="36094" y="3453"/>
                  <a:pt x="35906" y="3746"/>
                </a:cubicBezTo>
                <a:cubicBezTo>
                  <a:pt x="35759" y="3976"/>
                  <a:pt x="35634" y="4248"/>
                  <a:pt x="35466" y="4478"/>
                </a:cubicBezTo>
                <a:cubicBezTo>
                  <a:pt x="35278" y="4771"/>
                  <a:pt x="35111" y="5022"/>
                  <a:pt x="34901" y="5294"/>
                </a:cubicBezTo>
                <a:cubicBezTo>
                  <a:pt x="34692" y="5524"/>
                  <a:pt x="34483" y="5754"/>
                  <a:pt x="34232" y="5943"/>
                </a:cubicBezTo>
                <a:lnTo>
                  <a:pt x="34002" y="6110"/>
                </a:lnTo>
                <a:cubicBezTo>
                  <a:pt x="33981" y="6110"/>
                  <a:pt x="33960" y="6131"/>
                  <a:pt x="33897" y="6131"/>
                </a:cubicBezTo>
                <a:lnTo>
                  <a:pt x="33876" y="6131"/>
                </a:lnTo>
                <a:cubicBezTo>
                  <a:pt x="33771" y="5963"/>
                  <a:pt x="33688" y="5817"/>
                  <a:pt x="33604" y="5629"/>
                </a:cubicBezTo>
                <a:cubicBezTo>
                  <a:pt x="33437" y="5147"/>
                  <a:pt x="33290" y="4666"/>
                  <a:pt x="33227" y="4164"/>
                </a:cubicBezTo>
                <a:cubicBezTo>
                  <a:pt x="33165" y="3850"/>
                  <a:pt x="33123" y="3557"/>
                  <a:pt x="33060" y="3243"/>
                </a:cubicBezTo>
                <a:cubicBezTo>
                  <a:pt x="33039" y="3013"/>
                  <a:pt x="32976" y="2783"/>
                  <a:pt x="32955" y="2553"/>
                </a:cubicBezTo>
                <a:cubicBezTo>
                  <a:pt x="32955" y="2469"/>
                  <a:pt x="32935" y="2386"/>
                  <a:pt x="32935" y="2281"/>
                </a:cubicBezTo>
                <a:cubicBezTo>
                  <a:pt x="32914" y="2176"/>
                  <a:pt x="32872" y="2093"/>
                  <a:pt x="32830" y="1967"/>
                </a:cubicBezTo>
                <a:cubicBezTo>
                  <a:pt x="32746" y="1758"/>
                  <a:pt x="32537" y="1611"/>
                  <a:pt x="32328" y="1549"/>
                </a:cubicBezTo>
                <a:cubicBezTo>
                  <a:pt x="32265" y="1538"/>
                  <a:pt x="32202" y="1533"/>
                  <a:pt x="32137" y="1533"/>
                </a:cubicBezTo>
                <a:cubicBezTo>
                  <a:pt x="32071" y="1533"/>
                  <a:pt x="32003" y="1538"/>
                  <a:pt x="31930" y="1549"/>
                </a:cubicBezTo>
                <a:lnTo>
                  <a:pt x="31888" y="1549"/>
                </a:lnTo>
                <a:cubicBezTo>
                  <a:pt x="31784" y="1570"/>
                  <a:pt x="31679" y="1632"/>
                  <a:pt x="31595" y="1716"/>
                </a:cubicBezTo>
                <a:cubicBezTo>
                  <a:pt x="31449" y="1821"/>
                  <a:pt x="31386" y="1988"/>
                  <a:pt x="31302" y="2155"/>
                </a:cubicBezTo>
                <a:cubicBezTo>
                  <a:pt x="31156" y="2448"/>
                  <a:pt x="30989" y="2699"/>
                  <a:pt x="30821" y="2992"/>
                </a:cubicBezTo>
                <a:cubicBezTo>
                  <a:pt x="30319" y="3829"/>
                  <a:pt x="29817" y="4687"/>
                  <a:pt x="29210" y="5482"/>
                </a:cubicBezTo>
                <a:cubicBezTo>
                  <a:pt x="28980" y="5754"/>
                  <a:pt x="28750" y="6026"/>
                  <a:pt x="28457" y="6277"/>
                </a:cubicBezTo>
                <a:cubicBezTo>
                  <a:pt x="28352" y="6361"/>
                  <a:pt x="28248" y="6424"/>
                  <a:pt x="28143" y="6466"/>
                </a:cubicBezTo>
                <a:cubicBezTo>
                  <a:pt x="28080" y="6340"/>
                  <a:pt x="28059" y="6194"/>
                  <a:pt x="28017" y="6089"/>
                </a:cubicBezTo>
                <a:cubicBezTo>
                  <a:pt x="27955" y="5943"/>
                  <a:pt x="27934" y="5796"/>
                  <a:pt x="27871" y="5650"/>
                </a:cubicBezTo>
                <a:cubicBezTo>
                  <a:pt x="27808" y="5419"/>
                  <a:pt x="27787" y="5147"/>
                  <a:pt x="27704" y="4917"/>
                </a:cubicBezTo>
                <a:cubicBezTo>
                  <a:pt x="27641" y="4687"/>
                  <a:pt x="27599" y="4415"/>
                  <a:pt x="27536" y="4185"/>
                </a:cubicBezTo>
                <a:cubicBezTo>
                  <a:pt x="27494" y="3997"/>
                  <a:pt x="27453" y="3787"/>
                  <a:pt x="27411" y="3620"/>
                </a:cubicBezTo>
                <a:cubicBezTo>
                  <a:pt x="27390" y="3432"/>
                  <a:pt x="27327" y="3264"/>
                  <a:pt x="27285" y="3118"/>
                </a:cubicBezTo>
                <a:cubicBezTo>
                  <a:pt x="27243" y="2992"/>
                  <a:pt x="27222" y="2846"/>
                  <a:pt x="27181" y="2720"/>
                </a:cubicBezTo>
                <a:cubicBezTo>
                  <a:pt x="27097" y="2427"/>
                  <a:pt x="26888" y="2155"/>
                  <a:pt x="26574" y="2051"/>
                </a:cubicBezTo>
                <a:cubicBezTo>
                  <a:pt x="26473" y="2019"/>
                  <a:pt x="26370" y="2003"/>
                  <a:pt x="26270" y="2003"/>
                </a:cubicBezTo>
                <a:cubicBezTo>
                  <a:pt x="26036" y="2003"/>
                  <a:pt x="25814" y="2091"/>
                  <a:pt x="25653" y="2281"/>
                </a:cubicBezTo>
                <a:cubicBezTo>
                  <a:pt x="25590" y="2386"/>
                  <a:pt x="25507" y="2490"/>
                  <a:pt x="25444" y="2595"/>
                </a:cubicBezTo>
                <a:cubicBezTo>
                  <a:pt x="25402" y="2720"/>
                  <a:pt x="25318" y="2846"/>
                  <a:pt x="25256" y="2992"/>
                </a:cubicBezTo>
                <a:cubicBezTo>
                  <a:pt x="25172" y="3160"/>
                  <a:pt x="25088" y="3348"/>
                  <a:pt x="25004" y="3536"/>
                </a:cubicBezTo>
                <a:cubicBezTo>
                  <a:pt x="24586" y="4352"/>
                  <a:pt x="24168" y="5189"/>
                  <a:pt x="23624" y="5943"/>
                </a:cubicBezTo>
                <a:cubicBezTo>
                  <a:pt x="23498" y="6089"/>
                  <a:pt x="23331" y="6256"/>
                  <a:pt x="23163" y="6403"/>
                </a:cubicBezTo>
                <a:cubicBezTo>
                  <a:pt x="23100" y="6466"/>
                  <a:pt x="23038" y="6487"/>
                  <a:pt x="22975" y="6549"/>
                </a:cubicBezTo>
                <a:cubicBezTo>
                  <a:pt x="22933" y="6549"/>
                  <a:pt x="22891" y="6570"/>
                  <a:pt x="22870" y="6570"/>
                </a:cubicBezTo>
                <a:cubicBezTo>
                  <a:pt x="22861" y="6559"/>
                  <a:pt x="22853" y="6548"/>
                  <a:pt x="22844" y="6536"/>
                </a:cubicBezTo>
                <a:lnTo>
                  <a:pt x="22844" y="6536"/>
                </a:lnTo>
                <a:lnTo>
                  <a:pt x="22870" y="6549"/>
                </a:lnTo>
                <a:cubicBezTo>
                  <a:pt x="22870" y="6530"/>
                  <a:pt x="22870" y="6529"/>
                  <a:pt x="22839" y="6528"/>
                </a:cubicBezTo>
                <a:lnTo>
                  <a:pt x="22839" y="6528"/>
                </a:lnTo>
                <a:cubicBezTo>
                  <a:pt x="22841" y="6531"/>
                  <a:pt x="22842" y="6534"/>
                  <a:pt x="22844" y="6536"/>
                </a:cubicBezTo>
                <a:lnTo>
                  <a:pt x="22844" y="6536"/>
                </a:lnTo>
                <a:lnTo>
                  <a:pt x="22828" y="6528"/>
                </a:lnTo>
                <a:cubicBezTo>
                  <a:pt x="22832" y="6528"/>
                  <a:pt x="22836" y="6528"/>
                  <a:pt x="22839" y="6528"/>
                </a:cubicBezTo>
                <a:lnTo>
                  <a:pt x="22839" y="6528"/>
                </a:lnTo>
                <a:cubicBezTo>
                  <a:pt x="22771" y="6433"/>
                  <a:pt x="22718" y="6326"/>
                  <a:pt x="22682" y="6235"/>
                </a:cubicBezTo>
                <a:cubicBezTo>
                  <a:pt x="22515" y="5838"/>
                  <a:pt x="22410" y="5440"/>
                  <a:pt x="22305" y="5043"/>
                </a:cubicBezTo>
                <a:cubicBezTo>
                  <a:pt x="22263" y="4813"/>
                  <a:pt x="22180" y="4562"/>
                  <a:pt x="22117" y="4311"/>
                </a:cubicBezTo>
                <a:cubicBezTo>
                  <a:pt x="22075" y="4038"/>
                  <a:pt x="21991" y="3746"/>
                  <a:pt x="21950" y="3474"/>
                </a:cubicBezTo>
                <a:lnTo>
                  <a:pt x="21866" y="3097"/>
                </a:lnTo>
                <a:cubicBezTo>
                  <a:pt x="21845" y="2909"/>
                  <a:pt x="21803" y="2741"/>
                  <a:pt x="21740" y="2595"/>
                </a:cubicBezTo>
                <a:cubicBezTo>
                  <a:pt x="21699" y="2511"/>
                  <a:pt x="21678" y="2469"/>
                  <a:pt x="21636" y="2386"/>
                </a:cubicBezTo>
                <a:cubicBezTo>
                  <a:pt x="21573" y="2302"/>
                  <a:pt x="21510" y="2197"/>
                  <a:pt x="21427" y="2114"/>
                </a:cubicBezTo>
                <a:cubicBezTo>
                  <a:pt x="21343" y="2009"/>
                  <a:pt x="21155" y="1967"/>
                  <a:pt x="21029" y="1967"/>
                </a:cubicBezTo>
                <a:cubicBezTo>
                  <a:pt x="20820" y="1967"/>
                  <a:pt x="20673" y="2072"/>
                  <a:pt x="20569" y="2218"/>
                </a:cubicBezTo>
                <a:cubicBezTo>
                  <a:pt x="20485" y="2365"/>
                  <a:pt x="20380" y="2469"/>
                  <a:pt x="20318" y="2595"/>
                </a:cubicBezTo>
                <a:cubicBezTo>
                  <a:pt x="20255" y="2741"/>
                  <a:pt x="20171" y="2930"/>
                  <a:pt x="20087" y="3118"/>
                </a:cubicBezTo>
                <a:cubicBezTo>
                  <a:pt x="19962" y="3432"/>
                  <a:pt x="19836" y="3725"/>
                  <a:pt x="19690" y="4038"/>
                </a:cubicBezTo>
                <a:cubicBezTo>
                  <a:pt x="19522" y="4457"/>
                  <a:pt x="19334" y="4875"/>
                  <a:pt x="19125" y="5294"/>
                </a:cubicBezTo>
                <a:cubicBezTo>
                  <a:pt x="18916" y="5671"/>
                  <a:pt x="18706" y="6089"/>
                  <a:pt x="18434" y="6466"/>
                </a:cubicBezTo>
                <a:cubicBezTo>
                  <a:pt x="18309" y="6612"/>
                  <a:pt x="18183" y="6779"/>
                  <a:pt x="18058" y="6905"/>
                </a:cubicBezTo>
                <a:cubicBezTo>
                  <a:pt x="17995" y="6968"/>
                  <a:pt x="17911" y="6989"/>
                  <a:pt x="17870" y="7010"/>
                </a:cubicBezTo>
                <a:lnTo>
                  <a:pt x="17849" y="7010"/>
                </a:lnTo>
                <a:lnTo>
                  <a:pt x="17849" y="6989"/>
                </a:lnTo>
                <a:cubicBezTo>
                  <a:pt x="17807" y="6968"/>
                  <a:pt x="17786" y="6905"/>
                  <a:pt x="17786" y="6884"/>
                </a:cubicBezTo>
                <a:cubicBezTo>
                  <a:pt x="17556" y="6298"/>
                  <a:pt x="17430" y="5712"/>
                  <a:pt x="17284" y="5106"/>
                </a:cubicBezTo>
                <a:cubicBezTo>
                  <a:pt x="17242" y="4834"/>
                  <a:pt x="17158" y="4562"/>
                  <a:pt x="17116" y="4290"/>
                </a:cubicBezTo>
                <a:cubicBezTo>
                  <a:pt x="17053" y="4101"/>
                  <a:pt x="17033" y="3955"/>
                  <a:pt x="16970" y="3766"/>
                </a:cubicBezTo>
                <a:cubicBezTo>
                  <a:pt x="16949" y="3641"/>
                  <a:pt x="16865" y="3515"/>
                  <a:pt x="16823" y="3411"/>
                </a:cubicBezTo>
                <a:cubicBezTo>
                  <a:pt x="16740" y="3264"/>
                  <a:pt x="16635" y="3160"/>
                  <a:pt x="16530" y="3055"/>
                </a:cubicBezTo>
                <a:cubicBezTo>
                  <a:pt x="16447" y="2950"/>
                  <a:pt x="16321" y="2930"/>
                  <a:pt x="16196" y="2930"/>
                </a:cubicBezTo>
                <a:cubicBezTo>
                  <a:pt x="16007" y="2930"/>
                  <a:pt x="15882" y="3034"/>
                  <a:pt x="15777" y="3160"/>
                </a:cubicBezTo>
                <a:cubicBezTo>
                  <a:pt x="15693" y="3264"/>
                  <a:pt x="15610" y="3411"/>
                  <a:pt x="15547" y="3536"/>
                </a:cubicBezTo>
                <a:cubicBezTo>
                  <a:pt x="15463" y="3683"/>
                  <a:pt x="15401" y="3871"/>
                  <a:pt x="15338" y="4038"/>
                </a:cubicBezTo>
                <a:cubicBezTo>
                  <a:pt x="15149" y="4457"/>
                  <a:pt x="14961" y="4875"/>
                  <a:pt x="14752" y="5252"/>
                </a:cubicBezTo>
                <a:cubicBezTo>
                  <a:pt x="14626" y="5545"/>
                  <a:pt x="14459" y="5859"/>
                  <a:pt x="14333" y="6152"/>
                </a:cubicBezTo>
                <a:cubicBezTo>
                  <a:pt x="14187" y="6445"/>
                  <a:pt x="14040" y="6759"/>
                  <a:pt x="13873" y="7031"/>
                </a:cubicBezTo>
                <a:cubicBezTo>
                  <a:pt x="13706" y="7303"/>
                  <a:pt x="13580" y="7533"/>
                  <a:pt x="13392" y="7763"/>
                </a:cubicBezTo>
                <a:cubicBezTo>
                  <a:pt x="13266" y="7930"/>
                  <a:pt x="13162" y="8056"/>
                  <a:pt x="12994" y="8160"/>
                </a:cubicBezTo>
                <a:cubicBezTo>
                  <a:pt x="12973" y="8181"/>
                  <a:pt x="12952" y="8181"/>
                  <a:pt x="12952" y="8181"/>
                </a:cubicBezTo>
                <a:cubicBezTo>
                  <a:pt x="12932" y="8181"/>
                  <a:pt x="12890" y="8223"/>
                  <a:pt x="12869" y="8223"/>
                </a:cubicBezTo>
                <a:cubicBezTo>
                  <a:pt x="12848" y="8160"/>
                  <a:pt x="12827" y="8140"/>
                  <a:pt x="12785" y="8077"/>
                </a:cubicBezTo>
                <a:cubicBezTo>
                  <a:pt x="12701" y="7826"/>
                  <a:pt x="12660" y="7533"/>
                  <a:pt x="12639" y="7240"/>
                </a:cubicBezTo>
                <a:cubicBezTo>
                  <a:pt x="12597" y="7031"/>
                  <a:pt x="12555" y="6821"/>
                  <a:pt x="12534" y="6612"/>
                </a:cubicBezTo>
                <a:cubicBezTo>
                  <a:pt x="12471" y="6131"/>
                  <a:pt x="12408" y="5650"/>
                  <a:pt x="12367" y="5147"/>
                </a:cubicBezTo>
                <a:cubicBezTo>
                  <a:pt x="12346" y="4792"/>
                  <a:pt x="12325" y="4394"/>
                  <a:pt x="12283" y="4038"/>
                </a:cubicBezTo>
                <a:cubicBezTo>
                  <a:pt x="12283" y="3829"/>
                  <a:pt x="12262" y="3641"/>
                  <a:pt x="12262" y="3432"/>
                </a:cubicBezTo>
                <a:cubicBezTo>
                  <a:pt x="12262" y="3264"/>
                  <a:pt x="12241" y="3097"/>
                  <a:pt x="12220" y="2930"/>
                </a:cubicBezTo>
                <a:cubicBezTo>
                  <a:pt x="12178" y="2741"/>
                  <a:pt x="12074" y="2595"/>
                  <a:pt x="11969" y="2427"/>
                </a:cubicBezTo>
                <a:cubicBezTo>
                  <a:pt x="11927" y="2323"/>
                  <a:pt x="11823" y="2260"/>
                  <a:pt x="11718" y="2218"/>
                </a:cubicBezTo>
                <a:cubicBezTo>
                  <a:pt x="11675" y="2207"/>
                  <a:pt x="11633" y="2202"/>
                  <a:pt x="11593" y="2202"/>
                </a:cubicBezTo>
                <a:cubicBezTo>
                  <a:pt x="11478" y="2202"/>
                  <a:pt x="11377" y="2245"/>
                  <a:pt x="11299" y="2323"/>
                </a:cubicBezTo>
                <a:cubicBezTo>
                  <a:pt x="11174" y="2427"/>
                  <a:pt x="11069" y="2532"/>
                  <a:pt x="10965" y="2678"/>
                </a:cubicBezTo>
                <a:cubicBezTo>
                  <a:pt x="10860" y="2825"/>
                  <a:pt x="10776" y="2992"/>
                  <a:pt x="10672" y="3160"/>
                </a:cubicBezTo>
                <a:cubicBezTo>
                  <a:pt x="10588" y="3306"/>
                  <a:pt x="10546" y="3432"/>
                  <a:pt x="10463" y="3557"/>
                </a:cubicBezTo>
                <a:cubicBezTo>
                  <a:pt x="10337" y="3787"/>
                  <a:pt x="10232" y="3997"/>
                  <a:pt x="10086" y="4248"/>
                </a:cubicBezTo>
                <a:cubicBezTo>
                  <a:pt x="9563" y="5189"/>
                  <a:pt x="9082" y="6131"/>
                  <a:pt x="8412" y="6968"/>
                </a:cubicBezTo>
                <a:cubicBezTo>
                  <a:pt x="8286" y="7114"/>
                  <a:pt x="8182" y="7240"/>
                  <a:pt x="8056" y="7407"/>
                </a:cubicBezTo>
                <a:cubicBezTo>
                  <a:pt x="7994" y="7491"/>
                  <a:pt x="7931" y="7533"/>
                  <a:pt x="7868" y="7616"/>
                </a:cubicBezTo>
                <a:lnTo>
                  <a:pt x="7722" y="6905"/>
                </a:lnTo>
                <a:cubicBezTo>
                  <a:pt x="7659" y="6654"/>
                  <a:pt x="7617" y="6361"/>
                  <a:pt x="7554" y="6089"/>
                </a:cubicBezTo>
                <a:cubicBezTo>
                  <a:pt x="7450" y="5399"/>
                  <a:pt x="7345" y="4708"/>
                  <a:pt x="7240" y="3997"/>
                </a:cubicBezTo>
                <a:cubicBezTo>
                  <a:pt x="7198" y="3725"/>
                  <a:pt x="7157" y="3453"/>
                  <a:pt x="7094" y="3160"/>
                </a:cubicBezTo>
                <a:cubicBezTo>
                  <a:pt x="7052" y="2992"/>
                  <a:pt x="7010" y="2804"/>
                  <a:pt x="6989" y="2616"/>
                </a:cubicBezTo>
                <a:cubicBezTo>
                  <a:pt x="6947" y="2427"/>
                  <a:pt x="6843" y="2218"/>
                  <a:pt x="6675" y="2114"/>
                </a:cubicBezTo>
                <a:cubicBezTo>
                  <a:pt x="6583" y="2074"/>
                  <a:pt x="6481" y="2059"/>
                  <a:pt x="6377" y="2059"/>
                </a:cubicBezTo>
                <a:cubicBezTo>
                  <a:pt x="6317" y="2059"/>
                  <a:pt x="6255" y="2064"/>
                  <a:pt x="6194" y="2072"/>
                </a:cubicBezTo>
                <a:cubicBezTo>
                  <a:pt x="6006" y="2114"/>
                  <a:pt x="5901" y="2281"/>
                  <a:pt x="5859" y="2427"/>
                </a:cubicBezTo>
                <a:cubicBezTo>
                  <a:pt x="5838" y="2532"/>
                  <a:pt x="5797" y="2658"/>
                  <a:pt x="5776" y="2720"/>
                </a:cubicBezTo>
                <a:cubicBezTo>
                  <a:pt x="5755" y="2825"/>
                  <a:pt x="5692" y="2930"/>
                  <a:pt x="5671" y="3034"/>
                </a:cubicBezTo>
                <a:lnTo>
                  <a:pt x="4960" y="4917"/>
                </a:lnTo>
                <a:cubicBezTo>
                  <a:pt x="4918" y="5043"/>
                  <a:pt x="4855" y="5210"/>
                  <a:pt x="4792" y="5336"/>
                </a:cubicBezTo>
                <a:cubicBezTo>
                  <a:pt x="4499" y="6026"/>
                  <a:pt x="4165" y="6717"/>
                  <a:pt x="3683" y="7324"/>
                </a:cubicBezTo>
                <a:cubicBezTo>
                  <a:pt x="3537" y="7533"/>
                  <a:pt x="3349" y="7742"/>
                  <a:pt x="3160" y="7930"/>
                </a:cubicBezTo>
                <a:cubicBezTo>
                  <a:pt x="3139" y="7951"/>
                  <a:pt x="3077" y="7972"/>
                  <a:pt x="3056" y="7972"/>
                </a:cubicBezTo>
                <a:lnTo>
                  <a:pt x="2993" y="7972"/>
                </a:lnTo>
                <a:lnTo>
                  <a:pt x="2993" y="7951"/>
                </a:lnTo>
                <a:lnTo>
                  <a:pt x="2909" y="7721"/>
                </a:lnTo>
                <a:cubicBezTo>
                  <a:pt x="2867" y="7449"/>
                  <a:pt x="2909" y="7198"/>
                  <a:pt x="2909" y="6926"/>
                </a:cubicBezTo>
                <a:lnTo>
                  <a:pt x="2909" y="6382"/>
                </a:lnTo>
                <a:cubicBezTo>
                  <a:pt x="2909" y="5963"/>
                  <a:pt x="2930" y="5566"/>
                  <a:pt x="2930" y="5147"/>
                </a:cubicBezTo>
                <a:cubicBezTo>
                  <a:pt x="2930" y="4792"/>
                  <a:pt x="2951" y="4394"/>
                  <a:pt x="2951" y="4038"/>
                </a:cubicBezTo>
                <a:lnTo>
                  <a:pt x="2951" y="3536"/>
                </a:lnTo>
                <a:cubicBezTo>
                  <a:pt x="2951" y="3243"/>
                  <a:pt x="2993" y="2992"/>
                  <a:pt x="2951" y="2720"/>
                </a:cubicBezTo>
                <a:cubicBezTo>
                  <a:pt x="2951" y="2427"/>
                  <a:pt x="2909" y="2155"/>
                  <a:pt x="2846" y="1862"/>
                </a:cubicBezTo>
                <a:cubicBezTo>
                  <a:pt x="2825" y="1758"/>
                  <a:pt x="2721" y="1653"/>
                  <a:pt x="2616" y="1632"/>
                </a:cubicBezTo>
                <a:cubicBezTo>
                  <a:pt x="2582" y="1618"/>
                  <a:pt x="2548" y="1611"/>
                  <a:pt x="2514" y="1611"/>
                </a:cubicBezTo>
                <a:cubicBezTo>
                  <a:pt x="2404" y="1611"/>
                  <a:pt x="2299" y="1683"/>
                  <a:pt x="2219" y="1779"/>
                </a:cubicBezTo>
                <a:cubicBezTo>
                  <a:pt x="2177" y="1862"/>
                  <a:pt x="2093" y="1967"/>
                  <a:pt x="2051" y="2051"/>
                </a:cubicBezTo>
                <a:cubicBezTo>
                  <a:pt x="1968" y="2155"/>
                  <a:pt x="1947" y="2281"/>
                  <a:pt x="1884" y="2406"/>
                </a:cubicBezTo>
                <a:cubicBezTo>
                  <a:pt x="1779" y="2678"/>
                  <a:pt x="1696" y="2950"/>
                  <a:pt x="1633" y="3222"/>
                </a:cubicBezTo>
                <a:cubicBezTo>
                  <a:pt x="1549" y="3474"/>
                  <a:pt x="1465" y="3766"/>
                  <a:pt x="1382" y="4038"/>
                </a:cubicBezTo>
                <a:cubicBezTo>
                  <a:pt x="1256" y="4478"/>
                  <a:pt x="1131" y="4917"/>
                  <a:pt x="1005" y="5336"/>
                </a:cubicBezTo>
                <a:cubicBezTo>
                  <a:pt x="649" y="6507"/>
                  <a:pt x="315" y="7700"/>
                  <a:pt x="1" y="8893"/>
                </a:cubicBezTo>
                <a:cubicBezTo>
                  <a:pt x="440" y="7847"/>
                  <a:pt x="859" y="6800"/>
                  <a:pt x="1277" y="5733"/>
                </a:cubicBezTo>
                <a:cubicBezTo>
                  <a:pt x="1465" y="5294"/>
                  <a:pt x="1654" y="4834"/>
                  <a:pt x="1800" y="4373"/>
                </a:cubicBezTo>
                <a:cubicBezTo>
                  <a:pt x="1842" y="4269"/>
                  <a:pt x="1884" y="4185"/>
                  <a:pt x="1905" y="4080"/>
                </a:cubicBezTo>
                <a:cubicBezTo>
                  <a:pt x="2009" y="3829"/>
                  <a:pt x="2093" y="3557"/>
                  <a:pt x="2198" y="3306"/>
                </a:cubicBezTo>
                <a:lnTo>
                  <a:pt x="2198" y="3306"/>
                </a:lnTo>
                <a:cubicBezTo>
                  <a:pt x="2198" y="3474"/>
                  <a:pt x="2177" y="3683"/>
                  <a:pt x="2177" y="3871"/>
                </a:cubicBezTo>
                <a:cubicBezTo>
                  <a:pt x="2156" y="4269"/>
                  <a:pt x="2156" y="4687"/>
                  <a:pt x="2114" y="5085"/>
                </a:cubicBezTo>
                <a:cubicBezTo>
                  <a:pt x="2093" y="5712"/>
                  <a:pt x="2093" y="6340"/>
                  <a:pt x="2072" y="6989"/>
                </a:cubicBezTo>
                <a:cubicBezTo>
                  <a:pt x="2072" y="7219"/>
                  <a:pt x="2051" y="7428"/>
                  <a:pt x="2051" y="7658"/>
                </a:cubicBezTo>
                <a:cubicBezTo>
                  <a:pt x="2051" y="7847"/>
                  <a:pt x="2093" y="8035"/>
                  <a:pt x="2156" y="8181"/>
                </a:cubicBezTo>
                <a:cubicBezTo>
                  <a:pt x="2198" y="8370"/>
                  <a:pt x="2302" y="8579"/>
                  <a:pt x="2491" y="8684"/>
                </a:cubicBezTo>
                <a:cubicBezTo>
                  <a:pt x="2646" y="8772"/>
                  <a:pt x="2825" y="8820"/>
                  <a:pt x="3003" y="8820"/>
                </a:cubicBezTo>
                <a:cubicBezTo>
                  <a:pt x="3160" y="8820"/>
                  <a:pt x="3316" y="8783"/>
                  <a:pt x="3453" y="8704"/>
                </a:cubicBezTo>
                <a:cubicBezTo>
                  <a:pt x="3809" y="8495"/>
                  <a:pt x="4060" y="8181"/>
                  <a:pt x="4290" y="7868"/>
                </a:cubicBezTo>
                <a:cubicBezTo>
                  <a:pt x="4834" y="7177"/>
                  <a:pt x="5232" y="6340"/>
                  <a:pt x="5566" y="5503"/>
                </a:cubicBezTo>
                <a:cubicBezTo>
                  <a:pt x="5734" y="5106"/>
                  <a:pt x="5859" y="4708"/>
                  <a:pt x="6006" y="4290"/>
                </a:cubicBezTo>
                <a:cubicBezTo>
                  <a:pt x="6110" y="4038"/>
                  <a:pt x="6194" y="3746"/>
                  <a:pt x="6299" y="3474"/>
                </a:cubicBezTo>
                <a:cubicBezTo>
                  <a:pt x="6341" y="3662"/>
                  <a:pt x="6362" y="3871"/>
                  <a:pt x="6382" y="4059"/>
                </a:cubicBezTo>
                <a:lnTo>
                  <a:pt x="6382" y="4038"/>
                </a:lnTo>
                <a:cubicBezTo>
                  <a:pt x="6487" y="4771"/>
                  <a:pt x="6571" y="5461"/>
                  <a:pt x="6675" y="6194"/>
                </a:cubicBezTo>
                <a:cubicBezTo>
                  <a:pt x="6717" y="6696"/>
                  <a:pt x="6801" y="7177"/>
                  <a:pt x="6885" y="7658"/>
                </a:cubicBezTo>
                <a:cubicBezTo>
                  <a:pt x="6906" y="7847"/>
                  <a:pt x="6968" y="8056"/>
                  <a:pt x="7010" y="8244"/>
                </a:cubicBezTo>
                <a:cubicBezTo>
                  <a:pt x="7073" y="8391"/>
                  <a:pt x="7136" y="8558"/>
                  <a:pt x="7303" y="8663"/>
                </a:cubicBezTo>
                <a:cubicBezTo>
                  <a:pt x="7392" y="8713"/>
                  <a:pt x="7503" y="8741"/>
                  <a:pt x="7615" y="8741"/>
                </a:cubicBezTo>
                <a:cubicBezTo>
                  <a:pt x="7688" y="8741"/>
                  <a:pt x="7760" y="8729"/>
                  <a:pt x="7826" y="8704"/>
                </a:cubicBezTo>
                <a:cubicBezTo>
                  <a:pt x="8140" y="8642"/>
                  <a:pt x="8391" y="8432"/>
                  <a:pt x="8600" y="8181"/>
                </a:cubicBezTo>
                <a:cubicBezTo>
                  <a:pt x="8872" y="7909"/>
                  <a:pt x="9103" y="7616"/>
                  <a:pt x="9333" y="7303"/>
                </a:cubicBezTo>
                <a:cubicBezTo>
                  <a:pt x="9919" y="6487"/>
                  <a:pt x="10358" y="5608"/>
                  <a:pt x="10839" y="4729"/>
                </a:cubicBezTo>
                <a:cubicBezTo>
                  <a:pt x="10944" y="4562"/>
                  <a:pt x="11007" y="4373"/>
                  <a:pt x="11111" y="4164"/>
                </a:cubicBezTo>
                <a:lnTo>
                  <a:pt x="11362" y="3683"/>
                </a:lnTo>
                <a:cubicBezTo>
                  <a:pt x="11362" y="3662"/>
                  <a:pt x="11383" y="3641"/>
                  <a:pt x="11383" y="3641"/>
                </a:cubicBezTo>
                <a:cubicBezTo>
                  <a:pt x="11383" y="3746"/>
                  <a:pt x="11383" y="3850"/>
                  <a:pt x="11404" y="3976"/>
                </a:cubicBezTo>
                <a:cubicBezTo>
                  <a:pt x="11425" y="4185"/>
                  <a:pt x="11425" y="4394"/>
                  <a:pt x="11467" y="4603"/>
                </a:cubicBezTo>
                <a:cubicBezTo>
                  <a:pt x="11488" y="4896"/>
                  <a:pt x="11488" y="5189"/>
                  <a:pt x="11530" y="5503"/>
                </a:cubicBezTo>
                <a:cubicBezTo>
                  <a:pt x="11592" y="5880"/>
                  <a:pt x="11613" y="6277"/>
                  <a:pt x="11676" y="6654"/>
                </a:cubicBezTo>
                <a:cubicBezTo>
                  <a:pt x="11718" y="7010"/>
                  <a:pt x="11781" y="7344"/>
                  <a:pt x="11823" y="7700"/>
                </a:cubicBezTo>
                <a:cubicBezTo>
                  <a:pt x="11844" y="7930"/>
                  <a:pt x="11885" y="8140"/>
                  <a:pt x="11948" y="8349"/>
                </a:cubicBezTo>
                <a:cubicBezTo>
                  <a:pt x="12032" y="8558"/>
                  <a:pt x="12116" y="8746"/>
                  <a:pt x="12304" y="8872"/>
                </a:cubicBezTo>
                <a:cubicBezTo>
                  <a:pt x="12471" y="9018"/>
                  <a:pt x="12680" y="9060"/>
                  <a:pt x="12890" y="9060"/>
                </a:cubicBezTo>
                <a:cubicBezTo>
                  <a:pt x="13141" y="9060"/>
                  <a:pt x="13350" y="8956"/>
                  <a:pt x="13517" y="8851"/>
                </a:cubicBezTo>
                <a:cubicBezTo>
                  <a:pt x="13915" y="8579"/>
                  <a:pt x="14229" y="8160"/>
                  <a:pt x="14459" y="7742"/>
                </a:cubicBezTo>
                <a:cubicBezTo>
                  <a:pt x="14731" y="7324"/>
                  <a:pt x="14961" y="6863"/>
                  <a:pt x="15170" y="6403"/>
                </a:cubicBezTo>
                <a:cubicBezTo>
                  <a:pt x="15380" y="5984"/>
                  <a:pt x="15568" y="5545"/>
                  <a:pt x="15777" y="5127"/>
                </a:cubicBezTo>
                <a:lnTo>
                  <a:pt x="16091" y="4415"/>
                </a:lnTo>
                <a:cubicBezTo>
                  <a:pt x="16112" y="4562"/>
                  <a:pt x="16133" y="4708"/>
                  <a:pt x="16175" y="4834"/>
                </a:cubicBezTo>
                <a:lnTo>
                  <a:pt x="16321" y="5545"/>
                </a:lnTo>
                <a:cubicBezTo>
                  <a:pt x="16405" y="5922"/>
                  <a:pt x="16489" y="6277"/>
                  <a:pt x="16551" y="6612"/>
                </a:cubicBezTo>
                <a:cubicBezTo>
                  <a:pt x="16635" y="6926"/>
                  <a:pt x="16698" y="7282"/>
                  <a:pt x="16865" y="7533"/>
                </a:cubicBezTo>
                <a:cubicBezTo>
                  <a:pt x="17053" y="7847"/>
                  <a:pt x="17367" y="8119"/>
                  <a:pt x="17744" y="8119"/>
                </a:cubicBezTo>
                <a:cubicBezTo>
                  <a:pt x="18058" y="8119"/>
                  <a:pt x="18372" y="8014"/>
                  <a:pt x="18623" y="7847"/>
                </a:cubicBezTo>
                <a:cubicBezTo>
                  <a:pt x="18916" y="7658"/>
                  <a:pt x="19146" y="7407"/>
                  <a:pt x="19355" y="7135"/>
                </a:cubicBezTo>
                <a:cubicBezTo>
                  <a:pt x="19564" y="6863"/>
                  <a:pt x="19753" y="6570"/>
                  <a:pt x="19941" y="6235"/>
                </a:cubicBezTo>
                <a:cubicBezTo>
                  <a:pt x="20087" y="5922"/>
                  <a:pt x="20255" y="5608"/>
                  <a:pt x="20380" y="5294"/>
                </a:cubicBezTo>
                <a:cubicBezTo>
                  <a:pt x="20569" y="4875"/>
                  <a:pt x="20736" y="4415"/>
                  <a:pt x="20903" y="3997"/>
                </a:cubicBezTo>
                <a:cubicBezTo>
                  <a:pt x="20924" y="3976"/>
                  <a:pt x="20924" y="3934"/>
                  <a:pt x="20945" y="3892"/>
                </a:cubicBezTo>
                <a:lnTo>
                  <a:pt x="20945" y="3934"/>
                </a:lnTo>
                <a:cubicBezTo>
                  <a:pt x="21008" y="4164"/>
                  <a:pt x="21050" y="4373"/>
                  <a:pt x="21113" y="4603"/>
                </a:cubicBezTo>
                <a:cubicBezTo>
                  <a:pt x="21196" y="4917"/>
                  <a:pt x="21259" y="5210"/>
                  <a:pt x="21343" y="5524"/>
                </a:cubicBezTo>
                <a:cubicBezTo>
                  <a:pt x="21427" y="5859"/>
                  <a:pt x="21531" y="6173"/>
                  <a:pt x="21636" y="6487"/>
                </a:cubicBezTo>
                <a:cubicBezTo>
                  <a:pt x="21678" y="6675"/>
                  <a:pt x="21761" y="6821"/>
                  <a:pt x="21845" y="6989"/>
                </a:cubicBezTo>
                <a:cubicBezTo>
                  <a:pt x="21887" y="7093"/>
                  <a:pt x="21971" y="7198"/>
                  <a:pt x="22054" y="7240"/>
                </a:cubicBezTo>
                <a:cubicBezTo>
                  <a:pt x="22138" y="7324"/>
                  <a:pt x="22201" y="7407"/>
                  <a:pt x="22284" y="7449"/>
                </a:cubicBezTo>
                <a:cubicBezTo>
                  <a:pt x="22368" y="7512"/>
                  <a:pt x="22410" y="7533"/>
                  <a:pt x="22494" y="7554"/>
                </a:cubicBezTo>
                <a:cubicBezTo>
                  <a:pt x="22598" y="7596"/>
                  <a:pt x="22724" y="7616"/>
                  <a:pt x="22828" y="7616"/>
                </a:cubicBezTo>
                <a:cubicBezTo>
                  <a:pt x="22912" y="7616"/>
                  <a:pt x="23017" y="7616"/>
                  <a:pt x="23100" y="7596"/>
                </a:cubicBezTo>
                <a:cubicBezTo>
                  <a:pt x="23205" y="7554"/>
                  <a:pt x="23289" y="7554"/>
                  <a:pt x="23393" y="7512"/>
                </a:cubicBezTo>
                <a:cubicBezTo>
                  <a:pt x="23728" y="7386"/>
                  <a:pt x="24042" y="7135"/>
                  <a:pt x="24293" y="6884"/>
                </a:cubicBezTo>
                <a:cubicBezTo>
                  <a:pt x="24440" y="6759"/>
                  <a:pt x="24544" y="6591"/>
                  <a:pt x="24670" y="6445"/>
                </a:cubicBezTo>
                <a:cubicBezTo>
                  <a:pt x="24774" y="6298"/>
                  <a:pt x="24879" y="6152"/>
                  <a:pt x="24963" y="6026"/>
                </a:cubicBezTo>
                <a:cubicBezTo>
                  <a:pt x="25172" y="5712"/>
                  <a:pt x="25339" y="5357"/>
                  <a:pt x="25528" y="5022"/>
                </a:cubicBezTo>
                <a:lnTo>
                  <a:pt x="26009" y="4080"/>
                </a:lnTo>
                <a:cubicBezTo>
                  <a:pt x="26051" y="3955"/>
                  <a:pt x="26134" y="3829"/>
                  <a:pt x="26176" y="3683"/>
                </a:cubicBezTo>
                <a:cubicBezTo>
                  <a:pt x="26218" y="3662"/>
                  <a:pt x="26218" y="3620"/>
                  <a:pt x="26239" y="3578"/>
                </a:cubicBezTo>
                <a:lnTo>
                  <a:pt x="26323" y="3892"/>
                </a:lnTo>
                <a:cubicBezTo>
                  <a:pt x="26364" y="4101"/>
                  <a:pt x="26385" y="4311"/>
                  <a:pt x="26448" y="4520"/>
                </a:cubicBezTo>
                <a:cubicBezTo>
                  <a:pt x="26532" y="4875"/>
                  <a:pt x="26574" y="5210"/>
                  <a:pt x="26657" y="5545"/>
                </a:cubicBezTo>
                <a:cubicBezTo>
                  <a:pt x="26699" y="5859"/>
                  <a:pt x="26783" y="6173"/>
                  <a:pt x="26846" y="6487"/>
                </a:cubicBezTo>
                <a:cubicBezTo>
                  <a:pt x="26888" y="6675"/>
                  <a:pt x="26909" y="6863"/>
                  <a:pt x="26992" y="7031"/>
                </a:cubicBezTo>
                <a:cubicBezTo>
                  <a:pt x="27055" y="7177"/>
                  <a:pt x="27097" y="7303"/>
                  <a:pt x="27201" y="7407"/>
                </a:cubicBezTo>
                <a:cubicBezTo>
                  <a:pt x="27285" y="7491"/>
                  <a:pt x="27390" y="7554"/>
                  <a:pt x="27473" y="7637"/>
                </a:cubicBezTo>
                <a:cubicBezTo>
                  <a:pt x="27578" y="7721"/>
                  <a:pt x="27683" y="7742"/>
                  <a:pt x="27787" y="7763"/>
                </a:cubicBezTo>
                <a:cubicBezTo>
                  <a:pt x="27892" y="7805"/>
                  <a:pt x="28017" y="7805"/>
                  <a:pt x="28122" y="7805"/>
                </a:cubicBezTo>
                <a:cubicBezTo>
                  <a:pt x="28248" y="7805"/>
                  <a:pt x="28352" y="7763"/>
                  <a:pt x="28478" y="7721"/>
                </a:cubicBezTo>
                <a:cubicBezTo>
                  <a:pt x="28624" y="7658"/>
                  <a:pt x="28771" y="7616"/>
                  <a:pt x="28896" y="7533"/>
                </a:cubicBezTo>
                <a:cubicBezTo>
                  <a:pt x="29085" y="7428"/>
                  <a:pt x="29273" y="7303"/>
                  <a:pt x="29419" y="7177"/>
                </a:cubicBezTo>
                <a:cubicBezTo>
                  <a:pt x="29587" y="7031"/>
                  <a:pt x="29712" y="6905"/>
                  <a:pt x="29838" y="6779"/>
                </a:cubicBezTo>
                <a:cubicBezTo>
                  <a:pt x="30131" y="6466"/>
                  <a:pt x="30403" y="6089"/>
                  <a:pt x="30633" y="5733"/>
                </a:cubicBezTo>
                <a:cubicBezTo>
                  <a:pt x="30968" y="5231"/>
                  <a:pt x="31261" y="4708"/>
                  <a:pt x="31554" y="4185"/>
                </a:cubicBezTo>
                <a:cubicBezTo>
                  <a:pt x="31658" y="4038"/>
                  <a:pt x="31721" y="3850"/>
                  <a:pt x="31826" y="3683"/>
                </a:cubicBezTo>
                <a:lnTo>
                  <a:pt x="31909" y="4248"/>
                </a:lnTo>
                <a:cubicBezTo>
                  <a:pt x="31993" y="4729"/>
                  <a:pt x="32098" y="5231"/>
                  <a:pt x="32223" y="5712"/>
                </a:cubicBezTo>
                <a:cubicBezTo>
                  <a:pt x="32328" y="6026"/>
                  <a:pt x="32453" y="6361"/>
                  <a:pt x="32600" y="6654"/>
                </a:cubicBezTo>
                <a:cubicBezTo>
                  <a:pt x="32663" y="6800"/>
                  <a:pt x="32809" y="6926"/>
                  <a:pt x="32914" y="7093"/>
                </a:cubicBezTo>
                <a:cubicBezTo>
                  <a:pt x="33060" y="7282"/>
                  <a:pt x="33290" y="7386"/>
                  <a:pt x="33499" y="7428"/>
                </a:cubicBezTo>
                <a:cubicBezTo>
                  <a:pt x="33604" y="7460"/>
                  <a:pt x="33719" y="7475"/>
                  <a:pt x="33834" y="7475"/>
                </a:cubicBezTo>
                <a:cubicBezTo>
                  <a:pt x="33949" y="7475"/>
                  <a:pt x="34064" y="7460"/>
                  <a:pt x="34169" y="7428"/>
                </a:cubicBezTo>
                <a:cubicBezTo>
                  <a:pt x="34336" y="7407"/>
                  <a:pt x="34525" y="7324"/>
                  <a:pt x="34692" y="7219"/>
                </a:cubicBezTo>
                <a:cubicBezTo>
                  <a:pt x="34859" y="7135"/>
                  <a:pt x="35006" y="6989"/>
                  <a:pt x="35152" y="6884"/>
                </a:cubicBezTo>
                <a:cubicBezTo>
                  <a:pt x="35320" y="6759"/>
                  <a:pt x="35445" y="6612"/>
                  <a:pt x="35592" y="6466"/>
                </a:cubicBezTo>
                <a:cubicBezTo>
                  <a:pt x="35843" y="6194"/>
                  <a:pt x="36052" y="5880"/>
                  <a:pt x="36261" y="5608"/>
                </a:cubicBezTo>
                <a:cubicBezTo>
                  <a:pt x="36492" y="5294"/>
                  <a:pt x="36680" y="4938"/>
                  <a:pt x="36847" y="4624"/>
                </a:cubicBezTo>
                <a:cubicBezTo>
                  <a:pt x="37036" y="4352"/>
                  <a:pt x="37224" y="4038"/>
                  <a:pt x="37370" y="3746"/>
                </a:cubicBezTo>
                <a:cubicBezTo>
                  <a:pt x="37517" y="3536"/>
                  <a:pt x="37621" y="3348"/>
                  <a:pt x="37747" y="3139"/>
                </a:cubicBezTo>
                <a:cubicBezTo>
                  <a:pt x="37852" y="2992"/>
                  <a:pt x="37956" y="2804"/>
                  <a:pt x="38061" y="2637"/>
                </a:cubicBezTo>
                <a:cubicBezTo>
                  <a:pt x="38103" y="2574"/>
                  <a:pt x="38165" y="2469"/>
                  <a:pt x="38207" y="2386"/>
                </a:cubicBezTo>
                <a:lnTo>
                  <a:pt x="38375" y="3097"/>
                </a:lnTo>
                <a:cubicBezTo>
                  <a:pt x="38416" y="3348"/>
                  <a:pt x="38479" y="3578"/>
                  <a:pt x="38521" y="3850"/>
                </a:cubicBezTo>
                <a:cubicBezTo>
                  <a:pt x="38584" y="4143"/>
                  <a:pt x="38626" y="4394"/>
                  <a:pt x="38689" y="4687"/>
                </a:cubicBezTo>
                <a:cubicBezTo>
                  <a:pt x="38709" y="4875"/>
                  <a:pt x="38772" y="5022"/>
                  <a:pt x="38793" y="5210"/>
                </a:cubicBezTo>
                <a:cubicBezTo>
                  <a:pt x="38793" y="5252"/>
                  <a:pt x="38814" y="5315"/>
                  <a:pt x="38814" y="5357"/>
                </a:cubicBezTo>
                <a:cubicBezTo>
                  <a:pt x="38835" y="5461"/>
                  <a:pt x="38898" y="5608"/>
                  <a:pt x="38940" y="5712"/>
                </a:cubicBezTo>
                <a:cubicBezTo>
                  <a:pt x="39002" y="5775"/>
                  <a:pt x="39044" y="5859"/>
                  <a:pt x="39107" y="5922"/>
                </a:cubicBezTo>
                <a:cubicBezTo>
                  <a:pt x="39191" y="6026"/>
                  <a:pt x="39253" y="6068"/>
                  <a:pt x="39358" y="6152"/>
                </a:cubicBezTo>
                <a:cubicBezTo>
                  <a:pt x="39546" y="6277"/>
                  <a:pt x="39756" y="6361"/>
                  <a:pt x="39965" y="6361"/>
                </a:cubicBezTo>
                <a:cubicBezTo>
                  <a:pt x="40341" y="6361"/>
                  <a:pt x="40676" y="6256"/>
                  <a:pt x="40990" y="6068"/>
                </a:cubicBezTo>
                <a:cubicBezTo>
                  <a:pt x="41137" y="5963"/>
                  <a:pt x="41304" y="5838"/>
                  <a:pt x="41450" y="5671"/>
                </a:cubicBezTo>
                <a:cubicBezTo>
                  <a:pt x="41597" y="5566"/>
                  <a:pt x="41702" y="5440"/>
                  <a:pt x="41806" y="5315"/>
                </a:cubicBezTo>
                <a:cubicBezTo>
                  <a:pt x="42246" y="4771"/>
                  <a:pt x="42580" y="4143"/>
                  <a:pt x="42915" y="3536"/>
                </a:cubicBezTo>
                <a:lnTo>
                  <a:pt x="43082" y="3222"/>
                </a:lnTo>
                <a:cubicBezTo>
                  <a:pt x="43103" y="3557"/>
                  <a:pt x="43103" y="3871"/>
                  <a:pt x="43124" y="4185"/>
                </a:cubicBezTo>
                <a:cubicBezTo>
                  <a:pt x="43166" y="4520"/>
                  <a:pt x="43187" y="4875"/>
                  <a:pt x="43208" y="5189"/>
                </a:cubicBezTo>
                <a:cubicBezTo>
                  <a:pt x="43229" y="5419"/>
                  <a:pt x="43271" y="5650"/>
                  <a:pt x="43313" y="5859"/>
                </a:cubicBezTo>
                <a:cubicBezTo>
                  <a:pt x="43313" y="5880"/>
                  <a:pt x="43334" y="5922"/>
                  <a:pt x="43334" y="5943"/>
                </a:cubicBezTo>
                <a:cubicBezTo>
                  <a:pt x="43375" y="6026"/>
                  <a:pt x="43417" y="6131"/>
                  <a:pt x="43438" y="6194"/>
                </a:cubicBezTo>
                <a:cubicBezTo>
                  <a:pt x="43501" y="6298"/>
                  <a:pt x="43564" y="6403"/>
                  <a:pt x="43647" y="6487"/>
                </a:cubicBezTo>
                <a:cubicBezTo>
                  <a:pt x="43731" y="6570"/>
                  <a:pt x="43836" y="6654"/>
                  <a:pt x="43940" y="6696"/>
                </a:cubicBezTo>
                <a:cubicBezTo>
                  <a:pt x="44066" y="6779"/>
                  <a:pt x="44275" y="6821"/>
                  <a:pt x="44442" y="6821"/>
                </a:cubicBezTo>
                <a:cubicBezTo>
                  <a:pt x="44568" y="6821"/>
                  <a:pt x="44694" y="6800"/>
                  <a:pt x="44819" y="6779"/>
                </a:cubicBezTo>
                <a:cubicBezTo>
                  <a:pt x="44987" y="6759"/>
                  <a:pt x="45133" y="6675"/>
                  <a:pt x="45279" y="6591"/>
                </a:cubicBezTo>
                <a:cubicBezTo>
                  <a:pt x="45656" y="6361"/>
                  <a:pt x="45928" y="5984"/>
                  <a:pt x="46179" y="5650"/>
                </a:cubicBezTo>
                <a:cubicBezTo>
                  <a:pt x="46472" y="5294"/>
                  <a:pt x="46681" y="4875"/>
                  <a:pt x="46911" y="4478"/>
                </a:cubicBezTo>
                <a:cubicBezTo>
                  <a:pt x="47100" y="4143"/>
                  <a:pt x="47288" y="3787"/>
                  <a:pt x="47435" y="3432"/>
                </a:cubicBezTo>
                <a:cubicBezTo>
                  <a:pt x="47497" y="3348"/>
                  <a:pt x="47539" y="3243"/>
                  <a:pt x="47581" y="3160"/>
                </a:cubicBezTo>
                <a:lnTo>
                  <a:pt x="47581" y="3620"/>
                </a:lnTo>
                <a:cubicBezTo>
                  <a:pt x="47581" y="3934"/>
                  <a:pt x="47539" y="4248"/>
                  <a:pt x="47539" y="4562"/>
                </a:cubicBezTo>
                <a:cubicBezTo>
                  <a:pt x="47539" y="4708"/>
                  <a:pt x="47518" y="4875"/>
                  <a:pt x="47518" y="5022"/>
                </a:cubicBezTo>
                <a:lnTo>
                  <a:pt x="47518" y="5210"/>
                </a:lnTo>
                <a:cubicBezTo>
                  <a:pt x="47518" y="5336"/>
                  <a:pt x="47539" y="5461"/>
                  <a:pt x="47581" y="5629"/>
                </a:cubicBezTo>
                <a:cubicBezTo>
                  <a:pt x="47602" y="5733"/>
                  <a:pt x="47644" y="5880"/>
                  <a:pt x="47707" y="5963"/>
                </a:cubicBezTo>
                <a:cubicBezTo>
                  <a:pt x="47748" y="6068"/>
                  <a:pt x="47832" y="6194"/>
                  <a:pt x="47916" y="6256"/>
                </a:cubicBezTo>
                <a:cubicBezTo>
                  <a:pt x="47937" y="6256"/>
                  <a:pt x="47937" y="6277"/>
                  <a:pt x="47958" y="6277"/>
                </a:cubicBezTo>
                <a:cubicBezTo>
                  <a:pt x="48062" y="6382"/>
                  <a:pt x="48209" y="6466"/>
                  <a:pt x="48355" y="6507"/>
                </a:cubicBezTo>
                <a:cubicBezTo>
                  <a:pt x="48481" y="6570"/>
                  <a:pt x="48585" y="6570"/>
                  <a:pt x="48732" y="6570"/>
                </a:cubicBezTo>
                <a:cubicBezTo>
                  <a:pt x="48755" y="6574"/>
                  <a:pt x="48778" y="6576"/>
                  <a:pt x="48801" y="6576"/>
                </a:cubicBezTo>
                <a:cubicBezTo>
                  <a:pt x="48903" y="6576"/>
                  <a:pt x="49006" y="6542"/>
                  <a:pt x="49108" y="6507"/>
                </a:cubicBezTo>
                <a:cubicBezTo>
                  <a:pt x="49192" y="6507"/>
                  <a:pt x="49276" y="6466"/>
                  <a:pt x="49360" y="6445"/>
                </a:cubicBezTo>
                <a:cubicBezTo>
                  <a:pt x="49820" y="6277"/>
                  <a:pt x="50196" y="5943"/>
                  <a:pt x="50531" y="5608"/>
                </a:cubicBezTo>
                <a:cubicBezTo>
                  <a:pt x="50845" y="5252"/>
                  <a:pt x="51075" y="4875"/>
                  <a:pt x="51305" y="4499"/>
                </a:cubicBezTo>
                <a:cubicBezTo>
                  <a:pt x="51452" y="4290"/>
                  <a:pt x="51577" y="4059"/>
                  <a:pt x="51703" y="3829"/>
                </a:cubicBezTo>
                <a:lnTo>
                  <a:pt x="51703" y="4687"/>
                </a:lnTo>
                <a:lnTo>
                  <a:pt x="51703" y="5252"/>
                </a:lnTo>
                <a:cubicBezTo>
                  <a:pt x="51703" y="5399"/>
                  <a:pt x="51724" y="5545"/>
                  <a:pt x="51766" y="5671"/>
                </a:cubicBezTo>
                <a:cubicBezTo>
                  <a:pt x="51766" y="5712"/>
                  <a:pt x="51787" y="5733"/>
                  <a:pt x="51787" y="5754"/>
                </a:cubicBezTo>
                <a:cubicBezTo>
                  <a:pt x="51849" y="5859"/>
                  <a:pt x="51870" y="5963"/>
                  <a:pt x="51912" y="6068"/>
                </a:cubicBezTo>
                <a:cubicBezTo>
                  <a:pt x="51996" y="6194"/>
                  <a:pt x="52080" y="6298"/>
                  <a:pt x="52142" y="6382"/>
                </a:cubicBezTo>
                <a:cubicBezTo>
                  <a:pt x="52289" y="6507"/>
                  <a:pt x="52435" y="6591"/>
                  <a:pt x="52624" y="6675"/>
                </a:cubicBezTo>
                <a:cubicBezTo>
                  <a:pt x="52770" y="6736"/>
                  <a:pt x="52937" y="6768"/>
                  <a:pt x="53110" y="6768"/>
                </a:cubicBezTo>
                <a:cubicBezTo>
                  <a:pt x="53233" y="6768"/>
                  <a:pt x="53359" y="6752"/>
                  <a:pt x="53482" y="6717"/>
                </a:cubicBezTo>
                <a:cubicBezTo>
                  <a:pt x="53712" y="6675"/>
                  <a:pt x="53921" y="6570"/>
                  <a:pt x="54130" y="6466"/>
                </a:cubicBezTo>
                <a:cubicBezTo>
                  <a:pt x="54339" y="6340"/>
                  <a:pt x="54528" y="6173"/>
                  <a:pt x="54716" y="6026"/>
                </a:cubicBezTo>
                <a:cubicBezTo>
                  <a:pt x="54862" y="5880"/>
                  <a:pt x="55009" y="5733"/>
                  <a:pt x="55114" y="5566"/>
                </a:cubicBezTo>
                <a:cubicBezTo>
                  <a:pt x="55260" y="5399"/>
                  <a:pt x="55427" y="5189"/>
                  <a:pt x="55553" y="5001"/>
                </a:cubicBezTo>
                <a:cubicBezTo>
                  <a:pt x="55804" y="4666"/>
                  <a:pt x="56013" y="4269"/>
                  <a:pt x="56264" y="3892"/>
                </a:cubicBezTo>
                <a:lnTo>
                  <a:pt x="56495" y="3515"/>
                </a:lnTo>
                <a:cubicBezTo>
                  <a:pt x="56662" y="3243"/>
                  <a:pt x="56808" y="2950"/>
                  <a:pt x="56955" y="2699"/>
                </a:cubicBezTo>
                <a:cubicBezTo>
                  <a:pt x="57101" y="2469"/>
                  <a:pt x="57227" y="2218"/>
                  <a:pt x="57373" y="1988"/>
                </a:cubicBezTo>
                <a:cubicBezTo>
                  <a:pt x="57436" y="2155"/>
                  <a:pt x="57457" y="2281"/>
                  <a:pt x="57520" y="2427"/>
                </a:cubicBezTo>
                <a:cubicBezTo>
                  <a:pt x="57562" y="2699"/>
                  <a:pt x="57624" y="2930"/>
                  <a:pt x="57666" y="3202"/>
                </a:cubicBezTo>
                <a:cubicBezTo>
                  <a:pt x="57750" y="3515"/>
                  <a:pt x="57813" y="3829"/>
                  <a:pt x="57875" y="4101"/>
                </a:cubicBezTo>
                <a:cubicBezTo>
                  <a:pt x="57896" y="4248"/>
                  <a:pt x="57959" y="4394"/>
                  <a:pt x="58001" y="4520"/>
                </a:cubicBezTo>
                <a:cubicBezTo>
                  <a:pt x="58064" y="4687"/>
                  <a:pt x="58085" y="4834"/>
                  <a:pt x="58147" y="5001"/>
                </a:cubicBezTo>
                <a:cubicBezTo>
                  <a:pt x="58357" y="5629"/>
                  <a:pt x="58629" y="6256"/>
                  <a:pt x="59215" y="6612"/>
                </a:cubicBezTo>
                <a:cubicBezTo>
                  <a:pt x="59194" y="6591"/>
                  <a:pt x="59131" y="6549"/>
                  <a:pt x="59110" y="6487"/>
                </a:cubicBezTo>
                <a:cubicBezTo>
                  <a:pt x="59005" y="6340"/>
                  <a:pt x="58901" y="6173"/>
                  <a:pt x="58859" y="5984"/>
                </a:cubicBezTo>
                <a:cubicBezTo>
                  <a:pt x="58712" y="5650"/>
                  <a:pt x="58650" y="5294"/>
                  <a:pt x="58587" y="4917"/>
                </a:cubicBezTo>
                <a:cubicBezTo>
                  <a:pt x="58503" y="4352"/>
                  <a:pt x="58503" y="3746"/>
                  <a:pt x="58482" y="3160"/>
                </a:cubicBezTo>
                <a:cubicBezTo>
                  <a:pt x="58482" y="2992"/>
                  <a:pt x="58482" y="2825"/>
                  <a:pt x="58461" y="2637"/>
                </a:cubicBezTo>
                <a:cubicBezTo>
                  <a:pt x="58461" y="2281"/>
                  <a:pt x="58399" y="1904"/>
                  <a:pt x="58378" y="1549"/>
                </a:cubicBezTo>
                <a:cubicBezTo>
                  <a:pt x="58357" y="1381"/>
                  <a:pt x="58357" y="1235"/>
                  <a:pt x="58294" y="1067"/>
                </a:cubicBezTo>
                <a:cubicBezTo>
                  <a:pt x="58273" y="963"/>
                  <a:pt x="58231" y="900"/>
                  <a:pt x="58168" y="816"/>
                </a:cubicBezTo>
                <a:cubicBezTo>
                  <a:pt x="58085" y="712"/>
                  <a:pt x="58022" y="628"/>
                  <a:pt x="57917" y="544"/>
                </a:cubicBezTo>
                <a:cubicBezTo>
                  <a:pt x="57813" y="523"/>
                  <a:pt x="57624" y="440"/>
                  <a:pt x="57436" y="440"/>
                </a:cubicBezTo>
                <a:cubicBezTo>
                  <a:pt x="57206" y="440"/>
                  <a:pt x="56997" y="586"/>
                  <a:pt x="56808" y="753"/>
                </a:cubicBezTo>
                <a:cubicBezTo>
                  <a:pt x="56620" y="942"/>
                  <a:pt x="56474" y="1151"/>
                  <a:pt x="56285" y="1360"/>
                </a:cubicBezTo>
                <a:cubicBezTo>
                  <a:pt x="56181" y="1486"/>
                  <a:pt x="56076" y="1632"/>
                  <a:pt x="55950" y="1758"/>
                </a:cubicBezTo>
                <a:cubicBezTo>
                  <a:pt x="55783" y="1946"/>
                  <a:pt x="55637" y="2155"/>
                  <a:pt x="55469" y="2323"/>
                </a:cubicBezTo>
                <a:lnTo>
                  <a:pt x="54842" y="3118"/>
                </a:lnTo>
                <a:cubicBezTo>
                  <a:pt x="54611" y="3432"/>
                  <a:pt x="54360" y="3746"/>
                  <a:pt x="54088" y="4059"/>
                </a:cubicBezTo>
                <a:cubicBezTo>
                  <a:pt x="53879" y="4290"/>
                  <a:pt x="53670" y="4520"/>
                  <a:pt x="53461" y="4708"/>
                </a:cubicBezTo>
                <a:cubicBezTo>
                  <a:pt x="53440" y="4206"/>
                  <a:pt x="53440" y="3725"/>
                  <a:pt x="53440" y="3222"/>
                </a:cubicBezTo>
                <a:cubicBezTo>
                  <a:pt x="53440" y="2930"/>
                  <a:pt x="53440" y="2678"/>
                  <a:pt x="53419" y="2386"/>
                </a:cubicBezTo>
                <a:lnTo>
                  <a:pt x="53419" y="1883"/>
                </a:lnTo>
                <a:cubicBezTo>
                  <a:pt x="53419" y="1716"/>
                  <a:pt x="53419" y="1528"/>
                  <a:pt x="53377" y="1339"/>
                </a:cubicBezTo>
                <a:cubicBezTo>
                  <a:pt x="53356" y="1193"/>
                  <a:pt x="53356" y="1046"/>
                  <a:pt x="53314" y="921"/>
                </a:cubicBezTo>
                <a:cubicBezTo>
                  <a:pt x="53272" y="837"/>
                  <a:pt x="53230" y="733"/>
                  <a:pt x="53209" y="670"/>
                </a:cubicBezTo>
                <a:cubicBezTo>
                  <a:pt x="53147" y="502"/>
                  <a:pt x="53105" y="398"/>
                  <a:pt x="53000" y="272"/>
                </a:cubicBezTo>
                <a:cubicBezTo>
                  <a:pt x="52896" y="168"/>
                  <a:pt x="52749" y="84"/>
                  <a:pt x="52603" y="63"/>
                </a:cubicBezTo>
                <a:cubicBezTo>
                  <a:pt x="52527" y="41"/>
                  <a:pt x="52449" y="31"/>
                  <a:pt x="52370" y="31"/>
                </a:cubicBezTo>
                <a:cubicBezTo>
                  <a:pt x="52145" y="31"/>
                  <a:pt x="51921" y="117"/>
                  <a:pt x="51766" y="272"/>
                </a:cubicBezTo>
                <a:cubicBezTo>
                  <a:pt x="51661" y="377"/>
                  <a:pt x="51557" y="481"/>
                  <a:pt x="51452" y="628"/>
                </a:cubicBezTo>
                <a:cubicBezTo>
                  <a:pt x="51368" y="774"/>
                  <a:pt x="51285" y="921"/>
                  <a:pt x="51222" y="1088"/>
                </a:cubicBezTo>
                <a:lnTo>
                  <a:pt x="51054" y="1381"/>
                </a:lnTo>
                <a:cubicBezTo>
                  <a:pt x="50950" y="1570"/>
                  <a:pt x="50845" y="1758"/>
                  <a:pt x="50761" y="1967"/>
                </a:cubicBezTo>
                <a:cubicBezTo>
                  <a:pt x="50343" y="2741"/>
                  <a:pt x="49924" y="3557"/>
                  <a:pt x="49401" y="4269"/>
                </a:cubicBezTo>
                <a:cubicBezTo>
                  <a:pt x="49360" y="4352"/>
                  <a:pt x="49297" y="4394"/>
                  <a:pt x="49234" y="4478"/>
                </a:cubicBezTo>
                <a:cubicBezTo>
                  <a:pt x="49192" y="4080"/>
                  <a:pt x="49192" y="3704"/>
                  <a:pt x="49192" y="3285"/>
                </a:cubicBezTo>
                <a:lnTo>
                  <a:pt x="49192" y="2406"/>
                </a:lnTo>
                <a:lnTo>
                  <a:pt x="49192" y="1862"/>
                </a:lnTo>
                <a:cubicBezTo>
                  <a:pt x="49192" y="1611"/>
                  <a:pt x="49171" y="1339"/>
                  <a:pt x="49150" y="1109"/>
                </a:cubicBezTo>
                <a:cubicBezTo>
                  <a:pt x="49108" y="921"/>
                  <a:pt x="49067" y="733"/>
                  <a:pt x="48983" y="565"/>
                </a:cubicBezTo>
                <a:cubicBezTo>
                  <a:pt x="48941" y="377"/>
                  <a:pt x="48795" y="209"/>
                  <a:pt x="48648" y="105"/>
                </a:cubicBezTo>
                <a:cubicBezTo>
                  <a:pt x="48544" y="42"/>
                  <a:pt x="48418" y="0"/>
                  <a:pt x="482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p47"/>
          <p:cNvSpPr txBox="1">
            <a:spLocks noGrp="1"/>
          </p:cNvSpPr>
          <p:nvPr>
            <p:ph type="subTitle" idx="1"/>
          </p:nvPr>
        </p:nvSpPr>
        <p:spPr>
          <a:xfrm flipH="1">
            <a:off x="1642730" y="1658679"/>
            <a:ext cx="5858540" cy="3242929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1800" dirty="0">
                <a:solidFill>
                  <a:schemeClr val="bg1">
                    <a:lumMod val="50000"/>
                  </a:schemeClr>
                </a:solidFill>
              </a:rPr>
              <a:t>¿Había escuchado hablar de esta persona?</a:t>
            </a:r>
            <a:endParaRPr lang="es-ES" sz="1800" dirty="0">
              <a:solidFill>
                <a:schemeClr val="bg1">
                  <a:lumMod val="50000"/>
                </a:schemeClr>
              </a:solidFill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1800" dirty="0">
                <a:solidFill>
                  <a:schemeClr val="bg1">
                    <a:lumMod val="50000"/>
                  </a:schemeClr>
                </a:solidFill>
              </a:rPr>
              <a:t>¿Crees que es una realidad constante el problema que le aqueja?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1800" dirty="0">
                <a:solidFill>
                  <a:schemeClr val="bg1">
                    <a:lumMod val="50000"/>
                  </a:schemeClr>
                </a:solidFill>
              </a:rPr>
              <a:t>¿Crees que, por ser voluntariamente, una persona pública, debe asumir las opiniones de todos?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1800" dirty="0">
                <a:solidFill>
                  <a:schemeClr val="bg1">
                    <a:lumMod val="50000"/>
                  </a:schemeClr>
                </a:solidFill>
              </a:rPr>
              <a:t>¿Crees que sus padres deberían haber detenido su fama cuando era menor?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1800" dirty="0">
                <a:solidFill>
                  <a:schemeClr val="bg1">
                    <a:lumMod val="50000"/>
                  </a:schemeClr>
                </a:solidFill>
              </a:rPr>
              <a:t>¿Crees que deberían restringirse las RRSS para los menores de 15 años?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" sz="1800" dirty="0">
                <a:solidFill>
                  <a:schemeClr val="bg1">
                    <a:lumMod val="50000"/>
                  </a:schemeClr>
                </a:solidFill>
              </a:rPr>
              <a:t>Genera una propuesta para solucionar el problema de los comentarios hater en las rrss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50"/>
          <p:cNvSpPr txBox="1">
            <a:spLocks noGrp="1"/>
          </p:cNvSpPr>
          <p:nvPr>
            <p:ph type="title"/>
          </p:nvPr>
        </p:nvSpPr>
        <p:spPr>
          <a:xfrm>
            <a:off x="2765871" y="2425165"/>
            <a:ext cx="3482658" cy="89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Estructura argumentativa</a:t>
            </a:r>
            <a:endParaRPr dirty="0"/>
          </a:p>
        </p:txBody>
      </p:sp>
      <p:sp>
        <p:nvSpPr>
          <p:cNvPr id="2053" name="Google Shape;2053;p50"/>
          <p:cNvSpPr txBox="1">
            <a:spLocks noGrp="1"/>
          </p:cNvSpPr>
          <p:nvPr>
            <p:ph type="title" idx="2"/>
          </p:nvPr>
        </p:nvSpPr>
        <p:spPr>
          <a:xfrm>
            <a:off x="2905500" y="1243836"/>
            <a:ext cx="3203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2054" name="Google Shape;2054;p50"/>
          <p:cNvGrpSpPr/>
          <p:nvPr/>
        </p:nvGrpSpPr>
        <p:grpSpPr>
          <a:xfrm rot="1124905">
            <a:off x="7795240" y="4089608"/>
            <a:ext cx="482705" cy="502429"/>
            <a:chOff x="5196600" y="2162225"/>
            <a:chExt cx="482725" cy="502450"/>
          </a:xfrm>
        </p:grpSpPr>
        <p:sp>
          <p:nvSpPr>
            <p:cNvPr id="2055" name="Google Shape;2055;p50"/>
            <p:cNvSpPr/>
            <p:nvPr/>
          </p:nvSpPr>
          <p:spPr>
            <a:xfrm>
              <a:off x="5224600" y="2326350"/>
              <a:ext cx="454275" cy="338325"/>
            </a:xfrm>
            <a:custGeom>
              <a:avLst/>
              <a:gdLst/>
              <a:ahLst/>
              <a:cxnLst/>
              <a:rect l="l" t="t" r="r" b="b"/>
              <a:pathLst>
                <a:path w="18171" h="13533" extrusionOk="0">
                  <a:moveTo>
                    <a:pt x="305" y="0"/>
                  </a:moveTo>
                  <a:cubicBezTo>
                    <a:pt x="146" y="0"/>
                    <a:pt x="0" y="208"/>
                    <a:pt x="129" y="354"/>
                  </a:cubicBezTo>
                  <a:cubicBezTo>
                    <a:pt x="3310" y="4434"/>
                    <a:pt x="7578" y="7447"/>
                    <a:pt x="11219" y="11067"/>
                  </a:cubicBezTo>
                  <a:cubicBezTo>
                    <a:pt x="12126" y="11993"/>
                    <a:pt x="13125" y="13533"/>
                    <a:pt x="14550" y="13533"/>
                  </a:cubicBezTo>
                  <a:cubicBezTo>
                    <a:pt x="14638" y="13533"/>
                    <a:pt x="14727" y="13527"/>
                    <a:pt x="14818" y="13515"/>
                  </a:cubicBezTo>
                  <a:cubicBezTo>
                    <a:pt x="16366" y="13305"/>
                    <a:pt x="17768" y="12155"/>
                    <a:pt x="18145" y="10648"/>
                  </a:cubicBezTo>
                  <a:cubicBezTo>
                    <a:pt x="18170" y="10508"/>
                    <a:pt x="18049" y="10415"/>
                    <a:pt x="17935" y="10415"/>
                  </a:cubicBezTo>
                  <a:cubicBezTo>
                    <a:pt x="17862" y="10415"/>
                    <a:pt x="17793" y="10453"/>
                    <a:pt x="17768" y="10544"/>
                  </a:cubicBezTo>
                  <a:cubicBezTo>
                    <a:pt x="17454" y="11799"/>
                    <a:pt x="16471" y="12636"/>
                    <a:pt x="15257" y="13013"/>
                  </a:cubicBezTo>
                  <a:cubicBezTo>
                    <a:pt x="15022" y="13083"/>
                    <a:pt x="14807" y="13115"/>
                    <a:pt x="14605" y="13115"/>
                  </a:cubicBezTo>
                  <a:cubicBezTo>
                    <a:pt x="13908" y="13115"/>
                    <a:pt x="13382" y="12727"/>
                    <a:pt x="12830" y="12176"/>
                  </a:cubicBezTo>
                  <a:cubicBezTo>
                    <a:pt x="11491" y="10837"/>
                    <a:pt x="10215" y="9539"/>
                    <a:pt x="8834" y="8284"/>
                  </a:cubicBezTo>
                  <a:cubicBezTo>
                    <a:pt x="5904" y="5668"/>
                    <a:pt x="2870" y="3178"/>
                    <a:pt x="443" y="61"/>
                  </a:cubicBezTo>
                  <a:cubicBezTo>
                    <a:pt x="401" y="18"/>
                    <a:pt x="35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50"/>
            <p:cNvSpPr/>
            <p:nvPr/>
          </p:nvSpPr>
          <p:spPr>
            <a:xfrm>
              <a:off x="5196600" y="2162225"/>
              <a:ext cx="154450" cy="174500"/>
            </a:xfrm>
            <a:custGeom>
              <a:avLst/>
              <a:gdLst/>
              <a:ahLst/>
              <a:cxnLst/>
              <a:rect l="l" t="t" r="r" b="b"/>
              <a:pathLst>
                <a:path w="6178" h="6980" extrusionOk="0">
                  <a:moveTo>
                    <a:pt x="209" y="0"/>
                  </a:moveTo>
                  <a:cubicBezTo>
                    <a:pt x="101" y="0"/>
                    <a:pt x="0" y="137"/>
                    <a:pt x="36" y="244"/>
                  </a:cubicBezTo>
                  <a:cubicBezTo>
                    <a:pt x="768" y="2378"/>
                    <a:pt x="1187" y="4533"/>
                    <a:pt x="1187" y="6772"/>
                  </a:cubicBezTo>
                  <a:cubicBezTo>
                    <a:pt x="1187" y="6911"/>
                    <a:pt x="1290" y="6979"/>
                    <a:pt x="1391" y="6979"/>
                  </a:cubicBezTo>
                  <a:cubicBezTo>
                    <a:pt x="1489" y="6979"/>
                    <a:pt x="1584" y="6916"/>
                    <a:pt x="1584" y="6793"/>
                  </a:cubicBezTo>
                  <a:cubicBezTo>
                    <a:pt x="1584" y="4609"/>
                    <a:pt x="1214" y="2573"/>
                    <a:pt x="543" y="528"/>
                  </a:cubicBezTo>
                  <a:lnTo>
                    <a:pt x="543" y="528"/>
                  </a:lnTo>
                  <a:cubicBezTo>
                    <a:pt x="2352" y="1286"/>
                    <a:pt x="4089" y="2154"/>
                    <a:pt x="5790" y="3132"/>
                  </a:cubicBezTo>
                  <a:cubicBezTo>
                    <a:pt x="5820" y="3150"/>
                    <a:pt x="5851" y="3158"/>
                    <a:pt x="5880" y="3158"/>
                  </a:cubicBezTo>
                  <a:cubicBezTo>
                    <a:pt x="6051" y="3158"/>
                    <a:pt x="6178" y="2883"/>
                    <a:pt x="5999" y="2776"/>
                  </a:cubicBezTo>
                  <a:cubicBezTo>
                    <a:pt x="4137" y="1730"/>
                    <a:pt x="2254" y="809"/>
                    <a:pt x="266" y="14"/>
                  </a:cubicBezTo>
                  <a:cubicBezTo>
                    <a:pt x="247" y="5"/>
                    <a:pt x="228" y="0"/>
                    <a:pt x="2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50"/>
            <p:cNvSpPr/>
            <p:nvPr/>
          </p:nvSpPr>
          <p:spPr>
            <a:xfrm>
              <a:off x="5345375" y="2235850"/>
              <a:ext cx="333950" cy="355150"/>
            </a:xfrm>
            <a:custGeom>
              <a:avLst/>
              <a:gdLst/>
              <a:ahLst/>
              <a:cxnLst/>
              <a:rect l="l" t="t" r="r" b="b"/>
              <a:pathLst>
                <a:path w="13358" h="14206" extrusionOk="0">
                  <a:moveTo>
                    <a:pt x="330" y="0"/>
                  </a:moveTo>
                  <a:cubicBezTo>
                    <a:pt x="163" y="0"/>
                    <a:pt x="0" y="215"/>
                    <a:pt x="153" y="333"/>
                  </a:cubicBezTo>
                  <a:cubicBezTo>
                    <a:pt x="4840" y="4518"/>
                    <a:pt x="8731" y="9519"/>
                    <a:pt x="12937" y="14143"/>
                  </a:cubicBezTo>
                  <a:cubicBezTo>
                    <a:pt x="12977" y="14187"/>
                    <a:pt x="13023" y="14206"/>
                    <a:pt x="13069" y="14206"/>
                  </a:cubicBezTo>
                  <a:cubicBezTo>
                    <a:pt x="13217" y="14206"/>
                    <a:pt x="13358" y="14010"/>
                    <a:pt x="13230" y="13850"/>
                  </a:cubicBezTo>
                  <a:cubicBezTo>
                    <a:pt x="9045" y="9205"/>
                    <a:pt x="5133" y="4204"/>
                    <a:pt x="446" y="40"/>
                  </a:cubicBezTo>
                  <a:cubicBezTo>
                    <a:pt x="410" y="12"/>
                    <a:pt x="370" y="0"/>
                    <a:pt x="3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50"/>
            <p:cNvSpPr/>
            <p:nvPr/>
          </p:nvSpPr>
          <p:spPr>
            <a:xfrm>
              <a:off x="5527550" y="2551050"/>
              <a:ext cx="122875" cy="79175"/>
            </a:xfrm>
            <a:custGeom>
              <a:avLst/>
              <a:gdLst/>
              <a:ahLst/>
              <a:cxnLst/>
              <a:rect l="l" t="t" r="r" b="b"/>
              <a:pathLst>
                <a:path w="4915" h="3167" extrusionOk="0">
                  <a:moveTo>
                    <a:pt x="4636" y="0"/>
                  </a:moveTo>
                  <a:cubicBezTo>
                    <a:pt x="4576" y="0"/>
                    <a:pt x="4517" y="27"/>
                    <a:pt x="4478" y="91"/>
                  </a:cubicBezTo>
                  <a:cubicBezTo>
                    <a:pt x="3641" y="1702"/>
                    <a:pt x="2072" y="2685"/>
                    <a:pt x="273" y="2769"/>
                  </a:cubicBezTo>
                  <a:cubicBezTo>
                    <a:pt x="1" y="2769"/>
                    <a:pt x="1" y="3167"/>
                    <a:pt x="273" y="3167"/>
                  </a:cubicBezTo>
                  <a:cubicBezTo>
                    <a:pt x="2198" y="3083"/>
                    <a:pt x="3913" y="2016"/>
                    <a:pt x="4813" y="300"/>
                  </a:cubicBezTo>
                  <a:cubicBezTo>
                    <a:pt x="4915" y="140"/>
                    <a:pt x="4774" y="0"/>
                    <a:pt x="4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50"/>
            <p:cNvSpPr/>
            <p:nvPr/>
          </p:nvSpPr>
          <p:spPr>
            <a:xfrm>
              <a:off x="5504600" y="2522075"/>
              <a:ext cx="116975" cy="83325"/>
            </a:xfrm>
            <a:custGeom>
              <a:avLst/>
              <a:gdLst/>
              <a:ahLst/>
              <a:cxnLst/>
              <a:rect l="l" t="t" r="r" b="b"/>
              <a:pathLst>
                <a:path w="4679" h="3333" extrusionOk="0">
                  <a:moveTo>
                    <a:pt x="4387" y="1"/>
                  </a:moveTo>
                  <a:cubicBezTo>
                    <a:pt x="4327" y="1"/>
                    <a:pt x="4267" y="24"/>
                    <a:pt x="4225" y="78"/>
                  </a:cubicBezTo>
                  <a:cubicBezTo>
                    <a:pt x="3199" y="1522"/>
                    <a:pt x="1860" y="2359"/>
                    <a:pt x="228" y="2924"/>
                  </a:cubicBezTo>
                  <a:cubicBezTo>
                    <a:pt x="1" y="3000"/>
                    <a:pt x="65" y="3333"/>
                    <a:pt x="266" y="3333"/>
                  </a:cubicBezTo>
                  <a:cubicBezTo>
                    <a:pt x="287" y="3333"/>
                    <a:pt x="309" y="3329"/>
                    <a:pt x="333" y="3321"/>
                  </a:cubicBezTo>
                  <a:cubicBezTo>
                    <a:pt x="2069" y="2694"/>
                    <a:pt x="3492" y="1836"/>
                    <a:pt x="4559" y="287"/>
                  </a:cubicBezTo>
                  <a:cubicBezTo>
                    <a:pt x="4678" y="139"/>
                    <a:pt x="4533" y="1"/>
                    <a:pt x="43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50"/>
            <p:cNvSpPr/>
            <p:nvPr/>
          </p:nvSpPr>
          <p:spPr>
            <a:xfrm>
              <a:off x="5226150" y="2234500"/>
              <a:ext cx="135600" cy="112925"/>
            </a:xfrm>
            <a:custGeom>
              <a:avLst/>
              <a:gdLst/>
              <a:ahLst/>
              <a:cxnLst/>
              <a:rect l="l" t="t" r="r" b="b"/>
              <a:pathLst>
                <a:path w="5424" h="4517" extrusionOk="0">
                  <a:moveTo>
                    <a:pt x="4873" y="0"/>
                  </a:moveTo>
                  <a:cubicBezTo>
                    <a:pt x="4712" y="0"/>
                    <a:pt x="4565" y="198"/>
                    <a:pt x="4713" y="345"/>
                  </a:cubicBezTo>
                  <a:cubicBezTo>
                    <a:pt x="5110" y="680"/>
                    <a:pt x="4901" y="1308"/>
                    <a:pt x="4566" y="1496"/>
                  </a:cubicBezTo>
                  <a:cubicBezTo>
                    <a:pt x="4461" y="1551"/>
                    <a:pt x="4351" y="1574"/>
                    <a:pt x="4239" y="1574"/>
                  </a:cubicBezTo>
                  <a:cubicBezTo>
                    <a:pt x="3926" y="1574"/>
                    <a:pt x="3605" y="1394"/>
                    <a:pt x="3373" y="1224"/>
                  </a:cubicBezTo>
                  <a:cubicBezTo>
                    <a:pt x="3340" y="1199"/>
                    <a:pt x="3306" y="1188"/>
                    <a:pt x="3275" y="1188"/>
                  </a:cubicBezTo>
                  <a:cubicBezTo>
                    <a:pt x="3149" y="1188"/>
                    <a:pt x="3055" y="1362"/>
                    <a:pt x="3122" y="1496"/>
                  </a:cubicBezTo>
                  <a:cubicBezTo>
                    <a:pt x="3368" y="2068"/>
                    <a:pt x="3573" y="2920"/>
                    <a:pt x="2665" y="2920"/>
                  </a:cubicBezTo>
                  <a:cubicBezTo>
                    <a:pt x="2644" y="2920"/>
                    <a:pt x="2622" y="2920"/>
                    <a:pt x="2599" y="2919"/>
                  </a:cubicBezTo>
                  <a:cubicBezTo>
                    <a:pt x="2202" y="2898"/>
                    <a:pt x="1783" y="2689"/>
                    <a:pt x="1469" y="2479"/>
                  </a:cubicBezTo>
                  <a:cubicBezTo>
                    <a:pt x="1437" y="2458"/>
                    <a:pt x="1405" y="2449"/>
                    <a:pt x="1374" y="2449"/>
                  </a:cubicBezTo>
                  <a:cubicBezTo>
                    <a:pt x="1221" y="2449"/>
                    <a:pt x="1100" y="2672"/>
                    <a:pt x="1239" y="2793"/>
                  </a:cubicBezTo>
                  <a:cubicBezTo>
                    <a:pt x="1428" y="2982"/>
                    <a:pt x="1553" y="3212"/>
                    <a:pt x="1595" y="3484"/>
                  </a:cubicBezTo>
                  <a:cubicBezTo>
                    <a:pt x="1315" y="3857"/>
                    <a:pt x="1043" y="4052"/>
                    <a:pt x="791" y="4052"/>
                  </a:cubicBezTo>
                  <a:cubicBezTo>
                    <a:pt x="647" y="4052"/>
                    <a:pt x="510" y="3989"/>
                    <a:pt x="381" y="3860"/>
                  </a:cubicBezTo>
                  <a:cubicBezTo>
                    <a:pt x="335" y="3823"/>
                    <a:pt x="290" y="3807"/>
                    <a:pt x="250" y="3807"/>
                  </a:cubicBezTo>
                  <a:cubicBezTo>
                    <a:pt x="91" y="3807"/>
                    <a:pt x="1" y="4057"/>
                    <a:pt x="151" y="4174"/>
                  </a:cubicBezTo>
                  <a:cubicBezTo>
                    <a:pt x="412" y="4367"/>
                    <a:pt x="784" y="4517"/>
                    <a:pt x="1133" y="4517"/>
                  </a:cubicBezTo>
                  <a:cubicBezTo>
                    <a:pt x="1427" y="4517"/>
                    <a:pt x="1706" y="4410"/>
                    <a:pt x="1888" y="4132"/>
                  </a:cubicBezTo>
                  <a:cubicBezTo>
                    <a:pt x="2076" y="3850"/>
                    <a:pt x="2046" y="3496"/>
                    <a:pt x="1917" y="3168"/>
                  </a:cubicBezTo>
                  <a:lnTo>
                    <a:pt x="1917" y="3168"/>
                  </a:lnTo>
                  <a:cubicBezTo>
                    <a:pt x="2198" y="3286"/>
                    <a:pt x="2504" y="3371"/>
                    <a:pt x="2785" y="3371"/>
                  </a:cubicBezTo>
                  <a:cubicBezTo>
                    <a:pt x="3005" y="3371"/>
                    <a:pt x="3209" y="3319"/>
                    <a:pt x="3373" y="3191"/>
                  </a:cubicBezTo>
                  <a:cubicBezTo>
                    <a:pt x="3811" y="2874"/>
                    <a:pt x="3759" y="2307"/>
                    <a:pt x="3617" y="1819"/>
                  </a:cubicBezTo>
                  <a:lnTo>
                    <a:pt x="3617" y="1819"/>
                  </a:lnTo>
                  <a:cubicBezTo>
                    <a:pt x="3855" y="1924"/>
                    <a:pt x="4119" y="1997"/>
                    <a:pt x="4367" y="1997"/>
                  </a:cubicBezTo>
                  <a:cubicBezTo>
                    <a:pt x="4619" y="1997"/>
                    <a:pt x="4855" y="1921"/>
                    <a:pt x="5026" y="1726"/>
                  </a:cubicBezTo>
                  <a:cubicBezTo>
                    <a:pt x="5403" y="1308"/>
                    <a:pt x="5424" y="408"/>
                    <a:pt x="5005" y="52"/>
                  </a:cubicBezTo>
                  <a:cubicBezTo>
                    <a:pt x="4964" y="16"/>
                    <a:pt x="4918" y="0"/>
                    <a:pt x="48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50"/>
            <p:cNvSpPr/>
            <p:nvPr/>
          </p:nvSpPr>
          <p:spPr>
            <a:xfrm>
              <a:off x="5253400" y="2295375"/>
              <a:ext cx="292575" cy="292275"/>
            </a:xfrm>
            <a:custGeom>
              <a:avLst/>
              <a:gdLst/>
              <a:ahLst/>
              <a:cxnLst/>
              <a:rect l="l" t="t" r="r" b="b"/>
              <a:pathLst>
                <a:path w="11703" h="11691" extrusionOk="0">
                  <a:moveTo>
                    <a:pt x="315" y="0"/>
                  </a:moveTo>
                  <a:cubicBezTo>
                    <a:pt x="152" y="0"/>
                    <a:pt x="0" y="189"/>
                    <a:pt x="149" y="337"/>
                  </a:cubicBezTo>
                  <a:cubicBezTo>
                    <a:pt x="1907" y="2367"/>
                    <a:pt x="3748" y="4313"/>
                    <a:pt x="5694" y="6175"/>
                  </a:cubicBezTo>
                  <a:cubicBezTo>
                    <a:pt x="7577" y="7974"/>
                    <a:pt x="9586" y="9627"/>
                    <a:pt x="11281" y="11636"/>
                  </a:cubicBezTo>
                  <a:cubicBezTo>
                    <a:pt x="11319" y="11674"/>
                    <a:pt x="11364" y="11691"/>
                    <a:pt x="11408" y="11691"/>
                  </a:cubicBezTo>
                  <a:cubicBezTo>
                    <a:pt x="11558" y="11691"/>
                    <a:pt x="11703" y="11505"/>
                    <a:pt x="11573" y="11343"/>
                  </a:cubicBezTo>
                  <a:cubicBezTo>
                    <a:pt x="9900" y="9335"/>
                    <a:pt x="7891" y="7682"/>
                    <a:pt x="5987" y="5882"/>
                  </a:cubicBezTo>
                  <a:cubicBezTo>
                    <a:pt x="4041" y="4020"/>
                    <a:pt x="2179" y="2053"/>
                    <a:pt x="442" y="44"/>
                  </a:cubicBezTo>
                  <a:cubicBezTo>
                    <a:pt x="403" y="14"/>
                    <a:pt x="359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50"/>
            <p:cNvSpPr/>
            <p:nvPr/>
          </p:nvSpPr>
          <p:spPr>
            <a:xfrm>
              <a:off x="5298425" y="2263775"/>
              <a:ext cx="298825" cy="285025"/>
            </a:xfrm>
            <a:custGeom>
              <a:avLst/>
              <a:gdLst/>
              <a:ahLst/>
              <a:cxnLst/>
              <a:rect l="l" t="t" r="r" b="b"/>
              <a:pathLst>
                <a:path w="11953" h="11401" extrusionOk="0">
                  <a:moveTo>
                    <a:pt x="288" y="1"/>
                  </a:moveTo>
                  <a:cubicBezTo>
                    <a:pt x="147" y="1"/>
                    <a:pt x="1" y="199"/>
                    <a:pt x="148" y="346"/>
                  </a:cubicBezTo>
                  <a:cubicBezTo>
                    <a:pt x="2219" y="2145"/>
                    <a:pt x="4228" y="4008"/>
                    <a:pt x="6215" y="5891"/>
                  </a:cubicBezTo>
                  <a:cubicBezTo>
                    <a:pt x="7178" y="6811"/>
                    <a:pt x="8120" y="7711"/>
                    <a:pt x="9061" y="8653"/>
                  </a:cubicBezTo>
                  <a:cubicBezTo>
                    <a:pt x="9940" y="9490"/>
                    <a:pt x="10902" y="10264"/>
                    <a:pt x="11530" y="11310"/>
                  </a:cubicBezTo>
                  <a:cubicBezTo>
                    <a:pt x="11568" y="11374"/>
                    <a:pt x="11626" y="11401"/>
                    <a:pt x="11684" y="11401"/>
                  </a:cubicBezTo>
                  <a:cubicBezTo>
                    <a:pt x="11817" y="11401"/>
                    <a:pt x="11952" y="11261"/>
                    <a:pt x="11865" y="11101"/>
                  </a:cubicBezTo>
                  <a:cubicBezTo>
                    <a:pt x="11363" y="10222"/>
                    <a:pt x="10630" y="9594"/>
                    <a:pt x="9898" y="8925"/>
                  </a:cubicBezTo>
                  <a:cubicBezTo>
                    <a:pt x="8852" y="7962"/>
                    <a:pt x="7868" y="6937"/>
                    <a:pt x="6843" y="5933"/>
                  </a:cubicBezTo>
                  <a:cubicBezTo>
                    <a:pt x="4751" y="3924"/>
                    <a:pt x="2596" y="1957"/>
                    <a:pt x="399" y="53"/>
                  </a:cubicBezTo>
                  <a:cubicBezTo>
                    <a:pt x="367" y="16"/>
                    <a:pt x="328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50"/>
            <p:cNvSpPr/>
            <p:nvPr/>
          </p:nvSpPr>
          <p:spPr>
            <a:xfrm>
              <a:off x="5216350" y="2198125"/>
              <a:ext cx="58175" cy="39500"/>
            </a:xfrm>
            <a:custGeom>
              <a:avLst/>
              <a:gdLst/>
              <a:ahLst/>
              <a:cxnLst/>
              <a:rect l="l" t="t" r="r" b="b"/>
              <a:pathLst>
                <a:path w="2327" h="1580" extrusionOk="0">
                  <a:moveTo>
                    <a:pt x="2083" y="0"/>
                  </a:moveTo>
                  <a:cubicBezTo>
                    <a:pt x="2014" y="0"/>
                    <a:pt x="1953" y="43"/>
                    <a:pt x="1945" y="147"/>
                  </a:cubicBezTo>
                  <a:cubicBezTo>
                    <a:pt x="1839" y="857"/>
                    <a:pt x="1325" y="1206"/>
                    <a:pt x="700" y="1206"/>
                  </a:cubicBezTo>
                  <a:cubicBezTo>
                    <a:pt x="588" y="1206"/>
                    <a:pt x="472" y="1195"/>
                    <a:pt x="355" y="1173"/>
                  </a:cubicBezTo>
                  <a:cubicBezTo>
                    <a:pt x="333" y="1167"/>
                    <a:pt x="312" y="1165"/>
                    <a:pt x="293" y="1165"/>
                  </a:cubicBezTo>
                  <a:cubicBezTo>
                    <a:pt x="68" y="1165"/>
                    <a:pt x="0" y="1470"/>
                    <a:pt x="250" y="1528"/>
                  </a:cubicBezTo>
                  <a:cubicBezTo>
                    <a:pt x="410" y="1562"/>
                    <a:pt x="567" y="1579"/>
                    <a:pt x="721" y="1579"/>
                  </a:cubicBezTo>
                  <a:cubicBezTo>
                    <a:pt x="1512" y="1579"/>
                    <a:pt x="2178" y="1128"/>
                    <a:pt x="2301" y="252"/>
                  </a:cubicBezTo>
                  <a:cubicBezTo>
                    <a:pt x="2327" y="110"/>
                    <a:pt x="2193" y="0"/>
                    <a:pt x="20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4" name="Google Shape;2064;p50"/>
          <p:cNvGrpSpPr/>
          <p:nvPr/>
        </p:nvGrpSpPr>
        <p:grpSpPr>
          <a:xfrm>
            <a:off x="323700" y="751388"/>
            <a:ext cx="763750" cy="723975"/>
            <a:chOff x="3919050" y="4070275"/>
            <a:chExt cx="763750" cy="723975"/>
          </a:xfrm>
        </p:grpSpPr>
        <p:sp>
          <p:nvSpPr>
            <p:cNvPr id="2065" name="Google Shape;2065;p50"/>
            <p:cNvSpPr/>
            <p:nvPr/>
          </p:nvSpPr>
          <p:spPr>
            <a:xfrm>
              <a:off x="3919050" y="4070275"/>
              <a:ext cx="763750" cy="723975"/>
            </a:xfrm>
            <a:custGeom>
              <a:avLst/>
              <a:gdLst/>
              <a:ahLst/>
              <a:cxnLst/>
              <a:rect l="l" t="t" r="r" b="b"/>
              <a:pathLst>
                <a:path w="30550" h="28959" fill="none" extrusionOk="0">
                  <a:moveTo>
                    <a:pt x="19857" y="12659"/>
                  </a:moveTo>
                  <a:cubicBezTo>
                    <a:pt x="19146" y="11132"/>
                    <a:pt x="22954" y="11153"/>
                    <a:pt x="23916" y="11090"/>
                  </a:cubicBezTo>
                  <a:cubicBezTo>
                    <a:pt x="25820" y="11027"/>
                    <a:pt x="28959" y="10630"/>
                    <a:pt x="29607" y="8516"/>
                  </a:cubicBezTo>
                  <a:cubicBezTo>
                    <a:pt x="30549" y="5420"/>
                    <a:pt x="26009" y="2469"/>
                    <a:pt x="23707" y="1612"/>
                  </a:cubicBezTo>
                  <a:cubicBezTo>
                    <a:pt x="19418" y="0"/>
                    <a:pt x="12450" y="816"/>
                    <a:pt x="8496" y="3181"/>
                  </a:cubicBezTo>
                  <a:cubicBezTo>
                    <a:pt x="4583" y="5524"/>
                    <a:pt x="1842" y="10316"/>
                    <a:pt x="921" y="14626"/>
                  </a:cubicBezTo>
                  <a:cubicBezTo>
                    <a:pt x="1" y="18894"/>
                    <a:pt x="2156" y="23309"/>
                    <a:pt x="5859" y="25695"/>
                  </a:cubicBezTo>
                  <a:cubicBezTo>
                    <a:pt x="10588" y="28749"/>
                    <a:pt x="18392" y="28959"/>
                    <a:pt x="21468" y="23602"/>
                  </a:cubicBezTo>
                  <a:cubicBezTo>
                    <a:pt x="22619" y="21573"/>
                    <a:pt x="23079" y="19187"/>
                    <a:pt x="22305" y="17011"/>
                  </a:cubicBezTo>
                  <a:cubicBezTo>
                    <a:pt x="21866" y="15714"/>
                    <a:pt x="19376" y="13559"/>
                    <a:pt x="20045" y="1232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50"/>
            <p:cNvSpPr/>
            <p:nvPr/>
          </p:nvSpPr>
          <p:spPr>
            <a:xfrm>
              <a:off x="3978675" y="4453700"/>
              <a:ext cx="112500" cy="102025"/>
            </a:xfrm>
            <a:custGeom>
              <a:avLst/>
              <a:gdLst/>
              <a:ahLst/>
              <a:cxnLst/>
              <a:rect l="l" t="t" r="r" b="b"/>
              <a:pathLst>
                <a:path w="4500" h="4081" fill="none" extrusionOk="0">
                  <a:moveTo>
                    <a:pt x="2805" y="272"/>
                  </a:moveTo>
                  <a:cubicBezTo>
                    <a:pt x="1424" y="754"/>
                    <a:pt x="1" y="3767"/>
                    <a:pt x="2093" y="3913"/>
                  </a:cubicBezTo>
                  <a:cubicBezTo>
                    <a:pt x="3872" y="4081"/>
                    <a:pt x="4416" y="1612"/>
                    <a:pt x="4499" y="314"/>
                  </a:cubicBezTo>
                  <a:cubicBezTo>
                    <a:pt x="3830" y="0"/>
                    <a:pt x="3056" y="0"/>
                    <a:pt x="2428" y="440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50"/>
            <p:cNvSpPr/>
            <p:nvPr/>
          </p:nvSpPr>
          <p:spPr>
            <a:xfrm>
              <a:off x="4029950" y="4258050"/>
              <a:ext cx="124525" cy="151200"/>
            </a:xfrm>
            <a:custGeom>
              <a:avLst/>
              <a:gdLst/>
              <a:ahLst/>
              <a:cxnLst/>
              <a:rect l="l" t="t" r="r" b="b"/>
              <a:pathLst>
                <a:path w="4981" h="6048" fill="none" extrusionOk="0">
                  <a:moveTo>
                    <a:pt x="1800" y="817"/>
                  </a:moveTo>
                  <a:cubicBezTo>
                    <a:pt x="0" y="1633"/>
                    <a:pt x="105" y="6048"/>
                    <a:pt x="2846" y="4813"/>
                  </a:cubicBezTo>
                  <a:cubicBezTo>
                    <a:pt x="4980" y="3851"/>
                    <a:pt x="4562" y="1"/>
                    <a:pt x="1800" y="11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4141375" y="4158150"/>
              <a:ext cx="208200" cy="109875"/>
            </a:xfrm>
            <a:custGeom>
              <a:avLst/>
              <a:gdLst/>
              <a:ahLst/>
              <a:cxnLst/>
              <a:rect l="l" t="t" r="r" b="b"/>
              <a:pathLst>
                <a:path w="8328" h="4395" fill="none" extrusionOk="0">
                  <a:moveTo>
                    <a:pt x="4854" y="838"/>
                  </a:moveTo>
                  <a:cubicBezTo>
                    <a:pt x="3201" y="1"/>
                    <a:pt x="0" y="4395"/>
                    <a:pt x="5064" y="3955"/>
                  </a:cubicBezTo>
                  <a:cubicBezTo>
                    <a:pt x="8328" y="3662"/>
                    <a:pt x="7909" y="628"/>
                    <a:pt x="4666" y="984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0"/>
            <p:cNvSpPr/>
            <p:nvPr/>
          </p:nvSpPr>
          <p:spPr>
            <a:xfrm>
              <a:off x="4428550" y="4150825"/>
              <a:ext cx="159550" cy="102550"/>
            </a:xfrm>
            <a:custGeom>
              <a:avLst/>
              <a:gdLst/>
              <a:ahLst/>
              <a:cxnLst/>
              <a:rect l="l" t="t" r="r" b="b"/>
              <a:pathLst>
                <a:path w="6382" h="4102" fill="none" extrusionOk="0">
                  <a:moveTo>
                    <a:pt x="2637" y="607"/>
                  </a:moveTo>
                  <a:cubicBezTo>
                    <a:pt x="0" y="587"/>
                    <a:pt x="1235" y="4102"/>
                    <a:pt x="3871" y="3369"/>
                  </a:cubicBezTo>
                  <a:cubicBezTo>
                    <a:pt x="6382" y="2679"/>
                    <a:pt x="4792" y="1"/>
                    <a:pt x="2490" y="273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0"/>
            <p:cNvSpPr/>
            <p:nvPr/>
          </p:nvSpPr>
          <p:spPr>
            <a:xfrm>
              <a:off x="4096900" y="4637300"/>
              <a:ext cx="208225" cy="80575"/>
            </a:xfrm>
            <a:custGeom>
              <a:avLst/>
              <a:gdLst/>
              <a:ahLst/>
              <a:cxnLst/>
              <a:rect l="l" t="t" r="r" b="b"/>
              <a:pathLst>
                <a:path w="8329" h="3223" fill="none" extrusionOk="0">
                  <a:moveTo>
                    <a:pt x="1549" y="586"/>
                  </a:moveTo>
                  <a:cubicBezTo>
                    <a:pt x="1" y="294"/>
                    <a:pt x="398" y="1486"/>
                    <a:pt x="1026" y="2093"/>
                  </a:cubicBezTo>
                  <a:cubicBezTo>
                    <a:pt x="1633" y="2700"/>
                    <a:pt x="3871" y="3223"/>
                    <a:pt x="4708" y="3014"/>
                  </a:cubicBezTo>
                  <a:cubicBezTo>
                    <a:pt x="8328" y="2072"/>
                    <a:pt x="3516" y="1"/>
                    <a:pt x="1549" y="586"/>
                  </a:cubicBezTo>
                  <a:close/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50"/>
            <p:cNvSpPr/>
            <p:nvPr/>
          </p:nvSpPr>
          <p:spPr>
            <a:xfrm>
              <a:off x="4315025" y="4487700"/>
              <a:ext cx="128700" cy="182575"/>
            </a:xfrm>
            <a:custGeom>
              <a:avLst/>
              <a:gdLst/>
              <a:ahLst/>
              <a:cxnLst/>
              <a:rect l="l" t="t" r="r" b="b"/>
              <a:pathLst>
                <a:path w="5148" h="7303" fill="none" extrusionOk="0">
                  <a:moveTo>
                    <a:pt x="2449" y="1863"/>
                  </a:moveTo>
                  <a:cubicBezTo>
                    <a:pt x="1" y="3495"/>
                    <a:pt x="2533" y="7303"/>
                    <a:pt x="4081" y="4625"/>
                  </a:cubicBezTo>
                  <a:cubicBezTo>
                    <a:pt x="5148" y="2762"/>
                    <a:pt x="3725" y="0"/>
                    <a:pt x="1737" y="2197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50"/>
            <p:cNvSpPr/>
            <p:nvPr/>
          </p:nvSpPr>
          <p:spPr>
            <a:xfrm>
              <a:off x="3930550" y="4527975"/>
              <a:ext cx="515800" cy="265750"/>
            </a:xfrm>
            <a:custGeom>
              <a:avLst/>
              <a:gdLst/>
              <a:ahLst/>
              <a:cxnLst/>
              <a:rect l="l" t="t" r="r" b="b"/>
              <a:pathLst>
                <a:path w="20632" h="10630" fill="none" extrusionOk="0">
                  <a:moveTo>
                    <a:pt x="273" y="1"/>
                  </a:moveTo>
                  <a:cubicBezTo>
                    <a:pt x="1" y="503"/>
                    <a:pt x="754" y="1549"/>
                    <a:pt x="963" y="2093"/>
                  </a:cubicBezTo>
                  <a:cubicBezTo>
                    <a:pt x="1194" y="2721"/>
                    <a:pt x="1298" y="3348"/>
                    <a:pt x="1466" y="3976"/>
                  </a:cubicBezTo>
                  <a:cubicBezTo>
                    <a:pt x="1800" y="5273"/>
                    <a:pt x="2658" y="6466"/>
                    <a:pt x="3683" y="7303"/>
                  </a:cubicBezTo>
                  <a:cubicBezTo>
                    <a:pt x="6090" y="9249"/>
                    <a:pt x="9103" y="10190"/>
                    <a:pt x="12137" y="10462"/>
                  </a:cubicBezTo>
                  <a:cubicBezTo>
                    <a:pt x="13852" y="10630"/>
                    <a:pt x="15735" y="10002"/>
                    <a:pt x="17326" y="9374"/>
                  </a:cubicBezTo>
                  <a:cubicBezTo>
                    <a:pt x="18330" y="8977"/>
                    <a:pt x="20632" y="7366"/>
                    <a:pt x="20464" y="6215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0"/>
            <p:cNvSpPr/>
            <p:nvPr/>
          </p:nvSpPr>
          <p:spPr>
            <a:xfrm>
              <a:off x="4423300" y="4287350"/>
              <a:ext cx="247450" cy="125050"/>
            </a:xfrm>
            <a:custGeom>
              <a:avLst/>
              <a:gdLst/>
              <a:ahLst/>
              <a:cxnLst/>
              <a:rect l="l" t="t" r="r" b="b"/>
              <a:pathLst>
                <a:path w="9898" h="5002" fill="none" extrusionOk="0">
                  <a:moveTo>
                    <a:pt x="106" y="5001"/>
                  </a:moveTo>
                  <a:cubicBezTo>
                    <a:pt x="1" y="3955"/>
                    <a:pt x="1110" y="3704"/>
                    <a:pt x="1884" y="3641"/>
                  </a:cubicBezTo>
                  <a:cubicBezTo>
                    <a:pt x="3223" y="3537"/>
                    <a:pt x="4604" y="3516"/>
                    <a:pt x="5922" y="3307"/>
                  </a:cubicBezTo>
                  <a:cubicBezTo>
                    <a:pt x="7659" y="3014"/>
                    <a:pt x="9898" y="1947"/>
                    <a:pt x="9437" y="1"/>
                  </a:cubicBezTo>
                </a:path>
              </a:pathLst>
            </a:custGeom>
            <a:noFill/>
            <a:ln w="120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0"/>
            <p:cNvSpPr/>
            <p:nvPr/>
          </p:nvSpPr>
          <p:spPr>
            <a:xfrm>
              <a:off x="4007975" y="4483000"/>
              <a:ext cx="28275" cy="54425"/>
            </a:xfrm>
            <a:custGeom>
              <a:avLst/>
              <a:gdLst/>
              <a:ahLst/>
              <a:cxnLst/>
              <a:rect l="l" t="t" r="r" b="b"/>
              <a:pathLst>
                <a:path w="1131" h="2177" fill="none" extrusionOk="0">
                  <a:moveTo>
                    <a:pt x="1" y="2176"/>
                  </a:moveTo>
                  <a:cubicBezTo>
                    <a:pt x="273" y="1653"/>
                    <a:pt x="586" y="230"/>
                    <a:pt x="113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0"/>
            <p:cNvSpPr/>
            <p:nvPr/>
          </p:nvSpPr>
          <p:spPr>
            <a:xfrm>
              <a:off x="4019475" y="4500775"/>
              <a:ext cx="19900" cy="44500"/>
            </a:xfrm>
            <a:custGeom>
              <a:avLst/>
              <a:gdLst/>
              <a:ahLst/>
              <a:cxnLst/>
              <a:rect l="l" t="t" r="r" b="b"/>
              <a:pathLst>
                <a:path w="796" h="1780" fill="none" extrusionOk="0">
                  <a:moveTo>
                    <a:pt x="22" y="1779"/>
                  </a:moveTo>
                  <a:cubicBezTo>
                    <a:pt x="1" y="1695"/>
                    <a:pt x="587" y="189"/>
                    <a:pt x="79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50"/>
            <p:cNvSpPr/>
            <p:nvPr/>
          </p:nvSpPr>
          <p:spPr>
            <a:xfrm>
              <a:off x="4041975" y="4503925"/>
              <a:ext cx="18325" cy="43425"/>
            </a:xfrm>
            <a:custGeom>
              <a:avLst/>
              <a:gdLst/>
              <a:ahLst/>
              <a:cxnLst/>
              <a:rect l="l" t="t" r="r" b="b"/>
              <a:pathLst>
                <a:path w="733" h="1737" fill="none" extrusionOk="0">
                  <a:moveTo>
                    <a:pt x="1" y="1737"/>
                  </a:moveTo>
                  <a:cubicBezTo>
                    <a:pt x="273" y="1151"/>
                    <a:pt x="482" y="544"/>
                    <a:pt x="73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50"/>
            <p:cNvSpPr/>
            <p:nvPr/>
          </p:nvSpPr>
          <p:spPr>
            <a:xfrm>
              <a:off x="4122525" y="4665550"/>
              <a:ext cx="16250" cy="21475"/>
            </a:xfrm>
            <a:custGeom>
              <a:avLst/>
              <a:gdLst/>
              <a:ahLst/>
              <a:cxnLst/>
              <a:rect l="l" t="t" r="r" b="b"/>
              <a:pathLst>
                <a:path w="650" h="859" fill="none" extrusionOk="0">
                  <a:moveTo>
                    <a:pt x="1" y="858"/>
                  </a:moveTo>
                  <a:cubicBezTo>
                    <a:pt x="336" y="670"/>
                    <a:pt x="294" y="105"/>
                    <a:pt x="64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0"/>
            <p:cNvSpPr/>
            <p:nvPr/>
          </p:nvSpPr>
          <p:spPr>
            <a:xfrm>
              <a:off x="4142925" y="4674450"/>
              <a:ext cx="11550" cy="23550"/>
            </a:xfrm>
            <a:custGeom>
              <a:avLst/>
              <a:gdLst/>
              <a:ahLst/>
              <a:cxnLst/>
              <a:rect l="l" t="t" r="r" b="b"/>
              <a:pathLst>
                <a:path w="462" h="942" fill="none" extrusionOk="0">
                  <a:moveTo>
                    <a:pt x="1" y="942"/>
                  </a:moveTo>
                  <a:cubicBezTo>
                    <a:pt x="210" y="691"/>
                    <a:pt x="294" y="293"/>
                    <a:pt x="461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0"/>
            <p:cNvSpPr/>
            <p:nvPr/>
          </p:nvSpPr>
          <p:spPr>
            <a:xfrm>
              <a:off x="4163325" y="4679150"/>
              <a:ext cx="11025" cy="29325"/>
            </a:xfrm>
            <a:custGeom>
              <a:avLst/>
              <a:gdLst/>
              <a:ahLst/>
              <a:cxnLst/>
              <a:rect l="l" t="t" r="r" b="b"/>
              <a:pathLst>
                <a:path w="441" h="1173" fill="none" extrusionOk="0">
                  <a:moveTo>
                    <a:pt x="1" y="1172"/>
                  </a:moveTo>
                  <a:cubicBezTo>
                    <a:pt x="126" y="796"/>
                    <a:pt x="273" y="398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0"/>
            <p:cNvSpPr/>
            <p:nvPr/>
          </p:nvSpPr>
          <p:spPr>
            <a:xfrm>
              <a:off x="4361075" y="4566675"/>
              <a:ext cx="19900" cy="41350"/>
            </a:xfrm>
            <a:custGeom>
              <a:avLst/>
              <a:gdLst/>
              <a:ahLst/>
              <a:cxnLst/>
              <a:rect l="l" t="t" r="r" b="b"/>
              <a:pathLst>
                <a:path w="796" h="1654" fill="none" extrusionOk="0">
                  <a:moveTo>
                    <a:pt x="209" y="1654"/>
                  </a:moveTo>
                  <a:cubicBezTo>
                    <a:pt x="0" y="1277"/>
                    <a:pt x="565" y="336"/>
                    <a:pt x="774" y="1"/>
                  </a:cubicBezTo>
                  <a:cubicBezTo>
                    <a:pt x="795" y="64"/>
                    <a:pt x="795" y="85"/>
                    <a:pt x="774" y="12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0"/>
            <p:cNvSpPr/>
            <p:nvPr/>
          </p:nvSpPr>
          <p:spPr>
            <a:xfrm>
              <a:off x="4377800" y="4581850"/>
              <a:ext cx="11525" cy="36125"/>
            </a:xfrm>
            <a:custGeom>
              <a:avLst/>
              <a:gdLst/>
              <a:ahLst/>
              <a:cxnLst/>
              <a:rect l="l" t="t" r="r" b="b"/>
              <a:pathLst>
                <a:path w="461" h="1445" fill="none" extrusionOk="0">
                  <a:moveTo>
                    <a:pt x="1" y="1444"/>
                  </a:moveTo>
                  <a:cubicBezTo>
                    <a:pt x="273" y="1235"/>
                    <a:pt x="356" y="398"/>
                    <a:pt x="461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50"/>
            <p:cNvSpPr/>
            <p:nvPr/>
          </p:nvSpPr>
          <p:spPr>
            <a:xfrm>
              <a:off x="4395075" y="4593375"/>
              <a:ext cx="8900" cy="29825"/>
            </a:xfrm>
            <a:custGeom>
              <a:avLst/>
              <a:gdLst/>
              <a:ahLst/>
              <a:cxnLst/>
              <a:rect l="l" t="t" r="r" b="b"/>
              <a:pathLst>
                <a:path w="356" h="1193" fill="none" extrusionOk="0">
                  <a:moveTo>
                    <a:pt x="0" y="1193"/>
                  </a:moveTo>
                  <a:cubicBezTo>
                    <a:pt x="251" y="879"/>
                    <a:pt x="356" y="398"/>
                    <a:pt x="314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50"/>
            <p:cNvSpPr/>
            <p:nvPr/>
          </p:nvSpPr>
          <p:spPr>
            <a:xfrm>
              <a:off x="4051925" y="4318225"/>
              <a:ext cx="13100" cy="42375"/>
            </a:xfrm>
            <a:custGeom>
              <a:avLst/>
              <a:gdLst/>
              <a:ahLst/>
              <a:cxnLst/>
              <a:rect l="l" t="t" r="r" b="b"/>
              <a:pathLst>
                <a:path w="524" h="1695" fill="none" extrusionOk="0">
                  <a:moveTo>
                    <a:pt x="0" y="1695"/>
                  </a:moveTo>
                  <a:cubicBezTo>
                    <a:pt x="105" y="1381"/>
                    <a:pt x="314" y="0"/>
                    <a:pt x="523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50"/>
            <p:cNvSpPr/>
            <p:nvPr/>
          </p:nvSpPr>
          <p:spPr>
            <a:xfrm>
              <a:off x="4070225" y="4337050"/>
              <a:ext cx="14675" cy="40300"/>
            </a:xfrm>
            <a:custGeom>
              <a:avLst/>
              <a:gdLst/>
              <a:ahLst/>
              <a:cxnLst/>
              <a:rect l="l" t="t" r="r" b="b"/>
              <a:pathLst>
                <a:path w="587" h="1612" fill="none" extrusionOk="0">
                  <a:moveTo>
                    <a:pt x="1" y="1612"/>
                  </a:moveTo>
                  <a:cubicBezTo>
                    <a:pt x="273" y="1465"/>
                    <a:pt x="335" y="377"/>
                    <a:pt x="586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50"/>
            <p:cNvSpPr/>
            <p:nvPr/>
          </p:nvSpPr>
          <p:spPr>
            <a:xfrm>
              <a:off x="4099525" y="4323975"/>
              <a:ext cx="17800" cy="59650"/>
            </a:xfrm>
            <a:custGeom>
              <a:avLst/>
              <a:gdLst/>
              <a:ahLst/>
              <a:cxnLst/>
              <a:rect l="l" t="t" r="r" b="b"/>
              <a:pathLst>
                <a:path w="712" h="2386" fill="none" extrusionOk="0">
                  <a:moveTo>
                    <a:pt x="0" y="2386"/>
                  </a:moveTo>
                  <a:cubicBezTo>
                    <a:pt x="293" y="1611"/>
                    <a:pt x="481" y="795"/>
                    <a:pt x="712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50"/>
            <p:cNvSpPr/>
            <p:nvPr/>
          </p:nvSpPr>
          <p:spPr>
            <a:xfrm>
              <a:off x="4213025" y="4212025"/>
              <a:ext cx="16250" cy="40300"/>
            </a:xfrm>
            <a:custGeom>
              <a:avLst/>
              <a:gdLst/>
              <a:ahLst/>
              <a:cxnLst/>
              <a:rect l="l" t="t" r="r" b="b"/>
              <a:pathLst>
                <a:path w="650" h="1612" fill="none" extrusionOk="0">
                  <a:moveTo>
                    <a:pt x="1" y="1612"/>
                  </a:moveTo>
                  <a:cubicBezTo>
                    <a:pt x="231" y="1089"/>
                    <a:pt x="461" y="566"/>
                    <a:pt x="649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50"/>
            <p:cNvSpPr/>
            <p:nvPr/>
          </p:nvSpPr>
          <p:spPr>
            <a:xfrm>
              <a:off x="4242325" y="4220925"/>
              <a:ext cx="15200" cy="34550"/>
            </a:xfrm>
            <a:custGeom>
              <a:avLst/>
              <a:gdLst/>
              <a:ahLst/>
              <a:cxnLst/>
              <a:rect l="l" t="t" r="r" b="b"/>
              <a:pathLst>
                <a:path w="608" h="1382" fill="none" extrusionOk="0">
                  <a:moveTo>
                    <a:pt x="0" y="1381"/>
                  </a:moveTo>
                  <a:cubicBezTo>
                    <a:pt x="42" y="942"/>
                    <a:pt x="293" y="314"/>
                    <a:pt x="607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50"/>
            <p:cNvSpPr/>
            <p:nvPr/>
          </p:nvSpPr>
          <p:spPr>
            <a:xfrm>
              <a:off x="4265350" y="4221975"/>
              <a:ext cx="11000" cy="33500"/>
            </a:xfrm>
            <a:custGeom>
              <a:avLst/>
              <a:gdLst/>
              <a:ahLst/>
              <a:cxnLst/>
              <a:rect l="l" t="t" r="r" b="b"/>
              <a:pathLst>
                <a:path w="440" h="1340" fill="none" extrusionOk="0">
                  <a:moveTo>
                    <a:pt x="0" y="1339"/>
                  </a:moveTo>
                  <a:cubicBezTo>
                    <a:pt x="126" y="900"/>
                    <a:pt x="251" y="419"/>
                    <a:pt x="439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50"/>
            <p:cNvSpPr/>
            <p:nvPr/>
          </p:nvSpPr>
          <p:spPr>
            <a:xfrm>
              <a:off x="4286250" y="4230350"/>
              <a:ext cx="11025" cy="20925"/>
            </a:xfrm>
            <a:custGeom>
              <a:avLst/>
              <a:gdLst/>
              <a:ahLst/>
              <a:cxnLst/>
              <a:rect l="l" t="t" r="r" b="b"/>
              <a:pathLst>
                <a:path w="441" h="837" fill="none" extrusionOk="0">
                  <a:moveTo>
                    <a:pt x="1" y="837"/>
                  </a:moveTo>
                  <a:cubicBezTo>
                    <a:pt x="168" y="607"/>
                    <a:pt x="357" y="293"/>
                    <a:pt x="440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50"/>
            <p:cNvSpPr/>
            <p:nvPr/>
          </p:nvSpPr>
          <p:spPr>
            <a:xfrm>
              <a:off x="4473525" y="4183775"/>
              <a:ext cx="14675" cy="36650"/>
            </a:xfrm>
            <a:custGeom>
              <a:avLst/>
              <a:gdLst/>
              <a:ahLst/>
              <a:cxnLst/>
              <a:rect l="l" t="t" r="r" b="b"/>
              <a:pathLst>
                <a:path w="587" h="1466" fill="none" extrusionOk="0">
                  <a:moveTo>
                    <a:pt x="147" y="1465"/>
                  </a:moveTo>
                  <a:cubicBezTo>
                    <a:pt x="1" y="1173"/>
                    <a:pt x="377" y="147"/>
                    <a:pt x="586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0"/>
            <p:cNvSpPr/>
            <p:nvPr/>
          </p:nvSpPr>
          <p:spPr>
            <a:xfrm>
              <a:off x="4495500" y="4200525"/>
              <a:ext cx="14150" cy="34550"/>
            </a:xfrm>
            <a:custGeom>
              <a:avLst/>
              <a:gdLst/>
              <a:ahLst/>
              <a:cxnLst/>
              <a:rect l="l" t="t" r="r" b="b"/>
              <a:pathLst>
                <a:path w="566" h="1382" fill="none" extrusionOk="0">
                  <a:moveTo>
                    <a:pt x="0" y="1381"/>
                  </a:moveTo>
                  <a:cubicBezTo>
                    <a:pt x="126" y="921"/>
                    <a:pt x="377" y="440"/>
                    <a:pt x="565" y="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0"/>
            <p:cNvSpPr/>
            <p:nvPr/>
          </p:nvSpPr>
          <p:spPr>
            <a:xfrm>
              <a:off x="4519550" y="4198425"/>
              <a:ext cx="16250" cy="33500"/>
            </a:xfrm>
            <a:custGeom>
              <a:avLst/>
              <a:gdLst/>
              <a:ahLst/>
              <a:cxnLst/>
              <a:rect l="l" t="t" r="r" b="b"/>
              <a:pathLst>
                <a:path w="650" h="1340" fill="none" extrusionOk="0">
                  <a:moveTo>
                    <a:pt x="1" y="1340"/>
                  </a:moveTo>
                  <a:cubicBezTo>
                    <a:pt x="252" y="1047"/>
                    <a:pt x="650" y="398"/>
                    <a:pt x="608" y="1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3" name="Google Shape;2093;p50"/>
          <p:cNvGrpSpPr/>
          <p:nvPr/>
        </p:nvGrpSpPr>
        <p:grpSpPr>
          <a:xfrm>
            <a:off x="1008850" y="1152975"/>
            <a:ext cx="219700" cy="716650"/>
            <a:chOff x="4771700" y="4284750"/>
            <a:chExt cx="219700" cy="716650"/>
          </a:xfrm>
        </p:grpSpPr>
        <p:sp>
          <p:nvSpPr>
            <p:cNvPr id="2094" name="Google Shape;2094;p50"/>
            <p:cNvSpPr/>
            <p:nvPr/>
          </p:nvSpPr>
          <p:spPr>
            <a:xfrm>
              <a:off x="4771700" y="4284750"/>
              <a:ext cx="90500" cy="161125"/>
            </a:xfrm>
            <a:custGeom>
              <a:avLst/>
              <a:gdLst/>
              <a:ahLst/>
              <a:cxnLst/>
              <a:rect l="l" t="t" r="r" b="b"/>
              <a:pathLst>
                <a:path w="3620" h="6445" fill="none" extrusionOk="0">
                  <a:moveTo>
                    <a:pt x="1402" y="6152"/>
                  </a:moveTo>
                  <a:cubicBezTo>
                    <a:pt x="0" y="4373"/>
                    <a:pt x="84" y="1193"/>
                    <a:pt x="2260" y="0"/>
                  </a:cubicBezTo>
                  <a:cubicBezTo>
                    <a:pt x="2406" y="628"/>
                    <a:pt x="2992" y="1151"/>
                    <a:pt x="3243" y="1779"/>
                  </a:cubicBezTo>
                  <a:cubicBezTo>
                    <a:pt x="3536" y="2469"/>
                    <a:pt x="3620" y="3285"/>
                    <a:pt x="3578" y="3997"/>
                  </a:cubicBezTo>
                  <a:cubicBezTo>
                    <a:pt x="3578" y="4624"/>
                    <a:pt x="3452" y="5231"/>
                    <a:pt x="2950" y="5712"/>
                  </a:cubicBezTo>
                  <a:cubicBezTo>
                    <a:pt x="2678" y="5963"/>
                    <a:pt x="1674" y="6445"/>
                    <a:pt x="1444" y="6089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0"/>
            <p:cNvSpPr/>
            <p:nvPr/>
          </p:nvSpPr>
          <p:spPr>
            <a:xfrm>
              <a:off x="4779025" y="4302525"/>
              <a:ext cx="25125" cy="99925"/>
            </a:xfrm>
            <a:custGeom>
              <a:avLst/>
              <a:gdLst/>
              <a:ahLst/>
              <a:cxnLst/>
              <a:rect l="l" t="t" r="r" b="b"/>
              <a:pathLst>
                <a:path w="1005" h="3997" fill="none" extrusionOk="0">
                  <a:moveTo>
                    <a:pt x="1004" y="0"/>
                  </a:moveTo>
                  <a:cubicBezTo>
                    <a:pt x="837" y="1026"/>
                    <a:pt x="0" y="3139"/>
                    <a:pt x="816" y="3997"/>
                  </a:cubicBezTo>
                  <a:cubicBezTo>
                    <a:pt x="837" y="3955"/>
                    <a:pt x="837" y="3892"/>
                    <a:pt x="816" y="3850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0"/>
            <p:cNvSpPr/>
            <p:nvPr/>
          </p:nvSpPr>
          <p:spPr>
            <a:xfrm>
              <a:off x="4802550" y="4298875"/>
              <a:ext cx="17300" cy="112475"/>
            </a:xfrm>
            <a:custGeom>
              <a:avLst/>
              <a:gdLst/>
              <a:ahLst/>
              <a:cxnLst/>
              <a:rect l="l" t="t" r="r" b="b"/>
              <a:pathLst>
                <a:path w="692" h="4499" fill="none" extrusionOk="0">
                  <a:moveTo>
                    <a:pt x="398" y="0"/>
                  </a:moveTo>
                  <a:cubicBezTo>
                    <a:pt x="440" y="1507"/>
                    <a:pt x="1" y="3034"/>
                    <a:pt x="628" y="4499"/>
                  </a:cubicBezTo>
                  <a:cubicBezTo>
                    <a:pt x="691" y="4394"/>
                    <a:pt x="691" y="4289"/>
                    <a:pt x="691" y="4143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0"/>
            <p:cNvSpPr/>
            <p:nvPr/>
          </p:nvSpPr>
          <p:spPr>
            <a:xfrm>
              <a:off x="4811975" y="4292575"/>
              <a:ext cx="25125" cy="116675"/>
            </a:xfrm>
            <a:custGeom>
              <a:avLst/>
              <a:gdLst/>
              <a:ahLst/>
              <a:cxnLst/>
              <a:rect l="l" t="t" r="r" b="b"/>
              <a:pathLst>
                <a:path w="1005" h="4667" fill="none" extrusionOk="0">
                  <a:moveTo>
                    <a:pt x="481" y="1"/>
                  </a:moveTo>
                  <a:cubicBezTo>
                    <a:pt x="0" y="1528"/>
                    <a:pt x="774" y="3181"/>
                    <a:pt x="1005" y="4667"/>
                  </a:cubicBezTo>
                  <a:lnTo>
                    <a:pt x="1005" y="4395"/>
                  </a:ln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0"/>
            <p:cNvSpPr/>
            <p:nvPr/>
          </p:nvSpPr>
          <p:spPr>
            <a:xfrm>
              <a:off x="4830800" y="4307225"/>
              <a:ext cx="12050" cy="65950"/>
            </a:xfrm>
            <a:custGeom>
              <a:avLst/>
              <a:gdLst/>
              <a:ahLst/>
              <a:cxnLst/>
              <a:rect l="l" t="t" r="r" b="b"/>
              <a:pathLst>
                <a:path w="482" h="2638" fill="none" extrusionOk="0">
                  <a:moveTo>
                    <a:pt x="21" y="1"/>
                  </a:moveTo>
                  <a:cubicBezTo>
                    <a:pt x="0" y="880"/>
                    <a:pt x="231" y="1717"/>
                    <a:pt x="482" y="2553"/>
                  </a:cubicBezTo>
                  <a:cubicBezTo>
                    <a:pt x="461" y="2616"/>
                    <a:pt x="440" y="2637"/>
                    <a:pt x="356" y="2616"/>
                  </a:cubicBezTo>
                </a:path>
              </a:pathLst>
            </a:custGeom>
            <a:noFill/>
            <a:ln w="62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0"/>
            <p:cNvSpPr/>
            <p:nvPr/>
          </p:nvSpPr>
          <p:spPr>
            <a:xfrm>
              <a:off x="4809875" y="4432775"/>
              <a:ext cx="111450" cy="218150"/>
            </a:xfrm>
            <a:custGeom>
              <a:avLst/>
              <a:gdLst/>
              <a:ahLst/>
              <a:cxnLst/>
              <a:rect l="l" t="t" r="r" b="b"/>
              <a:pathLst>
                <a:path w="4458" h="8726" fill="none" extrusionOk="0">
                  <a:moveTo>
                    <a:pt x="0" y="398"/>
                  </a:moveTo>
                  <a:cubicBezTo>
                    <a:pt x="0" y="2846"/>
                    <a:pt x="1026" y="6006"/>
                    <a:pt x="1151" y="8705"/>
                  </a:cubicBezTo>
                  <a:cubicBezTo>
                    <a:pt x="1988" y="8726"/>
                    <a:pt x="3034" y="8391"/>
                    <a:pt x="3830" y="8203"/>
                  </a:cubicBezTo>
                  <a:cubicBezTo>
                    <a:pt x="4394" y="8077"/>
                    <a:pt x="4457" y="7972"/>
                    <a:pt x="4332" y="7407"/>
                  </a:cubicBezTo>
                  <a:cubicBezTo>
                    <a:pt x="4206" y="6884"/>
                    <a:pt x="3976" y="6361"/>
                    <a:pt x="3704" y="5901"/>
                  </a:cubicBezTo>
                  <a:cubicBezTo>
                    <a:pt x="2616" y="4081"/>
                    <a:pt x="1842" y="2009"/>
                    <a:pt x="1256" y="0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0"/>
            <p:cNvSpPr/>
            <p:nvPr/>
          </p:nvSpPr>
          <p:spPr>
            <a:xfrm>
              <a:off x="4836550" y="4616375"/>
              <a:ext cx="154850" cy="385025"/>
            </a:xfrm>
            <a:custGeom>
              <a:avLst/>
              <a:gdLst/>
              <a:ahLst/>
              <a:cxnLst/>
              <a:rect l="l" t="t" r="r" b="b"/>
              <a:pathLst>
                <a:path w="6194" h="15401" fill="none" extrusionOk="0">
                  <a:moveTo>
                    <a:pt x="84" y="1444"/>
                  </a:moveTo>
                  <a:cubicBezTo>
                    <a:pt x="1" y="3014"/>
                    <a:pt x="607" y="4834"/>
                    <a:pt x="1026" y="6361"/>
                  </a:cubicBezTo>
                  <a:cubicBezTo>
                    <a:pt x="1444" y="7952"/>
                    <a:pt x="2386" y="9416"/>
                    <a:pt x="3181" y="10860"/>
                  </a:cubicBezTo>
                  <a:cubicBezTo>
                    <a:pt x="3746" y="11885"/>
                    <a:pt x="4395" y="12848"/>
                    <a:pt x="5001" y="13810"/>
                  </a:cubicBezTo>
                  <a:cubicBezTo>
                    <a:pt x="5315" y="14312"/>
                    <a:pt x="5587" y="15045"/>
                    <a:pt x="6006" y="15400"/>
                  </a:cubicBezTo>
                  <a:cubicBezTo>
                    <a:pt x="6194" y="14145"/>
                    <a:pt x="6068" y="12785"/>
                    <a:pt x="5901" y="11530"/>
                  </a:cubicBezTo>
                  <a:cubicBezTo>
                    <a:pt x="5713" y="10002"/>
                    <a:pt x="5524" y="8433"/>
                    <a:pt x="5190" y="6885"/>
                  </a:cubicBezTo>
                  <a:cubicBezTo>
                    <a:pt x="4667" y="4562"/>
                    <a:pt x="4834" y="2009"/>
                    <a:pt x="3453" y="1"/>
                  </a:cubicBezTo>
                  <a:cubicBezTo>
                    <a:pt x="3327" y="1"/>
                    <a:pt x="3244" y="84"/>
                    <a:pt x="3160" y="168"/>
                  </a:cubicBezTo>
                </a:path>
              </a:pathLst>
            </a:custGeom>
            <a:noFill/>
            <a:ln w="13075" cap="flat" cmpd="sng">
              <a:solidFill>
                <a:schemeClr val="dk2"/>
              </a:solidFill>
              <a:prstDash val="solid"/>
              <a:miter lim="209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94705756"/>
      </p:ext>
    </p:extLst>
  </p:cSld>
  <p:clrMapOvr>
    <a:masterClrMapping/>
  </p:clrMapOvr>
</p:sld>
</file>

<file path=ppt/theme/theme1.xml><?xml version="1.0" encoding="utf-8"?>
<a:theme xmlns:a="http://schemas.openxmlformats.org/drawingml/2006/main" name="Meet Our Professors by Slidesgo">
  <a:themeElements>
    <a:clrScheme name="Simple Light">
      <a:dk1>
        <a:srgbClr val="313131"/>
      </a:dk1>
      <a:lt1>
        <a:srgbClr val="666666"/>
      </a:lt1>
      <a:dk2>
        <a:srgbClr val="FFFFFF"/>
      </a:dk2>
      <a:lt2>
        <a:srgbClr val="1F1F1F"/>
      </a:lt2>
      <a:accent1>
        <a:srgbClr val="FF8361"/>
      </a:accent1>
      <a:accent2>
        <a:srgbClr val="FCC6C7"/>
      </a:accent2>
      <a:accent3>
        <a:srgbClr val="FBAF42"/>
      </a:accent3>
      <a:accent4>
        <a:srgbClr val="A4E7FA"/>
      </a:accent4>
      <a:accent5>
        <a:srgbClr val="25A0A6"/>
      </a:accent5>
      <a:accent6>
        <a:srgbClr val="BBDCD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457</Words>
  <Application>Microsoft Office PowerPoint</Application>
  <PresentationFormat>Presentación en pantalla (16:9)</PresentationFormat>
  <Paragraphs>79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Gaegu</vt:lpstr>
      <vt:lpstr>Sarala</vt:lpstr>
      <vt:lpstr>Permanent Marker</vt:lpstr>
      <vt:lpstr>Comic Sans MS</vt:lpstr>
      <vt:lpstr>Fira Sans Extra Condensed Medium</vt:lpstr>
      <vt:lpstr>Barlow Semi Condensed Light</vt:lpstr>
      <vt:lpstr>Questrial</vt:lpstr>
      <vt:lpstr>Cos</vt:lpstr>
      <vt:lpstr>Arial</vt:lpstr>
      <vt:lpstr>Meet Our Professors by Slidesgo</vt:lpstr>
      <vt:lpstr>Taller argumentación</vt:lpstr>
      <vt:lpstr>1</vt:lpstr>
      <vt:lpstr>Ruta de trabajo</vt:lpstr>
      <vt:lpstr>Recuento</vt:lpstr>
      <vt:lpstr>Actividad de inicio</vt:lpstr>
      <vt:lpstr>Antes de ver el video…</vt:lpstr>
      <vt:lpstr>Link de trabajo</vt:lpstr>
      <vt:lpstr>Presentación de PowerPoint</vt:lpstr>
      <vt:lpstr>Estructura argumentativa</vt:lpstr>
      <vt:lpstr>Introducción </vt:lpstr>
      <vt:lpstr>La argumentación es </vt:lpstr>
      <vt:lpstr>¿Qué necesito para argumentar?</vt:lpstr>
      <vt:lpstr>Ejemplo</vt:lpstr>
      <vt:lpstr>Cierre</vt:lpstr>
      <vt:lpstr>En resumen… </vt:lpstr>
      <vt:lpstr>¡Hemos terminado!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argumentación</dc:title>
  <cp:lastModifiedBy>Andrea</cp:lastModifiedBy>
  <cp:revision>9</cp:revision>
  <dcterms:modified xsi:type="dcterms:W3CDTF">2021-03-25T15:06:29Z</dcterms:modified>
</cp:coreProperties>
</file>