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60" r:id="rId3"/>
    <p:sldId id="258" r:id="rId4"/>
    <p:sldId id="267" r:id="rId5"/>
    <p:sldId id="257" r:id="rId6"/>
    <p:sldId id="308" r:id="rId7"/>
    <p:sldId id="283" r:id="rId8"/>
    <p:sldId id="282" r:id="rId9"/>
  </p:sldIdLst>
  <p:sldSz cx="9144000" cy="5143500" type="screen16x9"/>
  <p:notesSz cx="6858000" cy="9144000"/>
  <p:embeddedFontLst>
    <p:embeddedFont>
      <p:font typeface="Josefin Sans" panose="020B0604020202020204" charset="0"/>
      <p:regular r:id="rId11"/>
      <p:bold r:id="rId12"/>
      <p:italic r:id="rId13"/>
      <p:boldItalic r:id="rId14"/>
    </p:embeddedFont>
    <p:embeddedFont>
      <p:font typeface="Josefin Sans Thin" panose="020B0604020202020204" charset="0"/>
      <p:regular r:id="rId15"/>
      <p:bold r:id="rId16"/>
      <p:italic r:id="rId17"/>
      <p:boldItalic r:id="rId18"/>
    </p:embeddedFont>
    <p:embeddedFont>
      <p:font typeface="Playfair Display Regular" panose="020B0604020202020204" charset="0"/>
      <p:bold r:id="rId19"/>
      <p:boldItalic r:id="rId20"/>
    </p:embeddedFont>
    <p:embeddedFont>
      <p:font typeface="Roboto Mon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69A993-CCE2-4DA2-B716-172F28596AE1}">
  <a:tblStyle styleId="{E469A993-CCE2-4DA2-B716-172F28596A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5" name="Google Shape;174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6" name="Google Shape;174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" name="Google Shape;17513;g732f18d20d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4" name="Google Shape;17514;g732f18d20d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8" name="Google Shape;17488;g722742ca18_0_2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9" name="Google Shape;17489;g722742ca18_0_2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5" name="Google Shape;17635;g72b25918e4_0_3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6" name="Google Shape;17636;g72b25918e4_0_3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2" name="Google Shape;17482;g732f18d2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3" name="Google Shape;17483;g732f18d2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2" name="Google Shape;17482;g732f18d2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3" name="Google Shape;17483;g732f18d2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13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6" name="Google Shape;18236;g52dbafe6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7" name="Google Shape;18237;g52dbafe6a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0" name="Google Shape;18230;g7288c726a9_0_42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1" name="Google Shape;18231;g7288c726a9_0_42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11" name="Google Shape;11;p2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"/>
          <p:cNvSpPr/>
          <p:nvPr/>
        </p:nvSpPr>
        <p:spPr>
          <a:xfrm rot="-147772">
            <a:off x="1575738" y="1641179"/>
            <a:ext cx="5992525" cy="1417690"/>
          </a:xfrm>
          <a:custGeom>
            <a:avLst/>
            <a:gdLst/>
            <a:ahLst/>
            <a:cxnLst/>
            <a:rect l="l" t="t" r="r" b="b"/>
            <a:pathLst>
              <a:path w="63622" h="31374" extrusionOk="0">
                <a:moveTo>
                  <a:pt x="1063" y="0"/>
                </a:moveTo>
                <a:lnTo>
                  <a:pt x="2688" y="3625"/>
                </a:lnTo>
                <a:lnTo>
                  <a:pt x="813" y="6250"/>
                </a:lnTo>
                <a:lnTo>
                  <a:pt x="3188" y="8812"/>
                </a:lnTo>
                <a:lnTo>
                  <a:pt x="625" y="12062"/>
                </a:lnTo>
                <a:lnTo>
                  <a:pt x="1875" y="14624"/>
                </a:lnTo>
                <a:lnTo>
                  <a:pt x="375" y="18311"/>
                </a:lnTo>
                <a:lnTo>
                  <a:pt x="1688" y="20311"/>
                </a:lnTo>
                <a:lnTo>
                  <a:pt x="188" y="24249"/>
                </a:lnTo>
                <a:lnTo>
                  <a:pt x="2563" y="26123"/>
                </a:lnTo>
                <a:lnTo>
                  <a:pt x="0" y="29123"/>
                </a:lnTo>
                <a:lnTo>
                  <a:pt x="62622" y="31373"/>
                </a:lnTo>
                <a:lnTo>
                  <a:pt x="60559" y="28623"/>
                </a:lnTo>
                <a:lnTo>
                  <a:pt x="62809" y="26248"/>
                </a:lnTo>
                <a:lnTo>
                  <a:pt x="60747" y="23374"/>
                </a:lnTo>
                <a:lnTo>
                  <a:pt x="62934" y="21311"/>
                </a:lnTo>
                <a:lnTo>
                  <a:pt x="60934" y="18436"/>
                </a:lnTo>
                <a:lnTo>
                  <a:pt x="63184" y="14874"/>
                </a:lnTo>
                <a:lnTo>
                  <a:pt x="61184" y="12187"/>
                </a:lnTo>
                <a:lnTo>
                  <a:pt x="63372" y="9374"/>
                </a:lnTo>
                <a:lnTo>
                  <a:pt x="61372" y="6687"/>
                </a:lnTo>
                <a:lnTo>
                  <a:pt x="63059" y="5875"/>
                </a:lnTo>
                <a:lnTo>
                  <a:pt x="63622" y="2250"/>
                </a:lnTo>
                <a:lnTo>
                  <a:pt x="10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 txBox="1">
            <a:spLocks noGrp="1"/>
          </p:cNvSpPr>
          <p:nvPr>
            <p:ph type="ctrTitle"/>
          </p:nvPr>
        </p:nvSpPr>
        <p:spPr>
          <a:xfrm>
            <a:off x="1778850" y="1905300"/>
            <a:ext cx="55863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4200"/>
              <a:buFont typeface="Josefin Sans Thin"/>
              <a:buNone/>
              <a:defRPr sz="42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Playfair Display Regular"/>
              <a:buNone/>
              <a:defRPr sz="60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grpSp>
        <p:nvGrpSpPr>
          <p:cNvPr id="765" name="Google Shape;765;p2"/>
          <p:cNvGrpSpPr/>
          <p:nvPr/>
        </p:nvGrpSpPr>
        <p:grpSpPr>
          <a:xfrm>
            <a:off x="726532" y="558587"/>
            <a:ext cx="7690935" cy="4026325"/>
            <a:chOff x="238125" y="1044875"/>
            <a:chExt cx="7133125" cy="3612350"/>
          </a:xfrm>
        </p:grpSpPr>
        <p:sp>
          <p:nvSpPr>
            <p:cNvPr id="766" name="Google Shape;766;p2"/>
            <p:cNvSpPr/>
            <p:nvPr/>
          </p:nvSpPr>
          <p:spPr>
            <a:xfrm>
              <a:off x="238125" y="1044875"/>
              <a:ext cx="7133125" cy="3612350"/>
            </a:xfrm>
            <a:custGeom>
              <a:avLst/>
              <a:gdLst/>
              <a:ahLst/>
              <a:cxnLst/>
              <a:rect l="l" t="t" r="r" b="b"/>
              <a:pathLst>
                <a:path w="285325" h="144494" extrusionOk="0">
                  <a:moveTo>
                    <a:pt x="89328" y="0"/>
                  </a:moveTo>
                  <a:cubicBezTo>
                    <a:pt x="86365" y="0"/>
                    <a:pt x="83401" y="15"/>
                    <a:pt x="80438" y="30"/>
                  </a:cubicBezTo>
                  <a:lnTo>
                    <a:pt x="71548" y="61"/>
                  </a:lnTo>
                  <a:lnTo>
                    <a:pt x="62657" y="122"/>
                  </a:lnTo>
                  <a:lnTo>
                    <a:pt x="53767" y="198"/>
                  </a:lnTo>
                  <a:lnTo>
                    <a:pt x="44877" y="289"/>
                  </a:lnTo>
                  <a:cubicBezTo>
                    <a:pt x="41913" y="334"/>
                    <a:pt x="38950" y="334"/>
                    <a:pt x="35987" y="350"/>
                  </a:cubicBezTo>
                  <a:lnTo>
                    <a:pt x="31534" y="365"/>
                  </a:lnTo>
                  <a:lnTo>
                    <a:pt x="27096" y="334"/>
                  </a:lnTo>
                  <a:cubicBezTo>
                    <a:pt x="24133" y="319"/>
                    <a:pt x="21169" y="319"/>
                    <a:pt x="18206" y="274"/>
                  </a:cubicBezTo>
                  <a:lnTo>
                    <a:pt x="9316" y="167"/>
                  </a:lnTo>
                  <a:cubicBezTo>
                    <a:pt x="6352" y="122"/>
                    <a:pt x="3389" y="76"/>
                    <a:pt x="426" y="76"/>
                  </a:cubicBezTo>
                  <a:lnTo>
                    <a:pt x="15" y="76"/>
                  </a:lnTo>
                  <a:lnTo>
                    <a:pt x="15" y="486"/>
                  </a:lnTo>
                  <a:lnTo>
                    <a:pt x="0" y="5957"/>
                  </a:lnTo>
                  <a:lnTo>
                    <a:pt x="15" y="57384"/>
                  </a:lnTo>
                  <a:lnTo>
                    <a:pt x="61" y="68295"/>
                  </a:lnTo>
                  <a:lnTo>
                    <a:pt x="198" y="79222"/>
                  </a:lnTo>
                  <a:lnTo>
                    <a:pt x="274" y="139007"/>
                  </a:lnTo>
                  <a:lnTo>
                    <a:pt x="380" y="144448"/>
                  </a:lnTo>
                  <a:cubicBezTo>
                    <a:pt x="380" y="144478"/>
                    <a:pt x="395" y="144493"/>
                    <a:pt x="426" y="144493"/>
                  </a:cubicBezTo>
                  <a:cubicBezTo>
                    <a:pt x="456" y="144493"/>
                    <a:pt x="471" y="144478"/>
                    <a:pt x="471" y="144448"/>
                  </a:cubicBezTo>
                  <a:lnTo>
                    <a:pt x="577" y="138992"/>
                  </a:lnTo>
                  <a:lnTo>
                    <a:pt x="669" y="79222"/>
                  </a:lnTo>
                  <a:lnTo>
                    <a:pt x="790" y="68311"/>
                  </a:lnTo>
                  <a:lnTo>
                    <a:pt x="836" y="57399"/>
                  </a:lnTo>
                  <a:lnTo>
                    <a:pt x="851" y="5957"/>
                  </a:lnTo>
                  <a:lnTo>
                    <a:pt x="836" y="912"/>
                  </a:lnTo>
                  <a:cubicBezTo>
                    <a:pt x="3662" y="912"/>
                    <a:pt x="6489" y="866"/>
                    <a:pt x="9316" y="836"/>
                  </a:cubicBezTo>
                  <a:lnTo>
                    <a:pt x="18206" y="729"/>
                  </a:lnTo>
                  <a:cubicBezTo>
                    <a:pt x="21169" y="684"/>
                    <a:pt x="24133" y="684"/>
                    <a:pt x="27096" y="669"/>
                  </a:cubicBezTo>
                  <a:lnTo>
                    <a:pt x="31534" y="653"/>
                  </a:lnTo>
                  <a:lnTo>
                    <a:pt x="35987" y="669"/>
                  </a:lnTo>
                  <a:cubicBezTo>
                    <a:pt x="38950" y="669"/>
                    <a:pt x="41913" y="684"/>
                    <a:pt x="44877" y="714"/>
                  </a:cubicBezTo>
                  <a:lnTo>
                    <a:pt x="53767" y="805"/>
                  </a:lnTo>
                  <a:lnTo>
                    <a:pt x="62657" y="897"/>
                  </a:lnTo>
                  <a:lnTo>
                    <a:pt x="71548" y="957"/>
                  </a:lnTo>
                  <a:lnTo>
                    <a:pt x="80438" y="988"/>
                  </a:lnTo>
                  <a:cubicBezTo>
                    <a:pt x="83401" y="988"/>
                    <a:pt x="86365" y="1018"/>
                    <a:pt x="89328" y="1018"/>
                  </a:cubicBezTo>
                  <a:lnTo>
                    <a:pt x="107109" y="973"/>
                  </a:lnTo>
                  <a:lnTo>
                    <a:pt x="124874" y="821"/>
                  </a:lnTo>
                  <a:lnTo>
                    <a:pt x="133764" y="714"/>
                  </a:lnTo>
                  <a:lnTo>
                    <a:pt x="142670" y="547"/>
                  </a:lnTo>
                  <a:lnTo>
                    <a:pt x="151545" y="714"/>
                  </a:lnTo>
                  <a:lnTo>
                    <a:pt x="160435" y="821"/>
                  </a:lnTo>
                  <a:lnTo>
                    <a:pt x="178216" y="973"/>
                  </a:lnTo>
                  <a:lnTo>
                    <a:pt x="195996" y="1003"/>
                  </a:lnTo>
                  <a:cubicBezTo>
                    <a:pt x="196589" y="1006"/>
                    <a:pt x="197182" y="1007"/>
                    <a:pt x="197774" y="1007"/>
                  </a:cubicBezTo>
                  <a:cubicBezTo>
                    <a:pt x="200145" y="1007"/>
                    <a:pt x="202516" y="988"/>
                    <a:pt x="204887" y="988"/>
                  </a:cubicBezTo>
                  <a:lnTo>
                    <a:pt x="213777" y="942"/>
                  </a:lnTo>
                  <a:lnTo>
                    <a:pt x="222667" y="897"/>
                  </a:lnTo>
                  <a:lnTo>
                    <a:pt x="231573" y="805"/>
                  </a:lnTo>
                  <a:lnTo>
                    <a:pt x="240463" y="714"/>
                  </a:lnTo>
                  <a:cubicBezTo>
                    <a:pt x="243411" y="684"/>
                    <a:pt x="246390" y="669"/>
                    <a:pt x="249353" y="669"/>
                  </a:cubicBezTo>
                  <a:lnTo>
                    <a:pt x="253791" y="653"/>
                  </a:lnTo>
                  <a:lnTo>
                    <a:pt x="258228" y="669"/>
                  </a:lnTo>
                  <a:cubicBezTo>
                    <a:pt x="261192" y="684"/>
                    <a:pt x="264155" y="684"/>
                    <a:pt x="267118" y="729"/>
                  </a:cubicBezTo>
                  <a:lnTo>
                    <a:pt x="276009" y="836"/>
                  </a:lnTo>
                  <a:cubicBezTo>
                    <a:pt x="278835" y="866"/>
                    <a:pt x="281677" y="912"/>
                    <a:pt x="284504" y="912"/>
                  </a:cubicBezTo>
                  <a:lnTo>
                    <a:pt x="284473" y="5957"/>
                  </a:lnTo>
                  <a:lnTo>
                    <a:pt x="284489" y="57384"/>
                  </a:lnTo>
                  <a:lnTo>
                    <a:pt x="284549" y="68295"/>
                  </a:lnTo>
                  <a:lnTo>
                    <a:pt x="284656" y="79207"/>
                  </a:lnTo>
                  <a:lnTo>
                    <a:pt x="284747" y="138992"/>
                  </a:lnTo>
                  <a:lnTo>
                    <a:pt x="284853" y="144448"/>
                  </a:lnTo>
                  <a:cubicBezTo>
                    <a:pt x="284853" y="144478"/>
                    <a:pt x="284884" y="144493"/>
                    <a:pt x="284899" y="144493"/>
                  </a:cubicBezTo>
                  <a:cubicBezTo>
                    <a:pt x="284929" y="144493"/>
                    <a:pt x="284945" y="144478"/>
                    <a:pt x="284960" y="144448"/>
                  </a:cubicBezTo>
                  <a:lnTo>
                    <a:pt x="285066" y="138992"/>
                  </a:lnTo>
                  <a:lnTo>
                    <a:pt x="285142" y="79222"/>
                  </a:lnTo>
                  <a:lnTo>
                    <a:pt x="285249" y="68311"/>
                  </a:lnTo>
                  <a:lnTo>
                    <a:pt x="285309" y="57384"/>
                  </a:lnTo>
                  <a:lnTo>
                    <a:pt x="285324" y="5957"/>
                  </a:lnTo>
                  <a:lnTo>
                    <a:pt x="285294" y="486"/>
                  </a:lnTo>
                  <a:lnTo>
                    <a:pt x="285294" y="76"/>
                  </a:lnTo>
                  <a:lnTo>
                    <a:pt x="284899" y="76"/>
                  </a:lnTo>
                  <a:cubicBezTo>
                    <a:pt x="281936" y="76"/>
                    <a:pt x="278972" y="122"/>
                    <a:pt x="276009" y="167"/>
                  </a:cubicBezTo>
                  <a:lnTo>
                    <a:pt x="267118" y="289"/>
                  </a:lnTo>
                  <a:cubicBezTo>
                    <a:pt x="264155" y="319"/>
                    <a:pt x="261192" y="334"/>
                    <a:pt x="258228" y="350"/>
                  </a:cubicBezTo>
                  <a:lnTo>
                    <a:pt x="253791" y="365"/>
                  </a:lnTo>
                  <a:lnTo>
                    <a:pt x="249353" y="350"/>
                  </a:lnTo>
                  <a:cubicBezTo>
                    <a:pt x="246390" y="350"/>
                    <a:pt x="243411" y="319"/>
                    <a:pt x="240463" y="289"/>
                  </a:cubicBezTo>
                  <a:lnTo>
                    <a:pt x="231573" y="198"/>
                  </a:lnTo>
                  <a:lnTo>
                    <a:pt x="222667" y="122"/>
                  </a:lnTo>
                  <a:lnTo>
                    <a:pt x="213777" y="61"/>
                  </a:lnTo>
                  <a:lnTo>
                    <a:pt x="204887" y="30"/>
                  </a:lnTo>
                  <a:cubicBezTo>
                    <a:pt x="201938" y="15"/>
                    <a:pt x="198960" y="0"/>
                    <a:pt x="195996" y="0"/>
                  </a:cubicBezTo>
                  <a:lnTo>
                    <a:pt x="178216" y="46"/>
                  </a:lnTo>
                  <a:lnTo>
                    <a:pt x="160435" y="198"/>
                  </a:lnTo>
                  <a:lnTo>
                    <a:pt x="151545" y="304"/>
                  </a:lnTo>
                  <a:lnTo>
                    <a:pt x="142670" y="456"/>
                  </a:lnTo>
                  <a:lnTo>
                    <a:pt x="133780" y="304"/>
                  </a:lnTo>
                  <a:lnTo>
                    <a:pt x="124874" y="198"/>
                  </a:lnTo>
                  <a:lnTo>
                    <a:pt x="107094" y="46"/>
                  </a:lnTo>
                  <a:lnTo>
                    <a:pt x="89328" y="0"/>
                  </a:ln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90550" y="4624150"/>
              <a:ext cx="6963300" cy="24700"/>
            </a:xfrm>
            <a:custGeom>
              <a:avLst/>
              <a:gdLst/>
              <a:ahLst/>
              <a:cxnLst/>
              <a:rect l="l" t="t" r="r" b="b"/>
              <a:pathLst>
                <a:path w="278532" h="988" extrusionOk="0">
                  <a:moveTo>
                    <a:pt x="190389" y="0"/>
                  </a:moveTo>
                  <a:lnTo>
                    <a:pt x="165238" y="76"/>
                  </a:lnTo>
                  <a:lnTo>
                    <a:pt x="139266" y="243"/>
                  </a:lnTo>
                  <a:lnTo>
                    <a:pt x="126227" y="319"/>
                  </a:lnTo>
                  <a:lnTo>
                    <a:pt x="113294" y="350"/>
                  </a:lnTo>
                  <a:cubicBezTo>
                    <a:pt x="104738" y="335"/>
                    <a:pt x="96304" y="319"/>
                    <a:pt x="88158" y="243"/>
                  </a:cubicBezTo>
                  <a:cubicBezTo>
                    <a:pt x="79997" y="167"/>
                    <a:pt x="72110" y="91"/>
                    <a:pt x="64633" y="91"/>
                  </a:cubicBezTo>
                  <a:cubicBezTo>
                    <a:pt x="62315" y="82"/>
                    <a:pt x="60035" y="78"/>
                    <a:pt x="57799" y="78"/>
                  </a:cubicBezTo>
                  <a:cubicBezTo>
                    <a:pt x="52825" y="78"/>
                    <a:pt x="48063" y="96"/>
                    <a:pt x="43555" y="107"/>
                  </a:cubicBezTo>
                  <a:cubicBezTo>
                    <a:pt x="37035" y="122"/>
                    <a:pt x="31048" y="137"/>
                    <a:pt x="25759" y="183"/>
                  </a:cubicBezTo>
                  <a:lnTo>
                    <a:pt x="12021" y="304"/>
                  </a:lnTo>
                  <a:lnTo>
                    <a:pt x="61" y="456"/>
                  </a:lnTo>
                  <a:cubicBezTo>
                    <a:pt x="31" y="456"/>
                    <a:pt x="0" y="471"/>
                    <a:pt x="15" y="502"/>
                  </a:cubicBezTo>
                  <a:cubicBezTo>
                    <a:pt x="0" y="517"/>
                    <a:pt x="31" y="547"/>
                    <a:pt x="61" y="547"/>
                  </a:cubicBezTo>
                  <a:lnTo>
                    <a:pt x="12021" y="699"/>
                  </a:lnTo>
                  <a:lnTo>
                    <a:pt x="25759" y="806"/>
                  </a:lnTo>
                  <a:cubicBezTo>
                    <a:pt x="31048" y="866"/>
                    <a:pt x="37035" y="866"/>
                    <a:pt x="43555" y="882"/>
                  </a:cubicBezTo>
                  <a:cubicBezTo>
                    <a:pt x="48176" y="903"/>
                    <a:pt x="53062" y="925"/>
                    <a:pt x="58172" y="925"/>
                  </a:cubicBezTo>
                  <a:cubicBezTo>
                    <a:pt x="60289" y="925"/>
                    <a:pt x="62443" y="921"/>
                    <a:pt x="64633" y="912"/>
                  </a:cubicBezTo>
                  <a:cubicBezTo>
                    <a:pt x="72110" y="912"/>
                    <a:pt x="79997" y="806"/>
                    <a:pt x="88158" y="760"/>
                  </a:cubicBezTo>
                  <a:cubicBezTo>
                    <a:pt x="96304" y="699"/>
                    <a:pt x="104738" y="654"/>
                    <a:pt x="113294" y="638"/>
                  </a:cubicBezTo>
                  <a:lnTo>
                    <a:pt x="126227" y="669"/>
                  </a:lnTo>
                  <a:lnTo>
                    <a:pt x="139266" y="760"/>
                  </a:lnTo>
                  <a:lnTo>
                    <a:pt x="165238" y="912"/>
                  </a:lnTo>
                  <a:lnTo>
                    <a:pt x="190389" y="988"/>
                  </a:lnTo>
                  <a:lnTo>
                    <a:pt x="213899" y="988"/>
                  </a:lnTo>
                  <a:cubicBezTo>
                    <a:pt x="221376" y="988"/>
                    <a:pt x="228442" y="958"/>
                    <a:pt x="234977" y="927"/>
                  </a:cubicBezTo>
                  <a:lnTo>
                    <a:pt x="252788" y="821"/>
                  </a:lnTo>
                  <a:lnTo>
                    <a:pt x="266511" y="699"/>
                  </a:lnTo>
                  <a:lnTo>
                    <a:pt x="278486" y="547"/>
                  </a:lnTo>
                  <a:cubicBezTo>
                    <a:pt x="278501" y="547"/>
                    <a:pt x="278532" y="532"/>
                    <a:pt x="278532" y="502"/>
                  </a:cubicBezTo>
                  <a:cubicBezTo>
                    <a:pt x="278532" y="471"/>
                    <a:pt x="278516" y="441"/>
                    <a:pt x="278486" y="441"/>
                  </a:cubicBezTo>
                  <a:lnTo>
                    <a:pt x="266511" y="304"/>
                  </a:lnTo>
                  <a:lnTo>
                    <a:pt x="252788" y="183"/>
                  </a:lnTo>
                  <a:lnTo>
                    <a:pt x="234977" y="76"/>
                  </a:lnTo>
                  <a:cubicBezTo>
                    <a:pt x="228442" y="46"/>
                    <a:pt x="221376" y="0"/>
                    <a:pt x="213899" y="0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354750" y="1170100"/>
              <a:ext cx="887150" cy="1446925"/>
            </a:xfrm>
            <a:custGeom>
              <a:avLst/>
              <a:gdLst/>
              <a:ahLst/>
              <a:cxnLst/>
              <a:rect l="l" t="t" r="r" b="b"/>
              <a:pathLst>
                <a:path w="35486" h="57877" extrusionOk="0">
                  <a:moveTo>
                    <a:pt x="1638" y="0"/>
                  </a:moveTo>
                  <a:cubicBezTo>
                    <a:pt x="1247" y="0"/>
                    <a:pt x="858" y="2"/>
                    <a:pt x="472" y="6"/>
                  </a:cubicBezTo>
                  <a:lnTo>
                    <a:pt x="0" y="6"/>
                  </a:lnTo>
                  <a:lnTo>
                    <a:pt x="0" y="462"/>
                  </a:lnTo>
                  <a:cubicBezTo>
                    <a:pt x="16" y="1419"/>
                    <a:pt x="16" y="2362"/>
                    <a:pt x="31" y="3319"/>
                  </a:cubicBezTo>
                  <a:cubicBezTo>
                    <a:pt x="61" y="4261"/>
                    <a:pt x="92" y="51190"/>
                    <a:pt x="122" y="52132"/>
                  </a:cubicBezTo>
                  <a:cubicBezTo>
                    <a:pt x="152" y="53089"/>
                    <a:pt x="198" y="54031"/>
                    <a:pt x="244" y="54989"/>
                  </a:cubicBezTo>
                  <a:cubicBezTo>
                    <a:pt x="259" y="55460"/>
                    <a:pt x="289" y="55931"/>
                    <a:pt x="320" y="56402"/>
                  </a:cubicBezTo>
                  <a:cubicBezTo>
                    <a:pt x="350" y="56873"/>
                    <a:pt x="380" y="57360"/>
                    <a:pt x="411" y="57831"/>
                  </a:cubicBezTo>
                  <a:cubicBezTo>
                    <a:pt x="411" y="57846"/>
                    <a:pt x="441" y="57861"/>
                    <a:pt x="456" y="57876"/>
                  </a:cubicBezTo>
                  <a:cubicBezTo>
                    <a:pt x="487" y="57876"/>
                    <a:pt x="502" y="57846"/>
                    <a:pt x="502" y="57831"/>
                  </a:cubicBezTo>
                  <a:cubicBezTo>
                    <a:pt x="548" y="57360"/>
                    <a:pt x="563" y="56873"/>
                    <a:pt x="593" y="56402"/>
                  </a:cubicBezTo>
                  <a:cubicBezTo>
                    <a:pt x="624" y="55931"/>
                    <a:pt x="654" y="55460"/>
                    <a:pt x="684" y="54989"/>
                  </a:cubicBezTo>
                  <a:cubicBezTo>
                    <a:pt x="715" y="54031"/>
                    <a:pt x="760" y="53089"/>
                    <a:pt x="806" y="52132"/>
                  </a:cubicBezTo>
                  <a:cubicBezTo>
                    <a:pt x="836" y="51190"/>
                    <a:pt x="867" y="4261"/>
                    <a:pt x="882" y="3319"/>
                  </a:cubicBezTo>
                  <a:cubicBezTo>
                    <a:pt x="897" y="2514"/>
                    <a:pt x="912" y="1723"/>
                    <a:pt x="912" y="933"/>
                  </a:cubicBezTo>
                  <a:cubicBezTo>
                    <a:pt x="2219" y="933"/>
                    <a:pt x="3526" y="933"/>
                    <a:pt x="4833" y="903"/>
                  </a:cubicBezTo>
                  <a:cubicBezTo>
                    <a:pt x="6292" y="887"/>
                    <a:pt x="7751" y="872"/>
                    <a:pt x="9210" y="827"/>
                  </a:cubicBezTo>
                  <a:cubicBezTo>
                    <a:pt x="10654" y="766"/>
                    <a:pt x="12128" y="705"/>
                    <a:pt x="13571" y="659"/>
                  </a:cubicBezTo>
                  <a:cubicBezTo>
                    <a:pt x="14623" y="627"/>
                    <a:pt x="15675" y="602"/>
                    <a:pt x="16726" y="602"/>
                  </a:cubicBezTo>
                  <a:cubicBezTo>
                    <a:pt x="17133" y="602"/>
                    <a:pt x="17541" y="605"/>
                    <a:pt x="17948" y="614"/>
                  </a:cubicBezTo>
                  <a:cubicBezTo>
                    <a:pt x="19392" y="629"/>
                    <a:pt x="20866" y="720"/>
                    <a:pt x="22310" y="766"/>
                  </a:cubicBezTo>
                  <a:cubicBezTo>
                    <a:pt x="23039" y="811"/>
                    <a:pt x="23769" y="842"/>
                    <a:pt x="24498" y="842"/>
                  </a:cubicBezTo>
                  <a:cubicBezTo>
                    <a:pt x="24919" y="851"/>
                    <a:pt x="25340" y="859"/>
                    <a:pt x="25762" y="859"/>
                  </a:cubicBezTo>
                  <a:cubicBezTo>
                    <a:pt x="26070" y="859"/>
                    <a:pt x="26378" y="855"/>
                    <a:pt x="26687" y="842"/>
                  </a:cubicBezTo>
                  <a:cubicBezTo>
                    <a:pt x="27416" y="827"/>
                    <a:pt x="28145" y="842"/>
                    <a:pt x="28875" y="811"/>
                  </a:cubicBezTo>
                  <a:cubicBezTo>
                    <a:pt x="29604" y="796"/>
                    <a:pt x="30334" y="781"/>
                    <a:pt x="31063" y="751"/>
                  </a:cubicBezTo>
                  <a:cubicBezTo>
                    <a:pt x="31793" y="720"/>
                    <a:pt x="32522" y="705"/>
                    <a:pt x="33252" y="659"/>
                  </a:cubicBezTo>
                  <a:cubicBezTo>
                    <a:pt x="33981" y="614"/>
                    <a:pt x="34711" y="584"/>
                    <a:pt x="35440" y="508"/>
                  </a:cubicBezTo>
                  <a:cubicBezTo>
                    <a:pt x="35455" y="508"/>
                    <a:pt x="35486" y="492"/>
                    <a:pt x="35486" y="477"/>
                  </a:cubicBezTo>
                  <a:cubicBezTo>
                    <a:pt x="35486" y="447"/>
                    <a:pt x="35470" y="432"/>
                    <a:pt x="35440" y="432"/>
                  </a:cubicBezTo>
                  <a:cubicBezTo>
                    <a:pt x="34711" y="356"/>
                    <a:pt x="33981" y="325"/>
                    <a:pt x="33252" y="264"/>
                  </a:cubicBezTo>
                  <a:cubicBezTo>
                    <a:pt x="32522" y="219"/>
                    <a:pt x="31793" y="204"/>
                    <a:pt x="31063" y="173"/>
                  </a:cubicBezTo>
                  <a:cubicBezTo>
                    <a:pt x="30334" y="143"/>
                    <a:pt x="29604" y="128"/>
                    <a:pt x="28875" y="128"/>
                  </a:cubicBezTo>
                  <a:cubicBezTo>
                    <a:pt x="28145" y="128"/>
                    <a:pt x="27416" y="97"/>
                    <a:pt x="26687" y="97"/>
                  </a:cubicBezTo>
                  <a:cubicBezTo>
                    <a:pt x="26443" y="92"/>
                    <a:pt x="26200" y="90"/>
                    <a:pt x="25957" y="90"/>
                  </a:cubicBezTo>
                  <a:cubicBezTo>
                    <a:pt x="25471" y="90"/>
                    <a:pt x="24984" y="97"/>
                    <a:pt x="24498" y="97"/>
                  </a:cubicBezTo>
                  <a:cubicBezTo>
                    <a:pt x="23769" y="97"/>
                    <a:pt x="23039" y="143"/>
                    <a:pt x="22310" y="173"/>
                  </a:cubicBezTo>
                  <a:cubicBezTo>
                    <a:pt x="20851" y="219"/>
                    <a:pt x="19392" y="310"/>
                    <a:pt x="17948" y="325"/>
                  </a:cubicBezTo>
                  <a:cubicBezTo>
                    <a:pt x="17583" y="329"/>
                    <a:pt x="17219" y="331"/>
                    <a:pt x="16854" y="331"/>
                  </a:cubicBezTo>
                  <a:cubicBezTo>
                    <a:pt x="15760" y="331"/>
                    <a:pt x="14666" y="314"/>
                    <a:pt x="13571" y="280"/>
                  </a:cubicBezTo>
                  <a:cubicBezTo>
                    <a:pt x="12128" y="219"/>
                    <a:pt x="10654" y="158"/>
                    <a:pt x="9210" y="112"/>
                  </a:cubicBezTo>
                  <a:cubicBezTo>
                    <a:pt x="7751" y="82"/>
                    <a:pt x="6292" y="52"/>
                    <a:pt x="4833" y="36"/>
                  </a:cubicBezTo>
                  <a:cubicBezTo>
                    <a:pt x="3776" y="14"/>
                    <a:pt x="2703" y="0"/>
                    <a:pt x="1638" y="0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366525" y="2965000"/>
              <a:ext cx="732900" cy="1589650"/>
            </a:xfrm>
            <a:custGeom>
              <a:avLst/>
              <a:gdLst/>
              <a:ahLst/>
              <a:cxnLst/>
              <a:rect l="l" t="t" r="r" b="b"/>
              <a:pathLst>
                <a:path w="29316" h="63586" extrusionOk="0">
                  <a:moveTo>
                    <a:pt x="396" y="1"/>
                  </a:moveTo>
                  <a:cubicBezTo>
                    <a:pt x="373" y="1"/>
                    <a:pt x="350" y="16"/>
                    <a:pt x="350" y="46"/>
                  </a:cubicBezTo>
                  <a:cubicBezTo>
                    <a:pt x="320" y="411"/>
                    <a:pt x="289" y="776"/>
                    <a:pt x="259" y="1141"/>
                  </a:cubicBezTo>
                  <a:cubicBezTo>
                    <a:pt x="229" y="1505"/>
                    <a:pt x="198" y="1870"/>
                    <a:pt x="168" y="2235"/>
                  </a:cubicBezTo>
                  <a:cubicBezTo>
                    <a:pt x="122" y="2964"/>
                    <a:pt x="92" y="3694"/>
                    <a:pt x="61" y="4423"/>
                  </a:cubicBezTo>
                  <a:cubicBezTo>
                    <a:pt x="31" y="5153"/>
                    <a:pt x="16" y="60196"/>
                    <a:pt x="16" y="60926"/>
                  </a:cubicBezTo>
                  <a:cubicBezTo>
                    <a:pt x="16" y="61640"/>
                    <a:pt x="1" y="62385"/>
                    <a:pt x="16" y="63114"/>
                  </a:cubicBezTo>
                  <a:lnTo>
                    <a:pt x="16" y="63494"/>
                  </a:lnTo>
                  <a:lnTo>
                    <a:pt x="396" y="63494"/>
                  </a:lnTo>
                  <a:cubicBezTo>
                    <a:pt x="1596" y="63479"/>
                    <a:pt x="2812" y="63388"/>
                    <a:pt x="4013" y="63327"/>
                  </a:cubicBezTo>
                  <a:cubicBezTo>
                    <a:pt x="5007" y="63276"/>
                    <a:pt x="6002" y="63247"/>
                    <a:pt x="6996" y="63247"/>
                  </a:cubicBezTo>
                  <a:cubicBezTo>
                    <a:pt x="7202" y="63247"/>
                    <a:pt x="7408" y="63248"/>
                    <a:pt x="7614" y="63251"/>
                  </a:cubicBezTo>
                  <a:cubicBezTo>
                    <a:pt x="8815" y="63281"/>
                    <a:pt x="10031" y="63342"/>
                    <a:pt x="11231" y="63388"/>
                  </a:cubicBezTo>
                  <a:cubicBezTo>
                    <a:pt x="11824" y="63433"/>
                    <a:pt x="12432" y="63448"/>
                    <a:pt x="13040" y="63479"/>
                  </a:cubicBezTo>
                  <a:cubicBezTo>
                    <a:pt x="13632" y="63494"/>
                    <a:pt x="14240" y="63509"/>
                    <a:pt x="14833" y="63524"/>
                  </a:cubicBezTo>
                  <a:lnTo>
                    <a:pt x="16641" y="63555"/>
                  </a:lnTo>
                  <a:cubicBezTo>
                    <a:pt x="17249" y="63555"/>
                    <a:pt x="17842" y="63585"/>
                    <a:pt x="18450" y="63585"/>
                  </a:cubicBezTo>
                  <a:lnTo>
                    <a:pt x="20258" y="63585"/>
                  </a:lnTo>
                  <a:lnTo>
                    <a:pt x="22067" y="63555"/>
                  </a:lnTo>
                  <a:cubicBezTo>
                    <a:pt x="23267" y="63509"/>
                    <a:pt x="24468" y="63479"/>
                    <a:pt x="25668" y="63418"/>
                  </a:cubicBezTo>
                  <a:cubicBezTo>
                    <a:pt x="26869" y="63342"/>
                    <a:pt x="28070" y="63281"/>
                    <a:pt x="29285" y="63160"/>
                  </a:cubicBezTo>
                  <a:cubicBezTo>
                    <a:pt x="29301" y="63160"/>
                    <a:pt x="29316" y="63144"/>
                    <a:pt x="29316" y="63129"/>
                  </a:cubicBezTo>
                  <a:cubicBezTo>
                    <a:pt x="29316" y="63099"/>
                    <a:pt x="29301" y="63084"/>
                    <a:pt x="29285" y="63084"/>
                  </a:cubicBezTo>
                  <a:cubicBezTo>
                    <a:pt x="28070" y="62962"/>
                    <a:pt x="26869" y="62886"/>
                    <a:pt x="25668" y="62825"/>
                  </a:cubicBezTo>
                  <a:cubicBezTo>
                    <a:pt x="24468" y="62780"/>
                    <a:pt x="23252" y="62719"/>
                    <a:pt x="22067" y="62688"/>
                  </a:cubicBezTo>
                  <a:lnTo>
                    <a:pt x="20258" y="62658"/>
                  </a:lnTo>
                  <a:cubicBezTo>
                    <a:pt x="20056" y="62653"/>
                    <a:pt x="19855" y="62651"/>
                    <a:pt x="19654" y="62651"/>
                  </a:cubicBezTo>
                  <a:cubicBezTo>
                    <a:pt x="19254" y="62651"/>
                    <a:pt x="18855" y="62658"/>
                    <a:pt x="18450" y="62658"/>
                  </a:cubicBezTo>
                  <a:cubicBezTo>
                    <a:pt x="17842" y="62658"/>
                    <a:pt x="17249" y="62673"/>
                    <a:pt x="16641" y="62688"/>
                  </a:cubicBezTo>
                  <a:lnTo>
                    <a:pt x="14833" y="62719"/>
                  </a:lnTo>
                  <a:cubicBezTo>
                    <a:pt x="14240" y="62719"/>
                    <a:pt x="13632" y="62749"/>
                    <a:pt x="13024" y="62764"/>
                  </a:cubicBezTo>
                  <a:cubicBezTo>
                    <a:pt x="12432" y="62795"/>
                    <a:pt x="11824" y="62810"/>
                    <a:pt x="11231" y="62840"/>
                  </a:cubicBezTo>
                  <a:cubicBezTo>
                    <a:pt x="10015" y="62901"/>
                    <a:pt x="8815" y="62962"/>
                    <a:pt x="7614" y="62992"/>
                  </a:cubicBezTo>
                  <a:cubicBezTo>
                    <a:pt x="7344" y="62996"/>
                    <a:pt x="7075" y="62998"/>
                    <a:pt x="6805" y="62998"/>
                  </a:cubicBezTo>
                  <a:cubicBezTo>
                    <a:pt x="5874" y="62998"/>
                    <a:pt x="4943" y="62975"/>
                    <a:pt x="4013" y="62916"/>
                  </a:cubicBezTo>
                  <a:cubicBezTo>
                    <a:pt x="2934" y="62856"/>
                    <a:pt x="1855" y="62795"/>
                    <a:pt x="776" y="62764"/>
                  </a:cubicBezTo>
                  <a:lnTo>
                    <a:pt x="776" y="60941"/>
                  </a:lnTo>
                  <a:cubicBezTo>
                    <a:pt x="776" y="60211"/>
                    <a:pt x="745" y="5153"/>
                    <a:pt x="730" y="4423"/>
                  </a:cubicBezTo>
                  <a:cubicBezTo>
                    <a:pt x="700" y="3694"/>
                    <a:pt x="669" y="2964"/>
                    <a:pt x="624" y="2235"/>
                  </a:cubicBezTo>
                  <a:cubicBezTo>
                    <a:pt x="608" y="1870"/>
                    <a:pt x="563" y="1505"/>
                    <a:pt x="548" y="1141"/>
                  </a:cubicBezTo>
                  <a:cubicBezTo>
                    <a:pt x="517" y="776"/>
                    <a:pt x="487" y="411"/>
                    <a:pt x="441" y="46"/>
                  </a:cubicBezTo>
                  <a:cubicBezTo>
                    <a:pt x="441" y="16"/>
                    <a:pt x="419" y="1"/>
                    <a:pt x="396" y="1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68225" y="1170200"/>
              <a:ext cx="887150" cy="1446925"/>
            </a:xfrm>
            <a:custGeom>
              <a:avLst/>
              <a:gdLst/>
              <a:ahLst/>
              <a:cxnLst/>
              <a:rect l="l" t="t" r="r" b="b"/>
              <a:pathLst>
                <a:path w="35486" h="57877" extrusionOk="0">
                  <a:moveTo>
                    <a:pt x="33354" y="1"/>
                  </a:moveTo>
                  <a:cubicBezTo>
                    <a:pt x="32456" y="1"/>
                    <a:pt x="31554" y="14"/>
                    <a:pt x="30653" y="32"/>
                  </a:cubicBezTo>
                  <a:cubicBezTo>
                    <a:pt x="29179" y="48"/>
                    <a:pt x="27735" y="63"/>
                    <a:pt x="26276" y="108"/>
                  </a:cubicBezTo>
                  <a:cubicBezTo>
                    <a:pt x="24817" y="154"/>
                    <a:pt x="23358" y="230"/>
                    <a:pt x="21914" y="276"/>
                  </a:cubicBezTo>
                  <a:cubicBezTo>
                    <a:pt x="20795" y="299"/>
                    <a:pt x="19675" y="331"/>
                    <a:pt x="18555" y="331"/>
                  </a:cubicBezTo>
                  <a:cubicBezTo>
                    <a:pt x="18216" y="331"/>
                    <a:pt x="17877" y="328"/>
                    <a:pt x="17538" y="321"/>
                  </a:cubicBezTo>
                  <a:cubicBezTo>
                    <a:pt x="16079" y="306"/>
                    <a:pt x="14620" y="215"/>
                    <a:pt x="13176" y="169"/>
                  </a:cubicBezTo>
                  <a:cubicBezTo>
                    <a:pt x="12447" y="124"/>
                    <a:pt x="11702" y="93"/>
                    <a:pt x="10988" y="78"/>
                  </a:cubicBezTo>
                  <a:cubicBezTo>
                    <a:pt x="10501" y="78"/>
                    <a:pt x="10008" y="71"/>
                    <a:pt x="9522" y="71"/>
                  </a:cubicBezTo>
                  <a:cubicBezTo>
                    <a:pt x="9279" y="71"/>
                    <a:pt x="9037" y="73"/>
                    <a:pt x="8799" y="78"/>
                  </a:cubicBezTo>
                  <a:cubicBezTo>
                    <a:pt x="8070" y="108"/>
                    <a:pt x="7340" y="93"/>
                    <a:pt x="6611" y="108"/>
                  </a:cubicBezTo>
                  <a:cubicBezTo>
                    <a:pt x="5882" y="139"/>
                    <a:pt x="5152" y="154"/>
                    <a:pt x="4423" y="169"/>
                  </a:cubicBezTo>
                  <a:cubicBezTo>
                    <a:pt x="3693" y="200"/>
                    <a:pt x="2949" y="230"/>
                    <a:pt x="2234" y="276"/>
                  </a:cubicBezTo>
                  <a:cubicBezTo>
                    <a:pt x="1505" y="321"/>
                    <a:pt x="760" y="352"/>
                    <a:pt x="46" y="428"/>
                  </a:cubicBezTo>
                  <a:cubicBezTo>
                    <a:pt x="15" y="428"/>
                    <a:pt x="0" y="443"/>
                    <a:pt x="0" y="473"/>
                  </a:cubicBezTo>
                  <a:cubicBezTo>
                    <a:pt x="0" y="488"/>
                    <a:pt x="15" y="519"/>
                    <a:pt x="46" y="519"/>
                  </a:cubicBezTo>
                  <a:cubicBezTo>
                    <a:pt x="760" y="580"/>
                    <a:pt x="1505" y="610"/>
                    <a:pt x="2234" y="671"/>
                  </a:cubicBezTo>
                  <a:cubicBezTo>
                    <a:pt x="2949" y="716"/>
                    <a:pt x="3693" y="747"/>
                    <a:pt x="4423" y="762"/>
                  </a:cubicBezTo>
                  <a:cubicBezTo>
                    <a:pt x="5152" y="792"/>
                    <a:pt x="5882" y="807"/>
                    <a:pt x="6611" y="823"/>
                  </a:cubicBezTo>
                  <a:cubicBezTo>
                    <a:pt x="7340" y="838"/>
                    <a:pt x="8070" y="853"/>
                    <a:pt x="8799" y="853"/>
                  </a:cubicBezTo>
                  <a:cubicBezTo>
                    <a:pt x="9037" y="858"/>
                    <a:pt x="9279" y="860"/>
                    <a:pt x="9522" y="860"/>
                  </a:cubicBezTo>
                  <a:cubicBezTo>
                    <a:pt x="10008" y="860"/>
                    <a:pt x="10501" y="853"/>
                    <a:pt x="10988" y="853"/>
                  </a:cubicBezTo>
                  <a:cubicBezTo>
                    <a:pt x="11702" y="853"/>
                    <a:pt x="12447" y="807"/>
                    <a:pt x="13176" y="777"/>
                  </a:cubicBezTo>
                  <a:cubicBezTo>
                    <a:pt x="14635" y="731"/>
                    <a:pt x="16079" y="640"/>
                    <a:pt x="17538" y="625"/>
                  </a:cubicBezTo>
                  <a:cubicBezTo>
                    <a:pt x="17945" y="617"/>
                    <a:pt x="18352" y="613"/>
                    <a:pt x="18760" y="613"/>
                  </a:cubicBezTo>
                  <a:cubicBezTo>
                    <a:pt x="19811" y="613"/>
                    <a:pt x="20863" y="638"/>
                    <a:pt x="21914" y="671"/>
                  </a:cubicBezTo>
                  <a:cubicBezTo>
                    <a:pt x="23358" y="731"/>
                    <a:pt x="24817" y="792"/>
                    <a:pt x="26276" y="823"/>
                  </a:cubicBezTo>
                  <a:cubicBezTo>
                    <a:pt x="27735" y="868"/>
                    <a:pt x="29194" y="899"/>
                    <a:pt x="30653" y="914"/>
                  </a:cubicBezTo>
                  <a:cubicBezTo>
                    <a:pt x="31944" y="944"/>
                    <a:pt x="33251" y="944"/>
                    <a:pt x="34558" y="944"/>
                  </a:cubicBezTo>
                  <a:cubicBezTo>
                    <a:pt x="34574" y="1734"/>
                    <a:pt x="34574" y="2525"/>
                    <a:pt x="34604" y="3330"/>
                  </a:cubicBezTo>
                  <a:cubicBezTo>
                    <a:pt x="34619" y="4272"/>
                    <a:pt x="34650" y="51201"/>
                    <a:pt x="34680" y="52143"/>
                  </a:cubicBezTo>
                  <a:cubicBezTo>
                    <a:pt x="34710" y="53100"/>
                    <a:pt x="34771" y="54043"/>
                    <a:pt x="34802" y="55000"/>
                  </a:cubicBezTo>
                  <a:cubicBezTo>
                    <a:pt x="34817" y="55471"/>
                    <a:pt x="34862" y="55942"/>
                    <a:pt x="34878" y="56413"/>
                  </a:cubicBezTo>
                  <a:cubicBezTo>
                    <a:pt x="34908" y="56884"/>
                    <a:pt x="34938" y="57371"/>
                    <a:pt x="34984" y="57842"/>
                  </a:cubicBezTo>
                  <a:cubicBezTo>
                    <a:pt x="34984" y="57857"/>
                    <a:pt x="34999" y="57872"/>
                    <a:pt x="35014" y="57872"/>
                  </a:cubicBezTo>
                  <a:cubicBezTo>
                    <a:pt x="35020" y="57875"/>
                    <a:pt x="35025" y="57876"/>
                    <a:pt x="35030" y="57876"/>
                  </a:cubicBezTo>
                  <a:cubicBezTo>
                    <a:pt x="35050" y="57876"/>
                    <a:pt x="35060" y="57854"/>
                    <a:pt x="35060" y="57842"/>
                  </a:cubicBezTo>
                  <a:cubicBezTo>
                    <a:pt x="35105" y="57371"/>
                    <a:pt x="35136" y="56884"/>
                    <a:pt x="35166" y="56413"/>
                  </a:cubicBezTo>
                  <a:cubicBezTo>
                    <a:pt x="35181" y="55942"/>
                    <a:pt x="35227" y="55471"/>
                    <a:pt x="35242" y="55000"/>
                  </a:cubicBezTo>
                  <a:cubicBezTo>
                    <a:pt x="35288" y="54043"/>
                    <a:pt x="35333" y="53100"/>
                    <a:pt x="35364" y="52143"/>
                  </a:cubicBezTo>
                  <a:cubicBezTo>
                    <a:pt x="35394" y="51201"/>
                    <a:pt x="35425" y="4272"/>
                    <a:pt x="35440" y="3330"/>
                  </a:cubicBezTo>
                  <a:cubicBezTo>
                    <a:pt x="35455" y="2373"/>
                    <a:pt x="35470" y="1431"/>
                    <a:pt x="35485" y="473"/>
                  </a:cubicBezTo>
                  <a:lnTo>
                    <a:pt x="35485" y="17"/>
                  </a:lnTo>
                  <a:lnTo>
                    <a:pt x="35014" y="17"/>
                  </a:lnTo>
                  <a:cubicBezTo>
                    <a:pt x="34463" y="6"/>
                    <a:pt x="33909" y="1"/>
                    <a:pt x="33354" y="1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509550" y="2964250"/>
              <a:ext cx="732900" cy="1590175"/>
            </a:xfrm>
            <a:custGeom>
              <a:avLst/>
              <a:gdLst/>
              <a:ahLst/>
              <a:cxnLst/>
              <a:rect l="l" t="t" r="r" b="b"/>
              <a:pathLst>
                <a:path w="29316" h="63607" extrusionOk="0">
                  <a:moveTo>
                    <a:pt x="28936" y="0"/>
                  </a:moveTo>
                  <a:cubicBezTo>
                    <a:pt x="28905" y="0"/>
                    <a:pt x="28890" y="16"/>
                    <a:pt x="28890" y="46"/>
                  </a:cubicBezTo>
                  <a:cubicBezTo>
                    <a:pt x="28845" y="411"/>
                    <a:pt x="28814" y="775"/>
                    <a:pt x="28784" y="1140"/>
                  </a:cubicBezTo>
                  <a:cubicBezTo>
                    <a:pt x="28753" y="1505"/>
                    <a:pt x="28723" y="1870"/>
                    <a:pt x="28708" y="2234"/>
                  </a:cubicBezTo>
                  <a:cubicBezTo>
                    <a:pt x="28662" y="2964"/>
                    <a:pt x="28617" y="3693"/>
                    <a:pt x="28601" y="4423"/>
                  </a:cubicBezTo>
                  <a:cubicBezTo>
                    <a:pt x="28571" y="5152"/>
                    <a:pt x="28556" y="60211"/>
                    <a:pt x="28541" y="60940"/>
                  </a:cubicBezTo>
                  <a:cubicBezTo>
                    <a:pt x="28541" y="61548"/>
                    <a:pt x="28525" y="62156"/>
                    <a:pt x="28541" y="62764"/>
                  </a:cubicBezTo>
                  <a:cubicBezTo>
                    <a:pt x="27477" y="62794"/>
                    <a:pt x="26398" y="62855"/>
                    <a:pt x="25319" y="62916"/>
                  </a:cubicBezTo>
                  <a:cubicBezTo>
                    <a:pt x="24324" y="62966"/>
                    <a:pt x="23319" y="62996"/>
                    <a:pt x="22321" y="62996"/>
                  </a:cubicBezTo>
                  <a:cubicBezTo>
                    <a:pt x="22114" y="62996"/>
                    <a:pt x="21908" y="62995"/>
                    <a:pt x="21702" y="62992"/>
                  </a:cubicBezTo>
                  <a:cubicBezTo>
                    <a:pt x="20501" y="62962"/>
                    <a:pt x="19301" y="62901"/>
                    <a:pt x="18100" y="62840"/>
                  </a:cubicBezTo>
                  <a:cubicBezTo>
                    <a:pt x="17492" y="62810"/>
                    <a:pt x="16900" y="62779"/>
                    <a:pt x="16292" y="62764"/>
                  </a:cubicBezTo>
                  <a:cubicBezTo>
                    <a:pt x="15684" y="62749"/>
                    <a:pt x="15091" y="62734"/>
                    <a:pt x="14483" y="62718"/>
                  </a:cubicBezTo>
                  <a:lnTo>
                    <a:pt x="12675" y="62688"/>
                  </a:lnTo>
                  <a:cubicBezTo>
                    <a:pt x="12082" y="62688"/>
                    <a:pt x="11490" y="62673"/>
                    <a:pt x="10882" y="62673"/>
                  </a:cubicBezTo>
                  <a:cubicBezTo>
                    <a:pt x="10476" y="62673"/>
                    <a:pt x="10078" y="62666"/>
                    <a:pt x="9677" y="62666"/>
                  </a:cubicBezTo>
                  <a:cubicBezTo>
                    <a:pt x="9477" y="62666"/>
                    <a:pt x="9276" y="62668"/>
                    <a:pt x="9073" y="62673"/>
                  </a:cubicBezTo>
                  <a:lnTo>
                    <a:pt x="7265" y="62703"/>
                  </a:lnTo>
                  <a:cubicBezTo>
                    <a:pt x="6064" y="62734"/>
                    <a:pt x="4864" y="62779"/>
                    <a:pt x="3663" y="62840"/>
                  </a:cubicBezTo>
                  <a:cubicBezTo>
                    <a:pt x="2463" y="62916"/>
                    <a:pt x="1247" y="62977"/>
                    <a:pt x="46" y="63098"/>
                  </a:cubicBezTo>
                  <a:cubicBezTo>
                    <a:pt x="31" y="63098"/>
                    <a:pt x="16" y="63114"/>
                    <a:pt x="16" y="63129"/>
                  </a:cubicBezTo>
                  <a:cubicBezTo>
                    <a:pt x="1" y="63159"/>
                    <a:pt x="31" y="63174"/>
                    <a:pt x="46" y="63174"/>
                  </a:cubicBezTo>
                  <a:cubicBezTo>
                    <a:pt x="1247" y="63296"/>
                    <a:pt x="2463" y="63372"/>
                    <a:pt x="3663" y="63433"/>
                  </a:cubicBezTo>
                  <a:cubicBezTo>
                    <a:pt x="4864" y="63478"/>
                    <a:pt x="6064" y="63524"/>
                    <a:pt x="7265" y="63570"/>
                  </a:cubicBezTo>
                  <a:lnTo>
                    <a:pt x="9073" y="63600"/>
                  </a:lnTo>
                  <a:cubicBezTo>
                    <a:pt x="9276" y="63605"/>
                    <a:pt x="9477" y="63607"/>
                    <a:pt x="9677" y="63607"/>
                  </a:cubicBezTo>
                  <a:cubicBezTo>
                    <a:pt x="10078" y="63607"/>
                    <a:pt x="10476" y="63600"/>
                    <a:pt x="10882" y="63600"/>
                  </a:cubicBezTo>
                  <a:cubicBezTo>
                    <a:pt x="11474" y="63600"/>
                    <a:pt x="12082" y="63585"/>
                    <a:pt x="12690" y="63570"/>
                  </a:cubicBezTo>
                  <a:lnTo>
                    <a:pt x="14483" y="63539"/>
                  </a:lnTo>
                  <a:cubicBezTo>
                    <a:pt x="15091" y="63539"/>
                    <a:pt x="15699" y="63509"/>
                    <a:pt x="16292" y="63494"/>
                  </a:cubicBezTo>
                  <a:cubicBezTo>
                    <a:pt x="16900" y="63463"/>
                    <a:pt x="17492" y="63448"/>
                    <a:pt x="18100" y="63402"/>
                  </a:cubicBezTo>
                  <a:cubicBezTo>
                    <a:pt x="19301" y="63357"/>
                    <a:pt x="20501" y="63281"/>
                    <a:pt x="21702" y="63266"/>
                  </a:cubicBezTo>
                  <a:cubicBezTo>
                    <a:pt x="21972" y="63262"/>
                    <a:pt x="22242" y="63260"/>
                    <a:pt x="22513" y="63260"/>
                  </a:cubicBezTo>
                  <a:cubicBezTo>
                    <a:pt x="23448" y="63260"/>
                    <a:pt x="24388" y="63283"/>
                    <a:pt x="25319" y="63342"/>
                  </a:cubicBezTo>
                  <a:cubicBezTo>
                    <a:pt x="26519" y="63418"/>
                    <a:pt x="27720" y="63494"/>
                    <a:pt x="28921" y="63509"/>
                  </a:cubicBezTo>
                  <a:lnTo>
                    <a:pt x="29301" y="63509"/>
                  </a:lnTo>
                  <a:lnTo>
                    <a:pt x="29301" y="63129"/>
                  </a:lnTo>
                  <a:cubicBezTo>
                    <a:pt x="29316" y="62399"/>
                    <a:pt x="29316" y="61670"/>
                    <a:pt x="29301" y="60940"/>
                  </a:cubicBezTo>
                  <a:cubicBezTo>
                    <a:pt x="29301" y="60211"/>
                    <a:pt x="29270" y="5152"/>
                    <a:pt x="29255" y="4423"/>
                  </a:cubicBezTo>
                  <a:cubicBezTo>
                    <a:pt x="29240" y="3693"/>
                    <a:pt x="29194" y="2964"/>
                    <a:pt x="29149" y="2234"/>
                  </a:cubicBezTo>
                  <a:cubicBezTo>
                    <a:pt x="29133" y="1870"/>
                    <a:pt x="29088" y="1505"/>
                    <a:pt x="29073" y="1140"/>
                  </a:cubicBezTo>
                  <a:cubicBezTo>
                    <a:pt x="29042" y="775"/>
                    <a:pt x="29012" y="411"/>
                    <a:pt x="28966" y="46"/>
                  </a:cubicBezTo>
                  <a:cubicBezTo>
                    <a:pt x="28966" y="16"/>
                    <a:pt x="28951" y="0"/>
                    <a:pt x="28936" y="0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1567850" y="1170075"/>
              <a:ext cx="1523150" cy="23425"/>
            </a:xfrm>
            <a:custGeom>
              <a:avLst/>
              <a:gdLst/>
              <a:ahLst/>
              <a:cxnLst/>
              <a:rect l="l" t="t" r="r" b="b"/>
              <a:pathLst>
                <a:path w="60926" h="937" extrusionOk="0">
                  <a:moveTo>
                    <a:pt x="43393" y="0"/>
                  </a:moveTo>
                  <a:cubicBezTo>
                    <a:pt x="42812" y="0"/>
                    <a:pt x="42223" y="2"/>
                    <a:pt x="41625" y="7"/>
                  </a:cubicBezTo>
                  <a:lnTo>
                    <a:pt x="36139" y="83"/>
                  </a:lnTo>
                  <a:lnTo>
                    <a:pt x="33313" y="144"/>
                  </a:lnTo>
                  <a:lnTo>
                    <a:pt x="30456" y="220"/>
                  </a:lnTo>
                  <a:cubicBezTo>
                    <a:pt x="28756" y="274"/>
                    <a:pt x="27057" y="329"/>
                    <a:pt x="25380" y="329"/>
                  </a:cubicBezTo>
                  <a:cubicBezTo>
                    <a:pt x="25182" y="329"/>
                    <a:pt x="24984" y="328"/>
                    <a:pt x="24787" y="326"/>
                  </a:cubicBezTo>
                  <a:cubicBezTo>
                    <a:pt x="22918" y="326"/>
                    <a:pt x="21079" y="296"/>
                    <a:pt x="19301" y="235"/>
                  </a:cubicBezTo>
                  <a:cubicBezTo>
                    <a:pt x="17508" y="159"/>
                    <a:pt x="15790" y="98"/>
                    <a:pt x="14149" y="83"/>
                  </a:cubicBezTo>
                  <a:cubicBezTo>
                    <a:pt x="13673" y="79"/>
                    <a:pt x="13203" y="77"/>
                    <a:pt x="12741" y="77"/>
                  </a:cubicBezTo>
                  <a:cubicBezTo>
                    <a:pt x="11625" y="77"/>
                    <a:pt x="10555" y="87"/>
                    <a:pt x="9544" y="98"/>
                  </a:cubicBezTo>
                  <a:cubicBezTo>
                    <a:pt x="6703" y="129"/>
                    <a:pt x="4317" y="205"/>
                    <a:pt x="2660" y="281"/>
                  </a:cubicBezTo>
                  <a:lnTo>
                    <a:pt x="730" y="372"/>
                  </a:lnTo>
                  <a:lnTo>
                    <a:pt x="46" y="417"/>
                  </a:lnTo>
                  <a:cubicBezTo>
                    <a:pt x="31" y="417"/>
                    <a:pt x="1" y="448"/>
                    <a:pt x="1" y="463"/>
                  </a:cubicBezTo>
                  <a:cubicBezTo>
                    <a:pt x="1" y="493"/>
                    <a:pt x="16" y="509"/>
                    <a:pt x="46" y="509"/>
                  </a:cubicBezTo>
                  <a:lnTo>
                    <a:pt x="730" y="554"/>
                  </a:lnTo>
                  <a:lnTo>
                    <a:pt x="2660" y="660"/>
                  </a:lnTo>
                  <a:cubicBezTo>
                    <a:pt x="4317" y="736"/>
                    <a:pt x="6703" y="797"/>
                    <a:pt x="9544" y="843"/>
                  </a:cubicBezTo>
                  <a:cubicBezTo>
                    <a:pt x="10555" y="854"/>
                    <a:pt x="11625" y="864"/>
                    <a:pt x="12741" y="864"/>
                  </a:cubicBezTo>
                  <a:cubicBezTo>
                    <a:pt x="13203" y="864"/>
                    <a:pt x="13673" y="863"/>
                    <a:pt x="14149" y="858"/>
                  </a:cubicBezTo>
                  <a:cubicBezTo>
                    <a:pt x="15790" y="843"/>
                    <a:pt x="17508" y="767"/>
                    <a:pt x="19301" y="706"/>
                  </a:cubicBezTo>
                  <a:cubicBezTo>
                    <a:pt x="21079" y="645"/>
                    <a:pt x="22918" y="600"/>
                    <a:pt x="24787" y="600"/>
                  </a:cubicBezTo>
                  <a:cubicBezTo>
                    <a:pt x="26656" y="615"/>
                    <a:pt x="28556" y="660"/>
                    <a:pt x="30456" y="706"/>
                  </a:cubicBezTo>
                  <a:lnTo>
                    <a:pt x="33313" y="797"/>
                  </a:lnTo>
                  <a:lnTo>
                    <a:pt x="36139" y="858"/>
                  </a:lnTo>
                  <a:lnTo>
                    <a:pt x="41625" y="919"/>
                  </a:lnTo>
                  <a:cubicBezTo>
                    <a:pt x="42661" y="928"/>
                    <a:pt x="43671" y="936"/>
                    <a:pt x="44655" y="936"/>
                  </a:cubicBezTo>
                  <a:cubicBezTo>
                    <a:pt x="45376" y="936"/>
                    <a:pt x="46083" y="932"/>
                    <a:pt x="46777" y="919"/>
                  </a:cubicBezTo>
                  <a:cubicBezTo>
                    <a:pt x="48403" y="904"/>
                    <a:pt x="49953" y="888"/>
                    <a:pt x="51367" y="858"/>
                  </a:cubicBezTo>
                  <a:cubicBezTo>
                    <a:pt x="52795" y="843"/>
                    <a:pt x="54102" y="797"/>
                    <a:pt x="55272" y="752"/>
                  </a:cubicBezTo>
                  <a:cubicBezTo>
                    <a:pt x="56427" y="706"/>
                    <a:pt x="57430" y="691"/>
                    <a:pt x="58266" y="645"/>
                  </a:cubicBezTo>
                  <a:cubicBezTo>
                    <a:pt x="59923" y="569"/>
                    <a:pt x="60880" y="509"/>
                    <a:pt x="60880" y="509"/>
                  </a:cubicBezTo>
                  <a:cubicBezTo>
                    <a:pt x="60895" y="509"/>
                    <a:pt x="60926" y="493"/>
                    <a:pt x="60926" y="463"/>
                  </a:cubicBezTo>
                  <a:cubicBezTo>
                    <a:pt x="60926" y="448"/>
                    <a:pt x="60895" y="433"/>
                    <a:pt x="60880" y="433"/>
                  </a:cubicBezTo>
                  <a:cubicBezTo>
                    <a:pt x="60880" y="433"/>
                    <a:pt x="59923" y="372"/>
                    <a:pt x="58266" y="296"/>
                  </a:cubicBezTo>
                  <a:cubicBezTo>
                    <a:pt x="57430" y="250"/>
                    <a:pt x="56427" y="220"/>
                    <a:pt x="55272" y="189"/>
                  </a:cubicBezTo>
                  <a:cubicBezTo>
                    <a:pt x="54102" y="144"/>
                    <a:pt x="52795" y="113"/>
                    <a:pt x="51367" y="83"/>
                  </a:cubicBezTo>
                  <a:cubicBezTo>
                    <a:pt x="49953" y="53"/>
                    <a:pt x="48403" y="22"/>
                    <a:pt x="46777" y="7"/>
                  </a:cubicBezTo>
                  <a:cubicBezTo>
                    <a:pt x="45683" y="7"/>
                    <a:pt x="44555" y="0"/>
                    <a:pt x="43393" y="0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3964050" y="4530900"/>
              <a:ext cx="1983625" cy="23650"/>
            </a:xfrm>
            <a:custGeom>
              <a:avLst/>
              <a:gdLst/>
              <a:ahLst/>
              <a:cxnLst/>
              <a:rect l="l" t="t" r="r" b="b"/>
              <a:pathLst>
                <a:path w="79345" h="946" extrusionOk="0">
                  <a:moveTo>
                    <a:pt x="56522" y="0"/>
                  </a:moveTo>
                  <a:cubicBezTo>
                    <a:pt x="55765" y="0"/>
                    <a:pt x="54999" y="2"/>
                    <a:pt x="54223" y="7"/>
                  </a:cubicBezTo>
                  <a:lnTo>
                    <a:pt x="47066" y="83"/>
                  </a:lnTo>
                  <a:lnTo>
                    <a:pt x="43388" y="144"/>
                  </a:lnTo>
                  <a:lnTo>
                    <a:pt x="39680" y="235"/>
                  </a:lnTo>
                  <a:lnTo>
                    <a:pt x="35957" y="311"/>
                  </a:lnTo>
                  <a:lnTo>
                    <a:pt x="32279" y="326"/>
                  </a:lnTo>
                  <a:cubicBezTo>
                    <a:pt x="29847" y="326"/>
                    <a:pt x="27446" y="296"/>
                    <a:pt x="25121" y="235"/>
                  </a:cubicBezTo>
                  <a:cubicBezTo>
                    <a:pt x="22796" y="159"/>
                    <a:pt x="20562" y="98"/>
                    <a:pt x="18419" y="83"/>
                  </a:cubicBezTo>
                  <a:cubicBezTo>
                    <a:pt x="17796" y="78"/>
                    <a:pt x="17183" y="77"/>
                    <a:pt x="16582" y="77"/>
                  </a:cubicBezTo>
                  <a:cubicBezTo>
                    <a:pt x="15130" y="77"/>
                    <a:pt x="13743" y="87"/>
                    <a:pt x="12432" y="98"/>
                  </a:cubicBezTo>
                  <a:cubicBezTo>
                    <a:pt x="10562" y="113"/>
                    <a:pt x="8860" y="144"/>
                    <a:pt x="7356" y="174"/>
                  </a:cubicBezTo>
                  <a:cubicBezTo>
                    <a:pt x="5851" y="220"/>
                    <a:pt x="4529" y="235"/>
                    <a:pt x="3450" y="280"/>
                  </a:cubicBezTo>
                  <a:lnTo>
                    <a:pt x="927" y="387"/>
                  </a:lnTo>
                  <a:lnTo>
                    <a:pt x="46" y="432"/>
                  </a:lnTo>
                  <a:cubicBezTo>
                    <a:pt x="16" y="432"/>
                    <a:pt x="0" y="448"/>
                    <a:pt x="0" y="478"/>
                  </a:cubicBezTo>
                  <a:cubicBezTo>
                    <a:pt x="0" y="493"/>
                    <a:pt x="16" y="508"/>
                    <a:pt x="46" y="524"/>
                  </a:cubicBezTo>
                  <a:lnTo>
                    <a:pt x="927" y="554"/>
                  </a:lnTo>
                  <a:lnTo>
                    <a:pt x="3450" y="660"/>
                  </a:lnTo>
                  <a:cubicBezTo>
                    <a:pt x="4529" y="706"/>
                    <a:pt x="5851" y="721"/>
                    <a:pt x="7356" y="767"/>
                  </a:cubicBezTo>
                  <a:cubicBezTo>
                    <a:pt x="8860" y="797"/>
                    <a:pt x="10562" y="828"/>
                    <a:pt x="12432" y="843"/>
                  </a:cubicBezTo>
                  <a:cubicBezTo>
                    <a:pt x="13518" y="861"/>
                    <a:pt x="14656" y="868"/>
                    <a:pt x="15840" y="868"/>
                  </a:cubicBezTo>
                  <a:cubicBezTo>
                    <a:pt x="16678" y="868"/>
                    <a:pt x="17538" y="864"/>
                    <a:pt x="18419" y="858"/>
                  </a:cubicBezTo>
                  <a:cubicBezTo>
                    <a:pt x="20547" y="843"/>
                    <a:pt x="22796" y="767"/>
                    <a:pt x="25121" y="706"/>
                  </a:cubicBezTo>
                  <a:cubicBezTo>
                    <a:pt x="27198" y="665"/>
                    <a:pt x="29335" y="612"/>
                    <a:pt x="31501" y="612"/>
                  </a:cubicBezTo>
                  <a:cubicBezTo>
                    <a:pt x="31760" y="612"/>
                    <a:pt x="32019" y="613"/>
                    <a:pt x="32279" y="615"/>
                  </a:cubicBezTo>
                  <a:lnTo>
                    <a:pt x="35957" y="630"/>
                  </a:lnTo>
                  <a:lnTo>
                    <a:pt x="39680" y="706"/>
                  </a:lnTo>
                  <a:lnTo>
                    <a:pt x="43388" y="797"/>
                  </a:lnTo>
                  <a:lnTo>
                    <a:pt x="47066" y="858"/>
                  </a:lnTo>
                  <a:lnTo>
                    <a:pt x="54223" y="934"/>
                  </a:lnTo>
                  <a:cubicBezTo>
                    <a:pt x="55386" y="942"/>
                    <a:pt x="56526" y="945"/>
                    <a:pt x="57643" y="945"/>
                  </a:cubicBezTo>
                  <a:cubicBezTo>
                    <a:pt x="58760" y="945"/>
                    <a:pt x="59854" y="942"/>
                    <a:pt x="60925" y="934"/>
                  </a:cubicBezTo>
                  <a:cubicBezTo>
                    <a:pt x="63053" y="904"/>
                    <a:pt x="65059" y="888"/>
                    <a:pt x="66913" y="858"/>
                  </a:cubicBezTo>
                  <a:cubicBezTo>
                    <a:pt x="68782" y="828"/>
                    <a:pt x="70484" y="797"/>
                    <a:pt x="71989" y="752"/>
                  </a:cubicBezTo>
                  <a:lnTo>
                    <a:pt x="75894" y="645"/>
                  </a:lnTo>
                  <a:lnTo>
                    <a:pt x="79299" y="508"/>
                  </a:lnTo>
                  <a:cubicBezTo>
                    <a:pt x="79329" y="508"/>
                    <a:pt x="79344" y="493"/>
                    <a:pt x="79344" y="478"/>
                  </a:cubicBezTo>
                  <a:cubicBezTo>
                    <a:pt x="79344" y="448"/>
                    <a:pt x="79329" y="432"/>
                    <a:pt x="79299" y="432"/>
                  </a:cubicBezTo>
                  <a:lnTo>
                    <a:pt x="75894" y="296"/>
                  </a:lnTo>
                  <a:lnTo>
                    <a:pt x="71989" y="189"/>
                  </a:lnTo>
                  <a:cubicBezTo>
                    <a:pt x="70484" y="144"/>
                    <a:pt x="68782" y="113"/>
                    <a:pt x="66913" y="83"/>
                  </a:cubicBezTo>
                  <a:cubicBezTo>
                    <a:pt x="65059" y="52"/>
                    <a:pt x="63053" y="22"/>
                    <a:pt x="60925" y="7"/>
                  </a:cubicBezTo>
                  <a:cubicBezTo>
                    <a:pt x="59507" y="7"/>
                    <a:pt x="58035" y="0"/>
                    <a:pt x="56522" y="0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1403725" y="4531150"/>
              <a:ext cx="713525" cy="23550"/>
            </a:xfrm>
            <a:custGeom>
              <a:avLst/>
              <a:gdLst/>
              <a:ahLst/>
              <a:cxnLst/>
              <a:rect l="l" t="t" r="r" b="b"/>
              <a:pathLst>
                <a:path w="28541" h="942" extrusionOk="0">
                  <a:moveTo>
                    <a:pt x="20729" y="1"/>
                  </a:moveTo>
                  <a:cubicBezTo>
                    <a:pt x="20327" y="1"/>
                    <a:pt x="19916" y="4"/>
                    <a:pt x="19498" y="12"/>
                  </a:cubicBezTo>
                  <a:lnTo>
                    <a:pt x="16930" y="73"/>
                  </a:lnTo>
                  <a:cubicBezTo>
                    <a:pt x="16064" y="103"/>
                    <a:pt x="15167" y="164"/>
                    <a:pt x="14271" y="225"/>
                  </a:cubicBezTo>
                  <a:cubicBezTo>
                    <a:pt x="13374" y="286"/>
                    <a:pt x="12493" y="331"/>
                    <a:pt x="11611" y="331"/>
                  </a:cubicBezTo>
                  <a:cubicBezTo>
                    <a:pt x="10730" y="331"/>
                    <a:pt x="9879" y="301"/>
                    <a:pt x="9043" y="225"/>
                  </a:cubicBezTo>
                  <a:cubicBezTo>
                    <a:pt x="8207" y="164"/>
                    <a:pt x="7401" y="103"/>
                    <a:pt x="6642" y="88"/>
                  </a:cubicBezTo>
                  <a:cubicBezTo>
                    <a:pt x="6320" y="75"/>
                    <a:pt x="6005" y="71"/>
                    <a:pt x="5698" y="71"/>
                  </a:cubicBezTo>
                  <a:cubicBezTo>
                    <a:pt x="5279" y="71"/>
                    <a:pt x="4876" y="79"/>
                    <a:pt x="4499" y="88"/>
                  </a:cubicBezTo>
                  <a:cubicBezTo>
                    <a:pt x="3162" y="134"/>
                    <a:pt x="2052" y="210"/>
                    <a:pt x="1262" y="286"/>
                  </a:cubicBezTo>
                  <a:cubicBezTo>
                    <a:pt x="472" y="362"/>
                    <a:pt x="46" y="422"/>
                    <a:pt x="46" y="422"/>
                  </a:cubicBezTo>
                  <a:cubicBezTo>
                    <a:pt x="16" y="422"/>
                    <a:pt x="1" y="438"/>
                    <a:pt x="1" y="453"/>
                  </a:cubicBezTo>
                  <a:cubicBezTo>
                    <a:pt x="1" y="483"/>
                    <a:pt x="16" y="498"/>
                    <a:pt x="46" y="514"/>
                  </a:cubicBezTo>
                  <a:cubicBezTo>
                    <a:pt x="46" y="514"/>
                    <a:pt x="487" y="574"/>
                    <a:pt x="1262" y="650"/>
                  </a:cubicBezTo>
                  <a:cubicBezTo>
                    <a:pt x="2037" y="726"/>
                    <a:pt x="3146" y="802"/>
                    <a:pt x="4499" y="848"/>
                  </a:cubicBezTo>
                  <a:cubicBezTo>
                    <a:pt x="4935" y="848"/>
                    <a:pt x="5404" y="861"/>
                    <a:pt x="5894" y="861"/>
                  </a:cubicBezTo>
                  <a:cubicBezTo>
                    <a:pt x="6138" y="861"/>
                    <a:pt x="6388" y="858"/>
                    <a:pt x="6642" y="848"/>
                  </a:cubicBezTo>
                  <a:cubicBezTo>
                    <a:pt x="7401" y="833"/>
                    <a:pt x="8207" y="757"/>
                    <a:pt x="9043" y="711"/>
                  </a:cubicBezTo>
                  <a:cubicBezTo>
                    <a:pt x="9879" y="650"/>
                    <a:pt x="10745" y="605"/>
                    <a:pt x="11611" y="605"/>
                  </a:cubicBezTo>
                  <a:cubicBezTo>
                    <a:pt x="12493" y="605"/>
                    <a:pt x="13374" y="650"/>
                    <a:pt x="14271" y="711"/>
                  </a:cubicBezTo>
                  <a:cubicBezTo>
                    <a:pt x="15167" y="757"/>
                    <a:pt x="16049" y="833"/>
                    <a:pt x="16930" y="863"/>
                  </a:cubicBezTo>
                  <a:lnTo>
                    <a:pt x="19498" y="924"/>
                  </a:lnTo>
                  <a:cubicBezTo>
                    <a:pt x="19981" y="933"/>
                    <a:pt x="20453" y="941"/>
                    <a:pt x="20916" y="941"/>
                  </a:cubicBezTo>
                  <a:cubicBezTo>
                    <a:pt x="21254" y="941"/>
                    <a:pt x="21587" y="937"/>
                    <a:pt x="21915" y="924"/>
                  </a:cubicBezTo>
                  <a:cubicBezTo>
                    <a:pt x="22675" y="909"/>
                    <a:pt x="23389" y="878"/>
                    <a:pt x="24057" y="863"/>
                  </a:cubicBezTo>
                  <a:cubicBezTo>
                    <a:pt x="24726" y="833"/>
                    <a:pt x="25334" y="802"/>
                    <a:pt x="25881" y="757"/>
                  </a:cubicBezTo>
                  <a:cubicBezTo>
                    <a:pt x="26428" y="711"/>
                    <a:pt x="26899" y="681"/>
                    <a:pt x="27279" y="635"/>
                  </a:cubicBezTo>
                  <a:cubicBezTo>
                    <a:pt x="28054" y="574"/>
                    <a:pt x="28510" y="514"/>
                    <a:pt x="28510" y="514"/>
                  </a:cubicBezTo>
                  <a:cubicBezTo>
                    <a:pt x="28525" y="514"/>
                    <a:pt x="28541" y="498"/>
                    <a:pt x="28541" y="468"/>
                  </a:cubicBezTo>
                  <a:cubicBezTo>
                    <a:pt x="28541" y="453"/>
                    <a:pt x="28525" y="422"/>
                    <a:pt x="28510" y="422"/>
                  </a:cubicBezTo>
                  <a:cubicBezTo>
                    <a:pt x="28510" y="422"/>
                    <a:pt x="28054" y="362"/>
                    <a:pt x="27279" y="286"/>
                  </a:cubicBezTo>
                  <a:cubicBezTo>
                    <a:pt x="26899" y="255"/>
                    <a:pt x="26428" y="225"/>
                    <a:pt x="25881" y="179"/>
                  </a:cubicBezTo>
                  <a:cubicBezTo>
                    <a:pt x="25334" y="149"/>
                    <a:pt x="24726" y="103"/>
                    <a:pt x="24057" y="73"/>
                  </a:cubicBezTo>
                  <a:cubicBezTo>
                    <a:pt x="23389" y="42"/>
                    <a:pt x="22675" y="27"/>
                    <a:pt x="21915" y="12"/>
                  </a:cubicBezTo>
                  <a:cubicBezTo>
                    <a:pt x="21527" y="4"/>
                    <a:pt x="21132" y="1"/>
                    <a:pt x="20729" y="1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4029400" y="1159325"/>
              <a:ext cx="713900" cy="23375"/>
            </a:xfrm>
            <a:custGeom>
              <a:avLst/>
              <a:gdLst/>
              <a:ahLst/>
              <a:cxnLst/>
              <a:rect l="l" t="t" r="r" b="b"/>
              <a:pathLst>
                <a:path w="28556" h="935" extrusionOk="0">
                  <a:moveTo>
                    <a:pt x="20742" y="0"/>
                  </a:moveTo>
                  <a:cubicBezTo>
                    <a:pt x="20342" y="0"/>
                    <a:pt x="19931" y="4"/>
                    <a:pt x="19513" y="12"/>
                  </a:cubicBezTo>
                  <a:lnTo>
                    <a:pt x="16945" y="72"/>
                  </a:lnTo>
                  <a:cubicBezTo>
                    <a:pt x="16064" y="87"/>
                    <a:pt x="15182" y="163"/>
                    <a:pt x="14286" y="224"/>
                  </a:cubicBezTo>
                  <a:cubicBezTo>
                    <a:pt x="13389" y="285"/>
                    <a:pt x="12507" y="331"/>
                    <a:pt x="11626" y="331"/>
                  </a:cubicBezTo>
                  <a:cubicBezTo>
                    <a:pt x="10745" y="315"/>
                    <a:pt x="9894" y="285"/>
                    <a:pt x="9058" y="224"/>
                  </a:cubicBezTo>
                  <a:cubicBezTo>
                    <a:pt x="8222" y="163"/>
                    <a:pt x="7416" y="87"/>
                    <a:pt x="6657" y="72"/>
                  </a:cubicBezTo>
                  <a:cubicBezTo>
                    <a:pt x="6430" y="68"/>
                    <a:pt x="6208" y="66"/>
                    <a:pt x="5991" y="66"/>
                  </a:cubicBezTo>
                  <a:cubicBezTo>
                    <a:pt x="5467" y="66"/>
                    <a:pt x="4971" y="77"/>
                    <a:pt x="4499" y="87"/>
                  </a:cubicBezTo>
                  <a:cubicBezTo>
                    <a:pt x="3176" y="118"/>
                    <a:pt x="2052" y="194"/>
                    <a:pt x="1277" y="270"/>
                  </a:cubicBezTo>
                  <a:cubicBezTo>
                    <a:pt x="487" y="346"/>
                    <a:pt x="46" y="422"/>
                    <a:pt x="46" y="422"/>
                  </a:cubicBezTo>
                  <a:cubicBezTo>
                    <a:pt x="31" y="422"/>
                    <a:pt x="15" y="437"/>
                    <a:pt x="15" y="452"/>
                  </a:cubicBezTo>
                  <a:cubicBezTo>
                    <a:pt x="0" y="483"/>
                    <a:pt x="31" y="498"/>
                    <a:pt x="46" y="513"/>
                  </a:cubicBezTo>
                  <a:cubicBezTo>
                    <a:pt x="46" y="513"/>
                    <a:pt x="502" y="574"/>
                    <a:pt x="1277" y="650"/>
                  </a:cubicBezTo>
                  <a:cubicBezTo>
                    <a:pt x="2052" y="726"/>
                    <a:pt x="3176" y="802"/>
                    <a:pt x="4499" y="832"/>
                  </a:cubicBezTo>
                  <a:cubicBezTo>
                    <a:pt x="4971" y="843"/>
                    <a:pt x="5467" y="854"/>
                    <a:pt x="5991" y="854"/>
                  </a:cubicBezTo>
                  <a:cubicBezTo>
                    <a:pt x="6208" y="854"/>
                    <a:pt x="6430" y="852"/>
                    <a:pt x="6657" y="847"/>
                  </a:cubicBezTo>
                  <a:cubicBezTo>
                    <a:pt x="7416" y="832"/>
                    <a:pt x="8222" y="756"/>
                    <a:pt x="9058" y="695"/>
                  </a:cubicBezTo>
                  <a:cubicBezTo>
                    <a:pt x="9804" y="655"/>
                    <a:pt x="10563" y="602"/>
                    <a:pt x="11345" y="602"/>
                  </a:cubicBezTo>
                  <a:cubicBezTo>
                    <a:pt x="11438" y="602"/>
                    <a:pt x="11532" y="603"/>
                    <a:pt x="11626" y="604"/>
                  </a:cubicBezTo>
                  <a:cubicBezTo>
                    <a:pt x="12507" y="604"/>
                    <a:pt x="13389" y="650"/>
                    <a:pt x="14286" y="711"/>
                  </a:cubicBezTo>
                  <a:cubicBezTo>
                    <a:pt x="15182" y="756"/>
                    <a:pt x="16064" y="832"/>
                    <a:pt x="16945" y="847"/>
                  </a:cubicBezTo>
                  <a:lnTo>
                    <a:pt x="19513" y="923"/>
                  </a:lnTo>
                  <a:cubicBezTo>
                    <a:pt x="19931" y="931"/>
                    <a:pt x="20342" y="935"/>
                    <a:pt x="20742" y="935"/>
                  </a:cubicBezTo>
                  <a:cubicBezTo>
                    <a:pt x="21143" y="935"/>
                    <a:pt x="21535" y="931"/>
                    <a:pt x="21914" y="923"/>
                  </a:cubicBezTo>
                  <a:cubicBezTo>
                    <a:pt x="22674" y="893"/>
                    <a:pt x="23404" y="878"/>
                    <a:pt x="24072" y="847"/>
                  </a:cubicBezTo>
                  <a:cubicBezTo>
                    <a:pt x="24741" y="832"/>
                    <a:pt x="25349" y="787"/>
                    <a:pt x="25896" y="741"/>
                  </a:cubicBezTo>
                  <a:cubicBezTo>
                    <a:pt x="26428" y="695"/>
                    <a:pt x="26899" y="680"/>
                    <a:pt x="27294" y="635"/>
                  </a:cubicBezTo>
                  <a:cubicBezTo>
                    <a:pt x="28069" y="559"/>
                    <a:pt x="28510" y="513"/>
                    <a:pt x="28510" y="513"/>
                  </a:cubicBezTo>
                  <a:cubicBezTo>
                    <a:pt x="28540" y="498"/>
                    <a:pt x="28556" y="483"/>
                    <a:pt x="28556" y="467"/>
                  </a:cubicBezTo>
                  <a:cubicBezTo>
                    <a:pt x="28556" y="437"/>
                    <a:pt x="28540" y="422"/>
                    <a:pt x="28510" y="422"/>
                  </a:cubicBezTo>
                  <a:cubicBezTo>
                    <a:pt x="28510" y="422"/>
                    <a:pt x="28069" y="361"/>
                    <a:pt x="27294" y="285"/>
                  </a:cubicBezTo>
                  <a:cubicBezTo>
                    <a:pt x="26914" y="239"/>
                    <a:pt x="26428" y="224"/>
                    <a:pt x="25896" y="179"/>
                  </a:cubicBezTo>
                  <a:cubicBezTo>
                    <a:pt x="25349" y="133"/>
                    <a:pt x="24741" y="103"/>
                    <a:pt x="24072" y="72"/>
                  </a:cubicBezTo>
                  <a:cubicBezTo>
                    <a:pt x="23404" y="42"/>
                    <a:pt x="22674" y="12"/>
                    <a:pt x="21914" y="12"/>
                  </a:cubicBezTo>
                  <a:cubicBezTo>
                    <a:pt x="21535" y="4"/>
                    <a:pt x="21143" y="0"/>
                    <a:pt x="20742" y="0"/>
                  </a:cubicBezTo>
                  <a:close/>
                </a:path>
              </a:pathLst>
            </a:custGeom>
            <a:solidFill>
              <a:srgbClr val="B33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2"/>
          <p:cNvSpPr txBox="1">
            <a:spLocks noGrp="1"/>
          </p:cNvSpPr>
          <p:nvPr>
            <p:ph type="subTitle" idx="1"/>
          </p:nvPr>
        </p:nvSpPr>
        <p:spPr>
          <a:xfrm>
            <a:off x="2445600" y="3237625"/>
            <a:ext cx="42687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1400"/>
              <a:buFont typeface="Roboto Mono"/>
              <a:buNone/>
              <a:defRPr sz="1400">
                <a:solidFill>
                  <a:srgbClr val="B33B00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1" name="Google Shape;15951;p23"/>
          <p:cNvGrpSpPr/>
          <p:nvPr/>
        </p:nvGrpSpPr>
        <p:grpSpPr>
          <a:xfrm>
            <a:off x="-13450" y="-11869"/>
            <a:ext cx="9170905" cy="5167237"/>
            <a:chOff x="232500" y="742400"/>
            <a:chExt cx="6901125" cy="3999100"/>
          </a:xfrm>
        </p:grpSpPr>
        <p:sp>
          <p:nvSpPr>
            <p:cNvPr id="15952" name="Google Shape;15952;p23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3" name="Google Shape;15953;p23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4" name="Google Shape;15954;p23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5" name="Google Shape;15955;p23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6" name="Google Shape;15956;p23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7" name="Google Shape;15957;p23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8" name="Google Shape;15958;p23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9" name="Google Shape;15959;p23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0" name="Google Shape;15960;p23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1" name="Google Shape;15961;p23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2" name="Google Shape;15962;p23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3" name="Google Shape;15963;p23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4" name="Google Shape;15964;p23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5" name="Google Shape;15965;p23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6" name="Google Shape;15966;p23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7" name="Google Shape;15967;p23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8" name="Google Shape;15968;p23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9" name="Google Shape;15969;p23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0" name="Google Shape;15970;p23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1" name="Google Shape;15971;p23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2" name="Google Shape;15972;p23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3" name="Google Shape;15973;p23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4" name="Google Shape;15974;p23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5" name="Google Shape;15975;p23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6" name="Google Shape;15976;p23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7" name="Google Shape;15977;p23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8" name="Google Shape;15978;p23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9" name="Google Shape;15979;p23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0" name="Google Shape;15980;p23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1" name="Google Shape;15981;p23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2" name="Google Shape;15982;p23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3" name="Google Shape;15983;p23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4" name="Google Shape;15984;p23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5" name="Google Shape;15985;p23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6" name="Google Shape;15986;p23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7" name="Google Shape;15987;p23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8" name="Google Shape;15988;p23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9" name="Google Shape;15989;p23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0" name="Google Shape;15990;p23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1" name="Google Shape;15991;p23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2" name="Google Shape;15992;p23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3" name="Google Shape;15993;p23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4" name="Google Shape;15994;p23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5" name="Google Shape;15995;p23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6" name="Google Shape;15996;p23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7" name="Google Shape;15997;p23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8" name="Google Shape;15998;p23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9" name="Google Shape;15999;p23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0" name="Google Shape;16000;p23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1" name="Google Shape;16001;p23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2" name="Google Shape;16002;p23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3" name="Google Shape;16003;p23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4" name="Google Shape;16004;p23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5" name="Google Shape;16005;p23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6" name="Google Shape;16006;p23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7" name="Google Shape;16007;p23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8" name="Google Shape;16008;p23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9" name="Google Shape;16009;p23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0" name="Google Shape;16010;p23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1" name="Google Shape;16011;p23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2" name="Google Shape;16012;p23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3" name="Google Shape;16013;p23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4" name="Google Shape;16014;p23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5" name="Google Shape;16015;p23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6" name="Google Shape;16016;p23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7" name="Google Shape;16017;p23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8" name="Google Shape;16018;p23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9" name="Google Shape;16019;p23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0" name="Google Shape;16020;p23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1" name="Google Shape;16021;p23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2" name="Google Shape;16022;p23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3" name="Google Shape;16023;p23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4" name="Google Shape;16024;p23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5" name="Google Shape;16025;p23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6" name="Google Shape;16026;p23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7" name="Google Shape;16027;p23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8" name="Google Shape;16028;p23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9" name="Google Shape;16029;p23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0" name="Google Shape;16030;p23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1" name="Google Shape;16031;p23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2" name="Google Shape;16032;p23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3" name="Google Shape;16033;p23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4" name="Google Shape;16034;p23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5" name="Google Shape;16035;p23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6" name="Google Shape;16036;p23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7" name="Google Shape;16037;p23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8" name="Google Shape;16038;p23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9" name="Google Shape;16039;p23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0" name="Google Shape;16040;p23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1" name="Google Shape;16041;p23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2" name="Google Shape;16042;p23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3" name="Google Shape;16043;p23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4" name="Google Shape;16044;p23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5" name="Google Shape;16045;p23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6" name="Google Shape;16046;p23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7" name="Google Shape;16047;p23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8" name="Google Shape;16048;p23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9" name="Google Shape;16049;p23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0" name="Google Shape;16050;p23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1" name="Google Shape;16051;p23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2" name="Google Shape;16052;p23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3" name="Google Shape;16053;p23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4" name="Google Shape;16054;p23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5" name="Google Shape;16055;p23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6" name="Google Shape;16056;p23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7" name="Google Shape;16057;p23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8" name="Google Shape;16058;p23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9" name="Google Shape;16059;p23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0" name="Google Shape;16060;p23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1" name="Google Shape;16061;p23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2" name="Google Shape;16062;p23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3" name="Google Shape;16063;p23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4" name="Google Shape;16064;p23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5" name="Google Shape;16065;p23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6" name="Google Shape;16066;p23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7" name="Google Shape;16067;p23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8" name="Google Shape;16068;p23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9" name="Google Shape;16069;p23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0" name="Google Shape;16070;p23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1" name="Google Shape;16071;p23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2" name="Google Shape;16072;p23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3" name="Google Shape;16073;p23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4" name="Google Shape;16074;p23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5" name="Google Shape;16075;p23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6" name="Google Shape;16076;p23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7" name="Google Shape;16077;p23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8" name="Google Shape;16078;p23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9" name="Google Shape;16079;p23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0" name="Google Shape;16080;p23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1" name="Google Shape;16081;p23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2" name="Google Shape;16082;p23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3" name="Google Shape;16083;p23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4" name="Google Shape;16084;p23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5" name="Google Shape;16085;p23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6" name="Google Shape;16086;p23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7" name="Google Shape;16087;p23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8" name="Google Shape;16088;p23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9" name="Google Shape;16089;p23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0" name="Google Shape;16090;p23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1" name="Google Shape;16091;p23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2" name="Google Shape;16092;p23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3" name="Google Shape;16093;p23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4" name="Google Shape;16094;p23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5" name="Google Shape;16095;p23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6" name="Google Shape;16096;p23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7" name="Google Shape;16097;p23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8" name="Google Shape;16098;p23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9" name="Google Shape;16099;p23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0" name="Google Shape;16100;p23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1" name="Google Shape;16101;p23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2" name="Google Shape;16102;p23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3" name="Google Shape;16103;p23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4" name="Google Shape;16104;p23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5" name="Google Shape;16105;p23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6" name="Google Shape;16106;p23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7" name="Google Shape;16107;p23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8" name="Google Shape;16108;p23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9" name="Google Shape;16109;p23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0" name="Google Shape;16110;p23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1" name="Google Shape;16111;p23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2" name="Google Shape;16112;p23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3" name="Google Shape;16113;p23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4" name="Google Shape;16114;p23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5" name="Google Shape;16115;p23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6" name="Google Shape;16116;p23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7" name="Google Shape;16117;p23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8" name="Google Shape;16118;p23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9" name="Google Shape;16119;p23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0" name="Google Shape;16120;p23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1" name="Google Shape;16121;p23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2" name="Google Shape;16122;p23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3" name="Google Shape;16123;p23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4" name="Google Shape;16124;p23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5" name="Google Shape;16125;p23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6" name="Google Shape;16126;p23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7" name="Google Shape;16127;p23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8" name="Google Shape;16128;p23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9" name="Google Shape;16129;p23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0" name="Google Shape;16130;p23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1" name="Google Shape;16131;p23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2" name="Google Shape;16132;p23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3" name="Google Shape;16133;p23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4" name="Google Shape;16134;p23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5" name="Google Shape;16135;p23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6" name="Google Shape;16136;p23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7" name="Google Shape;16137;p23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8" name="Google Shape;16138;p23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9" name="Google Shape;16139;p23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0" name="Google Shape;16140;p23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1" name="Google Shape;16141;p23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2" name="Google Shape;16142;p23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3" name="Google Shape;16143;p23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4" name="Google Shape;16144;p23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5" name="Google Shape;16145;p23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6" name="Google Shape;16146;p23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7" name="Google Shape;16147;p23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8" name="Google Shape;16148;p23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9" name="Google Shape;16149;p23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0" name="Google Shape;16150;p23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1" name="Google Shape;16151;p23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2" name="Google Shape;16152;p23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3" name="Google Shape;16153;p23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4" name="Google Shape;16154;p23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5" name="Google Shape;16155;p23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6" name="Google Shape;16156;p23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7" name="Google Shape;16157;p23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8" name="Google Shape;16158;p23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9" name="Google Shape;16159;p23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0" name="Google Shape;16160;p23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1" name="Google Shape;16161;p23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2" name="Google Shape;16162;p23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3" name="Google Shape;16163;p23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4" name="Google Shape;16164;p23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5" name="Google Shape;16165;p23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6" name="Google Shape;16166;p23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7" name="Google Shape;16167;p23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8" name="Google Shape;16168;p23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9" name="Google Shape;16169;p23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0" name="Google Shape;16170;p23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1" name="Google Shape;16171;p23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2" name="Google Shape;16172;p23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3" name="Google Shape;16173;p23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4" name="Google Shape;16174;p23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5" name="Google Shape;16175;p23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6" name="Google Shape;16176;p23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7" name="Google Shape;16177;p23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8" name="Google Shape;16178;p23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9" name="Google Shape;16179;p23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0" name="Google Shape;16180;p23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1" name="Google Shape;16181;p23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2" name="Google Shape;16182;p23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3" name="Google Shape;16183;p23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4" name="Google Shape;16184;p23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5" name="Google Shape;16185;p23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6" name="Google Shape;16186;p23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7" name="Google Shape;16187;p23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8" name="Google Shape;16188;p23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9" name="Google Shape;16189;p23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0" name="Google Shape;16190;p23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1" name="Google Shape;16191;p23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2" name="Google Shape;16192;p23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3" name="Google Shape;16193;p23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4" name="Google Shape;16194;p23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5" name="Google Shape;16195;p23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6" name="Google Shape;16196;p23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7" name="Google Shape;16197;p23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8" name="Google Shape;16198;p23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9" name="Google Shape;16199;p23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0" name="Google Shape;16200;p23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1" name="Google Shape;16201;p23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2" name="Google Shape;16202;p23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3" name="Google Shape;16203;p23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4" name="Google Shape;16204;p23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5" name="Google Shape;16205;p23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6" name="Google Shape;16206;p23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7" name="Google Shape;16207;p23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8" name="Google Shape;16208;p23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9" name="Google Shape;16209;p23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0" name="Google Shape;16210;p23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1" name="Google Shape;16211;p23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2" name="Google Shape;16212;p23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3" name="Google Shape;16213;p23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4" name="Google Shape;16214;p23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5" name="Google Shape;16215;p23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6" name="Google Shape;16216;p23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7" name="Google Shape;16217;p23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8" name="Google Shape;16218;p23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9" name="Google Shape;16219;p23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0" name="Google Shape;16220;p23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1" name="Google Shape;16221;p23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2" name="Google Shape;16222;p23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3" name="Google Shape;16223;p23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4" name="Google Shape;16224;p23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5" name="Google Shape;16225;p23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6" name="Google Shape;16226;p23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7" name="Google Shape;16227;p23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8" name="Google Shape;16228;p23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9" name="Google Shape;16229;p23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0" name="Google Shape;16230;p23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1" name="Google Shape;16231;p23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2" name="Google Shape;16232;p23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3" name="Google Shape;16233;p23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4" name="Google Shape;16234;p23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5" name="Google Shape;16235;p23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6" name="Google Shape;16236;p23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7" name="Google Shape;16237;p23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8" name="Google Shape;16238;p23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9" name="Google Shape;16239;p23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0" name="Google Shape;16240;p23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1" name="Google Shape;16241;p23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2" name="Google Shape;16242;p23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3" name="Google Shape;16243;p23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4" name="Google Shape;16244;p23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5" name="Google Shape;16245;p23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6" name="Google Shape;16246;p23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7" name="Google Shape;16247;p23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8" name="Google Shape;16248;p23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9" name="Google Shape;16249;p23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0" name="Google Shape;16250;p23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1" name="Google Shape;16251;p23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2" name="Google Shape;16252;p23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3" name="Google Shape;16253;p23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4" name="Google Shape;16254;p23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5" name="Google Shape;16255;p23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6" name="Google Shape;16256;p23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7" name="Google Shape;16257;p23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8" name="Google Shape;16258;p23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9" name="Google Shape;16259;p23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0" name="Google Shape;16260;p23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1" name="Google Shape;16261;p23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2" name="Google Shape;16262;p23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3" name="Google Shape;16263;p23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4" name="Google Shape;16264;p23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5" name="Google Shape;16265;p23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6" name="Google Shape;16266;p23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7" name="Google Shape;16267;p23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8" name="Google Shape;16268;p23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9" name="Google Shape;16269;p23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0" name="Google Shape;16270;p23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1" name="Google Shape;16271;p23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2" name="Google Shape;16272;p23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3" name="Google Shape;16273;p23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4" name="Google Shape;16274;p23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5" name="Google Shape;16275;p23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6" name="Google Shape;16276;p23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7" name="Google Shape;16277;p23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8" name="Google Shape;16278;p23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9" name="Google Shape;16279;p23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0" name="Google Shape;16280;p23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1" name="Google Shape;16281;p23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2" name="Google Shape;16282;p23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3" name="Google Shape;16283;p23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4" name="Google Shape;16284;p23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5" name="Google Shape;16285;p23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6" name="Google Shape;16286;p23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7" name="Google Shape;16287;p23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8" name="Google Shape;16288;p23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9" name="Google Shape;16289;p23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0" name="Google Shape;16290;p23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1" name="Google Shape;16291;p23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2" name="Google Shape;16292;p23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3" name="Google Shape;16293;p23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4" name="Google Shape;16294;p23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5" name="Google Shape;16295;p23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6" name="Google Shape;16296;p23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7" name="Google Shape;16297;p23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8" name="Google Shape;16298;p23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9" name="Google Shape;16299;p23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0" name="Google Shape;16300;p23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1" name="Google Shape;16301;p23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2" name="Google Shape;16302;p23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3" name="Google Shape;16303;p23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4" name="Google Shape;16304;p23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5" name="Google Shape;16305;p23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6" name="Google Shape;16306;p23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7" name="Google Shape;16307;p23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8" name="Google Shape;16308;p23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9" name="Google Shape;16309;p23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0" name="Google Shape;16310;p23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1" name="Google Shape;16311;p23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2" name="Google Shape;16312;p23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3" name="Google Shape;16313;p23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4" name="Google Shape;16314;p23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5" name="Google Shape;16315;p23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6" name="Google Shape;16316;p23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7" name="Google Shape;16317;p23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8" name="Google Shape;16318;p23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9" name="Google Shape;16319;p23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0" name="Google Shape;16320;p23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1" name="Google Shape;16321;p23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2" name="Google Shape;16322;p23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3" name="Google Shape;16323;p23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4" name="Google Shape;16324;p23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5" name="Google Shape;16325;p23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6" name="Google Shape;16326;p23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7" name="Google Shape;16327;p23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8" name="Google Shape;16328;p23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9" name="Google Shape;16329;p23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0" name="Google Shape;16330;p23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1" name="Google Shape;16331;p23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2" name="Google Shape;16332;p23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3" name="Google Shape;16333;p23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4" name="Google Shape;16334;p23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5" name="Google Shape;16335;p23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6" name="Google Shape;16336;p23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7" name="Google Shape;16337;p23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8" name="Google Shape;16338;p23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9" name="Google Shape;16339;p23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0" name="Google Shape;16340;p23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1" name="Google Shape;16341;p23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2" name="Google Shape;16342;p23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3" name="Google Shape;16343;p23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4" name="Google Shape;16344;p23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5" name="Google Shape;16345;p23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6" name="Google Shape;16346;p23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7" name="Google Shape;16347;p23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8" name="Google Shape;16348;p23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9" name="Google Shape;16349;p23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0" name="Google Shape;16350;p23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1" name="Google Shape;16351;p23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2" name="Google Shape;16352;p23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3" name="Google Shape;16353;p23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4" name="Google Shape;16354;p23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5" name="Google Shape;16355;p23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6" name="Google Shape;16356;p23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7" name="Google Shape;16357;p23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8" name="Google Shape;16358;p23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9" name="Google Shape;16359;p23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0" name="Google Shape;16360;p23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1" name="Google Shape;16361;p23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2" name="Google Shape;16362;p23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3" name="Google Shape;16363;p23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4" name="Google Shape;16364;p23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5" name="Google Shape;16365;p23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6" name="Google Shape;16366;p23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7" name="Google Shape;16367;p23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8" name="Google Shape;16368;p23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9" name="Google Shape;16369;p23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0" name="Google Shape;16370;p23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1" name="Google Shape;16371;p23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2" name="Google Shape;16372;p23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3" name="Google Shape;16373;p23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4" name="Google Shape;16374;p23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5" name="Google Shape;16375;p23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6" name="Google Shape;16376;p23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7" name="Google Shape;16377;p23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8" name="Google Shape;16378;p23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9" name="Google Shape;16379;p23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0" name="Google Shape;16380;p23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1" name="Google Shape;16381;p23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2" name="Google Shape;16382;p23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3" name="Google Shape;16383;p23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4" name="Google Shape;16384;p23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5" name="Google Shape;16385;p23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6" name="Google Shape;16386;p23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7" name="Google Shape;16387;p23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8" name="Google Shape;16388;p23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9" name="Google Shape;16389;p23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0" name="Google Shape;16390;p23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1" name="Google Shape;16391;p23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2" name="Google Shape;16392;p23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3" name="Google Shape;16393;p23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4" name="Google Shape;16394;p23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5" name="Google Shape;16395;p23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6" name="Google Shape;16396;p23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7" name="Google Shape;16397;p23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8" name="Google Shape;16398;p23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9" name="Google Shape;16399;p23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0" name="Google Shape;16400;p23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1" name="Google Shape;16401;p23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2" name="Google Shape;16402;p23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3" name="Google Shape;16403;p23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4" name="Google Shape;16404;p23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5" name="Google Shape;16405;p23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6" name="Google Shape;16406;p23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7" name="Google Shape;16407;p23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8" name="Google Shape;16408;p23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9" name="Google Shape;16409;p23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0" name="Google Shape;16410;p23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1" name="Google Shape;16411;p23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2" name="Google Shape;16412;p23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3" name="Google Shape;16413;p23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4" name="Google Shape;16414;p23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5" name="Google Shape;16415;p23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6" name="Google Shape;16416;p23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7" name="Google Shape;16417;p23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8" name="Google Shape;16418;p23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9" name="Google Shape;16419;p23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0" name="Google Shape;16420;p23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1" name="Google Shape;16421;p23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2" name="Google Shape;16422;p23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3" name="Google Shape;16423;p23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4" name="Google Shape;16424;p23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5" name="Google Shape;16425;p23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6" name="Google Shape;16426;p23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7" name="Google Shape;16427;p23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8" name="Google Shape;16428;p23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9" name="Google Shape;16429;p23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0" name="Google Shape;16430;p23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1" name="Google Shape;16431;p23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2" name="Google Shape;16432;p23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3" name="Google Shape;16433;p23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4" name="Google Shape;16434;p23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5" name="Google Shape;16435;p23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6" name="Google Shape;16436;p23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7" name="Google Shape;16437;p23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8" name="Google Shape;16438;p23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9" name="Google Shape;16439;p23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0" name="Google Shape;16440;p23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1" name="Google Shape;16441;p23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2" name="Google Shape;16442;p23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3" name="Google Shape;16443;p23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4" name="Google Shape;16444;p23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5" name="Google Shape;16445;p23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6" name="Google Shape;16446;p23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7" name="Google Shape;16447;p23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8" name="Google Shape;16448;p23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9" name="Google Shape;16449;p23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0" name="Google Shape;16450;p23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1" name="Google Shape;16451;p23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2" name="Google Shape;16452;p23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3" name="Google Shape;16453;p23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4" name="Google Shape;16454;p23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5" name="Google Shape;16455;p23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6" name="Google Shape;16456;p23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7" name="Google Shape;16457;p23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8" name="Google Shape;16458;p23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9" name="Google Shape;16459;p23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0" name="Google Shape;16460;p23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1" name="Google Shape;16461;p23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2" name="Google Shape;16462;p23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3" name="Google Shape;16463;p23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4" name="Google Shape;16464;p23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5" name="Google Shape;16465;p23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6" name="Google Shape;16466;p23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7" name="Google Shape;16467;p23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8" name="Google Shape;16468;p23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9" name="Google Shape;16469;p23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0" name="Google Shape;16470;p23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1" name="Google Shape;16471;p23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2" name="Google Shape;16472;p23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3" name="Google Shape;16473;p23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4" name="Google Shape;16474;p23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5" name="Google Shape;16475;p23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6" name="Google Shape;16476;p23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7" name="Google Shape;16477;p23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8" name="Google Shape;16478;p23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9" name="Google Shape;16479;p23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0" name="Google Shape;16480;p23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1" name="Google Shape;16481;p23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2" name="Google Shape;16482;p23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3" name="Google Shape;16483;p23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4" name="Google Shape;16484;p23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5" name="Google Shape;16485;p23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6" name="Google Shape;16486;p23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7" name="Google Shape;16487;p23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8" name="Google Shape;16488;p23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9" name="Google Shape;16489;p23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0" name="Google Shape;16490;p23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1" name="Google Shape;16491;p23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2" name="Google Shape;16492;p23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3" name="Google Shape;16493;p23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4" name="Google Shape;16494;p23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5" name="Google Shape;16495;p23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6" name="Google Shape;16496;p23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7" name="Google Shape;16497;p23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8" name="Google Shape;16498;p23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9" name="Google Shape;16499;p23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0" name="Google Shape;16500;p23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1" name="Google Shape;16501;p23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2" name="Google Shape;16502;p23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3" name="Google Shape;16503;p23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4" name="Google Shape;16504;p23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5" name="Google Shape;16505;p23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6" name="Google Shape;16506;p23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7" name="Google Shape;16507;p23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8" name="Google Shape;16508;p23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9" name="Google Shape;16509;p23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0" name="Google Shape;16510;p23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1" name="Google Shape;16511;p23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2" name="Google Shape;16512;p23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3" name="Google Shape;16513;p23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4" name="Google Shape;16514;p23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5" name="Google Shape;16515;p23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6" name="Google Shape;16516;p23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7" name="Google Shape;16517;p23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8" name="Google Shape;16518;p23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9" name="Google Shape;16519;p23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0" name="Google Shape;16520;p23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1" name="Google Shape;16521;p23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2" name="Google Shape;16522;p23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3" name="Google Shape;16523;p23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4" name="Google Shape;16524;p23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5" name="Google Shape;16525;p23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6" name="Google Shape;16526;p23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7" name="Google Shape;16527;p23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8" name="Google Shape;16528;p23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9" name="Google Shape;16529;p23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0" name="Google Shape;16530;p23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1" name="Google Shape;16531;p23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2" name="Google Shape;16532;p23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3" name="Google Shape;16533;p23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4" name="Google Shape;16534;p23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5" name="Google Shape;16535;p23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6" name="Google Shape;16536;p23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7" name="Google Shape;16537;p23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8" name="Google Shape;16538;p23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9" name="Google Shape;16539;p23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0" name="Google Shape;16540;p23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1" name="Google Shape;16541;p23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2" name="Google Shape;16542;p23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3" name="Google Shape;16543;p23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4" name="Google Shape;16544;p23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5" name="Google Shape;16545;p23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6" name="Google Shape;16546;p23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7" name="Google Shape;16547;p23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8" name="Google Shape;16548;p23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9" name="Google Shape;16549;p23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0" name="Google Shape;16550;p23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1" name="Google Shape;16551;p23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2" name="Google Shape;16552;p23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3" name="Google Shape;16553;p23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4" name="Google Shape;16554;p23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5" name="Google Shape;16555;p23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6" name="Google Shape;16556;p23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7" name="Google Shape;16557;p23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8" name="Google Shape;16558;p23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9" name="Google Shape;16559;p23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0" name="Google Shape;16560;p23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1" name="Google Shape;16561;p23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2" name="Google Shape;16562;p23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3" name="Google Shape;16563;p23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4" name="Google Shape;16564;p23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5" name="Google Shape;16565;p23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6" name="Google Shape;16566;p23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7" name="Google Shape;16567;p23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8" name="Google Shape;16568;p23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9" name="Google Shape;16569;p23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0" name="Google Shape;16570;p23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1" name="Google Shape;16571;p23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2" name="Google Shape;16572;p23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3" name="Google Shape;16573;p23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4" name="Google Shape;16574;p23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5" name="Google Shape;16575;p23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6" name="Google Shape;16576;p23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7" name="Google Shape;16577;p23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8" name="Google Shape;16578;p23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9" name="Google Shape;16579;p23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0" name="Google Shape;16580;p23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1" name="Google Shape;16581;p23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2" name="Google Shape;16582;p23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3" name="Google Shape;16583;p23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4" name="Google Shape;16584;p23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5" name="Google Shape;16585;p23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6" name="Google Shape;16586;p23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7" name="Google Shape;16587;p23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8" name="Google Shape;16588;p23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9" name="Google Shape;16589;p23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0" name="Google Shape;16590;p23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1" name="Google Shape;16591;p23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2" name="Google Shape;16592;p23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3" name="Google Shape;16593;p23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4" name="Google Shape;16594;p23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5" name="Google Shape;16595;p23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6" name="Google Shape;16596;p23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7" name="Google Shape;16597;p23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8" name="Google Shape;16598;p23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9" name="Google Shape;16599;p23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0" name="Google Shape;16600;p23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1" name="Google Shape;16601;p23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2" name="Google Shape;16602;p23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3" name="Google Shape;16603;p23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4" name="Google Shape;16604;p23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5" name="Google Shape;16605;p23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6" name="Google Shape;16606;p23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7" name="Google Shape;16607;p23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8" name="Google Shape;16608;p23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9" name="Google Shape;16609;p23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0" name="Google Shape;16610;p23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1" name="Google Shape;16611;p23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2" name="Google Shape;16612;p23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3" name="Google Shape;16613;p23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4" name="Google Shape;16614;p23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5" name="Google Shape;16615;p23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6" name="Google Shape;16616;p23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7" name="Google Shape;16617;p23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8" name="Google Shape;16618;p23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9" name="Google Shape;16619;p23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0" name="Google Shape;16620;p23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1" name="Google Shape;16621;p23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2" name="Google Shape;16622;p23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3" name="Google Shape;16623;p23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4" name="Google Shape;16624;p23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5" name="Google Shape;16625;p23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6" name="Google Shape;16626;p23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7" name="Google Shape;16627;p23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8" name="Google Shape;16628;p23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9" name="Google Shape;16629;p23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0" name="Google Shape;16630;p23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1" name="Google Shape;16631;p23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2" name="Google Shape;16632;p23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3" name="Google Shape;16633;p23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4" name="Google Shape;16634;p23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5" name="Google Shape;16635;p23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6" name="Google Shape;16636;p23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7" name="Google Shape;16637;p23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8" name="Google Shape;16638;p23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9" name="Google Shape;16639;p23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0" name="Google Shape;16640;p23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1" name="Google Shape;16641;p23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2" name="Google Shape;16642;p23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3" name="Google Shape;16643;p23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4" name="Google Shape;16644;p23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5" name="Google Shape;16645;p23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6" name="Google Shape;16646;p23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7" name="Google Shape;16647;p23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8" name="Google Shape;16648;p23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9" name="Google Shape;16649;p23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0" name="Google Shape;16650;p23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1" name="Google Shape;16651;p23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2" name="Google Shape;16652;p23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3" name="Google Shape;16653;p23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4" name="Google Shape;16654;p23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5" name="Google Shape;16655;p23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6" name="Google Shape;16656;p23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7" name="Google Shape;16657;p23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8" name="Google Shape;16658;p23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9" name="Google Shape;16659;p23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0" name="Google Shape;16660;p23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1" name="Google Shape;16661;p23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2" name="Google Shape;16662;p23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3" name="Google Shape;16663;p23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4" name="Google Shape;16664;p23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5" name="Google Shape;16665;p23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6" name="Google Shape;16666;p23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7" name="Google Shape;16667;p23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8" name="Google Shape;16668;p23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9" name="Google Shape;16669;p23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0" name="Google Shape;16670;p23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1" name="Google Shape;16671;p23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2" name="Google Shape;16672;p23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3" name="Google Shape;16673;p23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4" name="Google Shape;16674;p23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5" name="Google Shape;16675;p23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6" name="Google Shape;16676;p23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7" name="Google Shape;16677;p23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8" name="Google Shape;16678;p23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9" name="Google Shape;16679;p23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0" name="Google Shape;16680;p23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1" name="Google Shape;16681;p23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2" name="Google Shape;16682;p23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3" name="Google Shape;16683;p23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4" name="Google Shape;16684;p23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5" name="Google Shape;16685;p23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6" name="Google Shape;16686;p23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7" name="Google Shape;16687;p23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8" name="Google Shape;16688;p23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9" name="Google Shape;16689;p23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0" name="Google Shape;16690;p23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1" name="Google Shape;16691;p23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2" name="Google Shape;16692;p23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3" name="Google Shape;16693;p23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4" name="Google Shape;16694;p23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5" name="Google Shape;16695;p23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6" name="Google Shape;16696;p23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7" name="Google Shape;16697;p23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8" name="Google Shape;16698;p23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9" name="Google Shape;16699;p23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0" name="Google Shape;16700;p23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1" name="Google Shape;16701;p23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2" name="Google Shape;16702;p23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3" name="Google Shape;16703;p23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04" name="Google Shape;16704;p23"/>
          <p:cNvSpPr txBox="1">
            <a:spLocks noGrp="1"/>
          </p:cNvSpPr>
          <p:nvPr>
            <p:ph type="title"/>
          </p:nvPr>
        </p:nvSpPr>
        <p:spPr>
          <a:xfrm>
            <a:off x="720000" y="13207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05" name="Google Shape;16705;p23"/>
          <p:cNvSpPr txBox="1">
            <a:spLocks noGrp="1"/>
          </p:cNvSpPr>
          <p:nvPr>
            <p:ph type="subTitle" idx="1"/>
          </p:nvPr>
        </p:nvSpPr>
        <p:spPr>
          <a:xfrm>
            <a:off x="1105350" y="2803075"/>
            <a:ext cx="32745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" name="Google Shape;1746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cream">
  <p:cSld name="TITLE_1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779" name="Google Shape;779;p3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4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1533" name="Google Shape;1533;p4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4"/>
          <p:cNvGrpSpPr/>
          <p:nvPr/>
        </p:nvGrpSpPr>
        <p:grpSpPr>
          <a:xfrm>
            <a:off x="2901752" y="681984"/>
            <a:ext cx="3340496" cy="3779533"/>
            <a:chOff x="2642639" y="238541"/>
            <a:chExt cx="3858722" cy="4365869"/>
          </a:xfrm>
        </p:grpSpPr>
        <p:sp>
          <p:nvSpPr>
            <p:cNvPr id="2286" name="Google Shape;2286;p4"/>
            <p:cNvSpPr/>
            <p:nvPr/>
          </p:nvSpPr>
          <p:spPr>
            <a:xfrm>
              <a:off x="2753850" y="648150"/>
              <a:ext cx="3636300" cy="384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7" name="Google Shape;2287;p4"/>
            <p:cNvGrpSpPr/>
            <p:nvPr/>
          </p:nvGrpSpPr>
          <p:grpSpPr>
            <a:xfrm>
              <a:off x="2642639" y="238541"/>
              <a:ext cx="3858722" cy="4365869"/>
              <a:chOff x="1485925" y="238125"/>
              <a:chExt cx="4588800" cy="5191900"/>
            </a:xfrm>
          </p:grpSpPr>
          <p:sp>
            <p:nvSpPr>
              <p:cNvPr id="2288" name="Google Shape;2288;p4"/>
              <p:cNvSpPr/>
              <p:nvPr/>
            </p:nvSpPr>
            <p:spPr>
              <a:xfrm>
                <a:off x="1485925" y="624025"/>
                <a:ext cx="4588800" cy="4806000"/>
              </a:xfrm>
              <a:custGeom>
                <a:avLst/>
                <a:gdLst/>
                <a:ahLst/>
                <a:cxnLst/>
                <a:rect l="l" t="t" r="r" b="b"/>
                <a:pathLst>
                  <a:path w="183552" h="192240" extrusionOk="0">
                    <a:moveTo>
                      <a:pt x="174614" y="10187"/>
                    </a:moveTo>
                    <a:lnTo>
                      <a:pt x="174802" y="182052"/>
                    </a:lnTo>
                    <a:lnTo>
                      <a:pt x="8874" y="182240"/>
                    </a:lnTo>
                    <a:lnTo>
                      <a:pt x="8687" y="10375"/>
                    </a:lnTo>
                    <a:lnTo>
                      <a:pt x="174614" y="10187"/>
                    </a:lnTo>
                    <a:close/>
                    <a:moveTo>
                      <a:pt x="183301" y="1"/>
                    </a:moveTo>
                    <a:lnTo>
                      <a:pt x="0" y="188"/>
                    </a:lnTo>
                    <a:lnTo>
                      <a:pt x="187" y="192239"/>
                    </a:lnTo>
                    <a:lnTo>
                      <a:pt x="183551" y="191989"/>
                    </a:lnTo>
                    <a:lnTo>
                      <a:pt x="1833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"/>
              <p:cNvSpPr/>
              <p:nvPr/>
            </p:nvSpPr>
            <p:spPr>
              <a:xfrm>
                <a:off x="2920200" y="238125"/>
                <a:ext cx="1590550" cy="784350"/>
              </a:xfrm>
              <a:custGeom>
                <a:avLst/>
                <a:gdLst/>
                <a:ahLst/>
                <a:cxnLst/>
                <a:rect l="l" t="t" r="r" b="b"/>
                <a:pathLst>
                  <a:path w="63622" h="31374" extrusionOk="0">
                    <a:moveTo>
                      <a:pt x="1063" y="0"/>
                    </a:moveTo>
                    <a:lnTo>
                      <a:pt x="2688" y="3625"/>
                    </a:lnTo>
                    <a:lnTo>
                      <a:pt x="813" y="6250"/>
                    </a:lnTo>
                    <a:lnTo>
                      <a:pt x="3188" y="8812"/>
                    </a:lnTo>
                    <a:lnTo>
                      <a:pt x="625" y="12062"/>
                    </a:lnTo>
                    <a:lnTo>
                      <a:pt x="1875" y="14624"/>
                    </a:lnTo>
                    <a:lnTo>
                      <a:pt x="375" y="18311"/>
                    </a:lnTo>
                    <a:lnTo>
                      <a:pt x="1688" y="20311"/>
                    </a:lnTo>
                    <a:lnTo>
                      <a:pt x="188" y="24249"/>
                    </a:lnTo>
                    <a:lnTo>
                      <a:pt x="2563" y="26123"/>
                    </a:lnTo>
                    <a:lnTo>
                      <a:pt x="0" y="29123"/>
                    </a:lnTo>
                    <a:lnTo>
                      <a:pt x="62622" y="31373"/>
                    </a:lnTo>
                    <a:lnTo>
                      <a:pt x="60559" y="28623"/>
                    </a:lnTo>
                    <a:lnTo>
                      <a:pt x="62809" y="26248"/>
                    </a:lnTo>
                    <a:lnTo>
                      <a:pt x="60747" y="23374"/>
                    </a:lnTo>
                    <a:lnTo>
                      <a:pt x="62934" y="21311"/>
                    </a:lnTo>
                    <a:lnTo>
                      <a:pt x="60934" y="18436"/>
                    </a:lnTo>
                    <a:lnTo>
                      <a:pt x="63184" y="14874"/>
                    </a:lnTo>
                    <a:lnTo>
                      <a:pt x="61184" y="12187"/>
                    </a:lnTo>
                    <a:lnTo>
                      <a:pt x="63372" y="9374"/>
                    </a:lnTo>
                    <a:lnTo>
                      <a:pt x="61372" y="6687"/>
                    </a:lnTo>
                    <a:lnTo>
                      <a:pt x="63059" y="5875"/>
                    </a:lnTo>
                    <a:lnTo>
                      <a:pt x="63622" y="2250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rgbClr val="E6A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"/>
              <p:cNvSpPr/>
              <p:nvPr/>
            </p:nvSpPr>
            <p:spPr>
              <a:xfrm>
                <a:off x="2924875" y="627150"/>
                <a:ext cx="1568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62748" h="10188" extrusionOk="0">
                    <a:moveTo>
                      <a:pt x="62622" y="1"/>
                    </a:moveTo>
                    <a:lnTo>
                      <a:pt x="1313" y="63"/>
                    </a:lnTo>
                    <a:lnTo>
                      <a:pt x="188" y="2750"/>
                    </a:lnTo>
                    <a:lnTo>
                      <a:pt x="1501" y="4750"/>
                    </a:lnTo>
                    <a:lnTo>
                      <a:pt x="1" y="8688"/>
                    </a:lnTo>
                    <a:lnTo>
                      <a:pt x="1876" y="10187"/>
                    </a:lnTo>
                    <a:lnTo>
                      <a:pt x="62185" y="10125"/>
                    </a:lnTo>
                    <a:lnTo>
                      <a:pt x="60560" y="7813"/>
                    </a:lnTo>
                    <a:lnTo>
                      <a:pt x="62747" y="5750"/>
                    </a:lnTo>
                    <a:lnTo>
                      <a:pt x="60747" y="2875"/>
                    </a:lnTo>
                    <a:lnTo>
                      <a:pt x="62622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1" name="Google Shape;2291;p4"/>
          <p:cNvSpPr txBox="1">
            <a:spLocks noGrp="1"/>
          </p:cNvSpPr>
          <p:nvPr>
            <p:ph type="title"/>
          </p:nvPr>
        </p:nvSpPr>
        <p:spPr>
          <a:xfrm>
            <a:off x="3147750" y="2036975"/>
            <a:ext cx="2835300" cy="64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3600"/>
              <a:buFont typeface="Josefin Sans"/>
              <a:buNone/>
              <a:defRPr sz="3600">
                <a:solidFill>
                  <a:srgbClr val="B33B0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2" name="Google Shape;2292;p4"/>
          <p:cNvSpPr txBox="1">
            <a:spLocks noGrp="1"/>
          </p:cNvSpPr>
          <p:nvPr>
            <p:ph type="subTitle" idx="1"/>
          </p:nvPr>
        </p:nvSpPr>
        <p:spPr>
          <a:xfrm>
            <a:off x="3562750" y="2686475"/>
            <a:ext cx="20460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Mono"/>
              <a:buNone/>
              <a:defRPr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6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8" name="Google Shape;6078;p10"/>
          <p:cNvGrpSpPr/>
          <p:nvPr/>
        </p:nvGrpSpPr>
        <p:grpSpPr>
          <a:xfrm>
            <a:off x="-13450" y="-11869"/>
            <a:ext cx="9170905" cy="5167237"/>
            <a:chOff x="232500" y="742400"/>
            <a:chExt cx="6901125" cy="3999100"/>
          </a:xfrm>
        </p:grpSpPr>
        <p:sp>
          <p:nvSpPr>
            <p:cNvPr id="6079" name="Google Shape;6079;p10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0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0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0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0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0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0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0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0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0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0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0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0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0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0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0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0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0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0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0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0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0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0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0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0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0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0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0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0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0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0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0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0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0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0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0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0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0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0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0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0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0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0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0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0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0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0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0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0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0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0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0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0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0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0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0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0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0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0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0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0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0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0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0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0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0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0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0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0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0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0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0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0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0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0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0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0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0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0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0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0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0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0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0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0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0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0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0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0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0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0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0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0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0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0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0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0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0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0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0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0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0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0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0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0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0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0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0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0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0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0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0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0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0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0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0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0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0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0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0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0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0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0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0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0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0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0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0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0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0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0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0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0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0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0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0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0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0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0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0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0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0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0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0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0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0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0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0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0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0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0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0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0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0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0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0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0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0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0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0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0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0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0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0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0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0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0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0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0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0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0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0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0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0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0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0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0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0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0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0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0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0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0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0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0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0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0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0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0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0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0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0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0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0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0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0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0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0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0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0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0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0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0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0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0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0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0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0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0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0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0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0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0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0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0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0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0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0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0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0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0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0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0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0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0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0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0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0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0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0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0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0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0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0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0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0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0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0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0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0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0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0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0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0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0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0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0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0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0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0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0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0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0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0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0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0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0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0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0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0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0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0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0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0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0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0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0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0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0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0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0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0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0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0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0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0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0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0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0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0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0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0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0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0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0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0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0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0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0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0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0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0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0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0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0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0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0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0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0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0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0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0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0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0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0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0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0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0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0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0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0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0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0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0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0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0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0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0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0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0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0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0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0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0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0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0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0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0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0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0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0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0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0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0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0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0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0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0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0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0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0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0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0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0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0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0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0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0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0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0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0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0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0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0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0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0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0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0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0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0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0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0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0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0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0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0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0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0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0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0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0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0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0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0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0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0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0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0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0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0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0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0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0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0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0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0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0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0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0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0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0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0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0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0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0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0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0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0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0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0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0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0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0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0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0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0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0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0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0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0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0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0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0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0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0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0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0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0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0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0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0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0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0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0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0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0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0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0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0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0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0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0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0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0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0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0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0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0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0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0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0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0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0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0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0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0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0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0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0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0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0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0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0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0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0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0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0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0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0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0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0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0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0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0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0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0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0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0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0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0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0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0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0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0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0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0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0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0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0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0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0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0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0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0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0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0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0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0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0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0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0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0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0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0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0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0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0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0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0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0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0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0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0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0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0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0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0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0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0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0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0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0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0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0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0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0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0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0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0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0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0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0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0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0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0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0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0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0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0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0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0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0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0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0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0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0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0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0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0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0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0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0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0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0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0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0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0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0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0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0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0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0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0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0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0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0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0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0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0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0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0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0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0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0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0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0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0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0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0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0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0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0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0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0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0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10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10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10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0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0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0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0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0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0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0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0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0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0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0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0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0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0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0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0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0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10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10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10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10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10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10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10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10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10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10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10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10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10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10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10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10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10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10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10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10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10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10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0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0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0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0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0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0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0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0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0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0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0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0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0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0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0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0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0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0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0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0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0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0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0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0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0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0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0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0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0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0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0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0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0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0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0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0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0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0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0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0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0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0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0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0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0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0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0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0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0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0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0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0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0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0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0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0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0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0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0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0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0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0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0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0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0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0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0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0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0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0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0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0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0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0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0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0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0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0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0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0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0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0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0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0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0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0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0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0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0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0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0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0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0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0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0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0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0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0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0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0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0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0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0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0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0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0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0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0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0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0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0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0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0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0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0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0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0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0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0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0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0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0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0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0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0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0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0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0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0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0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0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0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0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0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0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1" name="Google Shape;6831;p10"/>
          <p:cNvSpPr txBox="1">
            <a:spLocks noGrp="1"/>
          </p:cNvSpPr>
          <p:nvPr>
            <p:ph type="title"/>
          </p:nvPr>
        </p:nvSpPr>
        <p:spPr>
          <a:xfrm>
            <a:off x="653725" y="321375"/>
            <a:ext cx="57618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3600"/>
              <a:buFont typeface="Josefin Sans Thin"/>
              <a:buNone/>
              <a:defRPr sz="36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6832" name="Google Shape;6832;p10"/>
          <p:cNvSpPr txBox="1">
            <a:spLocks noGrp="1"/>
          </p:cNvSpPr>
          <p:nvPr>
            <p:ph type="subTitle" idx="1"/>
          </p:nvPr>
        </p:nvSpPr>
        <p:spPr>
          <a:xfrm>
            <a:off x="653725" y="1127775"/>
            <a:ext cx="7770300" cy="3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 Mono"/>
              <a:buNone/>
              <a:defRPr sz="11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ONE_COLUMN_TEXT_2">
    <p:spTree>
      <p:nvGrpSpPr>
        <p:cNvPr id="1" name="Shape 6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4" name="Google Shape;6834;p11"/>
          <p:cNvGrpSpPr/>
          <p:nvPr/>
        </p:nvGrpSpPr>
        <p:grpSpPr>
          <a:xfrm>
            <a:off x="-13450" y="-11869"/>
            <a:ext cx="9170905" cy="5167237"/>
            <a:chOff x="232500" y="742400"/>
            <a:chExt cx="6901125" cy="3999100"/>
          </a:xfrm>
        </p:grpSpPr>
        <p:sp>
          <p:nvSpPr>
            <p:cNvPr id="6835" name="Google Shape;6835;p11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1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1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1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1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1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1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1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1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1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1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1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1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1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1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1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1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1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1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1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1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1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1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1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1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1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1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1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1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1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1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1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1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1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1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1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1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1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1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1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1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1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1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1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1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1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1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1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1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1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1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1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1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1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1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1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1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1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1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1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1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1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1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1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1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1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1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1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1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1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1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1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1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1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1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1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1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1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1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1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1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1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1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1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1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1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1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1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1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1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1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1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1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1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1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1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1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1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1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1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1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1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1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1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1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1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1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1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1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1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1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1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1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1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1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1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1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1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1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1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1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1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1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1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1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1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1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1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1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1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1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1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1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1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1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1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1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1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1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1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1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1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1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1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1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1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1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1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1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1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1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1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1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1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1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1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1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1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1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1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1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1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1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1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1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1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1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1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1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1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1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1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1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1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1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1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1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1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1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1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1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1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1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1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1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1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1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1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1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1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1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1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1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1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1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1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1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1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1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1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1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1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1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1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1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1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1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1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1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1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1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1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1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1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1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1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1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1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1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1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1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1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1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1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1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1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1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1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1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1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1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1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1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1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1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1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1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1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1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1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1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1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1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1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1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1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1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1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1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1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1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1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1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1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1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1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1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1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1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1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1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1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1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1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1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1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1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1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1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1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1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1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1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1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1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1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1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1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1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1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1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1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1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1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1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1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1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1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1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1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1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1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1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1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1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1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1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1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1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1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1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1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1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1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1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1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1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1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1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1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1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1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1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1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1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1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1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1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1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1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1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1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1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1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1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1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1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1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1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1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1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1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1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1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1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1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1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1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1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1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1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1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1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1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1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1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1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1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11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11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1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1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1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1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1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1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1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1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1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1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1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1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1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1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1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1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1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1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1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1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1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1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1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1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1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1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1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1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1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1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1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1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1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1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1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1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1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1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1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1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1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1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1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1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1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1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1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1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1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1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1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1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1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1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1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1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1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1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1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1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1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1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1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1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1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1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1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1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1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1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1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1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1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1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1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1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1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1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1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1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1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1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1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1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1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1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1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1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1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1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1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1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1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1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1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1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1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1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1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1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1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1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1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1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1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1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1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1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1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1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1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1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1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1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1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1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1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1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1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1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1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1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1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1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1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1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1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1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1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1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1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1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1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1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1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1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1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1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1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1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1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1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1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1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1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1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1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1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1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1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1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1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1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1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1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1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1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1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1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1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1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1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1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1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1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1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1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1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1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1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1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1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1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1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1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1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1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1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1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1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1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1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1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1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1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1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1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1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1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1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1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1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1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1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1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1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1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1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1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1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1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1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1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1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1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1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1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1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1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1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1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1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1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1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1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1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1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1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1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1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1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1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1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1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1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1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1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1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1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1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1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1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1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1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1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1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1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1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1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1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1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1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1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1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1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1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1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1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1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1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1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1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1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1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1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1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1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1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1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1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1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1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1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1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1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1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1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1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1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1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1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1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1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1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1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1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1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1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1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1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1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1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1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1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1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1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1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1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1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1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1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1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1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1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1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1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1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1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1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1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1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1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1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1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1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1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1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1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1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1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1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1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1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1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1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1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1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1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1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1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1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1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1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1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1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1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1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1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1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1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1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1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1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1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1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1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1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1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1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1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1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1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1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1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1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1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1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1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1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1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1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1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1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1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1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1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1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1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1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1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1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1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1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1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1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1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1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1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1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1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1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1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1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1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1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1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1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1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1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1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1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1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1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1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1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1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1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1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1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1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1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1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1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1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1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1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1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1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1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1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1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1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7" name="Google Shape;7587;p11"/>
          <p:cNvSpPr txBox="1">
            <a:spLocks noGrp="1"/>
          </p:cNvSpPr>
          <p:nvPr>
            <p:ph type="title"/>
          </p:nvPr>
        </p:nvSpPr>
        <p:spPr>
          <a:xfrm>
            <a:off x="569425" y="369825"/>
            <a:ext cx="52278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3600"/>
              <a:buFont typeface="Josefin Sans Thin"/>
              <a:buNone/>
              <a:defRPr sz="36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7588" name="Google Shape;7588;p11"/>
          <p:cNvSpPr txBox="1">
            <a:spLocks noGrp="1"/>
          </p:cNvSpPr>
          <p:nvPr>
            <p:ph type="subTitle" idx="1"/>
          </p:nvPr>
        </p:nvSpPr>
        <p:spPr>
          <a:xfrm>
            <a:off x="511375" y="1160300"/>
            <a:ext cx="5143500" cy="20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Mono"/>
              <a:buChar char="●"/>
              <a:defRPr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ONE_COLUMN_TEXT_1">
    <p:spTree>
      <p:nvGrpSpPr>
        <p:cNvPr id="1" name="Shape 7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0" name="Google Shape;7590;p12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7591" name="Google Shape;7591;p12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2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2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2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2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2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2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2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2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2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2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2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2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2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2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2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2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2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2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2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2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2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2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2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2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2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2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2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2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2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2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2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2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2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2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2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2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2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2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2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2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2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2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2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2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2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2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2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2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2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2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2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2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2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2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2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2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2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2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2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2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2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2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2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2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2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2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2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2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2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2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2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2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2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2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2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2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2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2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2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2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12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12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12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12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12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12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12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12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12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12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12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12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12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12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12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12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12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12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12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12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12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12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12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12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12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12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12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12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12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12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12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12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12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12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12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12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12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12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12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12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12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12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12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12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12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12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12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12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12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12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12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12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12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12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12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12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12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12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12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12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12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12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12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12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12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12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12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12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12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12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12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12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12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12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12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12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12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12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12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12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12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12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12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12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12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12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12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12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12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12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12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12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12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12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12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12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12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12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12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12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12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12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12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12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12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12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12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12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12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12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12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12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12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12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12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12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12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12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12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12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12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12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12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12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12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12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12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12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12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12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12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12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12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12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12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12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12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12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12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12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12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12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12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12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12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12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12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12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12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12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12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12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12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12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12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12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12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12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12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12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12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12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12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12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12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12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12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12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12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12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12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12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12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12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12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12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12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12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12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12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12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12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12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12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12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12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12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12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12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12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12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12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12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12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12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12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12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12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12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12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12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12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12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12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12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12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12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12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12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12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12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12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12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12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12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12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12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12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12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12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12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12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12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12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12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12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12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12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12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12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12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12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12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12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12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12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12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12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12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12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12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12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12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12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12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12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12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12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12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12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12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12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12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12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12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12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12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12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12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12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12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12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12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12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12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12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12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12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12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12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12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12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12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12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12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12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12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12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12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12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12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12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12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12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12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12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12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12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12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12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12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12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12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12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12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12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12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12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12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12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12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12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12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12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12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12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12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12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12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12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12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12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12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12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12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12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12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12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12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12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12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12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12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12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12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12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12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12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12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12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12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12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12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12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12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12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12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12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12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12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12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12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12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12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12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12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12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12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12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12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12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12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12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12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12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12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12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12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12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12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12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12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12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12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12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12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12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12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12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12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12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12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12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12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12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12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12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12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12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12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12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12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12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12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12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12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12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12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12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12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12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12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12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12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12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12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12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12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12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12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12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12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12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12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12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12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12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12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12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12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12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12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12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12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12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12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12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12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12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12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12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12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12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12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12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12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12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12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12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12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12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12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12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12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12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12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12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12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12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12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12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12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12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12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12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12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12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12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12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12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12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12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12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12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12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12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12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12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12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12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12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12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12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12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12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12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12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12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12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12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12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12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12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12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12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12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12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12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12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12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12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12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12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12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12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12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12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12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12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12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12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12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12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12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12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12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12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12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12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12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12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12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12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12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12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12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12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12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12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12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12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12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12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12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12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12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12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12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12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12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12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12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12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12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12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12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12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12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12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12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12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12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12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12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12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12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12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12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12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12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12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12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12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12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12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12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12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12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12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12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12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12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12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12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12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12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12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12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12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12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12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12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12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12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12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12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12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12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12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12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12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12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12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12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12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12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12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12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12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12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12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12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12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12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12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12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12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12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12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12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12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12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12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12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12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12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12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12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12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12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12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12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12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12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12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12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12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12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12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12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12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12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12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12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12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12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12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12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12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12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12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12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12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12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12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12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12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12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12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12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12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12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12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12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12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12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12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12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12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12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12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12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12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12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12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12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12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12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12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12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12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12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12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12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12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12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12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12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12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12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12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12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12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12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12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12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12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12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12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12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12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3" name="Google Shape;8343;p12"/>
          <p:cNvSpPr txBox="1">
            <a:spLocks noGrp="1"/>
          </p:cNvSpPr>
          <p:nvPr>
            <p:ph type="title"/>
          </p:nvPr>
        </p:nvSpPr>
        <p:spPr>
          <a:xfrm>
            <a:off x="1066950" y="1555600"/>
            <a:ext cx="28344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344" name="Google Shape;8344;p12"/>
          <p:cNvSpPr txBox="1">
            <a:spLocks noGrp="1"/>
          </p:cNvSpPr>
          <p:nvPr>
            <p:ph type="title" idx="2" hasCustomPrompt="1"/>
          </p:nvPr>
        </p:nvSpPr>
        <p:spPr>
          <a:xfrm>
            <a:off x="1066950" y="990638"/>
            <a:ext cx="743100" cy="540600"/>
          </a:xfrm>
          <a:prstGeom prst="rect">
            <a:avLst/>
          </a:prstGeom>
          <a:solidFill>
            <a:srgbClr val="FFEEC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r>
              <a:t>xx%</a:t>
            </a:r>
          </a:p>
        </p:txBody>
      </p:sp>
      <p:sp>
        <p:nvSpPr>
          <p:cNvPr id="8345" name="Google Shape;8345;p12"/>
          <p:cNvSpPr txBox="1">
            <a:spLocks noGrp="1"/>
          </p:cNvSpPr>
          <p:nvPr>
            <p:ph type="title" idx="3"/>
          </p:nvPr>
        </p:nvSpPr>
        <p:spPr>
          <a:xfrm>
            <a:off x="1066950" y="3317700"/>
            <a:ext cx="28665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346" name="Google Shape;8346;p12"/>
          <p:cNvSpPr txBox="1">
            <a:spLocks noGrp="1"/>
          </p:cNvSpPr>
          <p:nvPr>
            <p:ph type="title" idx="4" hasCustomPrompt="1"/>
          </p:nvPr>
        </p:nvSpPr>
        <p:spPr>
          <a:xfrm>
            <a:off x="1066950" y="2726650"/>
            <a:ext cx="743100" cy="540600"/>
          </a:xfrm>
          <a:prstGeom prst="rect">
            <a:avLst/>
          </a:prstGeom>
          <a:solidFill>
            <a:srgbClr val="FFEEC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r>
              <a:t>xx%</a:t>
            </a:r>
          </a:p>
        </p:txBody>
      </p:sp>
      <p:sp>
        <p:nvSpPr>
          <p:cNvPr id="8347" name="Google Shape;8347;p12"/>
          <p:cNvSpPr txBox="1">
            <a:spLocks noGrp="1"/>
          </p:cNvSpPr>
          <p:nvPr>
            <p:ph type="title" idx="5"/>
          </p:nvPr>
        </p:nvSpPr>
        <p:spPr>
          <a:xfrm>
            <a:off x="5416800" y="1555600"/>
            <a:ext cx="28665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348" name="Google Shape;8348;p12"/>
          <p:cNvSpPr txBox="1">
            <a:spLocks noGrp="1"/>
          </p:cNvSpPr>
          <p:nvPr>
            <p:ph type="title" idx="6" hasCustomPrompt="1"/>
          </p:nvPr>
        </p:nvSpPr>
        <p:spPr>
          <a:xfrm>
            <a:off x="5416800" y="990613"/>
            <a:ext cx="743100" cy="540600"/>
          </a:xfrm>
          <a:prstGeom prst="rect">
            <a:avLst/>
          </a:prstGeom>
          <a:solidFill>
            <a:srgbClr val="FFEEC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r>
              <a:t>xx%</a:t>
            </a:r>
          </a:p>
        </p:txBody>
      </p:sp>
      <p:sp>
        <p:nvSpPr>
          <p:cNvPr id="8349" name="Google Shape;8349;p12"/>
          <p:cNvSpPr txBox="1">
            <a:spLocks noGrp="1"/>
          </p:cNvSpPr>
          <p:nvPr>
            <p:ph type="title" idx="7"/>
          </p:nvPr>
        </p:nvSpPr>
        <p:spPr>
          <a:xfrm>
            <a:off x="5416800" y="3317700"/>
            <a:ext cx="28344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350" name="Google Shape;8350;p12"/>
          <p:cNvSpPr txBox="1">
            <a:spLocks noGrp="1"/>
          </p:cNvSpPr>
          <p:nvPr>
            <p:ph type="title" idx="8" hasCustomPrompt="1"/>
          </p:nvPr>
        </p:nvSpPr>
        <p:spPr>
          <a:xfrm>
            <a:off x="5416800" y="2726650"/>
            <a:ext cx="743100" cy="540600"/>
          </a:xfrm>
          <a:prstGeom prst="rect">
            <a:avLst/>
          </a:prstGeom>
          <a:solidFill>
            <a:srgbClr val="FFEEC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r>
              <a:t>xx%</a:t>
            </a:r>
          </a:p>
        </p:txBody>
      </p:sp>
      <p:sp>
        <p:nvSpPr>
          <p:cNvPr id="8351" name="Google Shape;8351;p12"/>
          <p:cNvSpPr txBox="1">
            <a:spLocks noGrp="1"/>
          </p:cNvSpPr>
          <p:nvPr>
            <p:ph type="subTitle" idx="1"/>
          </p:nvPr>
        </p:nvSpPr>
        <p:spPr>
          <a:xfrm>
            <a:off x="1066950" y="2000225"/>
            <a:ext cx="28344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2" name="Google Shape;8352;p12"/>
          <p:cNvSpPr txBox="1">
            <a:spLocks noGrp="1"/>
          </p:cNvSpPr>
          <p:nvPr>
            <p:ph type="subTitle" idx="9"/>
          </p:nvPr>
        </p:nvSpPr>
        <p:spPr>
          <a:xfrm>
            <a:off x="1066950" y="3834325"/>
            <a:ext cx="28665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3" name="Google Shape;8353;p12"/>
          <p:cNvSpPr txBox="1">
            <a:spLocks noGrp="1"/>
          </p:cNvSpPr>
          <p:nvPr>
            <p:ph type="subTitle" idx="13"/>
          </p:nvPr>
        </p:nvSpPr>
        <p:spPr>
          <a:xfrm>
            <a:off x="5416800" y="2000225"/>
            <a:ext cx="29205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4" name="Google Shape;8354;p12"/>
          <p:cNvSpPr txBox="1">
            <a:spLocks noGrp="1"/>
          </p:cNvSpPr>
          <p:nvPr>
            <p:ph type="subTitle" idx="14"/>
          </p:nvPr>
        </p:nvSpPr>
        <p:spPr>
          <a:xfrm>
            <a:off x="5416800" y="3834325"/>
            <a:ext cx="28665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brown">
  <p:cSld name="ONE_COLUMN_TEXT_1_1">
    <p:spTree>
      <p:nvGrpSpPr>
        <p:cNvPr id="1" name="Shape 8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6" name="Google Shape;8356;p13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8357" name="Google Shape;8357;p13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13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13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13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13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13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13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13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13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13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13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13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13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13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13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13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13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13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13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13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13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13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13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13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13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13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13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13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13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13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13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13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13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13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13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13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13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13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13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13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13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13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13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13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13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13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13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13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13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13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13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13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13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13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13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13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13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13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13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13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13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13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13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13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13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13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13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13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13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13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13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13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13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13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13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13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13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13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13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13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13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13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13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13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13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13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13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13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13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13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13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13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13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13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13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13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13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13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13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13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13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13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13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13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13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13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13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13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13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13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13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13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13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13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3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3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13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13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3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3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13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13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13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13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13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13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13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13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13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13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13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13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13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13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13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13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13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13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13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13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13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13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13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13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13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13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13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13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13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13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13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13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13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13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13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13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13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13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13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13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13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13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13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13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13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13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13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13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13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13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13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13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13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13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13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13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13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13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13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13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13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13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13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13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13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13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13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13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13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13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13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13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13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13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13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13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13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13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13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13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13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13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13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13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13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13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13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13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13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13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13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13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13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13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13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13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13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13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13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13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13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13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13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13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13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13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13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13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13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13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13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13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13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13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13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13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13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13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13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13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13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13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13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13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13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13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13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13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13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13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13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13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13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13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13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13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13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13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13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13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13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13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13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13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13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13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13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13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13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13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13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13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13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13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13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13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13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13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13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13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13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13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13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13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13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13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13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13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13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13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13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13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13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13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13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13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13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13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13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13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13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13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13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13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13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13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13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13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13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13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13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13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13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13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13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13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13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13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13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13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13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13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13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13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13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13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13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13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13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13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13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13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13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13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13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13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13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13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13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13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13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13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13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13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13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13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13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13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13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13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13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13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13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13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13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13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13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13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13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13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13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13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13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13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13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13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13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13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13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13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13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13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13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13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13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13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13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13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13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13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13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13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13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13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13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13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13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13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13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13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13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13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13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13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13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13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13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13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13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13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13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13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13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13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13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13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13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13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13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13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13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13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13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13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13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13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13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13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13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13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13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13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13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13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13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13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13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13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13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13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13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13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13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13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13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13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13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13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13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13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13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13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13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13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13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13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13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13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13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13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13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13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13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13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13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13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13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13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13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13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13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13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13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13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13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13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13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13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13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13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13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13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13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13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13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13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13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13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13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13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13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13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13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13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13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13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13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13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13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13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13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13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13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13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13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13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13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13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13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13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13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13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13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13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13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13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13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13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13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13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13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13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13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13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13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13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13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13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13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13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13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13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13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13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13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13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13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13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13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13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13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13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13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13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13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13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13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13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13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13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13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13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13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13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13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13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13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13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13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13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13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13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13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13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13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13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13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13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13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13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13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13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13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13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13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13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13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13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13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13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13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13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13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13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13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13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13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13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13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13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13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13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13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13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13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13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13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13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13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13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13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13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13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13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13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13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13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13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13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13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13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13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13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13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13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13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13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13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13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13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13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13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13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13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13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13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13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13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13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13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13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13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13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13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13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13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13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13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13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13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13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13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13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13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13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13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13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13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13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13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13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13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13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13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13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13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13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13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13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13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13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13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13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13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13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13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13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13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13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13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13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13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13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13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13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13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13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13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13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13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13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13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13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13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13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13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13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13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13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13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13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13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13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13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13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13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13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13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13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13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13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13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13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13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13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13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13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13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13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13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13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13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13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13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13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13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13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13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13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13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13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13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13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13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13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13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13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13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13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13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13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13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13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13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13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13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13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13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13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13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13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13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13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13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13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13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13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13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13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13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13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13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13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13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13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13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13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13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13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13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13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13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MAIN_POINT_1_2">
    <p:spTree>
      <p:nvGrpSpPr>
        <p:cNvPr id="1" name="Shape 1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7" name="Google Shape;11387;p17"/>
          <p:cNvGrpSpPr/>
          <p:nvPr/>
        </p:nvGrpSpPr>
        <p:grpSpPr>
          <a:xfrm>
            <a:off x="-20050" y="-4869"/>
            <a:ext cx="9170905" cy="5167237"/>
            <a:chOff x="232500" y="742400"/>
            <a:chExt cx="6901125" cy="3999100"/>
          </a:xfrm>
        </p:grpSpPr>
        <p:sp>
          <p:nvSpPr>
            <p:cNvPr id="11388" name="Google Shape;11388;p17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17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17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17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17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17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17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17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17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17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17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17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17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17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17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17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17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17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17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17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17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17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17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17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17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17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17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17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17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17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17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17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17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17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17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17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17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17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17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17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17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17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17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17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17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17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17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17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17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17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17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17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17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17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17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17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17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17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17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17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17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17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17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17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17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17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17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17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17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17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17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17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17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17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17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17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17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17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17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17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17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17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17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17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17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17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17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17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17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17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17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17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17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17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17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17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17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17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17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17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17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17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17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17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17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17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17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17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17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17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17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17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17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17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17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17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17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17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17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17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17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17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17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17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17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17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17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17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17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17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17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17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17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17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17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17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17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17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17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17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17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17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17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17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17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17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17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17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17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17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17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17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17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17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17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17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17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17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17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17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17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17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17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17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17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17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17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17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17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17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17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17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17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17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17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17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17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17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17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17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17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17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17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17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17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17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17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17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17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17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17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17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17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17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17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17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17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17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17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17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17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17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17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17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17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17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17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17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17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17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17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17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17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17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17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17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17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17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17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17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17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17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17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17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17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17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17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17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17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17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17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17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17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17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17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17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17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17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17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17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17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17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17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17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17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17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17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17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17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17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17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17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17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17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17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17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17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17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17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17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17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17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17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17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17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17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17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17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17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17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17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17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17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17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17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17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17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17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17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17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17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17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17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17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17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17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17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17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17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17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17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17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17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17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17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17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17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17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17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17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17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17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17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17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17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17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17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17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17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17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17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17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17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17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17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17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17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17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17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17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17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17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17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17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17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17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17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17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17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17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17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17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17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17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17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17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17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17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17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17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17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17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17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17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17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17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17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17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17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17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17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17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17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17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17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17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17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17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17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17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17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17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17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17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17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17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17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17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17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17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17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17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17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17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17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17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17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17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17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17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17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17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17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17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17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17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17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17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17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17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17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17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17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17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17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17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17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17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17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17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17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17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17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17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17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17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17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17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17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17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17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17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17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17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17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17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17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17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17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17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17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17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17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17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17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17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17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17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17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17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17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17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17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17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17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17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17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17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17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17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17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17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17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17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17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17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17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17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17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17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17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17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17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17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17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17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17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17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17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17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17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17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17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17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17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17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17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17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17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17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17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17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17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17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17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17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17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17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17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17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17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17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17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17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17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17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17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17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17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17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17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17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17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17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17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17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17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17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17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17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17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17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17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17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17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17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17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17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17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17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17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17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17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17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17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17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17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17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17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17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17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17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17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17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17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17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17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17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17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17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17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17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17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17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17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17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17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17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17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17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17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17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17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17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17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17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17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17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17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17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17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17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17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17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17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17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17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17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17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17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17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17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17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17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17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17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17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17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17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17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17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17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17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17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17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17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17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17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17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17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17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17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17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17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17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17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17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17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17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17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17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17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17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17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17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17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17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17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17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17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17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17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17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17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17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17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17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17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17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17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17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17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17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17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17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17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17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17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17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17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17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17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17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17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17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17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17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17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17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17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17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17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17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17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17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17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17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17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17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17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17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17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17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17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17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17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17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17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17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17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17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17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17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17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17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17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17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17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17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17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17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17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17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17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17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17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17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17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17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17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17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17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17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17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17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17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17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17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17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17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17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17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17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17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17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17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17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17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17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17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17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17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17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17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17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17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17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17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17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17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17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17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17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17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17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17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17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17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17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17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17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17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17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17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17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17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17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17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17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17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17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17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17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17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17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17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17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17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17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17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17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17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17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17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17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17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17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17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17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17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17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17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17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17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17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17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17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17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17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17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17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17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0" name="Google Shape;12140;p17"/>
          <p:cNvSpPr txBox="1">
            <a:spLocks noGrp="1"/>
          </p:cNvSpPr>
          <p:nvPr>
            <p:ph type="subTitle" idx="1"/>
          </p:nvPr>
        </p:nvSpPr>
        <p:spPr>
          <a:xfrm>
            <a:off x="706500" y="2909025"/>
            <a:ext cx="23820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41" name="Google Shape;12141;p17"/>
          <p:cNvSpPr txBox="1">
            <a:spLocks noGrp="1"/>
          </p:cNvSpPr>
          <p:nvPr>
            <p:ph type="subTitle" idx="2"/>
          </p:nvPr>
        </p:nvSpPr>
        <p:spPr>
          <a:xfrm>
            <a:off x="3374400" y="2909025"/>
            <a:ext cx="23820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42" name="Google Shape;12142;p17"/>
          <p:cNvSpPr txBox="1">
            <a:spLocks noGrp="1"/>
          </p:cNvSpPr>
          <p:nvPr>
            <p:ph type="title"/>
          </p:nvPr>
        </p:nvSpPr>
        <p:spPr>
          <a:xfrm>
            <a:off x="6357600" y="2426700"/>
            <a:ext cx="1751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None/>
              <a:defRPr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43" name="Google Shape;12143;p17"/>
          <p:cNvSpPr txBox="1">
            <a:spLocks noGrp="1"/>
          </p:cNvSpPr>
          <p:nvPr>
            <p:ph type="title" idx="3"/>
          </p:nvPr>
        </p:nvSpPr>
        <p:spPr>
          <a:xfrm>
            <a:off x="1021800" y="2445275"/>
            <a:ext cx="1751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None/>
              <a:defRPr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44" name="Google Shape;12144;p17"/>
          <p:cNvSpPr txBox="1">
            <a:spLocks noGrp="1"/>
          </p:cNvSpPr>
          <p:nvPr>
            <p:ph type="title" idx="4"/>
          </p:nvPr>
        </p:nvSpPr>
        <p:spPr>
          <a:xfrm>
            <a:off x="3689700" y="2445275"/>
            <a:ext cx="1751400" cy="4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"/>
              <a:buNone/>
              <a:defRPr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45" name="Google Shape;12145;p17"/>
          <p:cNvSpPr txBox="1">
            <a:spLocks noGrp="1"/>
          </p:cNvSpPr>
          <p:nvPr>
            <p:ph type="subTitle" idx="5"/>
          </p:nvPr>
        </p:nvSpPr>
        <p:spPr>
          <a:xfrm>
            <a:off x="6042300" y="2909075"/>
            <a:ext cx="23820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46" name="Google Shape;12146;p17"/>
          <p:cNvSpPr txBox="1">
            <a:spLocks noGrp="1"/>
          </p:cNvSpPr>
          <p:nvPr>
            <p:ph type="title" idx="6"/>
          </p:nvPr>
        </p:nvSpPr>
        <p:spPr>
          <a:xfrm>
            <a:off x="2527350" y="587449"/>
            <a:ext cx="4076100" cy="9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 Thin"/>
              <a:buNone/>
              <a:defRPr sz="36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MAIN_POINT_1_2_1_1_1">
    <p:spTree>
      <p:nvGrpSpPr>
        <p:cNvPr id="1" name="Shape 1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7" name="Google Shape;13667;p20"/>
          <p:cNvGrpSpPr/>
          <p:nvPr/>
        </p:nvGrpSpPr>
        <p:grpSpPr>
          <a:xfrm>
            <a:off x="-13450" y="-11869"/>
            <a:ext cx="9170905" cy="5167237"/>
            <a:chOff x="232500" y="742400"/>
            <a:chExt cx="6901125" cy="3999100"/>
          </a:xfrm>
        </p:grpSpPr>
        <p:sp>
          <p:nvSpPr>
            <p:cNvPr id="13668" name="Google Shape;13668;p20"/>
            <p:cNvSpPr/>
            <p:nvPr/>
          </p:nvSpPr>
          <p:spPr>
            <a:xfrm>
              <a:off x="4983800" y="1582375"/>
              <a:ext cx="128900" cy="22875"/>
            </a:xfrm>
            <a:custGeom>
              <a:avLst/>
              <a:gdLst/>
              <a:ahLst/>
              <a:cxnLst/>
              <a:rect l="l" t="t" r="r" b="b"/>
              <a:pathLst>
                <a:path w="5156" h="915" extrusionOk="0">
                  <a:moveTo>
                    <a:pt x="3722" y="0"/>
                  </a:moveTo>
                  <a:cubicBezTo>
                    <a:pt x="2242" y="0"/>
                    <a:pt x="321" y="115"/>
                    <a:pt x="1" y="915"/>
                  </a:cubicBezTo>
                  <a:cubicBezTo>
                    <a:pt x="1345" y="467"/>
                    <a:pt x="3362" y="243"/>
                    <a:pt x="5155" y="18"/>
                  </a:cubicBezTo>
                  <a:cubicBezTo>
                    <a:pt x="4835" y="18"/>
                    <a:pt x="4314" y="0"/>
                    <a:pt x="37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20"/>
            <p:cNvSpPr/>
            <p:nvPr/>
          </p:nvSpPr>
          <p:spPr>
            <a:xfrm>
              <a:off x="6037150" y="1596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20"/>
            <p:cNvSpPr/>
            <p:nvPr/>
          </p:nvSpPr>
          <p:spPr>
            <a:xfrm>
              <a:off x="6059575" y="161085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0" y="0"/>
                  </a:moveTo>
                  <a:cubicBezTo>
                    <a:pt x="0" y="112"/>
                    <a:pt x="112" y="168"/>
                    <a:pt x="224" y="168"/>
                  </a:cubicBezTo>
                  <a:cubicBezTo>
                    <a:pt x="336" y="168"/>
                    <a:pt x="448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20"/>
            <p:cNvSpPr/>
            <p:nvPr/>
          </p:nvSpPr>
          <p:spPr>
            <a:xfrm>
              <a:off x="5073450" y="1615275"/>
              <a:ext cx="8625" cy="7950"/>
            </a:xfrm>
            <a:custGeom>
              <a:avLst/>
              <a:gdLst/>
              <a:ahLst/>
              <a:cxnLst/>
              <a:rect l="l" t="t" r="r" b="b"/>
              <a:pathLst>
                <a:path w="345" h="318" extrusionOk="0">
                  <a:moveTo>
                    <a:pt x="156" y="1"/>
                  </a:moveTo>
                  <a:cubicBezTo>
                    <a:pt x="117" y="1"/>
                    <a:pt x="66" y="14"/>
                    <a:pt x="1" y="47"/>
                  </a:cubicBezTo>
                  <a:cubicBezTo>
                    <a:pt x="1" y="47"/>
                    <a:pt x="1" y="271"/>
                    <a:pt x="1" y="271"/>
                  </a:cubicBezTo>
                  <a:cubicBezTo>
                    <a:pt x="33" y="304"/>
                    <a:pt x="66" y="318"/>
                    <a:pt x="97" y="318"/>
                  </a:cubicBezTo>
                  <a:cubicBezTo>
                    <a:pt x="245" y="318"/>
                    <a:pt x="344" y="1"/>
                    <a:pt x="15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20"/>
            <p:cNvSpPr/>
            <p:nvPr/>
          </p:nvSpPr>
          <p:spPr>
            <a:xfrm>
              <a:off x="4967000" y="1619850"/>
              <a:ext cx="39250" cy="13425"/>
            </a:xfrm>
            <a:custGeom>
              <a:avLst/>
              <a:gdLst/>
              <a:ahLst/>
              <a:cxnLst/>
              <a:rect l="l" t="t" r="r" b="b"/>
              <a:pathLst>
                <a:path w="1570" h="537" extrusionOk="0">
                  <a:moveTo>
                    <a:pt x="1098" y="0"/>
                  </a:moveTo>
                  <a:cubicBezTo>
                    <a:pt x="601" y="0"/>
                    <a:pt x="0" y="208"/>
                    <a:pt x="0" y="537"/>
                  </a:cubicBezTo>
                  <a:cubicBezTo>
                    <a:pt x="673" y="312"/>
                    <a:pt x="1121" y="312"/>
                    <a:pt x="1569" y="88"/>
                  </a:cubicBezTo>
                  <a:cubicBezTo>
                    <a:pt x="1449" y="28"/>
                    <a:pt x="1281" y="0"/>
                    <a:pt x="10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20"/>
            <p:cNvSpPr/>
            <p:nvPr/>
          </p:nvSpPr>
          <p:spPr>
            <a:xfrm>
              <a:off x="5028700" y="1630075"/>
              <a:ext cx="16750" cy="9725"/>
            </a:xfrm>
            <a:custGeom>
              <a:avLst/>
              <a:gdLst/>
              <a:ahLst/>
              <a:cxnLst/>
              <a:rect l="l" t="t" r="r" b="b"/>
              <a:pathLst>
                <a:path w="670" h="389" extrusionOk="0">
                  <a:moveTo>
                    <a:pt x="406" y="0"/>
                  </a:moveTo>
                  <a:cubicBezTo>
                    <a:pt x="139" y="0"/>
                    <a:pt x="1" y="388"/>
                    <a:pt x="413" y="388"/>
                  </a:cubicBezTo>
                  <a:cubicBezTo>
                    <a:pt x="482" y="388"/>
                    <a:pt x="567" y="377"/>
                    <a:pt x="670" y="352"/>
                  </a:cubicBezTo>
                  <a:lnTo>
                    <a:pt x="670" y="128"/>
                  </a:lnTo>
                  <a:cubicBezTo>
                    <a:pt x="578" y="36"/>
                    <a:pt x="486" y="0"/>
                    <a:pt x="40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20"/>
            <p:cNvSpPr/>
            <p:nvPr/>
          </p:nvSpPr>
          <p:spPr>
            <a:xfrm>
              <a:off x="1336300" y="16444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20"/>
            <p:cNvSpPr/>
            <p:nvPr/>
          </p:nvSpPr>
          <p:spPr>
            <a:xfrm>
              <a:off x="4384300" y="1664550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178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0" y="317"/>
                    <a:pt x="224" y="317"/>
                    <a:pt x="224" y="93"/>
                  </a:cubicBezTo>
                  <a:cubicBezTo>
                    <a:pt x="224" y="28"/>
                    <a:pt x="205" y="0"/>
                    <a:pt x="17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20"/>
            <p:cNvSpPr/>
            <p:nvPr/>
          </p:nvSpPr>
          <p:spPr>
            <a:xfrm>
              <a:off x="5975525" y="1678075"/>
              <a:ext cx="14975" cy="7500"/>
            </a:xfrm>
            <a:custGeom>
              <a:avLst/>
              <a:gdLst/>
              <a:ahLst/>
              <a:cxnLst/>
              <a:rect l="l" t="t" r="r" b="b"/>
              <a:pathLst>
                <a:path w="599" h="300" extrusionOk="0">
                  <a:moveTo>
                    <a:pt x="0" y="0"/>
                  </a:moveTo>
                  <a:cubicBezTo>
                    <a:pt x="0" y="225"/>
                    <a:pt x="100" y="299"/>
                    <a:pt x="200" y="299"/>
                  </a:cubicBezTo>
                  <a:cubicBezTo>
                    <a:pt x="399" y="299"/>
                    <a:pt x="59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20"/>
            <p:cNvSpPr/>
            <p:nvPr/>
          </p:nvSpPr>
          <p:spPr>
            <a:xfrm>
              <a:off x="5992325" y="16780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225" y="0"/>
                  </a:moveTo>
                  <a:cubicBezTo>
                    <a:pt x="225" y="225"/>
                    <a:pt x="1" y="449"/>
                    <a:pt x="225" y="449"/>
                  </a:cubicBezTo>
                  <a:cubicBezTo>
                    <a:pt x="225" y="225"/>
                    <a:pt x="89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20"/>
            <p:cNvSpPr/>
            <p:nvPr/>
          </p:nvSpPr>
          <p:spPr>
            <a:xfrm>
              <a:off x="6121200" y="16804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20"/>
            <p:cNvSpPr/>
            <p:nvPr/>
          </p:nvSpPr>
          <p:spPr>
            <a:xfrm>
              <a:off x="6001300" y="1682525"/>
              <a:ext cx="20450" cy="15525"/>
            </a:xfrm>
            <a:custGeom>
              <a:avLst/>
              <a:gdLst/>
              <a:ahLst/>
              <a:cxnLst/>
              <a:rect l="l" t="t" r="r" b="b"/>
              <a:pathLst>
                <a:path w="818" h="621" extrusionOk="0">
                  <a:moveTo>
                    <a:pt x="668" y="1"/>
                  </a:moveTo>
                  <a:cubicBezTo>
                    <a:pt x="644" y="1"/>
                    <a:pt x="602" y="15"/>
                    <a:pt x="538" y="47"/>
                  </a:cubicBezTo>
                  <a:cubicBezTo>
                    <a:pt x="0" y="47"/>
                    <a:pt x="323" y="620"/>
                    <a:pt x="589" y="620"/>
                  </a:cubicBezTo>
                  <a:cubicBezTo>
                    <a:pt x="655" y="620"/>
                    <a:pt x="718" y="584"/>
                    <a:pt x="762" y="495"/>
                  </a:cubicBezTo>
                  <a:cubicBezTo>
                    <a:pt x="378" y="495"/>
                    <a:pt x="817" y="1"/>
                    <a:pt x="6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20"/>
            <p:cNvSpPr/>
            <p:nvPr/>
          </p:nvSpPr>
          <p:spPr>
            <a:xfrm>
              <a:off x="6104400" y="16836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20"/>
            <p:cNvSpPr/>
            <p:nvPr/>
          </p:nvSpPr>
          <p:spPr>
            <a:xfrm>
              <a:off x="6154825" y="1691650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20"/>
            <p:cNvSpPr/>
            <p:nvPr/>
          </p:nvSpPr>
          <p:spPr>
            <a:xfrm>
              <a:off x="5975525" y="16948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20"/>
            <p:cNvSpPr/>
            <p:nvPr/>
          </p:nvSpPr>
          <p:spPr>
            <a:xfrm>
              <a:off x="6025950" y="17004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9" y="1"/>
                  </a:moveTo>
                  <a:cubicBezTo>
                    <a:pt x="225" y="1"/>
                    <a:pt x="1" y="1"/>
                    <a:pt x="225" y="449"/>
                  </a:cubicBezTo>
                  <a:cubicBezTo>
                    <a:pt x="225" y="509"/>
                    <a:pt x="257" y="537"/>
                    <a:pt x="300" y="537"/>
                  </a:cubicBezTo>
                  <a:cubicBezTo>
                    <a:pt x="417" y="537"/>
                    <a:pt x="613" y="32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20"/>
            <p:cNvSpPr/>
            <p:nvPr/>
          </p:nvSpPr>
          <p:spPr>
            <a:xfrm>
              <a:off x="1291475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20"/>
            <p:cNvSpPr/>
            <p:nvPr/>
          </p:nvSpPr>
          <p:spPr>
            <a:xfrm>
              <a:off x="5913900" y="17117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8"/>
                  </a:moveTo>
                  <a:cubicBezTo>
                    <a:pt x="0" y="897"/>
                    <a:pt x="0" y="0"/>
                    <a:pt x="0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20"/>
            <p:cNvSpPr/>
            <p:nvPr/>
          </p:nvSpPr>
          <p:spPr>
            <a:xfrm>
              <a:off x="6149225" y="1727325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0"/>
                  </a:moveTo>
                  <a:cubicBezTo>
                    <a:pt x="68" y="0"/>
                    <a:pt x="34" y="14"/>
                    <a:pt x="0" y="48"/>
                  </a:cubicBezTo>
                  <a:cubicBezTo>
                    <a:pt x="117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20"/>
            <p:cNvSpPr/>
            <p:nvPr/>
          </p:nvSpPr>
          <p:spPr>
            <a:xfrm>
              <a:off x="6085725" y="1728500"/>
              <a:ext cx="13100" cy="7500"/>
            </a:xfrm>
            <a:custGeom>
              <a:avLst/>
              <a:gdLst/>
              <a:ahLst/>
              <a:cxnLst/>
              <a:rect l="l" t="t" r="r" b="b"/>
              <a:pathLst>
                <a:path w="524" h="300" extrusionOk="0">
                  <a:moveTo>
                    <a:pt x="75" y="1"/>
                  </a:moveTo>
                  <a:cubicBezTo>
                    <a:pt x="0" y="225"/>
                    <a:pt x="50" y="299"/>
                    <a:pt x="125" y="299"/>
                  </a:cubicBezTo>
                  <a:cubicBezTo>
                    <a:pt x="274" y="299"/>
                    <a:pt x="523" y="1"/>
                    <a:pt x="7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20"/>
            <p:cNvSpPr/>
            <p:nvPr/>
          </p:nvSpPr>
          <p:spPr>
            <a:xfrm>
              <a:off x="2529725" y="1737225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cubicBezTo>
                    <a:pt x="0" y="212"/>
                    <a:pt x="56" y="268"/>
                    <a:pt x="112" y="268"/>
                  </a:cubicBezTo>
                  <a:cubicBezTo>
                    <a:pt x="168" y="268"/>
                    <a:pt x="224" y="212"/>
                    <a:pt x="224" y="100"/>
                  </a:cubicBez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20"/>
            <p:cNvSpPr/>
            <p:nvPr/>
          </p:nvSpPr>
          <p:spPr>
            <a:xfrm>
              <a:off x="5969925" y="17341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20"/>
            <p:cNvSpPr/>
            <p:nvPr/>
          </p:nvSpPr>
          <p:spPr>
            <a:xfrm>
              <a:off x="6059575" y="172850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20"/>
            <p:cNvSpPr/>
            <p:nvPr/>
          </p:nvSpPr>
          <p:spPr>
            <a:xfrm>
              <a:off x="6042750" y="1736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20"/>
            <p:cNvSpPr/>
            <p:nvPr/>
          </p:nvSpPr>
          <p:spPr>
            <a:xfrm>
              <a:off x="5852250" y="1745300"/>
              <a:ext cx="11250" cy="7950"/>
            </a:xfrm>
            <a:custGeom>
              <a:avLst/>
              <a:gdLst/>
              <a:ahLst/>
              <a:cxnLst/>
              <a:rect l="l" t="t" r="r" b="b"/>
              <a:pathLst>
                <a:path w="450" h="318" extrusionOk="0">
                  <a:moveTo>
                    <a:pt x="449" y="1"/>
                  </a:moveTo>
                  <a:cubicBezTo>
                    <a:pt x="1" y="1"/>
                    <a:pt x="1" y="1"/>
                    <a:pt x="1" y="225"/>
                  </a:cubicBezTo>
                  <a:cubicBezTo>
                    <a:pt x="67" y="291"/>
                    <a:pt x="132" y="318"/>
                    <a:pt x="192" y="318"/>
                  </a:cubicBezTo>
                  <a:cubicBezTo>
                    <a:pt x="337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20"/>
            <p:cNvSpPr/>
            <p:nvPr/>
          </p:nvSpPr>
          <p:spPr>
            <a:xfrm>
              <a:off x="6003550" y="1745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20"/>
            <p:cNvSpPr/>
            <p:nvPr/>
          </p:nvSpPr>
          <p:spPr>
            <a:xfrm>
              <a:off x="5975525" y="1753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20"/>
            <p:cNvSpPr/>
            <p:nvPr/>
          </p:nvSpPr>
          <p:spPr>
            <a:xfrm>
              <a:off x="6261275" y="1755650"/>
              <a:ext cx="23300" cy="6500"/>
            </a:xfrm>
            <a:custGeom>
              <a:avLst/>
              <a:gdLst/>
              <a:ahLst/>
              <a:cxnLst/>
              <a:rect l="l" t="t" r="r" b="b"/>
              <a:pathLst>
                <a:path w="932" h="260" extrusionOk="0">
                  <a:moveTo>
                    <a:pt x="398" y="0"/>
                  </a:moveTo>
                  <a:cubicBezTo>
                    <a:pt x="201" y="0"/>
                    <a:pt x="0" y="70"/>
                    <a:pt x="0" y="259"/>
                  </a:cubicBezTo>
                  <a:lnTo>
                    <a:pt x="673" y="259"/>
                  </a:lnTo>
                  <a:cubicBezTo>
                    <a:pt x="932" y="130"/>
                    <a:pt x="667" y="0"/>
                    <a:pt x="3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20"/>
            <p:cNvSpPr/>
            <p:nvPr/>
          </p:nvSpPr>
          <p:spPr>
            <a:xfrm>
              <a:off x="5745800" y="17565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66" y="290"/>
                    <a:pt x="151" y="317"/>
                    <a:pt x="238" y="317"/>
                  </a:cubicBezTo>
                  <a:cubicBezTo>
                    <a:pt x="449" y="317"/>
                    <a:pt x="673" y="15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20"/>
            <p:cNvSpPr/>
            <p:nvPr/>
          </p:nvSpPr>
          <p:spPr>
            <a:xfrm>
              <a:off x="5807425" y="17588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60"/>
                    <a:pt x="113" y="260"/>
                  </a:cubicBezTo>
                  <a:cubicBezTo>
                    <a:pt x="188" y="260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20"/>
            <p:cNvSpPr/>
            <p:nvPr/>
          </p:nvSpPr>
          <p:spPr>
            <a:xfrm>
              <a:off x="6022000" y="1754200"/>
              <a:ext cx="20775" cy="7950"/>
            </a:xfrm>
            <a:custGeom>
              <a:avLst/>
              <a:gdLst/>
              <a:ahLst/>
              <a:cxnLst/>
              <a:rect l="l" t="t" r="r" b="b"/>
              <a:pathLst>
                <a:path w="831" h="318" extrusionOk="0">
                  <a:moveTo>
                    <a:pt x="473" y="0"/>
                  </a:moveTo>
                  <a:cubicBezTo>
                    <a:pt x="290" y="0"/>
                    <a:pt x="0" y="159"/>
                    <a:pt x="159" y="317"/>
                  </a:cubicBezTo>
                  <a:cubicBezTo>
                    <a:pt x="607" y="317"/>
                    <a:pt x="831" y="317"/>
                    <a:pt x="607" y="93"/>
                  </a:cubicBezTo>
                  <a:cubicBezTo>
                    <a:pt x="607" y="27"/>
                    <a:pt x="549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20"/>
            <p:cNvSpPr/>
            <p:nvPr/>
          </p:nvSpPr>
          <p:spPr>
            <a:xfrm>
              <a:off x="5521675" y="1762125"/>
              <a:ext cx="28050" cy="34525"/>
            </a:xfrm>
            <a:custGeom>
              <a:avLst/>
              <a:gdLst/>
              <a:ahLst/>
              <a:cxnLst/>
              <a:rect l="l" t="t" r="r" b="b"/>
              <a:pathLst>
                <a:path w="1122" h="1381" extrusionOk="0">
                  <a:moveTo>
                    <a:pt x="1" y="0"/>
                  </a:moveTo>
                  <a:cubicBezTo>
                    <a:pt x="1" y="601"/>
                    <a:pt x="180" y="1380"/>
                    <a:pt x="857" y="1380"/>
                  </a:cubicBezTo>
                  <a:cubicBezTo>
                    <a:pt x="938" y="1380"/>
                    <a:pt x="1026" y="1369"/>
                    <a:pt x="1122" y="1345"/>
                  </a:cubicBezTo>
                  <a:cubicBezTo>
                    <a:pt x="673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20"/>
            <p:cNvSpPr/>
            <p:nvPr/>
          </p:nvSpPr>
          <p:spPr>
            <a:xfrm>
              <a:off x="5986725" y="176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20"/>
            <p:cNvSpPr/>
            <p:nvPr/>
          </p:nvSpPr>
          <p:spPr>
            <a:xfrm>
              <a:off x="5981125" y="1767725"/>
              <a:ext cx="5625" cy="16825"/>
            </a:xfrm>
            <a:custGeom>
              <a:avLst/>
              <a:gdLst/>
              <a:ahLst/>
              <a:cxnLst/>
              <a:rect l="l" t="t" r="r" b="b"/>
              <a:pathLst>
                <a:path w="225" h="673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" y="673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20"/>
            <p:cNvSpPr/>
            <p:nvPr/>
          </p:nvSpPr>
          <p:spPr>
            <a:xfrm>
              <a:off x="5947500" y="17706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1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20"/>
            <p:cNvSpPr/>
            <p:nvPr/>
          </p:nvSpPr>
          <p:spPr>
            <a:xfrm>
              <a:off x="6003550" y="17706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4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20"/>
            <p:cNvSpPr/>
            <p:nvPr/>
          </p:nvSpPr>
          <p:spPr>
            <a:xfrm>
              <a:off x="5818650" y="17766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448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20"/>
            <p:cNvSpPr/>
            <p:nvPr/>
          </p:nvSpPr>
          <p:spPr>
            <a:xfrm>
              <a:off x="5869075" y="17789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lnTo>
                    <a:pt x="0" y="1"/>
                  </a:ln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20"/>
            <p:cNvSpPr/>
            <p:nvPr/>
          </p:nvSpPr>
          <p:spPr>
            <a:xfrm>
              <a:off x="5745800" y="17837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20"/>
            <p:cNvSpPr/>
            <p:nvPr/>
          </p:nvSpPr>
          <p:spPr>
            <a:xfrm>
              <a:off x="5848975" y="1786450"/>
              <a:ext cx="14525" cy="9300"/>
            </a:xfrm>
            <a:custGeom>
              <a:avLst/>
              <a:gdLst/>
              <a:ahLst/>
              <a:cxnLst/>
              <a:rect l="l" t="t" r="r" b="b"/>
              <a:pathLst>
                <a:path w="581" h="372" extrusionOk="0">
                  <a:moveTo>
                    <a:pt x="205" y="1"/>
                  </a:moveTo>
                  <a:cubicBezTo>
                    <a:pt x="100" y="1"/>
                    <a:pt x="1" y="109"/>
                    <a:pt x="132" y="372"/>
                  </a:cubicBezTo>
                  <a:cubicBezTo>
                    <a:pt x="356" y="372"/>
                    <a:pt x="580" y="372"/>
                    <a:pt x="356" y="148"/>
                  </a:cubicBezTo>
                  <a:cubicBezTo>
                    <a:pt x="356" y="55"/>
                    <a:pt x="279" y="1"/>
                    <a:pt x="2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20"/>
            <p:cNvSpPr/>
            <p:nvPr/>
          </p:nvSpPr>
          <p:spPr>
            <a:xfrm>
              <a:off x="5219125" y="179572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225" y="1"/>
                    <a:pt x="225" y="225"/>
                    <a:pt x="1" y="225"/>
                  </a:cubicBezTo>
                  <a:cubicBezTo>
                    <a:pt x="225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20"/>
            <p:cNvSpPr/>
            <p:nvPr/>
          </p:nvSpPr>
          <p:spPr>
            <a:xfrm>
              <a:off x="5729000" y="17934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9" y="317"/>
                    <a:pt x="449" y="317"/>
                    <a:pt x="449" y="93"/>
                  </a:cubicBezTo>
                  <a:cubicBezTo>
                    <a:pt x="383" y="27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20"/>
            <p:cNvSpPr/>
            <p:nvPr/>
          </p:nvSpPr>
          <p:spPr>
            <a:xfrm>
              <a:off x="5745800" y="179572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225" y="1"/>
                  </a:moveTo>
                  <a:cubicBezTo>
                    <a:pt x="1" y="449"/>
                    <a:pt x="225" y="449"/>
                    <a:pt x="673" y="449"/>
                  </a:cubicBezTo>
                  <a:cubicBezTo>
                    <a:pt x="673" y="225"/>
                    <a:pt x="112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20"/>
            <p:cNvSpPr/>
            <p:nvPr/>
          </p:nvSpPr>
          <p:spPr>
            <a:xfrm>
              <a:off x="5846650" y="18237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44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20"/>
            <p:cNvSpPr/>
            <p:nvPr/>
          </p:nvSpPr>
          <p:spPr>
            <a:xfrm>
              <a:off x="5913900" y="1798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16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224" y="100"/>
                  </a:lnTo>
                  <a:cubicBezTo>
                    <a:pt x="224" y="25"/>
                    <a:pt x="199" y="0"/>
                    <a:pt x="1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20"/>
            <p:cNvSpPr/>
            <p:nvPr/>
          </p:nvSpPr>
          <p:spPr>
            <a:xfrm>
              <a:off x="5930700" y="18013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75"/>
                    <a:pt x="50" y="100"/>
                    <a:pt x="117" y="100"/>
                  </a:cubicBezTo>
                  <a:cubicBezTo>
                    <a:pt x="250" y="10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20"/>
            <p:cNvSpPr/>
            <p:nvPr/>
          </p:nvSpPr>
          <p:spPr>
            <a:xfrm>
              <a:off x="5824250" y="18100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20"/>
            <p:cNvSpPr/>
            <p:nvPr/>
          </p:nvSpPr>
          <p:spPr>
            <a:xfrm>
              <a:off x="5521675" y="1811425"/>
              <a:ext cx="37700" cy="17950"/>
            </a:xfrm>
            <a:custGeom>
              <a:avLst/>
              <a:gdLst/>
              <a:ahLst/>
              <a:cxnLst/>
              <a:rect l="l" t="t" r="r" b="b"/>
              <a:pathLst>
                <a:path w="1508" h="718" extrusionOk="0">
                  <a:moveTo>
                    <a:pt x="152" y="0"/>
                  </a:moveTo>
                  <a:cubicBezTo>
                    <a:pt x="85" y="0"/>
                    <a:pt x="32" y="14"/>
                    <a:pt x="1" y="45"/>
                  </a:cubicBezTo>
                  <a:cubicBezTo>
                    <a:pt x="449" y="45"/>
                    <a:pt x="673" y="718"/>
                    <a:pt x="1122" y="718"/>
                  </a:cubicBezTo>
                  <a:cubicBezTo>
                    <a:pt x="1507" y="525"/>
                    <a:pt x="566" y="0"/>
                    <a:pt x="1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20"/>
            <p:cNvSpPr/>
            <p:nvPr/>
          </p:nvSpPr>
          <p:spPr>
            <a:xfrm>
              <a:off x="5566500" y="18125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lnTo>
                    <a:pt x="449" y="448"/>
                  </a:lnTo>
                  <a:cubicBezTo>
                    <a:pt x="449" y="224"/>
                    <a:pt x="449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20"/>
            <p:cNvSpPr/>
            <p:nvPr/>
          </p:nvSpPr>
          <p:spPr>
            <a:xfrm>
              <a:off x="5729000" y="18181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20"/>
            <p:cNvSpPr/>
            <p:nvPr/>
          </p:nvSpPr>
          <p:spPr>
            <a:xfrm>
              <a:off x="6278075" y="1829350"/>
              <a:ext cx="84075" cy="50450"/>
            </a:xfrm>
            <a:custGeom>
              <a:avLst/>
              <a:gdLst/>
              <a:ahLst/>
              <a:cxnLst/>
              <a:rect l="l" t="t" r="r" b="b"/>
              <a:pathLst>
                <a:path w="3363" h="2018" extrusionOk="0">
                  <a:moveTo>
                    <a:pt x="1" y="1"/>
                  </a:moveTo>
                  <a:lnTo>
                    <a:pt x="3363" y="2018"/>
                  </a:lnTo>
                  <a:cubicBezTo>
                    <a:pt x="2242" y="1121"/>
                    <a:pt x="1121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20"/>
            <p:cNvSpPr/>
            <p:nvPr/>
          </p:nvSpPr>
          <p:spPr>
            <a:xfrm>
              <a:off x="5569300" y="182935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37" y="1"/>
                  </a:moveTo>
                  <a:cubicBezTo>
                    <a:pt x="1" y="113"/>
                    <a:pt x="169" y="169"/>
                    <a:pt x="337" y="169"/>
                  </a:cubicBezTo>
                  <a:cubicBezTo>
                    <a:pt x="505" y="169"/>
                    <a:pt x="673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20"/>
            <p:cNvSpPr/>
            <p:nvPr/>
          </p:nvSpPr>
          <p:spPr>
            <a:xfrm>
              <a:off x="5880275" y="18270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159" y="1"/>
                  </a:moveTo>
                  <a:cubicBezTo>
                    <a:pt x="0" y="1"/>
                    <a:pt x="0" y="159"/>
                    <a:pt x="0" y="318"/>
                  </a:cubicBezTo>
                  <a:lnTo>
                    <a:pt x="449" y="94"/>
                  </a:lnTo>
                  <a:cubicBezTo>
                    <a:pt x="317" y="28"/>
                    <a:pt x="225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20"/>
            <p:cNvSpPr/>
            <p:nvPr/>
          </p:nvSpPr>
          <p:spPr>
            <a:xfrm>
              <a:off x="4429125" y="18317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20"/>
            <p:cNvSpPr/>
            <p:nvPr/>
          </p:nvSpPr>
          <p:spPr>
            <a:xfrm>
              <a:off x="4434725" y="185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ubicBezTo>
                    <a:pt x="448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20"/>
            <p:cNvSpPr/>
            <p:nvPr/>
          </p:nvSpPr>
          <p:spPr>
            <a:xfrm>
              <a:off x="5504875" y="1861825"/>
              <a:ext cx="26450" cy="12375"/>
            </a:xfrm>
            <a:custGeom>
              <a:avLst/>
              <a:gdLst/>
              <a:ahLst/>
              <a:cxnLst/>
              <a:rect l="l" t="t" r="r" b="b"/>
              <a:pathLst>
                <a:path w="1058" h="495" extrusionOk="0">
                  <a:moveTo>
                    <a:pt x="273" y="1"/>
                  </a:moveTo>
                  <a:cubicBezTo>
                    <a:pt x="188" y="1"/>
                    <a:pt x="97" y="14"/>
                    <a:pt x="1" y="46"/>
                  </a:cubicBezTo>
                  <a:cubicBezTo>
                    <a:pt x="1" y="270"/>
                    <a:pt x="1" y="495"/>
                    <a:pt x="673" y="495"/>
                  </a:cubicBezTo>
                  <a:cubicBezTo>
                    <a:pt x="1057" y="495"/>
                    <a:pt x="783" y="1"/>
                    <a:pt x="2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20"/>
            <p:cNvSpPr/>
            <p:nvPr/>
          </p:nvSpPr>
          <p:spPr>
            <a:xfrm>
              <a:off x="5527300" y="1866275"/>
              <a:ext cx="22425" cy="19775"/>
            </a:xfrm>
            <a:custGeom>
              <a:avLst/>
              <a:gdLst/>
              <a:ahLst/>
              <a:cxnLst/>
              <a:rect l="l" t="t" r="r" b="b"/>
              <a:pathLst>
                <a:path w="897" h="791" extrusionOk="0">
                  <a:moveTo>
                    <a:pt x="473" y="0"/>
                  </a:moveTo>
                  <a:cubicBezTo>
                    <a:pt x="405" y="0"/>
                    <a:pt x="321" y="28"/>
                    <a:pt x="224" y="92"/>
                  </a:cubicBezTo>
                  <a:cubicBezTo>
                    <a:pt x="897" y="317"/>
                    <a:pt x="0" y="541"/>
                    <a:pt x="0" y="765"/>
                  </a:cubicBezTo>
                  <a:cubicBezTo>
                    <a:pt x="70" y="782"/>
                    <a:pt x="134" y="790"/>
                    <a:pt x="193" y="790"/>
                  </a:cubicBezTo>
                  <a:cubicBezTo>
                    <a:pt x="783" y="790"/>
                    <a:pt x="841" y="0"/>
                    <a:pt x="4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20"/>
            <p:cNvSpPr/>
            <p:nvPr/>
          </p:nvSpPr>
          <p:spPr>
            <a:xfrm>
              <a:off x="4451525" y="18741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673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20"/>
            <p:cNvSpPr/>
            <p:nvPr/>
          </p:nvSpPr>
          <p:spPr>
            <a:xfrm>
              <a:off x="5193525" y="1873025"/>
              <a:ext cx="20025" cy="12375"/>
            </a:xfrm>
            <a:custGeom>
              <a:avLst/>
              <a:gdLst/>
              <a:ahLst/>
              <a:cxnLst/>
              <a:rect l="l" t="t" r="r" b="b"/>
              <a:pathLst>
                <a:path w="801" h="495" extrusionOk="0">
                  <a:moveTo>
                    <a:pt x="682" y="1"/>
                  </a:moveTo>
                  <a:cubicBezTo>
                    <a:pt x="412" y="1"/>
                    <a:pt x="0" y="495"/>
                    <a:pt x="576" y="495"/>
                  </a:cubicBezTo>
                  <a:cubicBezTo>
                    <a:pt x="576" y="271"/>
                    <a:pt x="800" y="271"/>
                    <a:pt x="800" y="47"/>
                  </a:cubicBezTo>
                  <a:cubicBezTo>
                    <a:pt x="768" y="15"/>
                    <a:pt x="727" y="1"/>
                    <a:pt x="68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20"/>
            <p:cNvSpPr/>
            <p:nvPr/>
          </p:nvSpPr>
          <p:spPr>
            <a:xfrm>
              <a:off x="5163100" y="1881175"/>
              <a:ext cx="28025" cy="10700"/>
            </a:xfrm>
            <a:custGeom>
              <a:avLst/>
              <a:gdLst/>
              <a:ahLst/>
              <a:cxnLst/>
              <a:rect l="l" t="t" r="r" b="b"/>
              <a:pathLst>
                <a:path w="1121" h="428" extrusionOk="0">
                  <a:moveTo>
                    <a:pt x="477" y="1"/>
                  </a:moveTo>
                  <a:cubicBezTo>
                    <a:pt x="281" y="1"/>
                    <a:pt x="112" y="57"/>
                    <a:pt x="0" y="169"/>
                  </a:cubicBezTo>
                  <a:cubicBezTo>
                    <a:pt x="0" y="358"/>
                    <a:pt x="201" y="428"/>
                    <a:pt x="432" y="428"/>
                  </a:cubicBezTo>
                  <a:cubicBezTo>
                    <a:pt x="747" y="428"/>
                    <a:pt x="1121" y="298"/>
                    <a:pt x="1121" y="169"/>
                  </a:cubicBezTo>
                  <a:cubicBezTo>
                    <a:pt x="897" y="57"/>
                    <a:pt x="673" y="1"/>
                    <a:pt x="47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20"/>
            <p:cNvSpPr/>
            <p:nvPr/>
          </p:nvSpPr>
          <p:spPr>
            <a:xfrm>
              <a:off x="5191125" y="1890975"/>
              <a:ext cx="39225" cy="11250"/>
            </a:xfrm>
            <a:custGeom>
              <a:avLst/>
              <a:gdLst/>
              <a:ahLst/>
              <a:cxnLst/>
              <a:rect l="l" t="t" r="r" b="b"/>
              <a:pathLst>
                <a:path w="1569" h="450" extrusionOk="0">
                  <a:moveTo>
                    <a:pt x="1569" y="1"/>
                  </a:moveTo>
                  <a:cubicBezTo>
                    <a:pt x="896" y="1"/>
                    <a:pt x="224" y="1"/>
                    <a:pt x="0" y="449"/>
                  </a:cubicBezTo>
                  <a:cubicBezTo>
                    <a:pt x="448" y="225"/>
                    <a:pt x="1345" y="449"/>
                    <a:pt x="15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20"/>
            <p:cNvSpPr/>
            <p:nvPr/>
          </p:nvSpPr>
          <p:spPr>
            <a:xfrm>
              <a:off x="5527300" y="18882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1"/>
                  </a:moveTo>
                  <a:cubicBezTo>
                    <a:pt x="72" y="1"/>
                    <a:pt x="40" y="31"/>
                    <a:pt x="0" y="110"/>
                  </a:cubicBezTo>
                  <a:cubicBezTo>
                    <a:pt x="54" y="273"/>
                    <a:pt x="96" y="331"/>
                    <a:pt x="124" y="331"/>
                  </a:cubicBezTo>
                  <a:cubicBezTo>
                    <a:pt x="191" y="331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20"/>
            <p:cNvSpPr/>
            <p:nvPr/>
          </p:nvSpPr>
          <p:spPr>
            <a:xfrm>
              <a:off x="5129475" y="19045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136" y="1"/>
                  </a:moveTo>
                  <a:cubicBezTo>
                    <a:pt x="95" y="1"/>
                    <a:pt x="48" y="36"/>
                    <a:pt x="1" y="130"/>
                  </a:cubicBezTo>
                  <a:cubicBezTo>
                    <a:pt x="95" y="225"/>
                    <a:pt x="160" y="260"/>
                    <a:pt x="201" y="260"/>
                  </a:cubicBezTo>
                  <a:cubicBezTo>
                    <a:pt x="313" y="260"/>
                    <a:pt x="249" y="1"/>
                    <a:pt x="1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20"/>
            <p:cNvSpPr/>
            <p:nvPr/>
          </p:nvSpPr>
          <p:spPr>
            <a:xfrm>
              <a:off x="5572125" y="1915775"/>
              <a:ext cx="4675" cy="6475"/>
            </a:xfrm>
            <a:custGeom>
              <a:avLst/>
              <a:gdLst/>
              <a:ahLst/>
              <a:cxnLst/>
              <a:rect l="l" t="t" r="r" b="b"/>
              <a:pathLst>
                <a:path w="187" h="259" extrusionOk="0">
                  <a:moveTo>
                    <a:pt x="112" y="0"/>
                  </a:moveTo>
                  <a:cubicBezTo>
                    <a:pt x="85" y="0"/>
                    <a:pt x="47" y="35"/>
                    <a:pt x="0" y="129"/>
                  </a:cubicBezTo>
                  <a:cubicBezTo>
                    <a:pt x="47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20"/>
            <p:cNvSpPr/>
            <p:nvPr/>
          </p:nvSpPr>
          <p:spPr>
            <a:xfrm>
              <a:off x="5510475" y="1914800"/>
              <a:ext cx="16850" cy="4225"/>
            </a:xfrm>
            <a:custGeom>
              <a:avLst/>
              <a:gdLst/>
              <a:ahLst/>
              <a:cxnLst/>
              <a:rect l="l" t="t" r="r" b="b"/>
              <a:pathLst>
                <a:path w="674" h="169" extrusionOk="0">
                  <a:moveTo>
                    <a:pt x="393" y="0"/>
                  </a:moveTo>
                  <a:cubicBezTo>
                    <a:pt x="225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20"/>
            <p:cNvSpPr/>
            <p:nvPr/>
          </p:nvSpPr>
          <p:spPr>
            <a:xfrm>
              <a:off x="5566500" y="19806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20"/>
            <p:cNvSpPr/>
            <p:nvPr/>
          </p:nvSpPr>
          <p:spPr>
            <a:xfrm>
              <a:off x="5291975" y="20086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448" y="0"/>
                    <a:pt x="0" y="0"/>
                    <a:pt x="0" y="224"/>
                  </a:cubicBezTo>
                  <a:cubicBezTo>
                    <a:pt x="0" y="290"/>
                    <a:pt x="39" y="317"/>
                    <a:pt x="93" y="317"/>
                  </a:cubicBezTo>
                  <a:cubicBezTo>
                    <a:pt x="224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20"/>
            <p:cNvSpPr/>
            <p:nvPr/>
          </p:nvSpPr>
          <p:spPr>
            <a:xfrm>
              <a:off x="4675650" y="2019850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0" y="1"/>
                  </a:moveTo>
                  <a:cubicBezTo>
                    <a:pt x="0" y="225"/>
                    <a:pt x="1121" y="225"/>
                    <a:pt x="1121" y="225"/>
                  </a:cubicBezTo>
                  <a:cubicBezTo>
                    <a:pt x="1009" y="113"/>
                    <a:pt x="841" y="113"/>
                    <a:pt x="645" y="113"/>
                  </a:cubicBezTo>
                  <a:cubicBezTo>
                    <a:pt x="448" y="113"/>
                    <a:pt x="224" y="113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20"/>
            <p:cNvSpPr/>
            <p:nvPr/>
          </p:nvSpPr>
          <p:spPr>
            <a:xfrm>
              <a:off x="5286375" y="203342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20"/>
            <p:cNvSpPr/>
            <p:nvPr/>
          </p:nvSpPr>
          <p:spPr>
            <a:xfrm>
              <a:off x="5583325" y="20453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20"/>
            <p:cNvSpPr/>
            <p:nvPr/>
          </p:nvSpPr>
          <p:spPr>
            <a:xfrm>
              <a:off x="5473950" y="2067925"/>
              <a:ext cx="2925" cy="10275"/>
            </a:xfrm>
            <a:custGeom>
              <a:avLst/>
              <a:gdLst/>
              <a:ahLst/>
              <a:cxnLst/>
              <a:rect l="l" t="t" r="r" b="b"/>
              <a:pathLst>
                <a:path w="117" h="411" extrusionOk="0">
                  <a:moveTo>
                    <a:pt x="104" y="0"/>
                  </a:moveTo>
                  <a:cubicBezTo>
                    <a:pt x="73" y="0"/>
                    <a:pt x="0" y="410"/>
                    <a:pt x="21" y="410"/>
                  </a:cubicBezTo>
                  <a:cubicBezTo>
                    <a:pt x="30" y="410"/>
                    <a:pt x="58" y="329"/>
                    <a:pt x="117" y="95"/>
                  </a:cubicBezTo>
                  <a:cubicBezTo>
                    <a:pt x="117" y="27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20"/>
            <p:cNvSpPr/>
            <p:nvPr/>
          </p:nvSpPr>
          <p:spPr>
            <a:xfrm>
              <a:off x="3381375" y="2077275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336" y="1"/>
                  </a:moveTo>
                  <a:cubicBezTo>
                    <a:pt x="224" y="1"/>
                    <a:pt x="112" y="57"/>
                    <a:pt x="0" y="169"/>
                  </a:cubicBezTo>
                  <a:cubicBezTo>
                    <a:pt x="0" y="281"/>
                    <a:pt x="168" y="337"/>
                    <a:pt x="336" y="337"/>
                  </a:cubicBezTo>
                  <a:cubicBezTo>
                    <a:pt x="504" y="337"/>
                    <a:pt x="672" y="281"/>
                    <a:pt x="672" y="169"/>
                  </a:cubicBezTo>
                  <a:cubicBezTo>
                    <a:pt x="560" y="57"/>
                    <a:pt x="448" y="1"/>
                    <a:pt x="3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20"/>
            <p:cNvSpPr/>
            <p:nvPr/>
          </p:nvSpPr>
          <p:spPr>
            <a:xfrm>
              <a:off x="5258350" y="20814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200" y="100"/>
                    <a:pt x="332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20"/>
            <p:cNvSpPr/>
            <p:nvPr/>
          </p:nvSpPr>
          <p:spPr>
            <a:xfrm>
              <a:off x="5034225" y="20894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20"/>
            <p:cNvSpPr/>
            <p:nvPr/>
          </p:nvSpPr>
          <p:spPr>
            <a:xfrm>
              <a:off x="5471250" y="21039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1"/>
                    <a:pt x="98" y="331"/>
                  </a:cubicBezTo>
                  <a:cubicBezTo>
                    <a:pt x="183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20"/>
            <p:cNvSpPr/>
            <p:nvPr/>
          </p:nvSpPr>
          <p:spPr>
            <a:xfrm>
              <a:off x="5919500" y="2131900"/>
              <a:ext cx="22425" cy="11250"/>
            </a:xfrm>
            <a:custGeom>
              <a:avLst/>
              <a:gdLst/>
              <a:ahLst/>
              <a:cxnLst/>
              <a:rect l="l" t="t" r="r" b="b"/>
              <a:pathLst>
                <a:path w="897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449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20"/>
            <p:cNvSpPr/>
            <p:nvPr/>
          </p:nvSpPr>
          <p:spPr>
            <a:xfrm>
              <a:off x="3431800" y="213987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59" y="1"/>
                    <a:pt x="95" y="35"/>
                    <a:pt x="0" y="130"/>
                  </a:cubicBezTo>
                  <a:cubicBezTo>
                    <a:pt x="47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20"/>
            <p:cNvSpPr/>
            <p:nvPr/>
          </p:nvSpPr>
          <p:spPr>
            <a:xfrm>
              <a:off x="5992325" y="2143750"/>
              <a:ext cx="44850" cy="7475"/>
            </a:xfrm>
            <a:custGeom>
              <a:avLst/>
              <a:gdLst/>
              <a:ahLst/>
              <a:cxnLst/>
              <a:rect l="l" t="t" r="r" b="b"/>
              <a:pathLst>
                <a:path w="1794" h="299" extrusionOk="0">
                  <a:moveTo>
                    <a:pt x="466" y="0"/>
                  </a:moveTo>
                  <a:cubicBezTo>
                    <a:pt x="300" y="0"/>
                    <a:pt x="150" y="50"/>
                    <a:pt x="1" y="199"/>
                  </a:cubicBezTo>
                  <a:cubicBezTo>
                    <a:pt x="300" y="199"/>
                    <a:pt x="798" y="299"/>
                    <a:pt x="1229" y="299"/>
                  </a:cubicBezTo>
                  <a:cubicBezTo>
                    <a:pt x="1445" y="299"/>
                    <a:pt x="1644" y="274"/>
                    <a:pt x="1794" y="199"/>
                  </a:cubicBezTo>
                  <a:cubicBezTo>
                    <a:pt x="1196" y="199"/>
                    <a:pt x="798" y="0"/>
                    <a:pt x="4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20"/>
            <p:cNvSpPr/>
            <p:nvPr/>
          </p:nvSpPr>
          <p:spPr>
            <a:xfrm>
              <a:off x="3527050" y="21518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8" y="1"/>
                  </a:moveTo>
                  <a:cubicBezTo>
                    <a:pt x="25" y="1"/>
                    <a:pt x="0" y="26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1"/>
                    <a:pt x="5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20"/>
            <p:cNvSpPr/>
            <p:nvPr/>
          </p:nvSpPr>
          <p:spPr>
            <a:xfrm>
              <a:off x="6056000" y="215315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7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20"/>
            <p:cNvSpPr/>
            <p:nvPr/>
          </p:nvSpPr>
          <p:spPr>
            <a:xfrm>
              <a:off x="6065175" y="21510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20"/>
            <p:cNvSpPr/>
            <p:nvPr/>
          </p:nvSpPr>
          <p:spPr>
            <a:xfrm>
              <a:off x="3381375" y="2156700"/>
              <a:ext cx="9350" cy="6475"/>
            </a:xfrm>
            <a:custGeom>
              <a:avLst/>
              <a:gdLst/>
              <a:ahLst/>
              <a:cxnLst/>
              <a:rect l="l" t="t" r="r" b="b"/>
              <a:pathLst>
                <a:path w="374" h="259" extrusionOk="0">
                  <a:moveTo>
                    <a:pt x="224" y="0"/>
                  </a:moveTo>
                  <a:cubicBezTo>
                    <a:pt x="169" y="0"/>
                    <a:pt x="95" y="35"/>
                    <a:pt x="0" y="129"/>
                  </a:cubicBezTo>
                  <a:cubicBezTo>
                    <a:pt x="95" y="224"/>
                    <a:pt x="169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20"/>
            <p:cNvSpPr/>
            <p:nvPr/>
          </p:nvSpPr>
          <p:spPr>
            <a:xfrm>
              <a:off x="6104400" y="21599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224" y="0"/>
                  </a:moveTo>
                  <a:cubicBezTo>
                    <a:pt x="0" y="113"/>
                    <a:pt x="112" y="169"/>
                    <a:pt x="280" y="169"/>
                  </a:cubicBezTo>
                  <a:cubicBezTo>
                    <a:pt x="448" y="169"/>
                    <a:pt x="673" y="113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20"/>
            <p:cNvSpPr/>
            <p:nvPr/>
          </p:nvSpPr>
          <p:spPr>
            <a:xfrm>
              <a:off x="6136725" y="2162300"/>
              <a:ext cx="12525" cy="6475"/>
            </a:xfrm>
            <a:custGeom>
              <a:avLst/>
              <a:gdLst/>
              <a:ahLst/>
              <a:cxnLst/>
              <a:rect l="l" t="t" r="r" b="b"/>
              <a:pathLst>
                <a:path w="501" h="259" extrusionOk="0">
                  <a:moveTo>
                    <a:pt x="188" y="0"/>
                  </a:moveTo>
                  <a:cubicBezTo>
                    <a:pt x="1" y="0"/>
                    <a:pt x="66" y="259"/>
                    <a:pt x="252" y="259"/>
                  </a:cubicBezTo>
                  <a:cubicBezTo>
                    <a:pt x="321" y="259"/>
                    <a:pt x="405" y="224"/>
                    <a:pt x="500" y="130"/>
                  </a:cubicBezTo>
                  <a:cubicBezTo>
                    <a:pt x="358" y="35"/>
                    <a:pt x="256" y="0"/>
                    <a:pt x="18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20"/>
            <p:cNvSpPr/>
            <p:nvPr/>
          </p:nvSpPr>
          <p:spPr>
            <a:xfrm>
              <a:off x="6506175" y="2193550"/>
              <a:ext cx="22425" cy="7950"/>
            </a:xfrm>
            <a:custGeom>
              <a:avLst/>
              <a:gdLst/>
              <a:ahLst/>
              <a:cxnLst/>
              <a:rect l="l" t="t" r="r" b="b"/>
              <a:pathLst>
                <a:path w="897" h="318" extrusionOk="0">
                  <a:moveTo>
                    <a:pt x="738" y="0"/>
                  </a:moveTo>
                  <a:cubicBezTo>
                    <a:pt x="290" y="0"/>
                    <a:pt x="66" y="0"/>
                    <a:pt x="66" y="224"/>
                  </a:cubicBezTo>
                  <a:cubicBezTo>
                    <a:pt x="0" y="290"/>
                    <a:pt x="50" y="317"/>
                    <a:pt x="147" y="317"/>
                  </a:cubicBezTo>
                  <a:cubicBezTo>
                    <a:pt x="383" y="317"/>
                    <a:pt x="896" y="159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20"/>
            <p:cNvSpPr/>
            <p:nvPr/>
          </p:nvSpPr>
          <p:spPr>
            <a:xfrm>
              <a:off x="3549450" y="2198000"/>
              <a:ext cx="21625" cy="12375"/>
            </a:xfrm>
            <a:custGeom>
              <a:avLst/>
              <a:gdLst/>
              <a:ahLst/>
              <a:cxnLst/>
              <a:rect l="l" t="t" r="r" b="b"/>
              <a:pathLst>
                <a:path w="865" h="495" extrusionOk="0">
                  <a:moveTo>
                    <a:pt x="120" y="1"/>
                  </a:moveTo>
                  <a:cubicBezTo>
                    <a:pt x="74" y="1"/>
                    <a:pt x="33" y="14"/>
                    <a:pt x="1" y="46"/>
                  </a:cubicBezTo>
                  <a:cubicBezTo>
                    <a:pt x="225" y="46"/>
                    <a:pt x="449" y="270"/>
                    <a:pt x="673" y="495"/>
                  </a:cubicBezTo>
                  <a:cubicBezTo>
                    <a:pt x="865" y="495"/>
                    <a:pt x="398" y="1"/>
                    <a:pt x="12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20"/>
            <p:cNvSpPr/>
            <p:nvPr/>
          </p:nvSpPr>
          <p:spPr>
            <a:xfrm>
              <a:off x="3398175" y="2196950"/>
              <a:ext cx="22425" cy="13425"/>
            </a:xfrm>
            <a:custGeom>
              <a:avLst/>
              <a:gdLst/>
              <a:ahLst/>
              <a:cxnLst/>
              <a:rect l="l" t="t" r="r" b="b"/>
              <a:pathLst>
                <a:path w="897" h="537" extrusionOk="0">
                  <a:moveTo>
                    <a:pt x="738" y="0"/>
                  </a:moveTo>
                  <a:cubicBezTo>
                    <a:pt x="481" y="0"/>
                    <a:pt x="0" y="208"/>
                    <a:pt x="0" y="537"/>
                  </a:cubicBezTo>
                  <a:cubicBezTo>
                    <a:pt x="224" y="537"/>
                    <a:pt x="897" y="537"/>
                    <a:pt x="897" y="88"/>
                  </a:cubicBezTo>
                  <a:cubicBezTo>
                    <a:pt x="897" y="28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20"/>
            <p:cNvSpPr/>
            <p:nvPr/>
          </p:nvSpPr>
          <p:spPr>
            <a:xfrm>
              <a:off x="6496600" y="2208475"/>
              <a:ext cx="37375" cy="7500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698" y="1"/>
                  </a:moveTo>
                  <a:cubicBezTo>
                    <a:pt x="449" y="1"/>
                    <a:pt x="150" y="76"/>
                    <a:pt x="0" y="300"/>
                  </a:cubicBezTo>
                  <a:cubicBezTo>
                    <a:pt x="1495" y="300"/>
                    <a:pt x="1196" y="1"/>
                    <a:pt x="6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20"/>
            <p:cNvSpPr/>
            <p:nvPr/>
          </p:nvSpPr>
          <p:spPr>
            <a:xfrm>
              <a:off x="3431800" y="22159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20"/>
            <p:cNvSpPr/>
            <p:nvPr/>
          </p:nvSpPr>
          <p:spPr>
            <a:xfrm>
              <a:off x="3381375" y="2217350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lnTo>
                    <a:pt x="224" y="169"/>
                  </a:ln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20"/>
            <p:cNvSpPr/>
            <p:nvPr/>
          </p:nvSpPr>
          <p:spPr>
            <a:xfrm>
              <a:off x="3394150" y="2220375"/>
              <a:ext cx="9650" cy="5150"/>
            </a:xfrm>
            <a:custGeom>
              <a:avLst/>
              <a:gdLst/>
              <a:ahLst/>
              <a:cxnLst/>
              <a:rect l="l" t="t" r="r" b="b"/>
              <a:pathLst>
                <a:path w="386" h="206" extrusionOk="0">
                  <a:moveTo>
                    <a:pt x="214" y="1"/>
                  </a:moveTo>
                  <a:cubicBezTo>
                    <a:pt x="29" y="1"/>
                    <a:pt x="0" y="206"/>
                    <a:pt x="126" y="206"/>
                  </a:cubicBezTo>
                  <a:cubicBezTo>
                    <a:pt x="182" y="206"/>
                    <a:pt x="268" y="165"/>
                    <a:pt x="385" y="48"/>
                  </a:cubicBezTo>
                  <a:cubicBezTo>
                    <a:pt x="318" y="14"/>
                    <a:pt x="261" y="1"/>
                    <a:pt x="2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20"/>
            <p:cNvSpPr/>
            <p:nvPr/>
          </p:nvSpPr>
          <p:spPr>
            <a:xfrm>
              <a:off x="3392575" y="2229075"/>
              <a:ext cx="11225" cy="20525"/>
            </a:xfrm>
            <a:custGeom>
              <a:avLst/>
              <a:gdLst/>
              <a:ahLst/>
              <a:cxnLst/>
              <a:rect l="l" t="t" r="r" b="b"/>
              <a:pathLst>
                <a:path w="449" h="821" extrusionOk="0">
                  <a:moveTo>
                    <a:pt x="246" y="0"/>
                  </a:moveTo>
                  <a:cubicBezTo>
                    <a:pt x="184" y="0"/>
                    <a:pt x="104" y="44"/>
                    <a:pt x="0" y="148"/>
                  </a:cubicBezTo>
                  <a:cubicBezTo>
                    <a:pt x="448" y="148"/>
                    <a:pt x="0" y="820"/>
                    <a:pt x="448" y="820"/>
                  </a:cubicBezTo>
                  <a:cubicBezTo>
                    <a:pt x="448" y="476"/>
                    <a:pt x="448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20"/>
            <p:cNvSpPr/>
            <p:nvPr/>
          </p:nvSpPr>
          <p:spPr>
            <a:xfrm>
              <a:off x="2423250" y="2231225"/>
              <a:ext cx="22450" cy="12775"/>
            </a:xfrm>
            <a:custGeom>
              <a:avLst/>
              <a:gdLst/>
              <a:ahLst/>
              <a:cxnLst/>
              <a:rect l="l" t="t" r="r" b="b"/>
              <a:pathLst>
                <a:path w="898" h="511" extrusionOk="0">
                  <a:moveTo>
                    <a:pt x="171" y="1"/>
                  </a:moveTo>
                  <a:cubicBezTo>
                    <a:pt x="103" y="1"/>
                    <a:pt x="44" y="19"/>
                    <a:pt x="1" y="62"/>
                  </a:cubicBezTo>
                  <a:cubicBezTo>
                    <a:pt x="225" y="286"/>
                    <a:pt x="673" y="286"/>
                    <a:pt x="897" y="510"/>
                  </a:cubicBezTo>
                  <a:cubicBezTo>
                    <a:pt x="897" y="329"/>
                    <a:pt x="457" y="1"/>
                    <a:pt x="17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20"/>
            <p:cNvSpPr/>
            <p:nvPr/>
          </p:nvSpPr>
          <p:spPr>
            <a:xfrm>
              <a:off x="3398175" y="2215950"/>
              <a:ext cx="124450" cy="280175"/>
            </a:xfrm>
            <a:custGeom>
              <a:avLst/>
              <a:gdLst/>
              <a:ahLst/>
              <a:cxnLst/>
              <a:rect l="l" t="t" r="r" b="b"/>
              <a:pathLst>
                <a:path w="4978" h="11207" extrusionOk="0">
                  <a:moveTo>
                    <a:pt x="2242" y="1"/>
                  </a:moveTo>
                  <a:lnTo>
                    <a:pt x="2242" y="1"/>
                  </a:lnTo>
                  <a:cubicBezTo>
                    <a:pt x="2084" y="402"/>
                    <a:pt x="1971" y="805"/>
                    <a:pt x="1892" y="1207"/>
                  </a:cubicBezTo>
                  <a:lnTo>
                    <a:pt x="1892" y="1207"/>
                  </a:lnTo>
                  <a:cubicBezTo>
                    <a:pt x="2098" y="1163"/>
                    <a:pt x="2242" y="761"/>
                    <a:pt x="2242" y="1"/>
                  </a:cubicBezTo>
                  <a:close/>
                  <a:moveTo>
                    <a:pt x="0" y="9862"/>
                  </a:moveTo>
                  <a:cubicBezTo>
                    <a:pt x="0" y="10124"/>
                    <a:pt x="77" y="10233"/>
                    <a:pt x="141" y="10233"/>
                  </a:cubicBezTo>
                  <a:cubicBezTo>
                    <a:pt x="186" y="10233"/>
                    <a:pt x="224" y="10179"/>
                    <a:pt x="224" y="10086"/>
                  </a:cubicBezTo>
                  <a:cubicBezTo>
                    <a:pt x="449" y="10086"/>
                    <a:pt x="224" y="9862"/>
                    <a:pt x="0" y="9862"/>
                  </a:cubicBezTo>
                  <a:close/>
                  <a:moveTo>
                    <a:pt x="1345" y="673"/>
                  </a:moveTo>
                  <a:cubicBezTo>
                    <a:pt x="1121" y="673"/>
                    <a:pt x="449" y="10310"/>
                    <a:pt x="224" y="11206"/>
                  </a:cubicBezTo>
                  <a:cubicBezTo>
                    <a:pt x="4978" y="10587"/>
                    <a:pt x="965" y="5965"/>
                    <a:pt x="1892" y="1207"/>
                  </a:cubicBezTo>
                  <a:lnTo>
                    <a:pt x="1892" y="1207"/>
                  </a:lnTo>
                  <a:cubicBezTo>
                    <a:pt x="1880" y="1210"/>
                    <a:pt x="1867" y="1211"/>
                    <a:pt x="1854" y="1211"/>
                  </a:cubicBezTo>
                  <a:cubicBezTo>
                    <a:pt x="1704" y="1211"/>
                    <a:pt x="1524" y="1032"/>
                    <a:pt x="1345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20"/>
            <p:cNvSpPr/>
            <p:nvPr/>
          </p:nvSpPr>
          <p:spPr>
            <a:xfrm>
              <a:off x="1857375" y="2319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0"/>
                  </a:moveTo>
                  <a:cubicBezTo>
                    <a:pt x="85" y="0"/>
                    <a:pt x="47" y="35"/>
                    <a:pt x="0" y="130"/>
                  </a:cubicBezTo>
                  <a:cubicBezTo>
                    <a:pt x="47" y="225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20"/>
            <p:cNvSpPr/>
            <p:nvPr/>
          </p:nvSpPr>
          <p:spPr>
            <a:xfrm>
              <a:off x="1857375" y="2282450"/>
              <a:ext cx="20500" cy="28775"/>
            </a:xfrm>
            <a:custGeom>
              <a:avLst/>
              <a:gdLst/>
              <a:ahLst/>
              <a:cxnLst/>
              <a:rect l="l" t="t" r="r" b="b"/>
              <a:pathLst>
                <a:path w="820" h="1151" extrusionOk="0">
                  <a:moveTo>
                    <a:pt x="549" y="1"/>
                  </a:moveTo>
                  <a:cubicBezTo>
                    <a:pt x="522" y="1"/>
                    <a:pt x="489" y="10"/>
                    <a:pt x="448" y="30"/>
                  </a:cubicBezTo>
                  <a:cubicBezTo>
                    <a:pt x="672" y="478"/>
                    <a:pt x="0" y="927"/>
                    <a:pt x="448" y="1151"/>
                  </a:cubicBezTo>
                  <a:cubicBezTo>
                    <a:pt x="448" y="947"/>
                    <a:pt x="819" y="1"/>
                    <a:pt x="5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20"/>
            <p:cNvSpPr/>
            <p:nvPr/>
          </p:nvSpPr>
          <p:spPr>
            <a:xfrm>
              <a:off x="3409375" y="22327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20"/>
            <p:cNvSpPr/>
            <p:nvPr/>
          </p:nvSpPr>
          <p:spPr>
            <a:xfrm>
              <a:off x="3588675" y="224965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1"/>
                  </a:moveTo>
                  <a:cubicBezTo>
                    <a:pt x="96" y="1"/>
                    <a:pt x="55" y="58"/>
                    <a:pt x="0" y="221"/>
                  </a:cubicBezTo>
                  <a:cubicBezTo>
                    <a:pt x="40" y="300"/>
                    <a:pt x="72" y="331"/>
                    <a:pt x="98" y="331"/>
                  </a:cubicBezTo>
                  <a:cubicBezTo>
                    <a:pt x="182" y="331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20"/>
            <p:cNvSpPr/>
            <p:nvPr/>
          </p:nvSpPr>
          <p:spPr>
            <a:xfrm>
              <a:off x="3381375" y="22832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0"/>
                  </a:moveTo>
                  <a:lnTo>
                    <a:pt x="448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20"/>
            <p:cNvSpPr/>
            <p:nvPr/>
          </p:nvSpPr>
          <p:spPr>
            <a:xfrm>
              <a:off x="5392825" y="2294400"/>
              <a:ext cx="28025" cy="11725"/>
            </a:xfrm>
            <a:custGeom>
              <a:avLst/>
              <a:gdLst/>
              <a:ahLst/>
              <a:cxnLst/>
              <a:rect l="l" t="t" r="r" b="b"/>
              <a:pathLst>
                <a:path w="1121" h="469" extrusionOk="0">
                  <a:moveTo>
                    <a:pt x="0" y="0"/>
                  </a:moveTo>
                  <a:cubicBezTo>
                    <a:pt x="139" y="277"/>
                    <a:pt x="363" y="469"/>
                    <a:pt x="620" y="469"/>
                  </a:cubicBezTo>
                  <a:cubicBezTo>
                    <a:pt x="778" y="469"/>
                    <a:pt x="950" y="396"/>
                    <a:pt x="1121" y="224"/>
                  </a:cubicBezTo>
                  <a:cubicBezTo>
                    <a:pt x="673" y="0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20"/>
            <p:cNvSpPr/>
            <p:nvPr/>
          </p:nvSpPr>
          <p:spPr>
            <a:xfrm>
              <a:off x="5174300" y="22972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20"/>
            <p:cNvSpPr/>
            <p:nvPr/>
          </p:nvSpPr>
          <p:spPr>
            <a:xfrm>
              <a:off x="5325575" y="22976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534" y="1"/>
                  </a:moveTo>
                  <a:cubicBezTo>
                    <a:pt x="337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3"/>
                  </a:cubicBezTo>
                  <a:cubicBezTo>
                    <a:pt x="673" y="28"/>
                    <a:pt x="616" y="1"/>
                    <a:pt x="5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20"/>
            <p:cNvSpPr/>
            <p:nvPr/>
          </p:nvSpPr>
          <p:spPr>
            <a:xfrm>
              <a:off x="5345675" y="2303275"/>
              <a:ext cx="19150" cy="7950"/>
            </a:xfrm>
            <a:custGeom>
              <a:avLst/>
              <a:gdLst/>
              <a:ahLst/>
              <a:cxnLst/>
              <a:rect l="l" t="t" r="r" b="b"/>
              <a:pathLst>
                <a:path w="766" h="318" extrusionOk="0">
                  <a:moveTo>
                    <a:pt x="493" y="1"/>
                  </a:moveTo>
                  <a:cubicBezTo>
                    <a:pt x="244" y="1"/>
                    <a:pt x="0" y="159"/>
                    <a:pt x="317" y="318"/>
                  </a:cubicBezTo>
                  <a:cubicBezTo>
                    <a:pt x="766" y="318"/>
                    <a:pt x="766" y="318"/>
                    <a:pt x="766" y="94"/>
                  </a:cubicBezTo>
                  <a:cubicBezTo>
                    <a:pt x="700" y="28"/>
                    <a:pt x="596" y="1"/>
                    <a:pt x="4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20"/>
            <p:cNvSpPr/>
            <p:nvPr/>
          </p:nvSpPr>
          <p:spPr>
            <a:xfrm>
              <a:off x="5325575" y="232240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449" y="1"/>
                  </a:moveTo>
                  <a:cubicBezTo>
                    <a:pt x="1" y="225"/>
                    <a:pt x="225" y="449"/>
                    <a:pt x="673" y="449"/>
                  </a:cubicBezTo>
                  <a:cubicBezTo>
                    <a:pt x="673" y="225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20"/>
            <p:cNvSpPr/>
            <p:nvPr/>
          </p:nvSpPr>
          <p:spPr>
            <a:xfrm>
              <a:off x="3515825" y="2324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20"/>
            <p:cNvSpPr/>
            <p:nvPr/>
          </p:nvSpPr>
          <p:spPr>
            <a:xfrm>
              <a:off x="5263950" y="2332700"/>
              <a:ext cx="10100" cy="13050"/>
            </a:xfrm>
            <a:custGeom>
              <a:avLst/>
              <a:gdLst/>
              <a:ahLst/>
              <a:cxnLst/>
              <a:rect l="l" t="t" r="r" b="b"/>
              <a:pathLst>
                <a:path w="404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1"/>
                    <a:pt x="96" y="522"/>
                    <a:pt x="135" y="522"/>
                  </a:cubicBezTo>
                  <a:cubicBezTo>
                    <a:pt x="404" y="522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20"/>
            <p:cNvSpPr/>
            <p:nvPr/>
          </p:nvSpPr>
          <p:spPr>
            <a:xfrm>
              <a:off x="5286375" y="23560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lnTo>
                    <a:pt x="0" y="449"/>
                  </a:lnTo>
                  <a:cubicBezTo>
                    <a:pt x="672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20"/>
            <p:cNvSpPr/>
            <p:nvPr/>
          </p:nvSpPr>
          <p:spPr>
            <a:xfrm>
              <a:off x="5168700" y="23584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20"/>
            <p:cNvSpPr/>
            <p:nvPr/>
          </p:nvSpPr>
          <p:spPr>
            <a:xfrm>
              <a:off x="2714625" y="2363025"/>
              <a:ext cx="14025" cy="4225"/>
            </a:xfrm>
            <a:custGeom>
              <a:avLst/>
              <a:gdLst/>
              <a:ahLst/>
              <a:cxnLst/>
              <a:rect l="l" t="t" r="r" b="b"/>
              <a:pathLst>
                <a:path w="561" h="169" extrusionOk="0">
                  <a:moveTo>
                    <a:pt x="308" y="1"/>
                  </a:moveTo>
                  <a:cubicBezTo>
                    <a:pt x="168" y="1"/>
                    <a:pt x="0" y="57"/>
                    <a:pt x="0" y="169"/>
                  </a:cubicBezTo>
                  <a:lnTo>
                    <a:pt x="448" y="169"/>
                  </a:lnTo>
                  <a:cubicBezTo>
                    <a:pt x="560" y="57"/>
                    <a:pt x="448" y="1"/>
                    <a:pt x="30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20"/>
            <p:cNvSpPr/>
            <p:nvPr/>
          </p:nvSpPr>
          <p:spPr>
            <a:xfrm>
              <a:off x="4950175" y="23869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7" y="330"/>
                    <a:pt x="125" y="330"/>
                  </a:cubicBezTo>
                  <a:cubicBezTo>
                    <a:pt x="192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20"/>
            <p:cNvSpPr/>
            <p:nvPr/>
          </p:nvSpPr>
          <p:spPr>
            <a:xfrm>
              <a:off x="5404025" y="2400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1"/>
                  </a:moveTo>
                  <a:cubicBezTo>
                    <a:pt x="0" y="1"/>
                    <a:pt x="449" y="225"/>
                    <a:pt x="673" y="225"/>
                  </a:cubicBezTo>
                  <a:cubicBezTo>
                    <a:pt x="673" y="1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20"/>
            <p:cNvSpPr/>
            <p:nvPr/>
          </p:nvSpPr>
          <p:spPr>
            <a:xfrm>
              <a:off x="6244475" y="2399700"/>
              <a:ext cx="16475" cy="12375"/>
            </a:xfrm>
            <a:custGeom>
              <a:avLst/>
              <a:gdLst/>
              <a:ahLst/>
              <a:cxnLst/>
              <a:rect l="l" t="t" r="r" b="b"/>
              <a:pathLst>
                <a:path w="659" h="495" extrusionOk="0">
                  <a:moveTo>
                    <a:pt x="247" y="1"/>
                  </a:moveTo>
                  <a:cubicBezTo>
                    <a:pt x="179" y="1"/>
                    <a:pt x="96" y="14"/>
                    <a:pt x="0" y="47"/>
                  </a:cubicBezTo>
                  <a:lnTo>
                    <a:pt x="0" y="495"/>
                  </a:lnTo>
                  <a:cubicBezTo>
                    <a:pt x="576" y="495"/>
                    <a:pt x="659" y="1"/>
                    <a:pt x="2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20"/>
            <p:cNvSpPr/>
            <p:nvPr/>
          </p:nvSpPr>
          <p:spPr>
            <a:xfrm>
              <a:off x="6218200" y="2401650"/>
              <a:ext cx="15075" cy="10425"/>
            </a:xfrm>
            <a:custGeom>
              <a:avLst/>
              <a:gdLst/>
              <a:ahLst/>
              <a:cxnLst/>
              <a:rect l="l" t="t" r="r" b="b"/>
              <a:pathLst>
                <a:path w="603" h="417" extrusionOk="0">
                  <a:moveTo>
                    <a:pt x="184" y="1"/>
                  </a:moveTo>
                  <a:cubicBezTo>
                    <a:pt x="59" y="1"/>
                    <a:pt x="0" y="262"/>
                    <a:pt x="155" y="417"/>
                  </a:cubicBezTo>
                  <a:cubicBezTo>
                    <a:pt x="379" y="417"/>
                    <a:pt x="603" y="417"/>
                    <a:pt x="379" y="193"/>
                  </a:cubicBezTo>
                  <a:cubicBezTo>
                    <a:pt x="309" y="54"/>
                    <a:pt x="240" y="1"/>
                    <a:pt x="1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20"/>
            <p:cNvSpPr/>
            <p:nvPr/>
          </p:nvSpPr>
          <p:spPr>
            <a:xfrm>
              <a:off x="4675650" y="2414425"/>
              <a:ext cx="9350" cy="6500"/>
            </a:xfrm>
            <a:custGeom>
              <a:avLst/>
              <a:gdLst/>
              <a:ahLst/>
              <a:cxnLst/>
              <a:rect l="l" t="t" r="r" b="b"/>
              <a:pathLst>
                <a:path w="374" h="260" extrusionOk="0">
                  <a:moveTo>
                    <a:pt x="224" y="0"/>
                  </a:moveTo>
                  <a:cubicBezTo>
                    <a:pt x="170" y="0"/>
                    <a:pt x="95" y="35"/>
                    <a:pt x="0" y="130"/>
                  </a:cubicBezTo>
                  <a:cubicBezTo>
                    <a:pt x="95" y="225"/>
                    <a:pt x="170" y="259"/>
                    <a:pt x="224" y="259"/>
                  </a:cubicBezTo>
                  <a:cubicBezTo>
                    <a:pt x="374" y="259"/>
                    <a:pt x="37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20"/>
            <p:cNvSpPr/>
            <p:nvPr/>
          </p:nvSpPr>
          <p:spPr>
            <a:xfrm>
              <a:off x="3528100" y="2422125"/>
              <a:ext cx="18525" cy="13900"/>
            </a:xfrm>
            <a:custGeom>
              <a:avLst/>
              <a:gdLst/>
              <a:ahLst/>
              <a:cxnLst/>
              <a:rect l="l" t="t" r="r" b="b"/>
              <a:pathLst>
                <a:path w="741" h="556" extrusionOk="0">
                  <a:moveTo>
                    <a:pt x="407" y="0"/>
                  </a:moveTo>
                  <a:cubicBezTo>
                    <a:pt x="351" y="0"/>
                    <a:pt x="278" y="14"/>
                    <a:pt x="182" y="46"/>
                  </a:cubicBezTo>
                  <a:cubicBezTo>
                    <a:pt x="1" y="227"/>
                    <a:pt x="406" y="555"/>
                    <a:pt x="568" y="555"/>
                  </a:cubicBezTo>
                  <a:cubicBezTo>
                    <a:pt x="606" y="555"/>
                    <a:pt x="630" y="537"/>
                    <a:pt x="630" y="494"/>
                  </a:cubicBezTo>
                  <a:cubicBezTo>
                    <a:pt x="438" y="494"/>
                    <a:pt x="740" y="0"/>
                    <a:pt x="4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20"/>
            <p:cNvSpPr/>
            <p:nvPr/>
          </p:nvSpPr>
          <p:spPr>
            <a:xfrm>
              <a:off x="6395750" y="24344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445" y="0"/>
                    <a:pt x="441" y="0"/>
                    <a:pt x="437" y="0"/>
                  </a:cubicBezTo>
                  <a:lnTo>
                    <a:pt x="437" y="0"/>
                  </a:lnTo>
                  <a:cubicBezTo>
                    <a:pt x="444" y="0"/>
                    <a:pt x="449" y="0"/>
                    <a:pt x="449" y="0"/>
                  </a:cubicBezTo>
                  <a:close/>
                  <a:moveTo>
                    <a:pt x="437" y="0"/>
                  </a:moveTo>
                  <a:cubicBezTo>
                    <a:pt x="366" y="2"/>
                    <a:pt x="0" y="22"/>
                    <a:pt x="0" y="224"/>
                  </a:cubicBezTo>
                  <a:cubicBezTo>
                    <a:pt x="0" y="224"/>
                    <a:pt x="217" y="8"/>
                    <a:pt x="4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20"/>
            <p:cNvSpPr/>
            <p:nvPr/>
          </p:nvSpPr>
          <p:spPr>
            <a:xfrm>
              <a:off x="5135075" y="2437750"/>
              <a:ext cx="20800" cy="10275"/>
            </a:xfrm>
            <a:custGeom>
              <a:avLst/>
              <a:gdLst/>
              <a:ahLst/>
              <a:cxnLst/>
              <a:rect l="l" t="t" r="r" b="b"/>
              <a:pathLst>
                <a:path w="832" h="411" extrusionOk="0">
                  <a:moveTo>
                    <a:pt x="337" y="0"/>
                  </a:moveTo>
                  <a:cubicBezTo>
                    <a:pt x="113" y="0"/>
                    <a:pt x="1" y="159"/>
                    <a:pt x="1" y="317"/>
                  </a:cubicBezTo>
                  <a:cubicBezTo>
                    <a:pt x="198" y="383"/>
                    <a:pt x="356" y="410"/>
                    <a:pt x="476" y="410"/>
                  </a:cubicBezTo>
                  <a:cubicBezTo>
                    <a:pt x="766" y="410"/>
                    <a:pt x="832" y="252"/>
                    <a:pt x="673" y="93"/>
                  </a:cubicBezTo>
                  <a:cubicBezTo>
                    <a:pt x="542" y="28"/>
                    <a:pt x="430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20"/>
            <p:cNvSpPr/>
            <p:nvPr/>
          </p:nvSpPr>
          <p:spPr>
            <a:xfrm>
              <a:off x="3439925" y="244567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123" y="0"/>
                  </a:moveTo>
                  <a:cubicBezTo>
                    <a:pt x="0" y="246"/>
                    <a:pt x="282" y="425"/>
                    <a:pt x="525" y="425"/>
                  </a:cubicBezTo>
                  <a:cubicBezTo>
                    <a:pt x="724" y="425"/>
                    <a:pt x="897" y="304"/>
                    <a:pt x="7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20"/>
            <p:cNvSpPr/>
            <p:nvPr/>
          </p:nvSpPr>
          <p:spPr>
            <a:xfrm>
              <a:off x="3588675" y="244567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20"/>
            <p:cNvSpPr/>
            <p:nvPr/>
          </p:nvSpPr>
          <p:spPr>
            <a:xfrm>
              <a:off x="3605475" y="2448050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20"/>
            <p:cNvSpPr/>
            <p:nvPr/>
          </p:nvSpPr>
          <p:spPr>
            <a:xfrm>
              <a:off x="4854925" y="244567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0"/>
                  </a:moveTo>
                  <a:cubicBezTo>
                    <a:pt x="225" y="0"/>
                    <a:pt x="1" y="0"/>
                    <a:pt x="225" y="225"/>
                  </a:cubicBezTo>
                  <a:cubicBezTo>
                    <a:pt x="225" y="290"/>
                    <a:pt x="264" y="317"/>
                    <a:pt x="312" y="317"/>
                  </a:cubicBezTo>
                  <a:cubicBezTo>
                    <a:pt x="430" y="317"/>
                    <a:pt x="608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20"/>
            <p:cNvSpPr/>
            <p:nvPr/>
          </p:nvSpPr>
          <p:spPr>
            <a:xfrm>
              <a:off x="3542375" y="2466900"/>
              <a:ext cx="10500" cy="5150"/>
            </a:xfrm>
            <a:custGeom>
              <a:avLst/>
              <a:gdLst/>
              <a:ahLst/>
              <a:cxnLst/>
              <a:rect l="l" t="t" r="r" b="b"/>
              <a:pathLst>
                <a:path w="420" h="206" extrusionOk="0">
                  <a:moveTo>
                    <a:pt x="266" y="1"/>
                  </a:moveTo>
                  <a:cubicBezTo>
                    <a:pt x="226" y="1"/>
                    <a:pt x="161" y="14"/>
                    <a:pt x="59" y="48"/>
                  </a:cubicBezTo>
                  <a:cubicBezTo>
                    <a:pt x="1" y="165"/>
                    <a:pt x="19" y="206"/>
                    <a:pt x="65" y="206"/>
                  </a:cubicBezTo>
                  <a:cubicBezTo>
                    <a:pt x="170" y="206"/>
                    <a:pt x="419" y="1"/>
                    <a:pt x="2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20"/>
            <p:cNvSpPr/>
            <p:nvPr/>
          </p:nvSpPr>
          <p:spPr>
            <a:xfrm>
              <a:off x="3571875" y="247930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20"/>
            <p:cNvSpPr/>
            <p:nvPr/>
          </p:nvSpPr>
          <p:spPr>
            <a:xfrm>
              <a:off x="3431800" y="2500825"/>
              <a:ext cx="28025" cy="8125"/>
            </a:xfrm>
            <a:custGeom>
              <a:avLst/>
              <a:gdLst/>
              <a:ahLst/>
              <a:cxnLst/>
              <a:rect l="l" t="t" r="r" b="b"/>
              <a:pathLst>
                <a:path w="1121" h="325" extrusionOk="0">
                  <a:moveTo>
                    <a:pt x="689" y="1"/>
                  </a:moveTo>
                  <a:cubicBezTo>
                    <a:pt x="374" y="1"/>
                    <a:pt x="0" y="130"/>
                    <a:pt x="0" y="260"/>
                  </a:cubicBezTo>
                  <a:cubicBezTo>
                    <a:pt x="142" y="212"/>
                    <a:pt x="254" y="195"/>
                    <a:pt x="347" y="195"/>
                  </a:cubicBezTo>
                  <a:cubicBezTo>
                    <a:pt x="600" y="195"/>
                    <a:pt x="708" y="324"/>
                    <a:pt x="886" y="324"/>
                  </a:cubicBezTo>
                  <a:cubicBezTo>
                    <a:pt x="951" y="324"/>
                    <a:pt x="1026" y="307"/>
                    <a:pt x="1121" y="260"/>
                  </a:cubicBezTo>
                  <a:cubicBezTo>
                    <a:pt x="1121" y="70"/>
                    <a:pt x="920" y="1"/>
                    <a:pt x="68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20"/>
            <p:cNvSpPr/>
            <p:nvPr/>
          </p:nvSpPr>
          <p:spPr>
            <a:xfrm>
              <a:off x="6346400" y="2507300"/>
              <a:ext cx="21350" cy="12775"/>
            </a:xfrm>
            <a:custGeom>
              <a:avLst/>
              <a:gdLst/>
              <a:ahLst/>
              <a:cxnLst/>
              <a:rect l="l" t="t" r="r" b="b"/>
              <a:pathLst>
                <a:path w="854" h="511" extrusionOk="0">
                  <a:moveTo>
                    <a:pt x="181" y="1"/>
                  </a:moveTo>
                  <a:cubicBezTo>
                    <a:pt x="0" y="182"/>
                    <a:pt x="405" y="510"/>
                    <a:pt x="686" y="510"/>
                  </a:cubicBezTo>
                  <a:cubicBezTo>
                    <a:pt x="752" y="510"/>
                    <a:pt x="811" y="492"/>
                    <a:pt x="854" y="449"/>
                  </a:cubicBezTo>
                  <a:cubicBezTo>
                    <a:pt x="405" y="449"/>
                    <a:pt x="630" y="1"/>
                    <a:pt x="1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20"/>
            <p:cNvSpPr/>
            <p:nvPr/>
          </p:nvSpPr>
          <p:spPr>
            <a:xfrm>
              <a:off x="3437400" y="2514650"/>
              <a:ext cx="15425" cy="9500"/>
            </a:xfrm>
            <a:custGeom>
              <a:avLst/>
              <a:gdLst/>
              <a:ahLst/>
              <a:cxnLst/>
              <a:rect l="l" t="t" r="r" b="b"/>
              <a:pathLst>
                <a:path w="617" h="380" extrusionOk="0">
                  <a:moveTo>
                    <a:pt x="102" y="1"/>
                  </a:moveTo>
                  <a:cubicBezTo>
                    <a:pt x="42" y="1"/>
                    <a:pt x="0" y="43"/>
                    <a:pt x="0" y="155"/>
                  </a:cubicBezTo>
                  <a:cubicBezTo>
                    <a:pt x="224" y="155"/>
                    <a:pt x="224" y="155"/>
                    <a:pt x="448" y="379"/>
                  </a:cubicBezTo>
                  <a:cubicBezTo>
                    <a:pt x="617" y="379"/>
                    <a:pt x="280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20"/>
            <p:cNvSpPr/>
            <p:nvPr/>
          </p:nvSpPr>
          <p:spPr>
            <a:xfrm>
              <a:off x="3504625" y="25255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33" y="0"/>
                  </a:moveTo>
                  <a:cubicBezTo>
                    <a:pt x="281" y="0"/>
                    <a:pt x="1" y="56"/>
                    <a:pt x="1" y="168"/>
                  </a:cubicBezTo>
                  <a:lnTo>
                    <a:pt x="897" y="168"/>
                  </a:lnTo>
                  <a:cubicBezTo>
                    <a:pt x="1009" y="56"/>
                    <a:pt x="785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20"/>
            <p:cNvSpPr/>
            <p:nvPr/>
          </p:nvSpPr>
          <p:spPr>
            <a:xfrm>
              <a:off x="6423750" y="25241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224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20"/>
            <p:cNvSpPr/>
            <p:nvPr/>
          </p:nvSpPr>
          <p:spPr>
            <a:xfrm>
              <a:off x="6429375" y="2539350"/>
              <a:ext cx="20175" cy="9525"/>
            </a:xfrm>
            <a:custGeom>
              <a:avLst/>
              <a:gdLst/>
              <a:ahLst/>
              <a:cxnLst/>
              <a:rect l="l" t="t" r="r" b="b"/>
              <a:pathLst>
                <a:path w="807" h="381" extrusionOk="0">
                  <a:moveTo>
                    <a:pt x="348" y="1"/>
                  </a:moveTo>
                  <a:cubicBezTo>
                    <a:pt x="251" y="1"/>
                    <a:pt x="134" y="19"/>
                    <a:pt x="0" y="63"/>
                  </a:cubicBezTo>
                  <a:cubicBezTo>
                    <a:pt x="0" y="222"/>
                    <a:pt x="0" y="380"/>
                    <a:pt x="158" y="380"/>
                  </a:cubicBezTo>
                  <a:cubicBezTo>
                    <a:pt x="224" y="380"/>
                    <a:pt x="317" y="353"/>
                    <a:pt x="448" y="288"/>
                  </a:cubicBezTo>
                  <a:cubicBezTo>
                    <a:pt x="807" y="288"/>
                    <a:pt x="735" y="1"/>
                    <a:pt x="3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20"/>
            <p:cNvSpPr/>
            <p:nvPr/>
          </p:nvSpPr>
          <p:spPr>
            <a:xfrm>
              <a:off x="3471000" y="2540925"/>
              <a:ext cx="22450" cy="28025"/>
            </a:xfrm>
            <a:custGeom>
              <a:avLst/>
              <a:gdLst/>
              <a:ahLst/>
              <a:cxnLst/>
              <a:rect l="l" t="t" r="r" b="b"/>
              <a:pathLst>
                <a:path w="898" h="1121" extrusionOk="0">
                  <a:moveTo>
                    <a:pt x="225" y="0"/>
                  </a:moveTo>
                  <a:cubicBezTo>
                    <a:pt x="449" y="449"/>
                    <a:pt x="1" y="1121"/>
                    <a:pt x="897" y="1121"/>
                  </a:cubicBezTo>
                  <a:cubicBezTo>
                    <a:pt x="673" y="897"/>
                    <a:pt x="897" y="22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20"/>
            <p:cNvSpPr/>
            <p:nvPr/>
          </p:nvSpPr>
          <p:spPr>
            <a:xfrm>
              <a:off x="6345325" y="25577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1"/>
                  </a:moveTo>
                  <a:cubicBezTo>
                    <a:pt x="224" y="1"/>
                    <a:pt x="224" y="1"/>
                    <a:pt x="0" y="225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20"/>
            <p:cNvSpPr/>
            <p:nvPr/>
          </p:nvSpPr>
          <p:spPr>
            <a:xfrm>
              <a:off x="4852125" y="2559125"/>
              <a:ext cx="8450" cy="8425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225" y="1"/>
                  </a:moveTo>
                  <a:cubicBezTo>
                    <a:pt x="169" y="1"/>
                    <a:pt x="113" y="57"/>
                    <a:pt x="113" y="169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113" y="337"/>
                    <a:pt x="225" y="281"/>
                    <a:pt x="337" y="169"/>
                  </a:cubicBezTo>
                  <a:cubicBezTo>
                    <a:pt x="337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20"/>
            <p:cNvSpPr/>
            <p:nvPr/>
          </p:nvSpPr>
          <p:spPr>
            <a:xfrm>
              <a:off x="4950175" y="2574550"/>
              <a:ext cx="20300" cy="11725"/>
            </a:xfrm>
            <a:custGeom>
              <a:avLst/>
              <a:gdLst/>
              <a:ahLst/>
              <a:cxnLst/>
              <a:rect l="l" t="t" r="r" b="b"/>
              <a:pathLst>
                <a:path w="812" h="469" extrusionOk="0">
                  <a:moveTo>
                    <a:pt x="673" y="0"/>
                  </a:moveTo>
                  <a:cubicBezTo>
                    <a:pt x="225" y="0"/>
                    <a:pt x="1" y="0"/>
                    <a:pt x="225" y="224"/>
                  </a:cubicBezTo>
                  <a:cubicBezTo>
                    <a:pt x="311" y="395"/>
                    <a:pt x="429" y="469"/>
                    <a:pt x="530" y="469"/>
                  </a:cubicBezTo>
                  <a:cubicBezTo>
                    <a:pt x="694" y="469"/>
                    <a:pt x="812" y="277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20"/>
            <p:cNvSpPr/>
            <p:nvPr/>
          </p:nvSpPr>
          <p:spPr>
            <a:xfrm>
              <a:off x="5084650" y="2577425"/>
              <a:ext cx="4800" cy="8250"/>
            </a:xfrm>
            <a:custGeom>
              <a:avLst/>
              <a:gdLst/>
              <a:ahLst/>
              <a:cxnLst/>
              <a:rect l="l" t="t" r="r" b="b"/>
              <a:pathLst>
                <a:path w="192" h="330" extrusionOk="0">
                  <a:moveTo>
                    <a:pt x="98" y="0"/>
                  </a:moveTo>
                  <a:cubicBezTo>
                    <a:pt x="73" y="0"/>
                    <a:pt x="40" y="30"/>
                    <a:pt x="1" y="109"/>
                  </a:cubicBezTo>
                  <a:cubicBezTo>
                    <a:pt x="55" y="272"/>
                    <a:pt x="96" y="330"/>
                    <a:pt x="124" y="330"/>
                  </a:cubicBezTo>
                  <a:cubicBezTo>
                    <a:pt x="191" y="330"/>
                    <a:pt x="183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20"/>
            <p:cNvSpPr/>
            <p:nvPr/>
          </p:nvSpPr>
          <p:spPr>
            <a:xfrm>
              <a:off x="5151900" y="2577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0"/>
                  </a:moveTo>
                  <a:cubicBezTo>
                    <a:pt x="112" y="0"/>
                    <a:pt x="0" y="159"/>
                    <a:pt x="0" y="317"/>
                  </a:cubicBezTo>
                  <a:cubicBezTo>
                    <a:pt x="448" y="317"/>
                    <a:pt x="673" y="317"/>
                    <a:pt x="448" y="93"/>
                  </a:cubicBezTo>
                  <a:cubicBezTo>
                    <a:pt x="383" y="28"/>
                    <a:pt x="317" y="0"/>
                    <a:pt x="25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20"/>
            <p:cNvSpPr/>
            <p:nvPr/>
          </p:nvSpPr>
          <p:spPr>
            <a:xfrm>
              <a:off x="6378925" y="25969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897" y="1"/>
                  </a:moveTo>
                  <a:cubicBezTo>
                    <a:pt x="1" y="1"/>
                    <a:pt x="449" y="449"/>
                    <a:pt x="225" y="897"/>
                  </a:cubicBezTo>
                  <a:cubicBezTo>
                    <a:pt x="897" y="897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20"/>
            <p:cNvSpPr/>
            <p:nvPr/>
          </p:nvSpPr>
          <p:spPr>
            <a:xfrm>
              <a:off x="5482475" y="26081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20"/>
            <p:cNvSpPr/>
            <p:nvPr/>
          </p:nvSpPr>
          <p:spPr>
            <a:xfrm>
              <a:off x="6429375" y="2602550"/>
              <a:ext cx="0" cy="22450"/>
            </a:xfrm>
            <a:custGeom>
              <a:avLst/>
              <a:gdLst/>
              <a:ahLst/>
              <a:cxnLst/>
              <a:rect l="l" t="t" r="r" b="b"/>
              <a:pathLst>
                <a:path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20"/>
            <p:cNvSpPr/>
            <p:nvPr/>
          </p:nvSpPr>
          <p:spPr>
            <a:xfrm>
              <a:off x="6373325" y="26249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225" y="224"/>
                    <a:pt x="1" y="224"/>
                    <a:pt x="1" y="448"/>
                  </a:cubicBezTo>
                  <a:cubicBezTo>
                    <a:pt x="673" y="448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20"/>
            <p:cNvSpPr/>
            <p:nvPr/>
          </p:nvSpPr>
          <p:spPr>
            <a:xfrm>
              <a:off x="6363200" y="26378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306" y="1"/>
                  </a:moveTo>
                  <a:cubicBezTo>
                    <a:pt x="264" y="1"/>
                    <a:pt x="0" y="206"/>
                    <a:pt x="62" y="206"/>
                  </a:cubicBezTo>
                  <a:cubicBezTo>
                    <a:pt x="77" y="206"/>
                    <a:pt x="114" y="192"/>
                    <a:pt x="182" y="159"/>
                  </a:cubicBezTo>
                  <a:cubicBezTo>
                    <a:pt x="299" y="41"/>
                    <a:pt x="324" y="1"/>
                    <a:pt x="3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20"/>
            <p:cNvSpPr/>
            <p:nvPr/>
          </p:nvSpPr>
          <p:spPr>
            <a:xfrm>
              <a:off x="6395750" y="26417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20"/>
            <p:cNvSpPr/>
            <p:nvPr/>
          </p:nvSpPr>
          <p:spPr>
            <a:xfrm>
              <a:off x="3190875" y="26641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0" y="1"/>
                  </a:moveTo>
                  <a:cubicBezTo>
                    <a:pt x="0" y="225"/>
                    <a:pt x="0" y="225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20"/>
            <p:cNvSpPr/>
            <p:nvPr/>
          </p:nvSpPr>
          <p:spPr>
            <a:xfrm>
              <a:off x="3263700" y="2686600"/>
              <a:ext cx="95275" cy="50450"/>
            </a:xfrm>
            <a:custGeom>
              <a:avLst/>
              <a:gdLst/>
              <a:ahLst/>
              <a:cxnLst/>
              <a:rect l="l" t="t" r="r" b="b"/>
              <a:pathLst>
                <a:path w="3811" h="2018" extrusionOk="0">
                  <a:moveTo>
                    <a:pt x="1" y="0"/>
                  </a:moveTo>
                  <a:cubicBezTo>
                    <a:pt x="673" y="1121"/>
                    <a:pt x="2466" y="1345"/>
                    <a:pt x="3811" y="2017"/>
                  </a:cubicBezTo>
                  <a:cubicBezTo>
                    <a:pt x="2466" y="1121"/>
                    <a:pt x="1345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20"/>
            <p:cNvSpPr/>
            <p:nvPr/>
          </p:nvSpPr>
          <p:spPr>
            <a:xfrm>
              <a:off x="3910850" y="2717425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448" y="0"/>
                  </a:moveTo>
                  <a:cubicBezTo>
                    <a:pt x="224" y="0"/>
                    <a:pt x="0" y="112"/>
                    <a:pt x="112" y="336"/>
                  </a:cubicBezTo>
                  <a:lnTo>
                    <a:pt x="785" y="336"/>
                  </a:lnTo>
                  <a:cubicBezTo>
                    <a:pt x="897" y="112"/>
                    <a:pt x="672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20"/>
            <p:cNvSpPr/>
            <p:nvPr/>
          </p:nvSpPr>
          <p:spPr>
            <a:xfrm>
              <a:off x="3824000" y="2737025"/>
              <a:ext cx="15175" cy="7950"/>
            </a:xfrm>
            <a:custGeom>
              <a:avLst/>
              <a:gdLst/>
              <a:ahLst/>
              <a:cxnLst/>
              <a:rect l="l" t="t" r="r" b="b"/>
              <a:pathLst>
                <a:path w="607" h="318" extrusionOk="0">
                  <a:moveTo>
                    <a:pt x="449" y="0"/>
                  </a:moveTo>
                  <a:cubicBezTo>
                    <a:pt x="224" y="0"/>
                    <a:pt x="0" y="0"/>
                    <a:pt x="224" y="225"/>
                  </a:cubicBezTo>
                  <a:cubicBezTo>
                    <a:pt x="224" y="290"/>
                    <a:pt x="263" y="317"/>
                    <a:pt x="312" y="317"/>
                  </a:cubicBezTo>
                  <a:cubicBezTo>
                    <a:pt x="429" y="317"/>
                    <a:pt x="607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20"/>
            <p:cNvSpPr/>
            <p:nvPr/>
          </p:nvSpPr>
          <p:spPr>
            <a:xfrm>
              <a:off x="3734350" y="2763850"/>
              <a:ext cx="7750" cy="5150"/>
            </a:xfrm>
            <a:custGeom>
              <a:avLst/>
              <a:gdLst/>
              <a:ahLst/>
              <a:cxnLst/>
              <a:rect l="l" t="t" r="r" b="b"/>
              <a:pathLst>
                <a:path w="310" h="206" extrusionOk="0">
                  <a:moveTo>
                    <a:pt x="99" y="1"/>
                  </a:moveTo>
                  <a:cubicBezTo>
                    <a:pt x="68" y="1"/>
                    <a:pt x="34" y="14"/>
                    <a:pt x="0" y="48"/>
                  </a:cubicBezTo>
                  <a:cubicBezTo>
                    <a:pt x="118" y="165"/>
                    <a:pt x="189" y="206"/>
                    <a:pt x="226" y="206"/>
                  </a:cubicBezTo>
                  <a:cubicBezTo>
                    <a:pt x="310" y="206"/>
                    <a:pt x="222" y="1"/>
                    <a:pt x="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20"/>
            <p:cNvSpPr/>
            <p:nvPr/>
          </p:nvSpPr>
          <p:spPr>
            <a:xfrm>
              <a:off x="3443000" y="2776250"/>
              <a:ext cx="61650" cy="33650"/>
            </a:xfrm>
            <a:custGeom>
              <a:avLst/>
              <a:gdLst/>
              <a:ahLst/>
              <a:cxnLst/>
              <a:rect l="l" t="t" r="r" b="b"/>
              <a:pathLst>
                <a:path w="2466" h="1346" extrusionOk="0">
                  <a:moveTo>
                    <a:pt x="0" y="0"/>
                  </a:moveTo>
                  <a:lnTo>
                    <a:pt x="0" y="0"/>
                  </a:lnTo>
                  <a:cubicBezTo>
                    <a:pt x="673" y="897"/>
                    <a:pt x="1569" y="1345"/>
                    <a:pt x="2466" y="1345"/>
                  </a:cubicBezTo>
                  <a:cubicBezTo>
                    <a:pt x="1793" y="897"/>
                    <a:pt x="897" y="449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20"/>
            <p:cNvSpPr/>
            <p:nvPr/>
          </p:nvSpPr>
          <p:spPr>
            <a:xfrm>
              <a:off x="4938975" y="2781850"/>
              <a:ext cx="16850" cy="16825"/>
            </a:xfrm>
            <a:custGeom>
              <a:avLst/>
              <a:gdLst/>
              <a:ahLst/>
              <a:cxnLst/>
              <a:rect l="l" t="t" r="r" b="b"/>
              <a:pathLst>
                <a:path w="674" h="673" extrusionOk="0">
                  <a:moveTo>
                    <a:pt x="673" y="0"/>
                  </a:moveTo>
                  <a:cubicBezTo>
                    <a:pt x="1" y="225"/>
                    <a:pt x="1" y="673"/>
                    <a:pt x="673" y="673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20"/>
            <p:cNvSpPr/>
            <p:nvPr/>
          </p:nvSpPr>
          <p:spPr>
            <a:xfrm>
              <a:off x="2972350" y="2793050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0" y="1"/>
                  </a:moveTo>
                  <a:lnTo>
                    <a:pt x="0" y="1"/>
                  </a:lnTo>
                  <a:cubicBezTo>
                    <a:pt x="225" y="449"/>
                    <a:pt x="673" y="897"/>
                    <a:pt x="1345" y="1345"/>
                  </a:cubicBezTo>
                  <a:cubicBezTo>
                    <a:pt x="897" y="897"/>
                    <a:pt x="673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20"/>
            <p:cNvSpPr/>
            <p:nvPr/>
          </p:nvSpPr>
          <p:spPr>
            <a:xfrm>
              <a:off x="5174300" y="27986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20"/>
            <p:cNvSpPr/>
            <p:nvPr/>
          </p:nvSpPr>
          <p:spPr>
            <a:xfrm>
              <a:off x="3011575" y="2822900"/>
              <a:ext cx="28025" cy="15000"/>
            </a:xfrm>
            <a:custGeom>
              <a:avLst/>
              <a:gdLst/>
              <a:ahLst/>
              <a:cxnLst/>
              <a:rect l="l" t="t" r="r" b="b"/>
              <a:pathLst>
                <a:path w="1121" h="600" extrusionOk="0">
                  <a:moveTo>
                    <a:pt x="350" y="1"/>
                  </a:moveTo>
                  <a:cubicBezTo>
                    <a:pt x="229" y="1"/>
                    <a:pt x="108" y="44"/>
                    <a:pt x="0" y="151"/>
                  </a:cubicBezTo>
                  <a:cubicBezTo>
                    <a:pt x="0" y="600"/>
                    <a:pt x="224" y="600"/>
                    <a:pt x="1121" y="600"/>
                  </a:cubicBezTo>
                  <a:cubicBezTo>
                    <a:pt x="1121" y="429"/>
                    <a:pt x="733" y="1"/>
                    <a:pt x="3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20"/>
            <p:cNvSpPr/>
            <p:nvPr/>
          </p:nvSpPr>
          <p:spPr>
            <a:xfrm>
              <a:off x="3555050" y="2837875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1" y="1"/>
                  </a:moveTo>
                  <a:cubicBezTo>
                    <a:pt x="1" y="225"/>
                    <a:pt x="225" y="449"/>
                    <a:pt x="897" y="449"/>
                  </a:cubicBezTo>
                  <a:cubicBezTo>
                    <a:pt x="897" y="1"/>
                    <a:pt x="225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20"/>
            <p:cNvSpPr/>
            <p:nvPr/>
          </p:nvSpPr>
          <p:spPr>
            <a:xfrm>
              <a:off x="3011575" y="283787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0" y="1"/>
                  </a:moveTo>
                  <a:cubicBezTo>
                    <a:pt x="0" y="449"/>
                    <a:pt x="448" y="449"/>
                    <a:pt x="224" y="673"/>
                  </a:cubicBezTo>
                  <a:cubicBezTo>
                    <a:pt x="1121" y="673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20"/>
            <p:cNvSpPr/>
            <p:nvPr/>
          </p:nvSpPr>
          <p:spPr>
            <a:xfrm>
              <a:off x="6462975" y="28490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20"/>
            <p:cNvSpPr/>
            <p:nvPr/>
          </p:nvSpPr>
          <p:spPr>
            <a:xfrm>
              <a:off x="6552625" y="285467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449" y="1"/>
                  </a:moveTo>
                  <a:cubicBezTo>
                    <a:pt x="225" y="1"/>
                    <a:pt x="1" y="225"/>
                    <a:pt x="1" y="449"/>
                  </a:cubicBezTo>
                  <a:cubicBezTo>
                    <a:pt x="225" y="449"/>
                    <a:pt x="449" y="44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20"/>
            <p:cNvSpPr/>
            <p:nvPr/>
          </p:nvSpPr>
          <p:spPr>
            <a:xfrm>
              <a:off x="3022775" y="28603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20"/>
            <p:cNvSpPr/>
            <p:nvPr/>
          </p:nvSpPr>
          <p:spPr>
            <a:xfrm>
              <a:off x="6502200" y="28715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1" y="0"/>
                  </a:moveTo>
                  <a:lnTo>
                    <a:pt x="225" y="0"/>
                  </a:lnTo>
                  <a:cubicBezTo>
                    <a:pt x="2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20"/>
            <p:cNvSpPr/>
            <p:nvPr/>
          </p:nvSpPr>
          <p:spPr>
            <a:xfrm>
              <a:off x="3896825" y="2873875"/>
              <a:ext cx="9375" cy="6475"/>
            </a:xfrm>
            <a:custGeom>
              <a:avLst/>
              <a:gdLst/>
              <a:ahLst/>
              <a:cxnLst/>
              <a:rect l="l" t="t" r="r" b="b"/>
              <a:pathLst>
                <a:path w="375" h="259" extrusionOk="0">
                  <a:moveTo>
                    <a:pt x="225" y="0"/>
                  </a:moveTo>
                  <a:cubicBezTo>
                    <a:pt x="170" y="0"/>
                    <a:pt x="96" y="35"/>
                    <a:pt x="1" y="129"/>
                  </a:cubicBezTo>
                  <a:cubicBezTo>
                    <a:pt x="96" y="224"/>
                    <a:pt x="170" y="259"/>
                    <a:pt x="225" y="259"/>
                  </a:cubicBezTo>
                  <a:cubicBezTo>
                    <a:pt x="374" y="259"/>
                    <a:pt x="3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20"/>
            <p:cNvSpPr/>
            <p:nvPr/>
          </p:nvSpPr>
          <p:spPr>
            <a:xfrm>
              <a:off x="3644700" y="2881525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99" y="0"/>
                  </a:moveTo>
                  <a:cubicBezTo>
                    <a:pt x="68" y="0"/>
                    <a:pt x="34" y="14"/>
                    <a:pt x="1" y="48"/>
                  </a:cubicBezTo>
                  <a:cubicBezTo>
                    <a:pt x="118" y="165"/>
                    <a:pt x="189" y="205"/>
                    <a:pt x="226" y="205"/>
                  </a:cubicBezTo>
                  <a:cubicBezTo>
                    <a:pt x="310" y="205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20"/>
            <p:cNvSpPr/>
            <p:nvPr/>
          </p:nvSpPr>
          <p:spPr>
            <a:xfrm>
              <a:off x="3700725" y="29443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6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20"/>
            <p:cNvSpPr/>
            <p:nvPr/>
          </p:nvSpPr>
          <p:spPr>
            <a:xfrm>
              <a:off x="3790375" y="2952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20"/>
            <p:cNvSpPr/>
            <p:nvPr/>
          </p:nvSpPr>
          <p:spPr>
            <a:xfrm>
              <a:off x="3168450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182" y="0"/>
                  </a:moveTo>
                  <a:cubicBezTo>
                    <a:pt x="127" y="0"/>
                    <a:pt x="66" y="14"/>
                    <a:pt x="1" y="47"/>
                  </a:cubicBezTo>
                  <a:cubicBezTo>
                    <a:pt x="1" y="159"/>
                    <a:pt x="113" y="159"/>
                    <a:pt x="225" y="159"/>
                  </a:cubicBezTo>
                  <a:cubicBezTo>
                    <a:pt x="337" y="159"/>
                    <a:pt x="449" y="159"/>
                    <a:pt x="449" y="271"/>
                  </a:cubicBezTo>
                  <a:cubicBezTo>
                    <a:pt x="482" y="303"/>
                    <a:pt x="505" y="317"/>
                    <a:pt x="519" y="317"/>
                  </a:cubicBezTo>
                  <a:cubicBezTo>
                    <a:pt x="588" y="317"/>
                    <a:pt x="449" y="0"/>
                    <a:pt x="1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20"/>
            <p:cNvSpPr/>
            <p:nvPr/>
          </p:nvSpPr>
          <p:spPr>
            <a:xfrm>
              <a:off x="6715125" y="297680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3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20"/>
            <p:cNvSpPr/>
            <p:nvPr/>
          </p:nvSpPr>
          <p:spPr>
            <a:xfrm>
              <a:off x="876850" y="2983550"/>
              <a:ext cx="61650" cy="22450"/>
            </a:xfrm>
            <a:custGeom>
              <a:avLst/>
              <a:gdLst/>
              <a:ahLst/>
              <a:cxnLst/>
              <a:rect l="l" t="t" r="r" b="b"/>
              <a:pathLst>
                <a:path w="2466" h="898" extrusionOk="0">
                  <a:moveTo>
                    <a:pt x="0" y="1"/>
                  </a:moveTo>
                  <a:cubicBezTo>
                    <a:pt x="673" y="673"/>
                    <a:pt x="1569" y="897"/>
                    <a:pt x="2466" y="897"/>
                  </a:cubicBezTo>
                  <a:cubicBezTo>
                    <a:pt x="1793" y="449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20"/>
            <p:cNvSpPr/>
            <p:nvPr/>
          </p:nvSpPr>
          <p:spPr>
            <a:xfrm>
              <a:off x="4328250" y="2983550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" y="1"/>
                  </a:moveTo>
                  <a:cubicBezTo>
                    <a:pt x="1" y="1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20"/>
            <p:cNvSpPr/>
            <p:nvPr/>
          </p:nvSpPr>
          <p:spPr>
            <a:xfrm>
              <a:off x="3157250" y="29891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lnTo>
                    <a:pt x="449" y="449"/>
                  </a:lnTo>
                  <a:cubicBezTo>
                    <a:pt x="449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20"/>
            <p:cNvSpPr/>
            <p:nvPr/>
          </p:nvSpPr>
          <p:spPr>
            <a:xfrm>
              <a:off x="4597200" y="29978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7" y="0"/>
                  </a:moveTo>
                  <a:cubicBezTo>
                    <a:pt x="50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0"/>
                    <a:pt x="1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20"/>
            <p:cNvSpPr/>
            <p:nvPr/>
          </p:nvSpPr>
          <p:spPr>
            <a:xfrm>
              <a:off x="6709500" y="30148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673" y="317"/>
                    <a:pt x="449" y="93"/>
                  </a:cubicBezTo>
                  <a:cubicBezTo>
                    <a:pt x="449" y="28"/>
                    <a:pt x="411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20"/>
            <p:cNvSpPr/>
            <p:nvPr/>
          </p:nvSpPr>
          <p:spPr>
            <a:xfrm>
              <a:off x="5291975" y="30227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20"/>
            <p:cNvSpPr/>
            <p:nvPr/>
          </p:nvSpPr>
          <p:spPr>
            <a:xfrm>
              <a:off x="4916575" y="302837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673" y="1"/>
                  </a:moveTo>
                  <a:cubicBezTo>
                    <a:pt x="224" y="1"/>
                    <a:pt x="0" y="1"/>
                    <a:pt x="224" y="225"/>
                  </a:cubicBezTo>
                  <a:cubicBezTo>
                    <a:pt x="290" y="290"/>
                    <a:pt x="375" y="318"/>
                    <a:pt x="456" y="318"/>
                  </a:cubicBezTo>
                  <a:cubicBezTo>
                    <a:pt x="653" y="318"/>
                    <a:pt x="831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20"/>
            <p:cNvSpPr/>
            <p:nvPr/>
          </p:nvSpPr>
          <p:spPr>
            <a:xfrm>
              <a:off x="4916575" y="30395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00" y="100"/>
                    <a:pt x="233" y="100"/>
                  </a:cubicBezTo>
                  <a:cubicBezTo>
                    <a:pt x="299" y="100"/>
                    <a:pt x="374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20"/>
            <p:cNvSpPr/>
            <p:nvPr/>
          </p:nvSpPr>
          <p:spPr>
            <a:xfrm>
              <a:off x="5247150" y="3045175"/>
              <a:ext cx="15325" cy="13450"/>
            </a:xfrm>
            <a:custGeom>
              <a:avLst/>
              <a:gdLst/>
              <a:ahLst/>
              <a:cxnLst/>
              <a:rect l="l" t="t" r="r" b="b"/>
              <a:pathLst>
                <a:path w="613" h="538" extrusionOk="0">
                  <a:moveTo>
                    <a:pt x="448" y="1"/>
                  </a:moveTo>
                  <a:cubicBezTo>
                    <a:pt x="224" y="1"/>
                    <a:pt x="0" y="1"/>
                    <a:pt x="224" y="449"/>
                  </a:cubicBezTo>
                  <a:cubicBezTo>
                    <a:pt x="224" y="509"/>
                    <a:pt x="256" y="537"/>
                    <a:pt x="299" y="537"/>
                  </a:cubicBezTo>
                  <a:cubicBezTo>
                    <a:pt x="416" y="537"/>
                    <a:pt x="612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20"/>
            <p:cNvSpPr/>
            <p:nvPr/>
          </p:nvSpPr>
          <p:spPr>
            <a:xfrm>
              <a:off x="5286375" y="3050875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124" y="0"/>
                  </a:moveTo>
                  <a:cubicBezTo>
                    <a:pt x="96" y="0"/>
                    <a:pt x="54" y="58"/>
                    <a:pt x="0" y="221"/>
                  </a:cubicBezTo>
                  <a:cubicBezTo>
                    <a:pt x="39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20"/>
            <p:cNvSpPr/>
            <p:nvPr/>
          </p:nvSpPr>
          <p:spPr>
            <a:xfrm>
              <a:off x="3129225" y="3062625"/>
              <a:ext cx="28050" cy="9975"/>
            </a:xfrm>
            <a:custGeom>
              <a:avLst/>
              <a:gdLst/>
              <a:ahLst/>
              <a:cxnLst/>
              <a:rect l="l" t="t" r="r" b="b"/>
              <a:pathLst>
                <a:path w="1122" h="399" extrusionOk="0">
                  <a:moveTo>
                    <a:pt x="192" y="0"/>
                  </a:moveTo>
                  <a:cubicBezTo>
                    <a:pt x="75" y="0"/>
                    <a:pt x="1" y="50"/>
                    <a:pt x="1" y="199"/>
                  </a:cubicBezTo>
                  <a:cubicBezTo>
                    <a:pt x="150" y="199"/>
                    <a:pt x="399" y="399"/>
                    <a:pt x="681" y="399"/>
                  </a:cubicBezTo>
                  <a:cubicBezTo>
                    <a:pt x="822" y="399"/>
                    <a:pt x="972" y="349"/>
                    <a:pt x="1121" y="199"/>
                  </a:cubicBezTo>
                  <a:cubicBezTo>
                    <a:pt x="822" y="199"/>
                    <a:pt x="424" y="0"/>
                    <a:pt x="1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20"/>
            <p:cNvSpPr/>
            <p:nvPr/>
          </p:nvSpPr>
          <p:spPr>
            <a:xfrm>
              <a:off x="3213275" y="3067600"/>
              <a:ext cx="33650" cy="16825"/>
            </a:xfrm>
            <a:custGeom>
              <a:avLst/>
              <a:gdLst/>
              <a:ahLst/>
              <a:cxnLst/>
              <a:rect l="l" t="t" r="r" b="b"/>
              <a:pathLst>
                <a:path w="1346" h="673" extrusionOk="0">
                  <a:moveTo>
                    <a:pt x="449" y="0"/>
                  </a:moveTo>
                  <a:cubicBezTo>
                    <a:pt x="0" y="224"/>
                    <a:pt x="897" y="673"/>
                    <a:pt x="1345" y="673"/>
                  </a:cubicBezTo>
                  <a:cubicBezTo>
                    <a:pt x="1121" y="224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20"/>
            <p:cNvSpPr/>
            <p:nvPr/>
          </p:nvSpPr>
          <p:spPr>
            <a:xfrm>
              <a:off x="3975275" y="3079425"/>
              <a:ext cx="22425" cy="6625"/>
            </a:xfrm>
            <a:custGeom>
              <a:avLst/>
              <a:gdLst/>
              <a:ahLst/>
              <a:cxnLst/>
              <a:rect l="l" t="t" r="r" b="b"/>
              <a:pathLst>
                <a:path w="897" h="265" extrusionOk="0">
                  <a:moveTo>
                    <a:pt x="133" y="1"/>
                  </a:moveTo>
                  <a:cubicBezTo>
                    <a:pt x="50" y="1"/>
                    <a:pt x="0" y="50"/>
                    <a:pt x="0" y="200"/>
                  </a:cubicBezTo>
                  <a:cubicBezTo>
                    <a:pt x="48" y="152"/>
                    <a:pt x="105" y="135"/>
                    <a:pt x="168" y="135"/>
                  </a:cubicBezTo>
                  <a:cubicBezTo>
                    <a:pt x="341" y="135"/>
                    <a:pt x="557" y="264"/>
                    <a:pt x="729" y="264"/>
                  </a:cubicBezTo>
                  <a:cubicBezTo>
                    <a:pt x="792" y="264"/>
                    <a:pt x="850" y="247"/>
                    <a:pt x="897" y="200"/>
                  </a:cubicBezTo>
                  <a:cubicBezTo>
                    <a:pt x="598" y="200"/>
                    <a:pt x="299" y="1"/>
                    <a:pt x="1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20"/>
            <p:cNvSpPr/>
            <p:nvPr/>
          </p:nvSpPr>
          <p:spPr>
            <a:xfrm>
              <a:off x="4905375" y="312675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16" y="0"/>
                  </a:moveTo>
                  <a:cubicBezTo>
                    <a:pt x="50" y="0"/>
                    <a:pt x="0" y="25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0"/>
                    <a:pt x="11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20"/>
            <p:cNvSpPr/>
            <p:nvPr/>
          </p:nvSpPr>
          <p:spPr>
            <a:xfrm>
              <a:off x="4866150" y="3134825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673" y="1"/>
                  </a:moveTo>
                  <a:cubicBezTo>
                    <a:pt x="224" y="1"/>
                    <a:pt x="0" y="1"/>
                    <a:pt x="0" y="225"/>
                  </a:cubicBezTo>
                  <a:cubicBezTo>
                    <a:pt x="66" y="291"/>
                    <a:pt x="151" y="318"/>
                    <a:pt x="238" y="318"/>
                  </a:cubicBezTo>
                  <a:cubicBezTo>
                    <a:pt x="448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20"/>
            <p:cNvSpPr/>
            <p:nvPr/>
          </p:nvSpPr>
          <p:spPr>
            <a:xfrm>
              <a:off x="2884350" y="3154925"/>
              <a:ext cx="19150" cy="10275"/>
            </a:xfrm>
            <a:custGeom>
              <a:avLst/>
              <a:gdLst/>
              <a:ahLst/>
              <a:cxnLst/>
              <a:rect l="l" t="t" r="r" b="b"/>
              <a:pathLst>
                <a:path w="766" h="411" extrusionOk="0">
                  <a:moveTo>
                    <a:pt x="489" y="0"/>
                  </a:moveTo>
                  <a:cubicBezTo>
                    <a:pt x="402" y="0"/>
                    <a:pt x="290" y="28"/>
                    <a:pt x="159" y="93"/>
                  </a:cubicBezTo>
                  <a:cubicBezTo>
                    <a:pt x="0" y="252"/>
                    <a:pt x="66" y="410"/>
                    <a:pt x="276" y="410"/>
                  </a:cubicBezTo>
                  <a:cubicBezTo>
                    <a:pt x="364" y="410"/>
                    <a:pt x="476" y="383"/>
                    <a:pt x="607" y="317"/>
                  </a:cubicBezTo>
                  <a:cubicBezTo>
                    <a:pt x="765" y="159"/>
                    <a:pt x="700" y="0"/>
                    <a:pt x="48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20"/>
            <p:cNvSpPr/>
            <p:nvPr/>
          </p:nvSpPr>
          <p:spPr>
            <a:xfrm>
              <a:off x="2933125" y="31740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1" y="1"/>
                  </a:moveTo>
                  <a:cubicBezTo>
                    <a:pt x="225" y="449"/>
                    <a:pt x="1" y="673"/>
                    <a:pt x="673" y="897"/>
                  </a:cubicBezTo>
                  <a:cubicBezTo>
                    <a:pt x="897" y="897"/>
                    <a:pt x="449" y="225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20"/>
            <p:cNvSpPr/>
            <p:nvPr/>
          </p:nvSpPr>
          <p:spPr>
            <a:xfrm>
              <a:off x="453557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8" y="0"/>
                  </a:moveTo>
                  <a:cubicBezTo>
                    <a:pt x="25" y="0"/>
                    <a:pt x="0" y="25"/>
                    <a:pt x="0" y="100"/>
                  </a:cubicBezTo>
                  <a:lnTo>
                    <a:pt x="224" y="100"/>
                  </a:lnTo>
                  <a:cubicBezTo>
                    <a:pt x="224" y="100"/>
                    <a:pt x="125" y="0"/>
                    <a:pt x="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20"/>
            <p:cNvSpPr/>
            <p:nvPr/>
          </p:nvSpPr>
          <p:spPr>
            <a:xfrm>
              <a:off x="4843725" y="31827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20"/>
            <p:cNvSpPr/>
            <p:nvPr/>
          </p:nvSpPr>
          <p:spPr>
            <a:xfrm>
              <a:off x="5280750" y="3228900"/>
              <a:ext cx="7775" cy="5150"/>
            </a:xfrm>
            <a:custGeom>
              <a:avLst/>
              <a:gdLst/>
              <a:ahLst/>
              <a:cxnLst/>
              <a:rect l="l" t="t" r="r" b="b"/>
              <a:pathLst>
                <a:path w="311" h="206" extrusionOk="0">
                  <a:moveTo>
                    <a:pt x="100" y="1"/>
                  </a:moveTo>
                  <a:cubicBezTo>
                    <a:pt x="68" y="1"/>
                    <a:pt x="35" y="14"/>
                    <a:pt x="1" y="48"/>
                  </a:cubicBezTo>
                  <a:cubicBezTo>
                    <a:pt x="118" y="165"/>
                    <a:pt x="189" y="206"/>
                    <a:pt x="227" y="206"/>
                  </a:cubicBezTo>
                  <a:cubicBezTo>
                    <a:pt x="310" y="206"/>
                    <a:pt x="223" y="1"/>
                    <a:pt x="1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20"/>
            <p:cNvSpPr/>
            <p:nvPr/>
          </p:nvSpPr>
          <p:spPr>
            <a:xfrm>
              <a:off x="3566250" y="3241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20"/>
            <p:cNvSpPr/>
            <p:nvPr/>
          </p:nvSpPr>
          <p:spPr>
            <a:xfrm>
              <a:off x="4373075" y="3243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20"/>
            <p:cNvSpPr/>
            <p:nvPr/>
          </p:nvSpPr>
          <p:spPr>
            <a:xfrm>
              <a:off x="3504625" y="3258100"/>
              <a:ext cx="34975" cy="12750"/>
            </a:xfrm>
            <a:custGeom>
              <a:avLst/>
              <a:gdLst/>
              <a:ahLst/>
              <a:cxnLst/>
              <a:rect l="l" t="t" r="r" b="b"/>
              <a:pathLst>
                <a:path w="1399" h="510" extrusionOk="0">
                  <a:moveTo>
                    <a:pt x="673" y="0"/>
                  </a:moveTo>
                  <a:cubicBezTo>
                    <a:pt x="673" y="102"/>
                    <a:pt x="638" y="134"/>
                    <a:pt x="585" y="134"/>
                  </a:cubicBezTo>
                  <a:cubicBezTo>
                    <a:pt x="490" y="134"/>
                    <a:pt x="335" y="31"/>
                    <a:pt x="208" y="31"/>
                  </a:cubicBezTo>
                  <a:cubicBezTo>
                    <a:pt x="92" y="31"/>
                    <a:pt x="1" y="117"/>
                    <a:pt x="1" y="449"/>
                  </a:cubicBezTo>
                  <a:cubicBezTo>
                    <a:pt x="43" y="491"/>
                    <a:pt x="127" y="510"/>
                    <a:pt x="228" y="510"/>
                  </a:cubicBezTo>
                  <a:cubicBezTo>
                    <a:pt x="657" y="510"/>
                    <a:pt x="1398" y="182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20"/>
            <p:cNvSpPr/>
            <p:nvPr/>
          </p:nvSpPr>
          <p:spPr>
            <a:xfrm>
              <a:off x="4339475" y="325950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20"/>
            <p:cNvSpPr/>
            <p:nvPr/>
          </p:nvSpPr>
          <p:spPr>
            <a:xfrm>
              <a:off x="4672075" y="326812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0"/>
                  </a:moveTo>
                  <a:cubicBezTo>
                    <a:pt x="248" y="0"/>
                    <a:pt x="211" y="14"/>
                    <a:pt x="143" y="48"/>
                  </a:cubicBezTo>
                  <a:cubicBezTo>
                    <a:pt x="26" y="165"/>
                    <a:pt x="1" y="205"/>
                    <a:pt x="19" y="205"/>
                  </a:cubicBezTo>
                  <a:cubicBezTo>
                    <a:pt x="61" y="205"/>
                    <a:pt x="325" y="0"/>
                    <a:pt x="26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20"/>
            <p:cNvSpPr/>
            <p:nvPr/>
          </p:nvSpPr>
          <p:spPr>
            <a:xfrm>
              <a:off x="4720475" y="3266800"/>
              <a:ext cx="11225" cy="5025"/>
            </a:xfrm>
            <a:custGeom>
              <a:avLst/>
              <a:gdLst/>
              <a:ahLst/>
              <a:cxnLst/>
              <a:rect l="l" t="t" r="r" b="b"/>
              <a:pathLst>
                <a:path w="449" h="2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cubicBezTo>
                    <a:pt x="0" y="175"/>
                    <a:pt x="50" y="200"/>
                    <a:pt x="116" y="200"/>
                  </a:cubicBezTo>
                  <a:cubicBezTo>
                    <a:pt x="249" y="200"/>
                    <a:pt x="448" y="101"/>
                    <a:pt x="448" y="101"/>
                  </a:cubicBez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20"/>
            <p:cNvSpPr/>
            <p:nvPr/>
          </p:nvSpPr>
          <p:spPr>
            <a:xfrm>
              <a:off x="4059325" y="3274900"/>
              <a:ext cx="15325" cy="13425"/>
            </a:xfrm>
            <a:custGeom>
              <a:avLst/>
              <a:gdLst/>
              <a:ahLst/>
              <a:cxnLst/>
              <a:rect l="l" t="t" r="r" b="b"/>
              <a:pathLst>
                <a:path w="613" h="537" extrusionOk="0">
                  <a:moveTo>
                    <a:pt x="448" y="1"/>
                  </a:moveTo>
                  <a:cubicBezTo>
                    <a:pt x="0" y="1"/>
                    <a:pt x="0" y="1"/>
                    <a:pt x="0" y="449"/>
                  </a:cubicBezTo>
                  <a:cubicBezTo>
                    <a:pt x="60" y="509"/>
                    <a:pt x="136" y="537"/>
                    <a:pt x="211" y="537"/>
                  </a:cubicBezTo>
                  <a:cubicBezTo>
                    <a:pt x="416" y="537"/>
                    <a:pt x="613" y="329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20"/>
            <p:cNvSpPr/>
            <p:nvPr/>
          </p:nvSpPr>
          <p:spPr>
            <a:xfrm>
              <a:off x="4742875" y="32772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20"/>
            <p:cNvSpPr/>
            <p:nvPr/>
          </p:nvSpPr>
          <p:spPr>
            <a:xfrm>
              <a:off x="6485400" y="3302925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224" y="0"/>
                  </a:moveTo>
                  <a:cubicBezTo>
                    <a:pt x="0" y="0"/>
                    <a:pt x="673" y="224"/>
                    <a:pt x="897" y="224"/>
                  </a:cubicBezTo>
                  <a:cubicBezTo>
                    <a:pt x="897" y="0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20"/>
            <p:cNvSpPr/>
            <p:nvPr/>
          </p:nvSpPr>
          <p:spPr>
            <a:xfrm>
              <a:off x="2697800" y="330527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5" y="36"/>
                    <a:pt x="1" y="130"/>
                  </a:cubicBezTo>
                  <a:cubicBezTo>
                    <a:pt x="95" y="225"/>
                    <a:pt x="170" y="260"/>
                    <a:pt x="225" y="260"/>
                  </a:cubicBezTo>
                  <a:cubicBezTo>
                    <a:pt x="374" y="260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20"/>
            <p:cNvSpPr/>
            <p:nvPr/>
          </p:nvSpPr>
          <p:spPr>
            <a:xfrm>
              <a:off x="3409375" y="3302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673" y="0"/>
                  </a:moveTo>
                  <a:lnTo>
                    <a:pt x="673" y="0"/>
                  </a:lnTo>
                  <a:cubicBezTo>
                    <a:pt x="449" y="224"/>
                    <a:pt x="1" y="0"/>
                    <a:pt x="1" y="449"/>
                  </a:cubicBezTo>
                  <a:cubicBezTo>
                    <a:pt x="449" y="449"/>
                    <a:pt x="673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20"/>
            <p:cNvSpPr/>
            <p:nvPr/>
          </p:nvSpPr>
          <p:spPr>
            <a:xfrm>
              <a:off x="4655175" y="3302925"/>
              <a:ext cx="9275" cy="12750"/>
            </a:xfrm>
            <a:custGeom>
              <a:avLst/>
              <a:gdLst/>
              <a:ahLst/>
              <a:cxnLst/>
              <a:rect l="l" t="t" r="r" b="b"/>
              <a:pathLst>
                <a:path w="371" h="510" extrusionOk="0">
                  <a:moveTo>
                    <a:pt x="147" y="0"/>
                  </a:moveTo>
                  <a:cubicBezTo>
                    <a:pt x="147" y="182"/>
                    <a:pt x="0" y="510"/>
                    <a:pt x="181" y="510"/>
                  </a:cubicBezTo>
                  <a:cubicBezTo>
                    <a:pt x="224" y="510"/>
                    <a:pt x="285" y="491"/>
                    <a:pt x="371" y="449"/>
                  </a:cubicBezTo>
                  <a:cubicBezTo>
                    <a:pt x="371" y="224"/>
                    <a:pt x="371" y="0"/>
                    <a:pt x="1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20"/>
            <p:cNvSpPr/>
            <p:nvPr/>
          </p:nvSpPr>
          <p:spPr>
            <a:xfrm>
              <a:off x="6519000" y="33085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449" y="0"/>
                  </a:moveTo>
                  <a:cubicBezTo>
                    <a:pt x="449" y="0"/>
                    <a:pt x="1" y="0"/>
                    <a:pt x="1" y="225"/>
                  </a:cubicBezTo>
                  <a:cubicBezTo>
                    <a:pt x="1" y="225"/>
                    <a:pt x="449" y="22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20"/>
            <p:cNvSpPr/>
            <p:nvPr/>
          </p:nvSpPr>
          <p:spPr>
            <a:xfrm>
              <a:off x="6552625" y="3314125"/>
              <a:ext cx="25" cy="28050"/>
            </a:xfrm>
            <a:custGeom>
              <a:avLst/>
              <a:gdLst/>
              <a:ahLst/>
              <a:cxnLst/>
              <a:rect l="l" t="t" r="r" b="b"/>
              <a:pathLst>
                <a:path w="1" h="1122" extrusionOk="0">
                  <a:moveTo>
                    <a:pt x="1" y="673"/>
                  </a:moveTo>
                  <a:cubicBezTo>
                    <a:pt x="1" y="1121"/>
                    <a:pt x="1" y="1"/>
                    <a:pt x="1" y="67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20"/>
            <p:cNvSpPr/>
            <p:nvPr/>
          </p:nvSpPr>
          <p:spPr>
            <a:xfrm>
              <a:off x="6576375" y="3327000"/>
              <a:ext cx="15500" cy="5125"/>
            </a:xfrm>
            <a:custGeom>
              <a:avLst/>
              <a:gdLst/>
              <a:ahLst/>
              <a:cxnLst/>
              <a:rect l="l" t="t" r="r" b="b"/>
              <a:pathLst>
                <a:path w="620" h="205" extrusionOk="0">
                  <a:moveTo>
                    <a:pt x="168" y="0"/>
                  </a:moveTo>
                  <a:cubicBezTo>
                    <a:pt x="0" y="0"/>
                    <a:pt x="176" y="205"/>
                    <a:pt x="422" y="205"/>
                  </a:cubicBezTo>
                  <a:cubicBezTo>
                    <a:pt x="485" y="205"/>
                    <a:pt x="552" y="192"/>
                    <a:pt x="619" y="158"/>
                  </a:cubicBezTo>
                  <a:cubicBezTo>
                    <a:pt x="385" y="41"/>
                    <a:pt x="242" y="0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20"/>
            <p:cNvSpPr/>
            <p:nvPr/>
          </p:nvSpPr>
          <p:spPr>
            <a:xfrm>
              <a:off x="2905125" y="3330925"/>
              <a:ext cx="22425" cy="2525"/>
            </a:xfrm>
            <a:custGeom>
              <a:avLst/>
              <a:gdLst/>
              <a:ahLst/>
              <a:cxnLst/>
              <a:rect l="l" t="t" r="r" b="b"/>
              <a:pathLst>
                <a:path w="897" h="101" extrusionOk="0">
                  <a:moveTo>
                    <a:pt x="0" y="1"/>
                  </a:moveTo>
                  <a:cubicBezTo>
                    <a:pt x="0" y="1"/>
                    <a:pt x="299" y="100"/>
                    <a:pt x="564" y="100"/>
                  </a:cubicBezTo>
                  <a:cubicBezTo>
                    <a:pt x="697" y="100"/>
                    <a:pt x="822" y="76"/>
                    <a:pt x="8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20"/>
            <p:cNvSpPr/>
            <p:nvPr/>
          </p:nvSpPr>
          <p:spPr>
            <a:xfrm>
              <a:off x="4305850" y="33310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0" y="221"/>
                  </a:cubicBezTo>
                  <a:cubicBezTo>
                    <a:pt x="40" y="300"/>
                    <a:pt x="72" y="330"/>
                    <a:pt x="98" y="330"/>
                  </a:cubicBezTo>
                  <a:cubicBezTo>
                    <a:pt x="182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20"/>
            <p:cNvSpPr/>
            <p:nvPr/>
          </p:nvSpPr>
          <p:spPr>
            <a:xfrm>
              <a:off x="6470750" y="333260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20"/>
            <p:cNvSpPr/>
            <p:nvPr/>
          </p:nvSpPr>
          <p:spPr>
            <a:xfrm>
              <a:off x="6614250" y="3337150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499" y="1"/>
                  </a:moveTo>
                  <a:cubicBezTo>
                    <a:pt x="325" y="1"/>
                    <a:pt x="150" y="51"/>
                    <a:pt x="1" y="200"/>
                  </a:cubicBezTo>
                  <a:cubicBezTo>
                    <a:pt x="102" y="166"/>
                    <a:pt x="193" y="153"/>
                    <a:pt x="276" y="153"/>
                  </a:cubicBezTo>
                  <a:cubicBezTo>
                    <a:pt x="601" y="153"/>
                    <a:pt x="806" y="358"/>
                    <a:pt x="1028" y="358"/>
                  </a:cubicBezTo>
                  <a:cubicBezTo>
                    <a:pt x="1126" y="358"/>
                    <a:pt x="1228" y="317"/>
                    <a:pt x="1346" y="200"/>
                  </a:cubicBezTo>
                  <a:cubicBezTo>
                    <a:pt x="1196" y="200"/>
                    <a:pt x="848" y="1"/>
                    <a:pt x="4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20"/>
            <p:cNvSpPr/>
            <p:nvPr/>
          </p:nvSpPr>
          <p:spPr>
            <a:xfrm>
              <a:off x="6660275" y="3344500"/>
              <a:ext cx="15650" cy="6500"/>
            </a:xfrm>
            <a:custGeom>
              <a:avLst/>
              <a:gdLst/>
              <a:ahLst/>
              <a:cxnLst/>
              <a:rect l="l" t="t" r="r" b="b"/>
              <a:pathLst>
                <a:path w="626" h="260" extrusionOk="0">
                  <a:moveTo>
                    <a:pt x="224" y="1"/>
                  </a:moveTo>
                  <a:cubicBezTo>
                    <a:pt x="0" y="1"/>
                    <a:pt x="130" y="260"/>
                    <a:pt x="354" y="260"/>
                  </a:cubicBezTo>
                  <a:cubicBezTo>
                    <a:pt x="436" y="260"/>
                    <a:pt x="530" y="225"/>
                    <a:pt x="625" y="130"/>
                  </a:cubicBezTo>
                  <a:cubicBezTo>
                    <a:pt x="436" y="35"/>
                    <a:pt x="306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20"/>
            <p:cNvSpPr/>
            <p:nvPr/>
          </p:nvSpPr>
          <p:spPr>
            <a:xfrm>
              <a:off x="3432850" y="3363025"/>
              <a:ext cx="15775" cy="12750"/>
            </a:xfrm>
            <a:custGeom>
              <a:avLst/>
              <a:gdLst/>
              <a:ahLst/>
              <a:cxnLst/>
              <a:rect l="l" t="t" r="r" b="b"/>
              <a:pathLst>
                <a:path w="631" h="510" extrusionOk="0">
                  <a:moveTo>
                    <a:pt x="365" y="0"/>
                  </a:moveTo>
                  <a:cubicBezTo>
                    <a:pt x="260" y="0"/>
                    <a:pt x="1" y="328"/>
                    <a:pt x="182" y="510"/>
                  </a:cubicBezTo>
                  <a:cubicBezTo>
                    <a:pt x="406" y="510"/>
                    <a:pt x="630" y="510"/>
                    <a:pt x="406" y="62"/>
                  </a:cubicBezTo>
                  <a:cubicBezTo>
                    <a:pt x="406" y="19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20"/>
            <p:cNvSpPr/>
            <p:nvPr/>
          </p:nvSpPr>
          <p:spPr>
            <a:xfrm>
              <a:off x="4328250" y="3375750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20"/>
            <p:cNvSpPr/>
            <p:nvPr/>
          </p:nvSpPr>
          <p:spPr>
            <a:xfrm>
              <a:off x="4361875" y="338422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98" y="1"/>
                  </a:moveTo>
                  <a:cubicBezTo>
                    <a:pt x="73" y="1"/>
                    <a:pt x="40" y="31"/>
                    <a:pt x="1" y="110"/>
                  </a:cubicBezTo>
                  <a:cubicBezTo>
                    <a:pt x="55" y="273"/>
                    <a:pt x="96" y="331"/>
                    <a:pt x="124" y="331"/>
                  </a:cubicBezTo>
                  <a:cubicBezTo>
                    <a:pt x="191" y="331"/>
                    <a:pt x="183" y="1"/>
                    <a:pt x="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20"/>
            <p:cNvSpPr/>
            <p:nvPr/>
          </p:nvSpPr>
          <p:spPr>
            <a:xfrm>
              <a:off x="1498775" y="33869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20"/>
            <p:cNvSpPr/>
            <p:nvPr/>
          </p:nvSpPr>
          <p:spPr>
            <a:xfrm>
              <a:off x="1504375" y="3392575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225" y="0"/>
                  </a:moveTo>
                  <a:cubicBezTo>
                    <a:pt x="1" y="448"/>
                    <a:pt x="225" y="448"/>
                    <a:pt x="897" y="672"/>
                  </a:cubicBezTo>
                  <a:cubicBezTo>
                    <a:pt x="1121" y="0"/>
                    <a:pt x="1121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20"/>
            <p:cNvSpPr/>
            <p:nvPr/>
          </p:nvSpPr>
          <p:spPr>
            <a:xfrm>
              <a:off x="1532400" y="339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lnTo>
                    <a:pt x="448" y="448"/>
                  </a:lnTo>
                  <a:cubicBezTo>
                    <a:pt x="448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20"/>
            <p:cNvSpPr/>
            <p:nvPr/>
          </p:nvSpPr>
          <p:spPr>
            <a:xfrm>
              <a:off x="3824000" y="33949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6"/>
                    <a:pt x="0" y="130"/>
                  </a:cubicBezTo>
                  <a:cubicBezTo>
                    <a:pt x="48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20"/>
            <p:cNvSpPr/>
            <p:nvPr/>
          </p:nvSpPr>
          <p:spPr>
            <a:xfrm>
              <a:off x="1549200" y="3402200"/>
              <a:ext cx="15725" cy="7200"/>
            </a:xfrm>
            <a:custGeom>
              <a:avLst/>
              <a:gdLst/>
              <a:ahLst/>
              <a:cxnLst/>
              <a:rect l="l" t="t" r="r" b="b"/>
              <a:pathLst>
                <a:path w="629" h="288" extrusionOk="0">
                  <a:moveTo>
                    <a:pt x="69" y="1"/>
                  </a:moveTo>
                  <a:cubicBezTo>
                    <a:pt x="27" y="1"/>
                    <a:pt x="1" y="19"/>
                    <a:pt x="1" y="63"/>
                  </a:cubicBezTo>
                  <a:cubicBezTo>
                    <a:pt x="225" y="63"/>
                    <a:pt x="225" y="287"/>
                    <a:pt x="449" y="287"/>
                  </a:cubicBezTo>
                  <a:cubicBezTo>
                    <a:pt x="628" y="287"/>
                    <a:pt x="234" y="1"/>
                    <a:pt x="6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20"/>
            <p:cNvSpPr/>
            <p:nvPr/>
          </p:nvSpPr>
          <p:spPr>
            <a:xfrm>
              <a:off x="3465400" y="3411750"/>
              <a:ext cx="7850" cy="6475"/>
            </a:xfrm>
            <a:custGeom>
              <a:avLst/>
              <a:gdLst/>
              <a:ahLst/>
              <a:cxnLst/>
              <a:rect l="l" t="t" r="r" b="b"/>
              <a:pathLst>
                <a:path w="314" h="259" extrusionOk="0">
                  <a:moveTo>
                    <a:pt x="137" y="0"/>
                  </a:moveTo>
                  <a:cubicBezTo>
                    <a:pt x="95" y="0"/>
                    <a:pt x="48" y="35"/>
                    <a:pt x="1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9" y="0"/>
                    <a:pt x="1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20"/>
            <p:cNvSpPr/>
            <p:nvPr/>
          </p:nvSpPr>
          <p:spPr>
            <a:xfrm>
              <a:off x="3386975" y="341497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20"/>
            <p:cNvSpPr/>
            <p:nvPr/>
          </p:nvSpPr>
          <p:spPr>
            <a:xfrm>
              <a:off x="3482225" y="3416375"/>
              <a:ext cx="8425" cy="6725"/>
            </a:xfrm>
            <a:custGeom>
              <a:avLst/>
              <a:gdLst/>
              <a:ahLst/>
              <a:cxnLst/>
              <a:rect l="l" t="t" r="r" b="b"/>
              <a:pathLst>
                <a:path w="337" h="269" extrusionOk="0">
                  <a:moveTo>
                    <a:pt x="196" y="1"/>
                  </a:moveTo>
                  <a:cubicBezTo>
                    <a:pt x="112" y="1"/>
                    <a:pt x="0" y="57"/>
                    <a:pt x="0" y="169"/>
                  </a:cubicBezTo>
                  <a:cubicBezTo>
                    <a:pt x="150" y="169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9"/>
                  </a:cubicBezTo>
                  <a:cubicBezTo>
                    <a:pt x="336" y="57"/>
                    <a:pt x="280" y="1"/>
                    <a:pt x="1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20"/>
            <p:cNvSpPr/>
            <p:nvPr/>
          </p:nvSpPr>
          <p:spPr>
            <a:xfrm>
              <a:off x="1554800" y="3418100"/>
              <a:ext cx="20575" cy="6700"/>
            </a:xfrm>
            <a:custGeom>
              <a:avLst/>
              <a:gdLst/>
              <a:ahLst/>
              <a:cxnLst/>
              <a:rect l="l" t="t" r="r" b="b"/>
              <a:pathLst>
                <a:path w="823" h="268" extrusionOk="0">
                  <a:moveTo>
                    <a:pt x="225" y="0"/>
                  </a:moveTo>
                  <a:cubicBezTo>
                    <a:pt x="100" y="0"/>
                    <a:pt x="1" y="25"/>
                    <a:pt x="1" y="100"/>
                  </a:cubicBezTo>
                  <a:cubicBezTo>
                    <a:pt x="113" y="212"/>
                    <a:pt x="225" y="268"/>
                    <a:pt x="337" y="268"/>
                  </a:cubicBezTo>
                  <a:cubicBezTo>
                    <a:pt x="449" y="268"/>
                    <a:pt x="561" y="212"/>
                    <a:pt x="673" y="100"/>
                  </a:cubicBezTo>
                  <a:cubicBezTo>
                    <a:pt x="822" y="100"/>
                    <a:pt x="474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20"/>
            <p:cNvSpPr/>
            <p:nvPr/>
          </p:nvSpPr>
          <p:spPr>
            <a:xfrm>
              <a:off x="4922175" y="3448600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1345" y="0"/>
                  </a:moveTo>
                  <a:cubicBezTo>
                    <a:pt x="897" y="0"/>
                    <a:pt x="449" y="224"/>
                    <a:pt x="0" y="449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20"/>
            <p:cNvSpPr/>
            <p:nvPr/>
          </p:nvSpPr>
          <p:spPr>
            <a:xfrm>
              <a:off x="1577225" y="3437400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20"/>
            <p:cNvSpPr/>
            <p:nvPr/>
          </p:nvSpPr>
          <p:spPr>
            <a:xfrm>
              <a:off x="3370150" y="3448600"/>
              <a:ext cx="12800" cy="7200"/>
            </a:xfrm>
            <a:custGeom>
              <a:avLst/>
              <a:gdLst/>
              <a:ahLst/>
              <a:cxnLst/>
              <a:rect l="l" t="t" r="r" b="b"/>
              <a:pathLst>
                <a:path w="512" h="288" extrusionOk="0">
                  <a:moveTo>
                    <a:pt x="1" y="0"/>
                  </a:moveTo>
                  <a:cubicBezTo>
                    <a:pt x="1" y="218"/>
                    <a:pt x="212" y="224"/>
                    <a:pt x="430" y="224"/>
                  </a:cubicBezTo>
                  <a:lnTo>
                    <a:pt x="430" y="224"/>
                  </a:lnTo>
                  <a:cubicBezTo>
                    <a:pt x="321" y="140"/>
                    <a:pt x="126" y="0"/>
                    <a:pt x="1" y="0"/>
                  </a:cubicBezTo>
                  <a:close/>
                  <a:moveTo>
                    <a:pt x="430" y="224"/>
                  </a:moveTo>
                  <a:cubicBezTo>
                    <a:pt x="477" y="261"/>
                    <a:pt x="508" y="287"/>
                    <a:pt x="510" y="287"/>
                  </a:cubicBezTo>
                  <a:cubicBezTo>
                    <a:pt x="512" y="287"/>
                    <a:pt x="494" y="269"/>
                    <a:pt x="449" y="224"/>
                  </a:cubicBezTo>
                  <a:cubicBezTo>
                    <a:pt x="443" y="224"/>
                    <a:pt x="436" y="224"/>
                    <a:pt x="430" y="224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20"/>
            <p:cNvSpPr/>
            <p:nvPr/>
          </p:nvSpPr>
          <p:spPr>
            <a:xfrm>
              <a:off x="3241300" y="344782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20"/>
            <p:cNvSpPr/>
            <p:nvPr/>
          </p:nvSpPr>
          <p:spPr>
            <a:xfrm>
              <a:off x="3254225" y="3449400"/>
              <a:ext cx="15100" cy="10425"/>
            </a:xfrm>
            <a:custGeom>
              <a:avLst/>
              <a:gdLst/>
              <a:ahLst/>
              <a:cxnLst/>
              <a:rect l="l" t="t" r="r" b="b"/>
              <a:pathLst>
                <a:path w="604" h="417" extrusionOk="0">
                  <a:moveTo>
                    <a:pt x="284" y="1"/>
                  </a:moveTo>
                  <a:cubicBezTo>
                    <a:pt x="166" y="1"/>
                    <a:pt x="1" y="262"/>
                    <a:pt x="155" y="417"/>
                  </a:cubicBezTo>
                  <a:cubicBezTo>
                    <a:pt x="380" y="417"/>
                    <a:pt x="604" y="417"/>
                    <a:pt x="380" y="192"/>
                  </a:cubicBezTo>
                  <a:cubicBezTo>
                    <a:pt x="380" y="53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20"/>
            <p:cNvSpPr/>
            <p:nvPr/>
          </p:nvSpPr>
          <p:spPr>
            <a:xfrm>
              <a:off x="4882950" y="3470350"/>
              <a:ext cx="12250" cy="11875"/>
            </a:xfrm>
            <a:custGeom>
              <a:avLst/>
              <a:gdLst/>
              <a:ahLst/>
              <a:cxnLst/>
              <a:rect l="l" t="t" r="r" b="b"/>
              <a:pathLst>
                <a:path w="490" h="475" extrusionOk="0">
                  <a:moveTo>
                    <a:pt x="207" y="1"/>
                  </a:moveTo>
                  <a:cubicBezTo>
                    <a:pt x="139" y="1"/>
                    <a:pt x="62" y="68"/>
                    <a:pt x="1" y="251"/>
                  </a:cubicBezTo>
                  <a:cubicBezTo>
                    <a:pt x="225" y="251"/>
                    <a:pt x="1" y="251"/>
                    <a:pt x="1" y="475"/>
                  </a:cubicBezTo>
                  <a:cubicBezTo>
                    <a:pt x="490" y="475"/>
                    <a:pt x="386" y="1"/>
                    <a:pt x="20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20"/>
            <p:cNvSpPr/>
            <p:nvPr/>
          </p:nvSpPr>
          <p:spPr>
            <a:xfrm>
              <a:off x="5191125" y="3475450"/>
              <a:ext cx="14725" cy="7950"/>
            </a:xfrm>
            <a:custGeom>
              <a:avLst/>
              <a:gdLst/>
              <a:ahLst/>
              <a:cxnLst/>
              <a:rect l="l" t="t" r="r" b="b"/>
              <a:pathLst>
                <a:path w="589" h="318" extrusionOk="0">
                  <a:moveTo>
                    <a:pt x="252" y="0"/>
                  </a:moveTo>
                  <a:cubicBezTo>
                    <a:pt x="183" y="0"/>
                    <a:pt x="98" y="14"/>
                    <a:pt x="0" y="47"/>
                  </a:cubicBezTo>
                  <a:lnTo>
                    <a:pt x="0" y="271"/>
                  </a:lnTo>
                  <a:cubicBezTo>
                    <a:pt x="98" y="304"/>
                    <a:pt x="183" y="317"/>
                    <a:pt x="252" y="317"/>
                  </a:cubicBezTo>
                  <a:cubicBezTo>
                    <a:pt x="588" y="317"/>
                    <a:pt x="588" y="0"/>
                    <a:pt x="25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20"/>
            <p:cNvSpPr/>
            <p:nvPr/>
          </p:nvSpPr>
          <p:spPr>
            <a:xfrm>
              <a:off x="4176975" y="34822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449" y="0"/>
                  </a:moveTo>
                  <a:cubicBezTo>
                    <a:pt x="225" y="0"/>
                    <a:pt x="1" y="0"/>
                    <a:pt x="1" y="224"/>
                  </a:cubicBezTo>
                  <a:cubicBezTo>
                    <a:pt x="225" y="224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20"/>
            <p:cNvSpPr/>
            <p:nvPr/>
          </p:nvSpPr>
          <p:spPr>
            <a:xfrm>
              <a:off x="5202325" y="3489225"/>
              <a:ext cx="11225" cy="6700"/>
            </a:xfrm>
            <a:custGeom>
              <a:avLst/>
              <a:gdLst/>
              <a:ahLst/>
              <a:cxnLst/>
              <a:rect l="l" t="t" r="r" b="b"/>
              <a:pathLst>
                <a:path w="449" h="268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82" y="268"/>
                  </a:cubicBezTo>
                  <a:cubicBezTo>
                    <a:pt x="324" y="268"/>
                    <a:pt x="374" y="243"/>
                    <a:pt x="448" y="168"/>
                  </a:cubicBez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20"/>
            <p:cNvSpPr/>
            <p:nvPr/>
          </p:nvSpPr>
          <p:spPr>
            <a:xfrm>
              <a:off x="3332450" y="3493425"/>
              <a:ext cx="20925" cy="13425"/>
            </a:xfrm>
            <a:custGeom>
              <a:avLst/>
              <a:gdLst/>
              <a:ahLst/>
              <a:cxnLst/>
              <a:rect l="l" t="t" r="r" b="b"/>
              <a:pathLst>
                <a:path w="837" h="537" extrusionOk="0">
                  <a:moveTo>
                    <a:pt x="164" y="0"/>
                  </a:moveTo>
                  <a:cubicBezTo>
                    <a:pt x="0" y="328"/>
                    <a:pt x="76" y="536"/>
                    <a:pt x="392" y="536"/>
                  </a:cubicBezTo>
                  <a:cubicBezTo>
                    <a:pt x="508" y="536"/>
                    <a:pt x="656" y="509"/>
                    <a:pt x="836" y="448"/>
                  </a:cubicBezTo>
                  <a:cubicBezTo>
                    <a:pt x="836" y="224"/>
                    <a:pt x="612" y="0"/>
                    <a:pt x="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20"/>
            <p:cNvSpPr/>
            <p:nvPr/>
          </p:nvSpPr>
          <p:spPr>
            <a:xfrm>
              <a:off x="4815725" y="3494825"/>
              <a:ext cx="8425" cy="6700"/>
            </a:xfrm>
            <a:custGeom>
              <a:avLst/>
              <a:gdLst/>
              <a:ahLst/>
              <a:cxnLst/>
              <a:rect l="l" t="t" r="r" b="b"/>
              <a:pathLst>
                <a:path w="337" h="268" extrusionOk="0">
                  <a:moveTo>
                    <a:pt x="196" y="0"/>
                  </a:moveTo>
                  <a:cubicBezTo>
                    <a:pt x="112" y="0"/>
                    <a:pt x="0" y="56"/>
                    <a:pt x="0" y="168"/>
                  </a:cubicBezTo>
                  <a:cubicBezTo>
                    <a:pt x="150" y="168"/>
                    <a:pt x="199" y="268"/>
                    <a:pt x="216" y="268"/>
                  </a:cubicBezTo>
                  <a:cubicBezTo>
                    <a:pt x="224" y="268"/>
                    <a:pt x="224" y="243"/>
                    <a:pt x="224" y="168"/>
                  </a:cubicBezTo>
                  <a:cubicBezTo>
                    <a:pt x="336" y="56"/>
                    <a:pt x="280" y="0"/>
                    <a:pt x="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20"/>
            <p:cNvSpPr/>
            <p:nvPr/>
          </p:nvSpPr>
          <p:spPr>
            <a:xfrm>
              <a:off x="31740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20"/>
            <p:cNvSpPr/>
            <p:nvPr/>
          </p:nvSpPr>
          <p:spPr>
            <a:xfrm>
              <a:off x="4580400" y="3502125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0"/>
                  </a:cubicBezTo>
                  <a:lnTo>
                    <a:pt x="448" y="100"/>
                  </a:lnTo>
                  <a:cubicBezTo>
                    <a:pt x="448" y="100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20"/>
            <p:cNvSpPr/>
            <p:nvPr/>
          </p:nvSpPr>
          <p:spPr>
            <a:xfrm>
              <a:off x="4899750" y="34990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20"/>
            <p:cNvSpPr/>
            <p:nvPr/>
          </p:nvSpPr>
          <p:spPr>
            <a:xfrm>
              <a:off x="4766925" y="3515825"/>
              <a:ext cx="20800" cy="7950"/>
            </a:xfrm>
            <a:custGeom>
              <a:avLst/>
              <a:gdLst/>
              <a:ahLst/>
              <a:cxnLst/>
              <a:rect l="l" t="t" r="r" b="b"/>
              <a:pathLst>
                <a:path w="832" h="318" extrusionOk="0">
                  <a:moveTo>
                    <a:pt x="159" y="1"/>
                  </a:moveTo>
                  <a:cubicBezTo>
                    <a:pt x="1" y="159"/>
                    <a:pt x="290" y="318"/>
                    <a:pt x="474" y="318"/>
                  </a:cubicBezTo>
                  <a:cubicBezTo>
                    <a:pt x="550" y="318"/>
                    <a:pt x="607" y="290"/>
                    <a:pt x="607" y="225"/>
                  </a:cubicBezTo>
                  <a:cubicBezTo>
                    <a:pt x="832" y="1"/>
                    <a:pt x="607" y="1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20"/>
            <p:cNvSpPr/>
            <p:nvPr/>
          </p:nvSpPr>
          <p:spPr>
            <a:xfrm>
              <a:off x="4843725" y="35270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20"/>
            <p:cNvSpPr/>
            <p:nvPr/>
          </p:nvSpPr>
          <p:spPr>
            <a:xfrm>
              <a:off x="4727700" y="35247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376" y="0"/>
                  </a:moveTo>
                  <a:cubicBezTo>
                    <a:pt x="179" y="0"/>
                    <a:pt x="1" y="159"/>
                    <a:pt x="159" y="317"/>
                  </a:cubicBezTo>
                  <a:cubicBezTo>
                    <a:pt x="608" y="317"/>
                    <a:pt x="608" y="317"/>
                    <a:pt x="608" y="93"/>
                  </a:cubicBezTo>
                  <a:cubicBezTo>
                    <a:pt x="542" y="27"/>
                    <a:pt x="457" y="0"/>
                    <a:pt x="37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20"/>
            <p:cNvSpPr/>
            <p:nvPr/>
          </p:nvSpPr>
          <p:spPr>
            <a:xfrm>
              <a:off x="4720475" y="3538250"/>
              <a:ext cx="20275" cy="12750"/>
            </a:xfrm>
            <a:custGeom>
              <a:avLst/>
              <a:gdLst/>
              <a:ahLst/>
              <a:cxnLst/>
              <a:rect l="l" t="t" r="r" b="b"/>
              <a:pathLst>
                <a:path w="811" h="510" extrusionOk="0">
                  <a:moveTo>
                    <a:pt x="448" y="0"/>
                  </a:moveTo>
                  <a:cubicBezTo>
                    <a:pt x="448" y="224"/>
                    <a:pt x="0" y="224"/>
                    <a:pt x="0" y="448"/>
                  </a:cubicBezTo>
                  <a:cubicBezTo>
                    <a:pt x="43" y="491"/>
                    <a:pt x="102" y="509"/>
                    <a:pt x="167" y="509"/>
                  </a:cubicBezTo>
                  <a:cubicBezTo>
                    <a:pt x="440" y="509"/>
                    <a:pt x="811" y="181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20"/>
            <p:cNvSpPr/>
            <p:nvPr/>
          </p:nvSpPr>
          <p:spPr>
            <a:xfrm>
              <a:off x="4630825" y="354945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0" y="225"/>
                    <a:pt x="168" y="337"/>
                    <a:pt x="308" y="337"/>
                  </a:cubicBezTo>
                  <a:cubicBezTo>
                    <a:pt x="448" y="337"/>
                    <a:pt x="561" y="22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20"/>
            <p:cNvSpPr/>
            <p:nvPr/>
          </p:nvSpPr>
          <p:spPr>
            <a:xfrm>
              <a:off x="4800775" y="3560650"/>
              <a:ext cx="14975" cy="2525"/>
            </a:xfrm>
            <a:custGeom>
              <a:avLst/>
              <a:gdLst/>
              <a:ahLst/>
              <a:cxnLst/>
              <a:rect l="l" t="t" r="r" b="b"/>
              <a:pathLst>
                <a:path w="599" h="101" extrusionOk="0">
                  <a:moveTo>
                    <a:pt x="598" y="1"/>
                  </a:moveTo>
                  <a:cubicBezTo>
                    <a:pt x="0" y="1"/>
                    <a:pt x="100" y="100"/>
                    <a:pt x="299" y="100"/>
                  </a:cubicBezTo>
                  <a:cubicBezTo>
                    <a:pt x="399" y="100"/>
                    <a:pt x="523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20"/>
            <p:cNvSpPr/>
            <p:nvPr/>
          </p:nvSpPr>
          <p:spPr>
            <a:xfrm>
              <a:off x="4776500" y="3559875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5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20"/>
            <p:cNvSpPr/>
            <p:nvPr/>
          </p:nvSpPr>
          <p:spPr>
            <a:xfrm>
              <a:off x="4552375" y="35686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20"/>
            <p:cNvSpPr/>
            <p:nvPr/>
          </p:nvSpPr>
          <p:spPr>
            <a:xfrm>
              <a:off x="4754075" y="35749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59" y="0"/>
                  </a:moveTo>
                  <a:cubicBezTo>
                    <a:pt x="26" y="0"/>
                    <a:pt x="1" y="25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20"/>
            <p:cNvSpPr/>
            <p:nvPr/>
          </p:nvSpPr>
          <p:spPr>
            <a:xfrm>
              <a:off x="4563575" y="3591775"/>
              <a:ext cx="11250" cy="2525"/>
            </a:xfrm>
            <a:custGeom>
              <a:avLst/>
              <a:gdLst/>
              <a:ahLst/>
              <a:cxnLst/>
              <a:rect l="l" t="t" r="r" b="b"/>
              <a:pathLst>
                <a:path w="450" h="101" extrusionOk="0">
                  <a:moveTo>
                    <a:pt x="117" y="1"/>
                  </a:moveTo>
                  <a:cubicBezTo>
                    <a:pt x="51" y="1"/>
                    <a:pt x="1" y="26"/>
                    <a:pt x="1" y="100"/>
                  </a:cubicBezTo>
                  <a:lnTo>
                    <a:pt x="449" y="100"/>
                  </a:lnTo>
                  <a:cubicBezTo>
                    <a:pt x="449" y="100"/>
                    <a:pt x="250" y="1"/>
                    <a:pt x="1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20"/>
            <p:cNvSpPr/>
            <p:nvPr/>
          </p:nvSpPr>
          <p:spPr>
            <a:xfrm>
              <a:off x="4742875" y="35886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20"/>
            <p:cNvSpPr/>
            <p:nvPr/>
          </p:nvSpPr>
          <p:spPr>
            <a:xfrm>
              <a:off x="4681250" y="3605475"/>
              <a:ext cx="24300" cy="9975"/>
            </a:xfrm>
            <a:custGeom>
              <a:avLst/>
              <a:gdLst/>
              <a:ahLst/>
              <a:cxnLst/>
              <a:rect l="l" t="t" r="r" b="b"/>
              <a:pathLst>
                <a:path w="972" h="399" extrusionOk="0">
                  <a:moveTo>
                    <a:pt x="0" y="1"/>
                  </a:moveTo>
                  <a:cubicBezTo>
                    <a:pt x="0" y="1"/>
                    <a:pt x="498" y="399"/>
                    <a:pt x="764" y="399"/>
                  </a:cubicBezTo>
                  <a:cubicBezTo>
                    <a:pt x="897" y="399"/>
                    <a:pt x="971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20"/>
            <p:cNvSpPr/>
            <p:nvPr/>
          </p:nvSpPr>
          <p:spPr>
            <a:xfrm>
              <a:off x="4658825" y="36166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20"/>
            <p:cNvSpPr/>
            <p:nvPr/>
          </p:nvSpPr>
          <p:spPr>
            <a:xfrm>
              <a:off x="4675650" y="3614350"/>
              <a:ext cx="16825" cy="7950"/>
            </a:xfrm>
            <a:custGeom>
              <a:avLst/>
              <a:gdLst/>
              <a:ahLst/>
              <a:cxnLst/>
              <a:rect l="l" t="t" r="r" b="b"/>
              <a:pathLst>
                <a:path w="673" h="318" extrusionOk="0">
                  <a:moveTo>
                    <a:pt x="257" y="1"/>
                  </a:moveTo>
                  <a:cubicBezTo>
                    <a:pt x="112" y="1"/>
                    <a:pt x="0" y="159"/>
                    <a:pt x="0" y="318"/>
                  </a:cubicBezTo>
                  <a:cubicBezTo>
                    <a:pt x="448" y="318"/>
                    <a:pt x="673" y="318"/>
                    <a:pt x="448" y="94"/>
                  </a:cubicBezTo>
                  <a:cubicBezTo>
                    <a:pt x="383" y="28"/>
                    <a:pt x="317" y="1"/>
                    <a:pt x="2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20"/>
            <p:cNvSpPr/>
            <p:nvPr/>
          </p:nvSpPr>
          <p:spPr>
            <a:xfrm>
              <a:off x="4653225" y="3621350"/>
              <a:ext cx="4900" cy="7325"/>
            </a:xfrm>
            <a:custGeom>
              <a:avLst/>
              <a:gdLst/>
              <a:ahLst/>
              <a:cxnLst/>
              <a:rect l="l" t="t" r="r" b="b"/>
              <a:pathLst>
                <a:path w="196" h="293" extrusionOk="0">
                  <a:moveTo>
                    <a:pt x="70" y="1"/>
                  </a:moveTo>
                  <a:cubicBezTo>
                    <a:pt x="50" y="1"/>
                    <a:pt x="27" y="12"/>
                    <a:pt x="1" y="38"/>
                  </a:cubicBezTo>
                  <a:cubicBezTo>
                    <a:pt x="64" y="228"/>
                    <a:pt x="110" y="293"/>
                    <a:pt x="137" y="293"/>
                  </a:cubicBezTo>
                  <a:cubicBezTo>
                    <a:pt x="196" y="293"/>
                    <a:pt x="173" y="1"/>
                    <a:pt x="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20"/>
            <p:cNvSpPr/>
            <p:nvPr/>
          </p:nvSpPr>
          <p:spPr>
            <a:xfrm>
              <a:off x="4630825" y="3622275"/>
              <a:ext cx="5625" cy="7950"/>
            </a:xfrm>
            <a:custGeom>
              <a:avLst/>
              <a:gdLst/>
              <a:ahLst/>
              <a:cxnLst/>
              <a:rect l="l" t="t" r="r" b="b"/>
              <a:pathLst>
                <a:path w="225" h="318" extrusionOk="0">
                  <a:moveTo>
                    <a:pt x="224" y="1"/>
                  </a:moveTo>
                  <a:lnTo>
                    <a:pt x="224" y="1"/>
                  </a:lnTo>
                  <a:cubicBezTo>
                    <a:pt x="224" y="1"/>
                    <a:pt x="0" y="1"/>
                    <a:pt x="0" y="225"/>
                  </a:cubicBezTo>
                  <a:cubicBezTo>
                    <a:pt x="0" y="291"/>
                    <a:pt x="19" y="318"/>
                    <a:pt x="47" y="318"/>
                  </a:cubicBezTo>
                  <a:cubicBezTo>
                    <a:pt x="112" y="318"/>
                    <a:pt x="224" y="159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20"/>
            <p:cNvSpPr/>
            <p:nvPr/>
          </p:nvSpPr>
          <p:spPr>
            <a:xfrm>
              <a:off x="4765300" y="3678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8" y="0"/>
                  </a:moveTo>
                  <a:cubicBezTo>
                    <a:pt x="0" y="0"/>
                    <a:pt x="0" y="0"/>
                    <a:pt x="0" y="224"/>
                  </a:cubicBezTo>
                  <a:cubicBezTo>
                    <a:pt x="66" y="290"/>
                    <a:pt x="131" y="317"/>
                    <a:pt x="191" y="317"/>
                  </a:cubicBezTo>
                  <a:cubicBezTo>
                    <a:pt x="336" y="317"/>
                    <a:pt x="448" y="159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20"/>
            <p:cNvSpPr/>
            <p:nvPr/>
          </p:nvSpPr>
          <p:spPr>
            <a:xfrm>
              <a:off x="4798900" y="36783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20"/>
            <p:cNvSpPr/>
            <p:nvPr/>
          </p:nvSpPr>
          <p:spPr>
            <a:xfrm>
              <a:off x="4059325" y="36895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0"/>
                  </a:moveTo>
                  <a:lnTo>
                    <a:pt x="0" y="0"/>
                  </a:lnTo>
                  <a:cubicBezTo>
                    <a:pt x="0" y="0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20"/>
            <p:cNvSpPr/>
            <p:nvPr/>
          </p:nvSpPr>
          <p:spPr>
            <a:xfrm>
              <a:off x="4770900" y="3692400"/>
              <a:ext cx="4775" cy="8275"/>
            </a:xfrm>
            <a:custGeom>
              <a:avLst/>
              <a:gdLst/>
              <a:ahLst/>
              <a:cxnLst/>
              <a:rect l="l" t="t" r="r" b="b"/>
              <a:pathLst>
                <a:path w="191" h="331" extrusionOk="0">
                  <a:moveTo>
                    <a:pt x="98" y="0"/>
                  </a:moveTo>
                  <a:cubicBezTo>
                    <a:pt x="72" y="0"/>
                    <a:pt x="40" y="31"/>
                    <a:pt x="0" y="109"/>
                  </a:cubicBezTo>
                  <a:cubicBezTo>
                    <a:pt x="55" y="273"/>
                    <a:pt x="96" y="330"/>
                    <a:pt x="124" y="330"/>
                  </a:cubicBezTo>
                  <a:cubicBezTo>
                    <a:pt x="191" y="330"/>
                    <a:pt x="182" y="0"/>
                    <a:pt x="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20"/>
            <p:cNvSpPr/>
            <p:nvPr/>
          </p:nvSpPr>
          <p:spPr>
            <a:xfrm>
              <a:off x="4748475" y="37007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1" y="1"/>
                  </a:lnTo>
                  <a:cubicBezTo>
                    <a:pt x="1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20"/>
            <p:cNvSpPr/>
            <p:nvPr/>
          </p:nvSpPr>
          <p:spPr>
            <a:xfrm>
              <a:off x="4714875" y="3705550"/>
              <a:ext cx="7700" cy="7325"/>
            </a:xfrm>
            <a:custGeom>
              <a:avLst/>
              <a:gdLst/>
              <a:ahLst/>
              <a:cxnLst/>
              <a:rect l="l" t="t" r="r" b="b"/>
              <a:pathLst>
                <a:path w="308" h="293" extrusionOk="0">
                  <a:moveTo>
                    <a:pt x="234" y="1"/>
                  </a:moveTo>
                  <a:cubicBezTo>
                    <a:pt x="200" y="1"/>
                    <a:pt x="127" y="66"/>
                    <a:pt x="0" y="256"/>
                  </a:cubicBezTo>
                  <a:cubicBezTo>
                    <a:pt x="26" y="282"/>
                    <a:pt x="52" y="293"/>
                    <a:pt x="77" y="293"/>
                  </a:cubicBezTo>
                  <a:cubicBezTo>
                    <a:pt x="206" y="293"/>
                    <a:pt x="307" y="1"/>
                    <a:pt x="2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20"/>
            <p:cNvSpPr/>
            <p:nvPr/>
          </p:nvSpPr>
          <p:spPr>
            <a:xfrm>
              <a:off x="2232750" y="37143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6" y="1"/>
                    <a:pt x="48" y="35"/>
                    <a:pt x="1" y="130"/>
                  </a:cubicBezTo>
                  <a:cubicBezTo>
                    <a:pt x="48" y="225"/>
                    <a:pt x="86" y="259"/>
                    <a:pt x="113" y="259"/>
                  </a:cubicBezTo>
                  <a:cubicBezTo>
                    <a:pt x="188" y="259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20"/>
            <p:cNvSpPr/>
            <p:nvPr/>
          </p:nvSpPr>
          <p:spPr>
            <a:xfrm>
              <a:off x="3992075" y="3723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20"/>
            <p:cNvSpPr/>
            <p:nvPr/>
          </p:nvSpPr>
          <p:spPr>
            <a:xfrm>
              <a:off x="4653225" y="37318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59" y="1"/>
                  </a:moveTo>
                  <a:cubicBezTo>
                    <a:pt x="26" y="1"/>
                    <a:pt x="1" y="26"/>
                    <a:pt x="1" y="100"/>
                  </a:cubicBezTo>
                  <a:lnTo>
                    <a:pt x="225" y="100"/>
                  </a:lnTo>
                  <a:cubicBezTo>
                    <a:pt x="225" y="100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20"/>
            <p:cNvSpPr/>
            <p:nvPr/>
          </p:nvSpPr>
          <p:spPr>
            <a:xfrm>
              <a:off x="5224725" y="3737450"/>
              <a:ext cx="22450" cy="6725"/>
            </a:xfrm>
            <a:custGeom>
              <a:avLst/>
              <a:gdLst/>
              <a:ahLst/>
              <a:cxnLst/>
              <a:rect l="l" t="t" r="r" b="b"/>
              <a:pathLst>
                <a:path w="898" h="269" extrusionOk="0">
                  <a:moveTo>
                    <a:pt x="449" y="1"/>
                  </a:moveTo>
                  <a:cubicBezTo>
                    <a:pt x="374" y="1"/>
                    <a:pt x="300" y="26"/>
                    <a:pt x="225" y="100"/>
                  </a:cubicBezTo>
                  <a:cubicBezTo>
                    <a:pt x="1" y="212"/>
                    <a:pt x="169" y="268"/>
                    <a:pt x="393" y="268"/>
                  </a:cubicBezTo>
                  <a:cubicBezTo>
                    <a:pt x="617" y="268"/>
                    <a:pt x="897" y="212"/>
                    <a:pt x="897" y="100"/>
                  </a:cubicBezTo>
                  <a:cubicBezTo>
                    <a:pt x="748" y="100"/>
                    <a:pt x="598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20"/>
            <p:cNvSpPr/>
            <p:nvPr/>
          </p:nvSpPr>
          <p:spPr>
            <a:xfrm>
              <a:off x="2210350" y="373995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673" y="0"/>
                  </a:moveTo>
                  <a:cubicBezTo>
                    <a:pt x="225" y="0"/>
                    <a:pt x="0" y="224"/>
                    <a:pt x="0" y="673"/>
                  </a:cubicBezTo>
                  <a:cubicBezTo>
                    <a:pt x="673" y="673"/>
                    <a:pt x="44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20"/>
            <p:cNvSpPr/>
            <p:nvPr/>
          </p:nvSpPr>
          <p:spPr>
            <a:xfrm>
              <a:off x="4283425" y="3739950"/>
              <a:ext cx="5650" cy="25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225" y="0"/>
                  </a:moveTo>
                  <a:lnTo>
                    <a:pt x="1" y="0"/>
                  </a:lnTo>
                  <a:cubicBezTo>
                    <a:pt x="1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20"/>
            <p:cNvSpPr/>
            <p:nvPr/>
          </p:nvSpPr>
          <p:spPr>
            <a:xfrm>
              <a:off x="4793300" y="3739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1" y="224"/>
                    <a:pt x="1" y="224"/>
                  </a:cubicBezTo>
                  <a:cubicBezTo>
                    <a:pt x="1" y="224"/>
                    <a:pt x="225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20"/>
            <p:cNvSpPr/>
            <p:nvPr/>
          </p:nvSpPr>
          <p:spPr>
            <a:xfrm>
              <a:off x="5028625" y="37455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20"/>
            <p:cNvSpPr/>
            <p:nvPr/>
          </p:nvSpPr>
          <p:spPr>
            <a:xfrm>
              <a:off x="5047300" y="3748650"/>
              <a:ext cx="22450" cy="5025"/>
            </a:xfrm>
            <a:custGeom>
              <a:avLst/>
              <a:gdLst/>
              <a:ahLst/>
              <a:cxnLst/>
              <a:rect l="l" t="t" r="r" b="b"/>
              <a:pathLst>
                <a:path w="898" h="201" extrusionOk="0">
                  <a:moveTo>
                    <a:pt x="474" y="1"/>
                  </a:moveTo>
                  <a:cubicBezTo>
                    <a:pt x="399" y="1"/>
                    <a:pt x="299" y="26"/>
                    <a:pt x="150" y="101"/>
                  </a:cubicBezTo>
                  <a:cubicBezTo>
                    <a:pt x="1" y="101"/>
                    <a:pt x="449" y="200"/>
                    <a:pt x="698" y="200"/>
                  </a:cubicBezTo>
                  <a:cubicBezTo>
                    <a:pt x="822" y="200"/>
                    <a:pt x="897" y="175"/>
                    <a:pt x="822" y="101"/>
                  </a:cubicBezTo>
                  <a:cubicBezTo>
                    <a:pt x="673" y="101"/>
                    <a:pt x="623" y="1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20"/>
            <p:cNvSpPr/>
            <p:nvPr/>
          </p:nvSpPr>
          <p:spPr>
            <a:xfrm>
              <a:off x="6378925" y="3744775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235" y="1"/>
                  </a:moveTo>
                  <a:cubicBezTo>
                    <a:pt x="201" y="1"/>
                    <a:pt x="128" y="65"/>
                    <a:pt x="1" y="256"/>
                  </a:cubicBezTo>
                  <a:cubicBezTo>
                    <a:pt x="27" y="282"/>
                    <a:pt x="53" y="293"/>
                    <a:pt x="78" y="293"/>
                  </a:cubicBezTo>
                  <a:cubicBezTo>
                    <a:pt x="207" y="293"/>
                    <a:pt x="308" y="1"/>
                    <a:pt x="2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20"/>
            <p:cNvSpPr/>
            <p:nvPr/>
          </p:nvSpPr>
          <p:spPr>
            <a:xfrm>
              <a:off x="5079050" y="3749575"/>
              <a:ext cx="14375" cy="7200"/>
            </a:xfrm>
            <a:custGeom>
              <a:avLst/>
              <a:gdLst/>
              <a:ahLst/>
              <a:cxnLst/>
              <a:rect l="l" t="t" r="r" b="b"/>
              <a:pathLst>
                <a:path w="575" h="288" extrusionOk="0">
                  <a:moveTo>
                    <a:pt x="460" y="1"/>
                  </a:moveTo>
                  <a:cubicBezTo>
                    <a:pt x="431" y="1"/>
                    <a:pt x="359" y="19"/>
                    <a:pt x="225" y="64"/>
                  </a:cubicBezTo>
                  <a:cubicBezTo>
                    <a:pt x="225" y="64"/>
                    <a:pt x="1" y="288"/>
                    <a:pt x="1" y="288"/>
                  </a:cubicBezTo>
                  <a:cubicBezTo>
                    <a:pt x="1" y="288"/>
                    <a:pt x="574" y="1"/>
                    <a:pt x="4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20"/>
            <p:cNvSpPr/>
            <p:nvPr/>
          </p:nvSpPr>
          <p:spPr>
            <a:xfrm>
              <a:off x="5023025" y="3756750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897" y="1"/>
                  </a:moveTo>
                  <a:cubicBezTo>
                    <a:pt x="449" y="1"/>
                    <a:pt x="0" y="1"/>
                    <a:pt x="225" y="449"/>
                  </a:cubicBezTo>
                  <a:cubicBezTo>
                    <a:pt x="673" y="449"/>
                    <a:pt x="673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20"/>
            <p:cNvSpPr/>
            <p:nvPr/>
          </p:nvSpPr>
          <p:spPr>
            <a:xfrm>
              <a:off x="4821325" y="3762450"/>
              <a:ext cx="15625" cy="8275"/>
            </a:xfrm>
            <a:custGeom>
              <a:avLst/>
              <a:gdLst/>
              <a:ahLst/>
              <a:cxnLst/>
              <a:rect l="l" t="t" r="r" b="b"/>
              <a:pathLst>
                <a:path w="625" h="331" extrusionOk="0">
                  <a:moveTo>
                    <a:pt x="566" y="0"/>
                  </a:moveTo>
                  <a:cubicBezTo>
                    <a:pt x="541" y="0"/>
                    <a:pt x="442" y="58"/>
                    <a:pt x="224" y="221"/>
                  </a:cubicBezTo>
                  <a:cubicBezTo>
                    <a:pt x="224" y="221"/>
                    <a:pt x="125" y="121"/>
                    <a:pt x="58" y="121"/>
                  </a:cubicBezTo>
                  <a:cubicBezTo>
                    <a:pt x="25" y="121"/>
                    <a:pt x="0" y="146"/>
                    <a:pt x="0" y="221"/>
                  </a:cubicBezTo>
                  <a:cubicBezTo>
                    <a:pt x="0" y="300"/>
                    <a:pt x="35" y="330"/>
                    <a:pt x="87" y="330"/>
                  </a:cubicBezTo>
                  <a:cubicBezTo>
                    <a:pt x="260" y="330"/>
                    <a:pt x="625" y="0"/>
                    <a:pt x="56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20"/>
            <p:cNvSpPr/>
            <p:nvPr/>
          </p:nvSpPr>
          <p:spPr>
            <a:xfrm>
              <a:off x="4981000" y="3762350"/>
              <a:ext cx="8425" cy="4225"/>
            </a:xfrm>
            <a:custGeom>
              <a:avLst/>
              <a:gdLst/>
              <a:ahLst/>
              <a:cxnLst/>
              <a:rect l="l" t="t" r="r" b="b"/>
              <a:pathLst>
                <a:path w="337" h="169" extrusionOk="0">
                  <a:moveTo>
                    <a:pt x="113" y="1"/>
                  </a:moveTo>
                  <a:cubicBezTo>
                    <a:pt x="1" y="113"/>
                    <a:pt x="57" y="169"/>
                    <a:pt x="141" y="169"/>
                  </a:cubicBezTo>
                  <a:cubicBezTo>
                    <a:pt x="225" y="169"/>
                    <a:pt x="337" y="113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20"/>
            <p:cNvSpPr/>
            <p:nvPr/>
          </p:nvSpPr>
          <p:spPr>
            <a:xfrm>
              <a:off x="4967000" y="3762350"/>
              <a:ext cx="25" cy="5625"/>
            </a:xfrm>
            <a:custGeom>
              <a:avLst/>
              <a:gdLst/>
              <a:ahLst/>
              <a:cxnLst/>
              <a:rect l="l" t="t" r="r" b="b"/>
              <a:pathLst>
                <a:path w="1" h="225" extrusionOk="0">
                  <a:moveTo>
                    <a:pt x="0" y="225"/>
                  </a:moveTo>
                  <a:lnTo>
                    <a:pt x="0" y="225"/>
                  </a:lnTo>
                  <a:cubicBezTo>
                    <a:pt x="0" y="1"/>
                    <a:pt x="0" y="225"/>
                    <a:pt x="0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20"/>
            <p:cNvSpPr/>
            <p:nvPr/>
          </p:nvSpPr>
          <p:spPr>
            <a:xfrm>
              <a:off x="5230325" y="3761450"/>
              <a:ext cx="10125" cy="13050"/>
            </a:xfrm>
            <a:custGeom>
              <a:avLst/>
              <a:gdLst/>
              <a:ahLst/>
              <a:cxnLst/>
              <a:rect l="l" t="t" r="r" b="b"/>
              <a:pathLst>
                <a:path w="405" h="522" extrusionOk="0">
                  <a:moveTo>
                    <a:pt x="135" y="1"/>
                  </a:moveTo>
                  <a:cubicBezTo>
                    <a:pt x="96" y="1"/>
                    <a:pt x="51" y="12"/>
                    <a:pt x="1" y="37"/>
                  </a:cubicBezTo>
                  <a:lnTo>
                    <a:pt x="1" y="485"/>
                  </a:lnTo>
                  <a:cubicBezTo>
                    <a:pt x="51" y="510"/>
                    <a:pt x="96" y="521"/>
                    <a:pt x="135" y="521"/>
                  </a:cubicBezTo>
                  <a:cubicBezTo>
                    <a:pt x="404" y="521"/>
                    <a:pt x="404" y="1"/>
                    <a:pt x="1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20"/>
            <p:cNvSpPr/>
            <p:nvPr/>
          </p:nvSpPr>
          <p:spPr>
            <a:xfrm>
              <a:off x="4451525" y="3769350"/>
              <a:ext cx="11225" cy="6725"/>
            </a:xfrm>
            <a:custGeom>
              <a:avLst/>
              <a:gdLst/>
              <a:ahLst/>
              <a:cxnLst/>
              <a:rect l="l" t="t" r="r" b="b"/>
              <a:pathLst>
                <a:path w="449" h="269" extrusionOk="0">
                  <a:moveTo>
                    <a:pt x="309" y="1"/>
                  </a:moveTo>
                  <a:cubicBezTo>
                    <a:pt x="225" y="1"/>
                    <a:pt x="113" y="57"/>
                    <a:pt x="0" y="169"/>
                  </a:cubicBezTo>
                  <a:cubicBezTo>
                    <a:pt x="150" y="169"/>
                    <a:pt x="299" y="269"/>
                    <a:pt x="382" y="269"/>
                  </a:cubicBezTo>
                  <a:cubicBezTo>
                    <a:pt x="424" y="269"/>
                    <a:pt x="449" y="244"/>
                    <a:pt x="449" y="169"/>
                  </a:cubicBezTo>
                  <a:cubicBezTo>
                    <a:pt x="449" y="57"/>
                    <a:pt x="393" y="1"/>
                    <a:pt x="3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20"/>
            <p:cNvSpPr/>
            <p:nvPr/>
          </p:nvSpPr>
          <p:spPr>
            <a:xfrm>
              <a:off x="5006225" y="3762350"/>
              <a:ext cx="25" cy="22450"/>
            </a:xfrm>
            <a:custGeom>
              <a:avLst/>
              <a:gdLst/>
              <a:ahLst/>
              <a:cxnLst/>
              <a:rect l="l" t="t" r="r" b="b"/>
              <a:pathLst>
                <a:path w="1" h="898" extrusionOk="0">
                  <a:moveTo>
                    <a:pt x="0" y="449"/>
                  </a:moveTo>
                  <a:cubicBezTo>
                    <a:pt x="0" y="897"/>
                    <a:pt x="0" y="1"/>
                    <a:pt x="0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20"/>
            <p:cNvSpPr/>
            <p:nvPr/>
          </p:nvSpPr>
          <p:spPr>
            <a:xfrm>
              <a:off x="5028625" y="3767950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449" y="1"/>
                  </a:moveTo>
                  <a:cubicBezTo>
                    <a:pt x="449" y="1"/>
                    <a:pt x="1" y="1"/>
                    <a:pt x="1" y="225"/>
                  </a:cubicBezTo>
                  <a:cubicBezTo>
                    <a:pt x="1" y="225"/>
                    <a:pt x="449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20"/>
            <p:cNvSpPr/>
            <p:nvPr/>
          </p:nvSpPr>
          <p:spPr>
            <a:xfrm>
              <a:off x="6294900" y="3770325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20"/>
            <p:cNvSpPr/>
            <p:nvPr/>
          </p:nvSpPr>
          <p:spPr>
            <a:xfrm>
              <a:off x="1308275" y="3771700"/>
              <a:ext cx="33650" cy="9975"/>
            </a:xfrm>
            <a:custGeom>
              <a:avLst/>
              <a:gdLst/>
              <a:ahLst/>
              <a:cxnLst/>
              <a:rect l="l" t="t" r="r" b="b"/>
              <a:pathLst>
                <a:path w="1346" h="399" extrusionOk="0">
                  <a:moveTo>
                    <a:pt x="399" y="0"/>
                  </a:moveTo>
                  <a:cubicBezTo>
                    <a:pt x="274" y="0"/>
                    <a:pt x="150" y="75"/>
                    <a:pt x="0" y="299"/>
                  </a:cubicBezTo>
                  <a:cubicBezTo>
                    <a:pt x="150" y="299"/>
                    <a:pt x="598" y="399"/>
                    <a:pt x="947" y="399"/>
                  </a:cubicBezTo>
                  <a:cubicBezTo>
                    <a:pt x="1121" y="399"/>
                    <a:pt x="1270" y="374"/>
                    <a:pt x="1345" y="299"/>
                  </a:cubicBezTo>
                  <a:cubicBezTo>
                    <a:pt x="897" y="299"/>
                    <a:pt x="648" y="0"/>
                    <a:pt x="3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20"/>
            <p:cNvSpPr/>
            <p:nvPr/>
          </p:nvSpPr>
          <p:spPr>
            <a:xfrm>
              <a:off x="4944575" y="3770325"/>
              <a:ext cx="9375" cy="6500"/>
            </a:xfrm>
            <a:custGeom>
              <a:avLst/>
              <a:gdLst/>
              <a:ahLst/>
              <a:cxnLst/>
              <a:rect l="l" t="t" r="r" b="b"/>
              <a:pathLst>
                <a:path w="375" h="260" extrusionOk="0">
                  <a:moveTo>
                    <a:pt x="225" y="1"/>
                  </a:moveTo>
                  <a:cubicBezTo>
                    <a:pt x="170" y="1"/>
                    <a:pt x="96" y="35"/>
                    <a:pt x="1" y="130"/>
                  </a:cubicBezTo>
                  <a:cubicBezTo>
                    <a:pt x="96" y="225"/>
                    <a:pt x="170" y="259"/>
                    <a:pt x="225" y="259"/>
                  </a:cubicBezTo>
                  <a:cubicBezTo>
                    <a:pt x="374" y="259"/>
                    <a:pt x="374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20"/>
            <p:cNvSpPr/>
            <p:nvPr/>
          </p:nvSpPr>
          <p:spPr>
            <a:xfrm>
              <a:off x="4961400" y="37735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20"/>
            <p:cNvSpPr/>
            <p:nvPr/>
          </p:nvSpPr>
          <p:spPr>
            <a:xfrm>
              <a:off x="1409125" y="3784775"/>
              <a:ext cx="173725" cy="39250"/>
            </a:xfrm>
            <a:custGeom>
              <a:avLst/>
              <a:gdLst/>
              <a:ahLst/>
              <a:cxnLst/>
              <a:rect l="l" t="t" r="r" b="b"/>
              <a:pathLst>
                <a:path w="6949" h="1570" extrusionOk="0">
                  <a:moveTo>
                    <a:pt x="1" y="0"/>
                  </a:moveTo>
                  <a:cubicBezTo>
                    <a:pt x="2242" y="897"/>
                    <a:pt x="4483" y="1569"/>
                    <a:pt x="6948" y="1569"/>
                  </a:cubicBezTo>
                  <a:cubicBezTo>
                    <a:pt x="4483" y="1121"/>
                    <a:pt x="2466" y="449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20"/>
            <p:cNvSpPr/>
            <p:nvPr/>
          </p:nvSpPr>
          <p:spPr>
            <a:xfrm>
              <a:off x="2210350" y="37903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0"/>
                  </a:moveTo>
                  <a:cubicBezTo>
                    <a:pt x="0" y="0"/>
                    <a:pt x="0" y="0"/>
                    <a:pt x="0" y="225"/>
                  </a:cubicBezTo>
                  <a:cubicBezTo>
                    <a:pt x="66" y="290"/>
                    <a:pt x="132" y="317"/>
                    <a:pt x="192" y="317"/>
                  </a:cubicBezTo>
                  <a:cubicBezTo>
                    <a:pt x="337" y="317"/>
                    <a:pt x="449" y="159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20"/>
            <p:cNvSpPr/>
            <p:nvPr/>
          </p:nvSpPr>
          <p:spPr>
            <a:xfrm>
              <a:off x="4524375" y="37959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448" y="1"/>
                  </a:moveTo>
                  <a:cubicBezTo>
                    <a:pt x="448" y="449"/>
                    <a:pt x="0" y="449"/>
                    <a:pt x="672" y="449"/>
                  </a:cubicBezTo>
                  <a:cubicBezTo>
                    <a:pt x="672" y="225"/>
                    <a:pt x="672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20"/>
            <p:cNvSpPr/>
            <p:nvPr/>
          </p:nvSpPr>
          <p:spPr>
            <a:xfrm>
              <a:off x="4804500" y="380157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673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91" y="290"/>
                    <a:pt x="356" y="318"/>
                    <a:pt x="416" y="318"/>
                  </a:cubicBezTo>
                  <a:cubicBezTo>
                    <a:pt x="561" y="318"/>
                    <a:pt x="673" y="15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20"/>
            <p:cNvSpPr/>
            <p:nvPr/>
          </p:nvSpPr>
          <p:spPr>
            <a:xfrm>
              <a:off x="52191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4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20"/>
            <p:cNvSpPr/>
            <p:nvPr/>
          </p:nvSpPr>
          <p:spPr>
            <a:xfrm>
              <a:off x="5235925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20"/>
            <p:cNvSpPr/>
            <p:nvPr/>
          </p:nvSpPr>
          <p:spPr>
            <a:xfrm>
              <a:off x="4877350" y="38039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0"/>
                  </a:moveTo>
                  <a:cubicBezTo>
                    <a:pt x="85" y="0"/>
                    <a:pt x="48" y="35"/>
                    <a:pt x="0" y="130"/>
                  </a:cubicBezTo>
                  <a:cubicBezTo>
                    <a:pt x="48" y="224"/>
                    <a:pt x="85" y="259"/>
                    <a:pt x="112" y="259"/>
                  </a:cubicBezTo>
                  <a:cubicBezTo>
                    <a:pt x="187" y="259"/>
                    <a:pt x="187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20"/>
            <p:cNvSpPr/>
            <p:nvPr/>
          </p:nvSpPr>
          <p:spPr>
            <a:xfrm>
              <a:off x="4602800" y="38095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20"/>
            <p:cNvSpPr/>
            <p:nvPr/>
          </p:nvSpPr>
          <p:spPr>
            <a:xfrm>
              <a:off x="4978200" y="38151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20"/>
            <p:cNvSpPr/>
            <p:nvPr/>
          </p:nvSpPr>
          <p:spPr>
            <a:xfrm>
              <a:off x="5011825" y="381515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201" y="1"/>
                  </a:moveTo>
                  <a:cubicBezTo>
                    <a:pt x="160" y="1"/>
                    <a:pt x="95" y="35"/>
                    <a:pt x="0" y="130"/>
                  </a:cubicBezTo>
                  <a:cubicBezTo>
                    <a:pt x="48" y="225"/>
                    <a:pt x="95" y="259"/>
                    <a:pt x="136" y="259"/>
                  </a:cubicBezTo>
                  <a:cubicBezTo>
                    <a:pt x="248" y="259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20"/>
            <p:cNvSpPr/>
            <p:nvPr/>
          </p:nvSpPr>
          <p:spPr>
            <a:xfrm>
              <a:off x="5217250" y="3818375"/>
              <a:ext cx="22450" cy="7500"/>
            </a:xfrm>
            <a:custGeom>
              <a:avLst/>
              <a:gdLst/>
              <a:ahLst/>
              <a:cxnLst/>
              <a:rect l="l" t="t" r="r" b="b"/>
              <a:pathLst>
                <a:path w="898" h="300" extrusionOk="0">
                  <a:moveTo>
                    <a:pt x="300" y="1"/>
                  </a:moveTo>
                  <a:cubicBezTo>
                    <a:pt x="1" y="225"/>
                    <a:pt x="1" y="300"/>
                    <a:pt x="100" y="300"/>
                  </a:cubicBezTo>
                  <a:cubicBezTo>
                    <a:pt x="300" y="300"/>
                    <a:pt x="897" y="1"/>
                    <a:pt x="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20"/>
            <p:cNvSpPr/>
            <p:nvPr/>
          </p:nvSpPr>
          <p:spPr>
            <a:xfrm>
              <a:off x="1504375" y="38240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20"/>
            <p:cNvSpPr/>
            <p:nvPr/>
          </p:nvSpPr>
          <p:spPr>
            <a:xfrm>
              <a:off x="1515575" y="3823125"/>
              <a:ext cx="25675" cy="11475"/>
            </a:xfrm>
            <a:custGeom>
              <a:avLst/>
              <a:gdLst/>
              <a:ahLst/>
              <a:cxnLst/>
              <a:rect l="l" t="t" r="r" b="b"/>
              <a:pathLst>
                <a:path w="1027" h="459" extrusionOk="0">
                  <a:moveTo>
                    <a:pt x="510" y="0"/>
                  </a:moveTo>
                  <a:cubicBezTo>
                    <a:pt x="310" y="0"/>
                    <a:pt x="96" y="70"/>
                    <a:pt x="1" y="259"/>
                  </a:cubicBezTo>
                  <a:cubicBezTo>
                    <a:pt x="300" y="259"/>
                    <a:pt x="499" y="458"/>
                    <a:pt x="665" y="458"/>
                  </a:cubicBezTo>
                  <a:cubicBezTo>
                    <a:pt x="748" y="458"/>
                    <a:pt x="823" y="409"/>
                    <a:pt x="897" y="259"/>
                  </a:cubicBezTo>
                  <a:cubicBezTo>
                    <a:pt x="1027" y="130"/>
                    <a:pt x="783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20"/>
            <p:cNvSpPr/>
            <p:nvPr/>
          </p:nvSpPr>
          <p:spPr>
            <a:xfrm>
              <a:off x="4913575" y="3837575"/>
              <a:ext cx="9400" cy="6475"/>
            </a:xfrm>
            <a:custGeom>
              <a:avLst/>
              <a:gdLst/>
              <a:ahLst/>
              <a:cxnLst/>
              <a:rect l="l" t="t" r="r" b="b"/>
              <a:pathLst>
                <a:path w="376" h="259" extrusionOk="0">
                  <a:moveTo>
                    <a:pt x="338" y="0"/>
                  </a:moveTo>
                  <a:cubicBezTo>
                    <a:pt x="324" y="0"/>
                    <a:pt x="262" y="35"/>
                    <a:pt x="120" y="129"/>
                  </a:cubicBezTo>
                  <a:cubicBezTo>
                    <a:pt x="26" y="224"/>
                    <a:pt x="1" y="259"/>
                    <a:pt x="15" y="259"/>
                  </a:cubicBezTo>
                  <a:cubicBezTo>
                    <a:pt x="52" y="259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20"/>
            <p:cNvSpPr/>
            <p:nvPr/>
          </p:nvSpPr>
          <p:spPr>
            <a:xfrm>
              <a:off x="4821325" y="3843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116" y="1"/>
                  </a:moveTo>
                  <a:cubicBezTo>
                    <a:pt x="50" y="1"/>
                    <a:pt x="0" y="26"/>
                    <a:pt x="0" y="101"/>
                  </a:cubicBezTo>
                  <a:lnTo>
                    <a:pt x="448" y="101"/>
                  </a:lnTo>
                  <a:cubicBezTo>
                    <a:pt x="448" y="101"/>
                    <a:pt x="249" y="1"/>
                    <a:pt x="1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20"/>
            <p:cNvSpPr/>
            <p:nvPr/>
          </p:nvSpPr>
          <p:spPr>
            <a:xfrm>
              <a:off x="4965725" y="3843175"/>
              <a:ext cx="12500" cy="6475"/>
            </a:xfrm>
            <a:custGeom>
              <a:avLst/>
              <a:gdLst/>
              <a:ahLst/>
              <a:cxnLst/>
              <a:rect l="l" t="t" r="r" b="b"/>
              <a:pathLst>
                <a:path w="500" h="259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4"/>
                    <a:pt x="500" y="130"/>
                  </a:cubicBezTo>
                  <a:cubicBezTo>
                    <a:pt x="357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20"/>
            <p:cNvSpPr/>
            <p:nvPr/>
          </p:nvSpPr>
          <p:spPr>
            <a:xfrm>
              <a:off x="4944575" y="3843600"/>
              <a:ext cx="22450" cy="13400"/>
            </a:xfrm>
            <a:custGeom>
              <a:avLst/>
              <a:gdLst/>
              <a:ahLst/>
              <a:cxnLst/>
              <a:rect l="l" t="t" r="r" b="b"/>
              <a:pathLst>
                <a:path w="898" h="536" extrusionOk="0">
                  <a:moveTo>
                    <a:pt x="449" y="1"/>
                  </a:moveTo>
                  <a:cubicBezTo>
                    <a:pt x="225" y="1"/>
                    <a:pt x="1" y="113"/>
                    <a:pt x="1" y="337"/>
                  </a:cubicBezTo>
                  <a:cubicBezTo>
                    <a:pt x="1" y="337"/>
                    <a:pt x="300" y="536"/>
                    <a:pt x="565" y="536"/>
                  </a:cubicBezTo>
                  <a:cubicBezTo>
                    <a:pt x="698" y="536"/>
                    <a:pt x="823" y="486"/>
                    <a:pt x="897" y="337"/>
                  </a:cubicBezTo>
                  <a:cubicBezTo>
                    <a:pt x="897" y="113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20"/>
            <p:cNvSpPr/>
            <p:nvPr/>
          </p:nvSpPr>
          <p:spPr>
            <a:xfrm>
              <a:off x="4938975" y="3863200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1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30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20"/>
            <p:cNvSpPr/>
            <p:nvPr/>
          </p:nvSpPr>
          <p:spPr>
            <a:xfrm>
              <a:off x="4798900" y="3863300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0"/>
                  </a:moveTo>
                  <a:cubicBezTo>
                    <a:pt x="96" y="0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0"/>
                    <a:pt x="1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20"/>
            <p:cNvSpPr/>
            <p:nvPr/>
          </p:nvSpPr>
          <p:spPr>
            <a:xfrm>
              <a:off x="4670050" y="3871175"/>
              <a:ext cx="4675" cy="6500"/>
            </a:xfrm>
            <a:custGeom>
              <a:avLst/>
              <a:gdLst/>
              <a:ahLst/>
              <a:cxnLst/>
              <a:rect l="l" t="t" r="r" b="b"/>
              <a:pathLst>
                <a:path w="187" h="260" extrusionOk="0">
                  <a:moveTo>
                    <a:pt x="112" y="1"/>
                  </a:moveTo>
                  <a:cubicBezTo>
                    <a:pt x="85" y="1"/>
                    <a:pt x="47" y="35"/>
                    <a:pt x="0" y="130"/>
                  </a:cubicBezTo>
                  <a:cubicBezTo>
                    <a:pt x="47" y="225"/>
                    <a:pt x="85" y="260"/>
                    <a:pt x="112" y="260"/>
                  </a:cubicBezTo>
                  <a:cubicBezTo>
                    <a:pt x="187" y="260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20"/>
            <p:cNvSpPr/>
            <p:nvPr/>
          </p:nvSpPr>
          <p:spPr>
            <a:xfrm>
              <a:off x="4742875" y="3870475"/>
              <a:ext cx="4850" cy="5150"/>
            </a:xfrm>
            <a:custGeom>
              <a:avLst/>
              <a:gdLst/>
              <a:ahLst/>
              <a:cxnLst/>
              <a:rect l="l" t="t" r="r" b="b"/>
              <a:pathLst>
                <a:path w="194" h="206" extrusionOk="0">
                  <a:moveTo>
                    <a:pt x="130" y="0"/>
                  </a:moveTo>
                  <a:cubicBezTo>
                    <a:pt x="103" y="0"/>
                    <a:pt x="59" y="41"/>
                    <a:pt x="1" y="158"/>
                  </a:cubicBezTo>
                  <a:cubicBezTo>
                    <a:pt x="34" y="192"/>
                    <a:pt x="63" y="205"/>
                    <a:pt x="87" y="205"/>
                  </a:cubicBezTo>
                  <a:cubicBezTo>
                    <a:pt x="179" y="205"/>
                    <a:pt x="193" y="0"/>
                    <a:pt x="1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20"/>
            <p:cNvSpPr/>
            <p:nvPr/>
          </p:nvSpPr>
          <p:spPr>
            <a:xfrm>
              <a:off x="2266375" y="387677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20"/>
            <p:cNvSpPr/>
            <p:nvPr/>
          </p:nvSpPr>
          <p:spPr>
            <a:xfrm>
              <a:off x="6692700" y="387442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225" y="0"/>
                  </a:moveTo>
                  <a:cubicBezTo>
                    <a:pt x="225" y="224"/>
                    <a:pt x="225" y="224"/>
                    <a:pt x="1" y="448"/>
                  </a:cubicBezTo>
                  <a:cubicBezTo>
                    <a:pt x="97" y="480"/>
                    <a:pt x="179" y="494"/>
                    <a:pt x="248" y="494"/>
                  </a:cubicBezTo>
                  <a:cubicBezTo>
                    <a:pt x="664" y="494"/>
                    <a:pt x="60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20"/>
            <p:cNvSpPr/>
            <p:nvPr/>
          </p:nvSpPr>
          <p:spPr>
            <a:xfrm>
              <a:off x="3106825" y="388562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0"/>
                  </a:moveTo>
                  <a:lnTo>
                    <a:pt x="0" y="0"/>
                  </a:lnTo>
                  <a:cubicBezTo>
                    <a:pt x="0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20"/>
            <p:cNvSpPr/>
            <p:nvPr/>
          </p:nvSpPr>
          <p:spPr>
            <a:xfrm>
              <a:off x="5230575" y="3906875"/>
              <a:ext cx="16600" cy="7950"/>
            </a:xfrm>
            <a:custGeom>
              <a:avLst/>
              <a:gdLst/>
              <a:ahLst/>
              <a:cxnLst/>
              <a:rect l="l" t="t" r="r" b="b"/>
              <a:pathLst>
                <a:path w="664" h="318" extrusionOk="0">
                  <a:moveTo>
                    <a:pt x="542" y="0"/>
                  </a:moveTo>
                  <a:cubicBezTo>
                    <a:pt x="317" y="0"/>
                    <a:pt x="0" y="317"/>
                    <a:pt x="225" y="317"/>
                  </a:cubicBezTo>
                  <a:cubicBezTo>
                    <a:pt x="271" y="317"/>
                    <a:pt x="341" y="304"/>
                    <a:pt x="439" y="271"/>
                  </a:cubicBezTo>
                  <a:cubicBezTo>
                    <a:pt x="439" y="271"/>
                    <a:pt x="663" y="47"/>
                    <a:pt x="663" y="47"/>
                  </a:cubicBezTo>
                  <a:cubicBezTo>
                    <a:pt x="630" y="14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20"/>
            <p:cNvSpPr/>
            <p:nvPr/>
          </p:nvSpPr>
          <p:spPr>
            <a:xfrm>
              <a:off x="4989400" y="393932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80" y="1"/>
                  </a:moveTo>
                  <a:cubicBezTo>
                    <a:pt x="1" y="1"/>
                    <a:pt x="1" y="159"/>
                    <a:pt x="1" y="318"/>
                  </a:cubicBezTo>
                  <a:cubicBezTo>
                    <a:pt x="225" y="318"/>
                    <a:pt x="449" y="318"/>
                    <a:pt x="225" y="94"/>
                  </a:cubicBezTo>
                  <a:cubicBezTo>
                    <a:pt x="159" y="28"/>
                    <a:pt x="113" y="1"/>
                    <a:pt x="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20"/>
            <p:cNvSpPr/>
            <p:nvPr/>
          </p:nvSpPr>
          <p:spPr>
            <a:xfrm>
              <a:off x="5006225" y="394165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20"/>
            <p:cNvSpPr/>
            <p:nvPr/>
          </p:nvSpPr>
          <p:spPr>
            <a:xfrm>
              <a:off x="4658825" y="39472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ubicBezTo>
                    <a:pt x="1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20"/>
            <p:cNvSpPr/>
            <p:nvPr/>
          </p:nvSpPr>
          <p:spPr>
            <a:xfrm>
              <a:off x="2092675" y="3941650"/>
              <a:ext cx="22450" cy="22450"/>
            </a:xfrm>
            <a:custGeom>
              <a:avLst/>
              <a:gdLst/>
              <a:ahLst/>
              <a:cxnLst/>
              <a:rect l="l" t="t" r="r" b="b"/>
              <a:pathLst>
                <a:path w="898" h="898" extrusionOk="0">
                  <a:moveTo>
                    <a:pt x="449" y="449"/>
                  </a:moveTo>
                  <a:cubicBezTo>
                    <a:pt x="1" y="1"/>
                    <a:pt x="897" y="897"/>
                    <a:pt x="449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20"/>
            <p:cNvSpPr/>
            <p:nvPr/>
          </p:nvSpPr>
          <p:spPr>
            <a:xfrm>
              <a:off x="4686850" y="3949000"/>
              <a:ext cx="15425" cy="9475"/>
            </a:xfrm>
            <a:custGeom>
              <a:avLst/>
              <a:gdLst/>
              <a:ahLst/>
              <a:cxnLst/>
              <a:rect l="l" t="t" r="r" b="b"/>
              <a:pathLst>
                <a:path w="617" h="379" extrusionOk="0">
                  <a:moveTo>
                    <a:pt x="197" y="1"/>
                  </a:moveTo>
                  <a:cubicBezTo>
                    <a:pt x="126" y="1"/>
                    <a:pt x="56" y="43"/>
                    <a:pt x="0" y="155"/>
                  </a:cubicBezTo>
                  <a:cubicBezTo>
                    <a:pt x="449" y="155"/>
                    <a:pt x="449" y="155"/>
                    <a:pt x="449" y="379"/>
                  </a:cubicBezTo>
                  <a:cubicBezTo>
                    <a:pt x="617" y="379"/>
                    <a:pt x="407" y="1"/>
                    <a:pt x="1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20"/>
            <p:cNvSpPr/>
            <p:nvPr/>
          </p:nvSpPr>
          <p:spPr>
            <a:xfrm>
              <a:off x="4832525" y="3958450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0" y="1"/>
                  </a:moveTo>
                  <a:lnTo>
                    <a:pt x="449" y="1"/>
                  </a:lnTo>
                  <a:cubicBezTo>
                    <a:pt x="44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20"/>
            <p:cNvSpPr/>
            <p:nvPr/>
          </p:nvSpPr>
          <p:spPr>
            <a:xfrm>
              <a:off x="4698050" y="39696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1" y="0"/>
                  </a:moveTo>
                  <a:cubicBezTo>
                    <a:pt x="1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20"/>
            <p:cNvSpPr/>
            <p:nvPr/>
          </p:nvSpPr>
          <p:spPr>
            <a:xfrm>
              <a:off x="5644950" y="3995200"/>
              <a:ext cx="16825" cy="6700"/>
            </a:xfrm>
            <a:custGeom>
              <a:avLst/>
              <a:gdLst/>
              <a:ahLst/>
              <a:cxnLst/>
              <a:rect l="l" t="t" r="r" b="b"/>
              <a:pathLst>
                <a:path w="673" h="268" extrusionOk="0">
                  <a:moveTo>
                    <a:pt x="274" y="0"/>
                  </a:moveTo>
                  <a:cubicBezTo>
                    <a:pt x="175" y="0"/>
                    <a:pt x="75" y="25"/>
                    <a:pt x="1" y="100"/>
                  </a:cubicBezTo>
                  <a:cubicBezTo>
                    <a:pt x="225" y="212"/>
                    <a:pt x="393" y="268"/>
                    <a:pt x="505" y="268"/>
                  </a:cubicBezTo>
                  <a:cubicBezTo>
                    <a:pt x="617" y="268"/>
                    <a:pt x="673" y="212"/>
                    <a:pt x="673" y="100"/>
                  </a:cubicBezTo>
                  <a:cubicBezTo>
                    <a:pt x="673" y="100"/>
                    <a:pt x="474" y="0"/>
                    <a:pt x="2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20"/>
            <p:cNvSpPr/>
            <p:nvPr/>
          </p:nvSpPr>
          <p:spPr>
            <a:xfrm>
              <a:off x="5527300" y="4015900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224" y="0"/>
                  </a:moveTo>
                  <a:cubicBezTo>
                    <a:pt x="112" y="0"/>
                    <a:pt x="0" y="56"/>
                    <a:pt x="0" y="168"/>
                  </a:cubicBezTo>
                  <a:lnTo>
                    <a:pt x="448" y="168"/>
                  </a:lnTo>
                  <a:cubicBezTo>
                    <a:pt x="448" y="56"/>
                    <a:pt x="336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20"/>
            <p:cNvSpPr/>
            <p:nvPr/>
          </p:nvSpPr>
          <p:spPr>
            <a:xfrm>
              <a:off x="4513150" y="4040025"/>
              <a:ext cx="14975" cy="2500"/>
            </a:xfrm>
            <a:custGeom>
              <a:avLst/>
              <a:gdLst/>
              <a:ahLst/>
              <a:cxnLst/>
              <a:rect l="l" t="t" r="r" b="b"/>
              <a:pathLst>
                <a:path w="599" h="100" extrusionOk="0">
                  <a:moveTo>
                    <a:pt x="167" y="0"/>
                  </a:moveTo>
                  <a:cubicBezTo>
                    <a:pt x="75" y="0"/>
                    <a:pt x="1" y="25"/>
                    <a:pt x="1" y="100"/>
                  </a:cubicBezTo>
                  <a:lnTo>
                    <a:pt x="449" y="100"/>
                  </a:lnTo>
                  <a:cubicBezTo>
                    <a:pt x="598" y="100"/>
                    <a:pt x="349" y="0"/>
                    <a:pt x="1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20"/>
            <p:cNvSpPr/>
            <p:nvPr/>
          </p:nvSpPr>
          <p:spPr>
            <a:xfrm>
              <a:off x="3825875" y="4048100"/>
              <a:ext cx="14950" cy="2525"/>
            </a:xfrm>
            <a:custGeom>
              <a:avLst/>
              <a:gdLst/>
              <a:ahLst/>
              <a:cxnLst/>
              <a:rect l="l" t="t" r="r" b="b"/>
              <a:pathLst>
                <a:path w="598" h="101" extrusionOk="0">
                  <a:moveTo>
                    <a:pt x="149" y="1"/>
                  </a:moveTo>
                  <a:cubicBezTo>
                    <a:pt x="0" y="1"/>
                    <a:pt x="249" y="100"/>
                    <a:pt x="432" y="100"/>
                  </a:cubicBezTo>
                  <a:cubicBezTo>
                    <a:pt x="523" y="100"/>
                    <a:pt x="598" y="75"/>
                    <a:pt x="59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20"/>
            <p:cNvSpPr/>
            <p:nvPr/>
          </p:nvSpPr>
          <p:spPr>
            <a:xfrm>
              <a:off x="5773825" y="4040175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20"/>
            <p:cNvSpPr/>
            <p:nvPr/>
          </p:nvSpPr>
          <p:spPr>
            <a:xfrm>
              <a:off x="3779175" y="40481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449" y="1"/>
                  </a:moveTo>
                  <a:cubicBezTo>
                    <a:pt x="449" y="1"/>
                    <a:pt x="0" y="1"/>
                    <a:pt x="0" y="225"/>
                  </a:cubicBezTo>
                  <a:cubicBezTo>
                    <a:pt x="0" y="291"/>
                    <a:pt x="39" y="318"/>
                    <a:pt x="93" y="318"/>
                  </a:cubicBezTo>
                  <a:cubicBezTo>
                    <a:pt x="224" y="318"/>
                    <a:pt x="449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20"/>
            <p:cNvSpPr/>
            <p:nvPr/>
          </p:nvSpPr>
          <p:spPr>
            <a:xfrm>
              <a:off x="5591350" y="405812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1"/>
                  </a:moveTo>
                  <a:cubicBezTo>
                    <a:pt x="289" y="1"/>
                    <a:pt x="229" y="14"/>
                    <a:pt x="127" y="48"/>
                  </a:cubicBezTo>
                  <a:cubicBezTo>
                    <a:pt x="10" y="165"/>
                    <a:pt x="0" y="206"/>
                    <a:pt x="38" y="206"/>
                  </a:cubicBezTo>
                  <a:cubicBezTo>
                    <a:pt x="121" y="206"/>
                    <a:pt x="443" y="1"/>
                    <a:pt x="3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20"/>
            <p:cNvSpPr/>
            <p:nvPr/>
          </p:nvSpPr>
          <p:spPr>
            <a:xfrm>
              <a:off x="5622775" y="4069375"/>
              <a:ext cx="16600" cy="12375"/>
            </a:xfrm>
            <a:custGeom>
              <a:avLst/>
              <a:gdLst/>
              <a:ahLst/>
              <a:cxnLst/>
              <a:rect l="l" t="t" r="r" b="b"/>
              <a:pathLst>
                <a:path w="664" h="495" extrusionOk="0">
                  <a:moveTo>
                    <a:pt x="416" y="1"/>
                  </a:moveTo>
                  <a:cubicBezTo>
                    <a:pt x="0" y="1"/>
                    <a:pt x="55" y="494"/>
                    <a:pt x="439" y="494"/>
                  </a:cubicBezTo>
                  <a:cubicBezTo>
                    <a:pt x="439" y="270"/>
                    <a:pt x="663" y="270"/>
                    <a:pt x="663" y="46"/>
                  </a:cubicBezTo>
                  <a:cubicBezTo>
                    <a:pt x="567" y="14"/>
                    <a:pt x="485" y="1"/>
                    <a:pt x="41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20"/>
            <p:cNvSpPr/>
            <p:nvPr/>
          </p:nvSpPr>
          <p:spPr>
            <a:xfrm>
              <a:off x="5773825" y="4088725"/>
              <a:ext cx="22425" cy="4225"/>
            </a:xfrm>
            <a:custGeom>
              <a:avLst/>
              <a:gdLst/>
              <a:ahLst/>
              <a:cxnLst/>
              <a:rect l="l" t="t" r="r" b="b"/>
              <a:pathLst>
                <a:path w="897" h="169" extrusionOk="0">
                  <a:moveTo>
                    <a:pt x="505" y="1"/>
                  </a:moveTo>
                  <a:cubicBezTo>
                    <a:pt x="280" y="1"/>
                    <a:pt x="0" y="57"/>
                    <a:pt x="0" y="169"/>
                  </a:cubicBezTo>
                  <a:lnTo>
                    <a:pt x="673" y="169"/>
                  </a:lnTo>
                  <a:cubicBezTo>
                    <a:pt x="897" y="57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20"/>
            <p:cNvSpPr/>
            <p:nvPr/>
          </p:nvSpPr>
          <p:spPr>
            <a:xfrm>
              <a:off x="5829850" y="4092925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5" y="75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20"/>
            <p:cNvSpPr/>
            <p:nvPr/>
          </p:nvSpPr>
          <p:spPr>
            <a:xfrm>
              <a:off x="4552375" y="4120950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20"/>
            <p:cNvSpPr/>
            <p:nvPr/>
          </p:nvSpPr>
          <p:spPr>
            <a:xfrm>
              <a:off x="4092925" y="41713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0"/>
                  </a:moveTo>
                  <a:cubicBezTo>
                    <a:pt x="1" y="224"/>
                    <a:pt x="225" y="449"/>
                    <a:pt x="673" y="449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20"/>
            <p:cNvSpPr/>
            <p:nvPr/>
          </p:nvSpPr>
          <p:spPr>
            <a:xfrm>
              <a:off x="4294650" y="417137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199" y="100"/>
                    <a:pt x="332" y="100"/>
                  </a:cubicBezTo>
                  <a:cubicBezTo>
                    <a:pt x="399" y="100"/>
                    <a:pt x="448" y="75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20"/>
            <p:cNvSpPr/>
            <p:nvPr/>
          </p:nvSpPr>
          <p:spPr>
            <a:xfrm>
              <a:off x="2917500" y="4175800"/>
              <a:ext cx="15650" cy="5150"/>
            </a:xfrm>
            <a:custGeom>
              <a:avLst/>
              <a:gdLst/>
              <a:ahLst/>
              <a:cxnLst/>
              <a:rect l="l" t="t" r="r" b="b"/>
              <a:pathLst>
                <a:path w="626" h="206" extrusionOk="0">
                  <a:moveTo>
                    <a:pt x="308" y="0"/>
                  </a:moveTo>
                  <a:cubicBezTo>
                    <a:pt x="1" y="0"/>
                    <a:pt x="88" y="205"/>
                    <a:pt x="298" y="205"/>
                  </a:cubicBezTo>
                  <a:cubicBezTo>
                    <a:pt x="391" y="205"/>
                    <a:pt x="508" y="165"/>
                    <a:pt x="626" y="47"/>
                  </a:cubicBezTo>
                  <a:cubicBezTo>
                    <a:pt x="491" y="14"/>
                    <a:pt x="386" y="0"/>
                    <a:pt x="30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20"/>
            <p:cNvSpPr/>
            <p:nvPr/>
          </p:nvSpPr>
          <p:spPr>
            <a:xfrm>
              <a:off x="4104150" y="41825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448" y="4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20"/>
            <p:cNvSpPr/>
            <p:nvPr/>
          </p:nvSpPr>
          <p:spPr>
            <a:xfrm>
              <a:off x="4322650" y="4210675"/>
              <a:ext cx="4800" cy="8275"/>
            </a:xfrm>
            <a:custGeom>
              <a:avLst/>
              <a:gdLst/>
              <a:ahLst/>
              <a:cxnLst/>
              <a:rect l="l" t="t" r="r" b="b"/>
              <a:pathLst>
                <a:path w="192" h="331" extrusionOk="0">
                  <a:moveTo>
                    <a:pt x="124" y="1"/>
                  </a:moveTo>
                  <a:cubicBezTo>
                    <a:pt x="96" y="1"/>
                    <a:pt x="55" y="58"/>
                    <a:pt x="1" y="221"/>
                  </a:cubicBezTo>
                  <a:cubicBezTo>
                    <a:pt x="40" y="300"/>
                    <a:pt x="73" y="330"/>
                    <a:pt x="98" y="330"/>
                  </a:cubicBezTo>
                  <a:cubicBezTo>
                    <a:pt x="183" y="330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20"/>
            <p:cNvSpPr/>
            <p:nvPr/>
          </p:nvSpPr>
          <p:spPr>
            <a:xfrm>
              <a:off x="3471000" y="4217600"/>
              <a:ext cx="11250" cy="4225"/>
            </a:xfrm>
            <a:custGeom>
              <a:avLst/>
              <a:gdLst/>
              <a:ahLst/>
              <a:cxnLst/>
              <a:rect l="l" t="t" r="r" b="b"/>
              <a:pathLst>
                <a:path w="450" h="169" extrusionOk="0">
                  <a:moveTo>
                    <a:pt x="225" y="0"/>
                  </a:moveTo>
                  <a:cubicBezTo>
                    <a:pt x="113" y="0"/>
                    <a:pt x="1" y="56"/>
                    <a:pt x="1" y="168"/>
                  </a:cubicBezTo>
                  <a:lnTo>
                    <a:pt x="449" y="168"/>
                  </a:lnTo>
                  <a:cubicBezTo>
                    <a:pt x="449" y="56"/>
                    <a:pt x="337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20"/>
            <p:cNvSpPr/>
            <p:nvPr/>
          </p:nvSpPr>
          <p:spPr>
            <a:xfrm>
              <a:off x="4653225" y="424420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20"/>
            <p:cNvSpPr/>
            <p:nvPr/>
          </p:nvSpPr>
          <p:spPr>
            <a:xfrm>
              <a:off x="4602800" y="4277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lnTo>
                    <a:pt x="1" y="449"/>
                  </a:lnTo>
                  <a:cubicBezTo>
                    <a:pt x="449" y="449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20"/>
            <p:cNvSpPr/>
            <p:nvPr/>
          </p:nvSpPr>
          <p:spPr>
            <a:xfrm>
              <a:off x="4501950" y="4277825"/>
              <a:ext cx="22425" cy="22450"/>
            </a:xfrm>
            <a:custGeom>
              <a:avLst/>
              <a:gdLst/>
              <a:ahLst/>
              <a:cxnLst/>
              <a:rect l="l" t="t" r="r" b="b"/>
              <a:pathLst>
                <a:path w="897" h="898" extrusionOk="0">
                  <a:moveTo>
                    <a:pt x="449" y="1"/>
                  </a:moveTo>
                  <a:cubicBezTo>
                    <a:pt x="449" y="449"/>
                    <a:pt x="1" y="897"/>
                    <a:pt x="673" y="897"/>
                  </a:cubicBezTo>
                  <a:cubicBezTo>
                    <a:pt x="673" y="673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20"/>
            <p:cNvSpPr/>
            <p:nvPr/>
          </p:nvSpPr>
          <p:spPr>
            <a:xfrm>
              <a:off x="4507550" y="43002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449" y="0"/>
                  </a:moveTo>
                  <a:cubicBezTo>
                    <a:pt x="225" y="224"/>
                    <a:pt x="1" y="672"/>
                    <a:pt x="1" y="896"/>
                  </a:cubicBezTo>
                  <a:cubicBezTo>
                    <a:pt x="673" y="896"/>
                    <a:pt x="134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20"/>
            <p:cNvSpPr/>
            <p:nvPr/>
          </p:nvSpPr>
          <p:spPr>
            <a:xfrm>
              <a:off x="4272225" y="4336225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20"/>
            <p:cNvSpPr/>
            <p:nvPr/>
          </p:nvSpPr>
          <p:spPr>
            <a:xfrm>
              <a:off x="4838125" y="436187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1" y="0"/>
                  </a:moveTo>
                  <a:cubicBezTo>
                    <a:pt x="1" y="0"/>
                    <a:pt x="100" y="100"/>
                    <a:pt x="167" y="100"/>
                  </a:cubicBezTo>
                  <a:cubicBezTo>
                    <a:pt x="200" y="100"/>
                    <a:pt x="225" y="75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20"/>
            <p:cNvSpPr/>
            <p:nvPr/>
          </p:nvSpPr>
          <p:spPr>
            <a:xfrm>
              <a:off x="4378675" y="4384275"/>
              <a:ext cx="16850" cy="2525"/>
            </a:xfrm>
            <a:custGeom>
              <a:avLst/>
              <a:gdLst/>
              <a:ahLst/>
              <a:cxnLst/>
              <a:rect l="l" t="t" r="r" b="b"/>
              <a:pathLst>
                <a:path w="674" h="101" extrusionOk="0">
                  <a:moveTo>
                    <a:pt x="1" y="1"/>
                  </a:moveTo>
                  <a:cubicBezTo>
                    <a:pt x="1" y="1"/>
                    <a:pt x="300" y="100"/>
                    <a:pt x="499" y="100"/>
                  </a:cubicBezTo>
                  <a:cubicBezTo>
                    <a:pt x="599" y="100"/>
                    <a:pt x="673" y="7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20"/>
            <p:cNvSpPr/>
            <p:nvPr/>
          </p:nvSpPr>
          <p:spPr>
            <a:xfrm>
              <a:off x="5768225" y="43842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8" y="1"/>
                  </a:moveTo>
                  <a:lnTo>
                    <a:pt x="0" y="1"/>
                  </a:lnTo>
                  <a:cubicBezTo>
                    <a:pt x="0" y="1"/>
                    <a:pt x="224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20"/>
            <p:cNvSpPr/>
            <p:nvPr/>
          </p:nvSpPr>
          <p:spPr>
            <a:xfrm>
              <a:off x="5757000" y="4384275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1"/>
                  </a:moveTo>
                  <a:cubicBezTo>
                    <a:pt x="2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20"/>
            <p:cNvSpPr/>
            <p:nvPr/>
          </p:nvSpPr>
          <p:spPr>
            <a:xfrm>
              <a:off x="4473925" y="4381950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436" y="1"/>
                  </a:moveTo>
                  <a:cubicBezTo>
                    <a:pt x="225" y="1"/>
                    <a:pt x="1" y="159"/>
                    <a:pt x="1" y="318"/>
                  </a:cubicBezTo>
                  <a:cubicBezTo>
                    <a:pt x="225" y="318"/>
                    <a:pt x="673" y="318"/>
                    <a:pt x="673" y="94"/>
                  </a:cubicBezTo>
                  <a:cubicBezTo>
                    <a:pt x="608" y="28"/>
                    <a:pt x="523" y="1"/>
                    <a:pt x="4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20"/>
            <p:cNvSpPr/>
            <p:nvPr/>
          </p:nvSpPr>
          <p:spPr>
            <a:xfrm>
              <a:off x="4507550" y="438665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0"/>
                  </a:moveTo>
                  <a:cubicBezTo>
                    <a:pt x="85" y="0"/>
                    <a:pt x="48" y="35"/>
                    <a:pt x="1" y="130"/>
                  </a:cubicBezTo>
                  <a:cubicBezTo>
                    <a:pt x="48" y="225"/>
                    <a:pt x="85" y="259"/>
                    <a:pt x="113" y="259"/>
                  </a:cubicBezTo>
                  <a:cubicBezTo>
                    <a:pt x="187" y="259"/>
                    <a:pt x="187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20"/>
            <p:cNvSpPr/>
            <p:nvPr/>
          </p:nvSpPr>
          <p:spPr>
            <a:xfrm>
              <a:off x="6681500" y="438987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1"/>
                  </a:moveTo>
                  <a:lnTo>
                    <a:pt x="0" y="1"/>
                  </a:lnTo>
                  <a:cubicBezTo>
                    <a:pt x="0" y="1"/>
                    <a:pt x="449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20"/>
            <p:cNvSpPr/>
            <p:nvPr/>
          </p:nvSpPr>
          <p:spPr>
            <a:xfrm>
              <a:off x="4373075" y="4389875"/>
              <a:ext cx="11100" cy="17750"/>
            </a:xfrm>
            <a:custGeom>
              <a:avLst/>
              <a:gdLst/>
              <a:ahLst/>
              <a:cxnLst/>
              <a:rect l="l" t="t" r="r" b="b"/>
              <a:pathLst>
                <a:path w="444" h="710" extrusionOk="0">
                  <a:moveTo>
                    <a:pt x="1" y="1"/>
                  </a:moveTo>
                  <a:lnTo>
                    <a:pt x="1" y="673"/>
                  </a:lnTo>
                  <a:cubicBezTo>
                    <a:pt x="51" y="698"/>
                    <a:pt x="95" y="709"/>
                    <a:pt x="134" y="709"/>
                  </a:cubicBezTo>
                  <a:cubicBezTo>
                    <a:pt x="444" y="709"/>
                    <a:pt x="39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20"/>
            <p:cNvSpPr/>
            <p:nvPr/>
          </p:nvSpPr>
          <p:spPr>
            <a:xfrm>
              <a:off x="4436875" y="4397150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58" y="0"/>
                  </a:moveTo>
                  <a:cubicBezTo>
                    <a:pt x="337" y="0"/>
                    <a:pt x="0" y="205"/>
                    <a:pt x="31" y="205"/>
                  </a:cubicBezTo>
                  <a:cubicBezTo>
                    <a:pt x="39" y="205"/>
                    <a:pt x="71" y="192"/>
                    <a:pt x="138" y="158"/>
                  </a:cubicBezTo>
                  <a:cubicBezTo>
                    <a:pt x="314" y="41"/>
                    <a:pt x="367" y="0"/>
                    <a:pt x="35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20"/>
            <p:cNvSpPr/>
            <p:nvPr/>
          </p:nvSpPr>
          <p:spPr>
            <a:xfrm>
              <a:off x="4619625" y="439550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4" y="0"/>
                  </a:moveTo>
                  <a:lnTo>
                    <a:pt x="224" y="0"/>
                  </a:lnTo>
                  <a:cubicBezTo>
                    <a:pt x="224" y="0"/>
                    <a:pt x="0" y="0"/>
                    <a:pt x="0" y="224"/>
                  </a:cubicBezTo>
                  <a:cubicBezTo>
                    <a:pt x="0" y="224"/>
                    <a:pt x="224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20"/>
            <p:cNvSpPr/>
            <p:nvPr/>
          </p:nvSpPr>
          <p:spPr>
            <a:xfrm>
              <a:off x="6631075" y="44011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lnTo>
                    <a:pt x="0" y="224"/>
                  </a:lnTo>
                  <a:cubicBezTo>
                    <a:pt x="448" y="224"/>
                    <a:pt x="897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20"/>
            <p:cNvSpPr/>
            <p:nvPr/>
          </p:nvSpPr>
          <p:spPr>
            <a:xfrm>
              <a:off x="4350675" y="441790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0"/>
                  </a:moveTo>
                  <a:cubicBezTo>
                    <a:pt x="0" y="0"/>
                    <a:pt x="200" y="100"/>
                    <a:pt x="332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20"/>
            <p:cNvSpPr/>
            <p:nvPr/>
          </p:nvSpPr>
          <p:spPr>
            <a:xfrm>
              <a:off x="4373075" y="4420275"/>
              <a:ext cx="4700" cy="6475"/>
            </a:xfrm>
            <a:custGeom>
              <a:avLst/>
              <a:gdLst/>
              <a:ahLst/>
              <a:cxnLst/>
              <a:rect l="l" t="t" r="r" b="b"/>
              <a:pathLst>
                <a:path w="188" h="259" extrusionOk="0">
                  <a:moveTo>
                    <a:pt x="113" y="0"/>
                  </a:moveTo>
                  <a:cubicBezTo>
                    <a:pt x="86" y="0"/>
                    <a:pt x="48" y="35"/>
                    <a:pt x="1" y="130"/>
                  </a:cubicBezTo>
                  <a:cubicBezTo>
                    <a:pt x="48" y="224"/>
                    <a:pt x="86" y="259"/>
                    <a:pt x="113" y="259"/>
                  </a:cubicBezTo>
                  <a:cubicBezTo>
                    <a:pt x="188" y="259"/>
                    <a:pt x="188" y="0"/>
                    <a:pt x="11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20"/>
            <p:cNvSpPr/>
            <p:nvPr/>
          </p:nvSpPr>
          <p:spPr>
            <a:xfrm>
              <a:off x="4832525" y="44571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20"/>
            <p:cNvSpPr/>
            <p:nvPr/>
          </p:nvSpPr>
          <p:spPr>
            <a:xfrm>
              <a:off x="4821325" y="446600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79" y="1"/>
                  </a:moveTo>
                  <a:cubicBezTo>
                    <a:pt x="0" y="1"/>
                    <a:pt x="0" y="159"/>
                    <a:pt x="0" y="318"/>
                  </a:cubicBezTo>
                  <a:cubicBezTo>
                    <a:pt x="224" y="318"/>
                    <a:pt x="448" y="318"/>
                    <a:pt x="224" y="94"/>
                  </a:cubicBezTo>
                  <a:cubicBezTo>
                    <a:pt x="159" y="28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20"/>
            <p:cNvSpPr/>
            <p:nvPr/>
          </p:nvSpPr>
          <p:spPr>
            <a:xfrm>
              <a:off x="4922175" y="4476300"/>
              <a:ext cx="7825" cy="6500"/>
            </a:xfrm>
            <a:custGeom>
              <a:avLst/>
              <a:gdLst/>
              <a:ahLst/>
              <a:cxnLst/>
              <a:rect l="l" t="t" r="r" b="b"/>
              <a:pathLst>
                <a:path w="313" h="260" extrusionOk="0">
                  <a:moveTo>
                    <a:pt x="136" y="0"/>
                  </a:moveTo>
                  <a:cubicBezTo>
                    <a:pt x="95" y="0"/>
                    <a:pt x="48" y="35"/>
                    <a:pt x="0" y="130"/>
                  </a:cubicBezTo>
                  <a:cubicBezTo>
                    <a:pt x="95" y="224"/>
                    <a:pt x="160" y="259"/>
                    <a:pt x="201" y="259"/>
                  </a:cubicBezTo>
                  <a:cubicBezTo>
                    <a:pt x="313" y="259"/>
                    <a:pt x="248" y="0"/>
                    <a:pt x="13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20"/>
            <p:cNvSpPr/>
            <p:nvPr/>
          </p:nvSpPr>
          <p:spPr>
            <a:xfrm>
              <a:off x="1564150" y="4698050"/>
              <a:ext cx="18700" cy="2500"/>
            </a:xfrm>
            <a:custGeom>
              <a:avLst/>
              <a:gdLst/>
              <a:ahLst/>
              <a:cxnLst/>
              <a:rect l="l" t="t" r="r" b="b"/>
              <a:pathLst>
                <a:path w="748" h="100" extrusionOk="0">
                  <a:moveTo>
                    <a:pt x="299" y="0"/>
                  </a:moveTo>
                  <a:cubicBezTo>
                    <a:pt x="0" y="0"/>
                    <a:pt x="299" y="100"/>
                    <a:pt x="531" y="100"/>
                  </a:cubicBezTo>
                  <a:cubicBezTo>
                    <a:pt x="648" y="100"/>
                    <a:pt x="747" y="75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20"/>
            <p:cNvSpPr/>
            <p:nvPr/>
          </p:nvSpPr>
          <p:spPr>
            <a:xfrm>
              <a:off x="6053975" y="1663475"/>
              <a:ext cx="115750" cy="76100"/>
            </a:xfrm>
            <a:custGeom>
              <a:avLst/>
              <a:gdLst/>
              <a:ahLst/>
              <a:cxnLst/>
              <a:rect l="l" t="t" r="r" b="b"/>
              <a:pathLst>
                <a:path w="4630" h="3044" extrusionOk="0">
                  <a:moveTo>
                    <a:pt x="4200" y="1"/>
                  </a:moveTo>
                  <a:cubicBezTo>
                    <a:pt x="4082" y="1"/>
                    <a:pt x="3759" y="229"/>
                    <a:pt x="3138" y="809"/>
                  </a:cubicBezTo>
                  <a:cubicBezTo>
                    <a:pt x="2914" y="809"/>
                    <a:pt x="0" y="1929"/>
                    <a:pt x="1793" y="2602"/>
                  </a:cubicBezTo>
                  <a:cubicBezTo>
                    <a:pt x="1699" y="2914"/>
                    <a:pt x="1723" y="3043"/>
                    <a:pt x="1825" y="3043"/>
                  </a:cubicBezTo>
                  <a:cubicBezTo>
                    <a:pt x="2316" y="3043"/>
                    <a:pt x="4629" y="1"/>
                    <a:pt x="4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20"/>
            <p:cNvSpPr/>
            <p:nvPr/>
          </p:nvSpPr>
          <p:spPr>
            <a:xfrm>
              <a:off x="6003550" y="1717300"/>
              <a:ext cx="50450" cy="22225"/>
            </a:xfrm>
            <a:custGeom>
              <a:avLst/>
              <a:gdLst/>
              <a:ahLst/>
              <a:cxnLst/>
              <a:rect l="l" t="t" r="r" b="b"/>
              <a:pathLst>
                <a:path w="2018" h="889" extrusionOk="0">
                  <a:moveTo>
                    <a:pt x="2017" y="0"/>
                  </a:moveTo>
                  <a:cubicBezTo>
                    <a:pt x="1057" y="0"/>
                    <a:pt x="1084" y="494"/>
                    <a:pt x="406" y="494"/>
                  </a:cubicBezTo>
                  <a:cubicBezTo>
                    <a:pt x="293" y="494"/>
                    <a:pt x="160" y="481"/>
                    <a:pt x="0" y="449"/>
                  </a:cubicBezTo>
                  <a:lnTo>
                    <a:pt x="0" y="449"/>
                  </a:lnTo>
                  <a:cubicBezTo>
                    <a:pt x="129" y="770"/>
                    <a:pt x="313" y="889"/>
                    <a:pt x="521" y="889"/>
                  </a:cubicBezTo>
                  <a:cubicBezTo>
                    <a:pt x="1037" y="889"/>
                    <a:pt x="1698" y="160"/>
                    <a:pt x="20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20"/>
            <p:cNvSpPr/>
            <p:nvPr/>
          </p:nvSpPr>
          <p:spPr>
            <a:xfrm>
              <a:off x="5622550" y="1941400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0" y="1"/>
                  </a:moveTo>
                  <a:cubicBezTo>
                    <a:pt x="224" y="225"/>
                    <a:pt x="224" y="449"/>
                    <a:pt x="672" y="673"/>
                  </a:cubicBezTo>
                  <a:cubicBezTo>
                    <a:pt x="448" y="449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20"/>
            <p:cNvSpPr/>
            <p:nvPr/>
          </p:nvSpPr>
          <p:spPr>
            <a:xfrm>
              <a:off x="5633750" y="1972375"/>
              <a:ext cx="28025" cy="19475"/>
            </a:xfrm>
            <a:custGeom>
              <a:avLst/>
              <a:gdLst/>
              <a:ahLst/>
              <a:cxnLst/>
              <a:rect l="l" t="t" r="r" b="b"/>
              <a:pathLst>
                <a:path w="1121" h="779" extrusionOk="0">
                  <a:moveTo>
                    <a:pt x="172" y="1"/>
                  </a:moveTo>
                  <a:cubicBezTo>
                    <a:pt x="100" y="1"/>
                    <a:pt x="38" y="32"/>
                    <a:pt x="0" y="107"/>
                  </a:cubicBezTo>
                  <a:cubicBezTo>
                    <a:pt x="224" y="107"/>
                    <a:pt x="0" y="555"/>
                    <a:pt x="0" y="779"/>
                  </a:cubicBezTo>
                  <a:cubicBezTo>
                    <a:pt x="1121" y="779"/>
                    <a:pt x="529" y="1"/>
                    <a:pt x="1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20"/>
            <p:cNvSpPr/>
            <p:nvPr/>
          </p:nvSpPr>
          <p:spPr>
            <a:xfrm>
              <a:off x="5605725" y="2014250"/>
              <a:ext cx="25" cy="50450"/>
            </a:xfrm>
            <a:custGeom>
              <a:avLst/>
              <a:gdLst/>
              <a:ahLst/>
              <a:cxnLst/>
              <a:rect l="l" t="t" r="r" b="b"/>
              <a:pathLst>
                <a:path w="1" h="2018" extrusionOk="0">
                  <a:moveTo>
                    <a:pt x="1" y="449"/>
                  </a:moveTo>
                  <a:cubicBezTo>
                    <a:pt x="1" y="2018"/>
                    <a:pt x="1" y="0"/>
                    <a:pt x="1" y="449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20"/>
            <p:cNvSpPr/>
            <p:nvPr/>
          </p:nvSpPr>
          <p:spPr>
            <a:xfrm>
              <a:off x="5772975" y="2181150"/>
              <a:ext cx="16500" cy="5150"/>
            </a:xfrm>
            <a:custGeom>
              <a:avLst/>
              <a:gdLst/>
              <a:ahLst/>
              <a:cxnLst/>
              <a:rect l="l" t="t" r="r" b="b"/>
              <a:pathLst>
                <a:path w="660" h="206" extrusionOk="0">
                  <a:moveTo>
                    <a:pt x="39" y="1"/>
                  </a:moveTo>
                  <a:cubicBezTo>
                    <a:pt x="7" y="1"/>
                    <a:pt x="1" y="14"/>
                    <a:pt x="34" y="48"/>
                  </a:cubicBezTo>
                  <a:cubicBezTo>
                    <a:pt x="386" y="165"/>
                    <a:pt x="538" y="206"/>
                    <a:pt x="576" y="206"/>
                  </a:cubicBezTo>
                  <a:cubicBezTo>
                    <a:pt x="659" y="206"/>
                    <a:pt x="162" y="1"/>
                    <a:pt x="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20"/>
            <p:cNvSpPr/>
            <p:nvPr/>
          </p:nvSpPr>
          <p:spPr>
            <a:xfrm>
              <a:off x="5171900" y="1894975"/>
              <a:ext cx="12625" cy="3250"/>
            </a:xfrm>
            <a:custGeom>
              <a:avLst/>
              <a:gdLst/>
              <a:ahLst/>
              <a:cxnLst/>
              <a:rect l="l" t="t" r="r" b="b"/>
              <a:pathLst>
                <a:path w="505" h="130" extrusionOk="0">
                  <a:moveTo>
                    <a:pt x="491" y="0"/>
                  </a:moveTo>
                  <a:cubicBezTo>
                    <a:pt x="454" y="0"/>
                    <a:pt x="1" y="130"/>
                    <a:pt x="38" y="130"/>
                  </a:cubicBezTo>
                  <a:cubicBezTo>
                    <a:pt x="52" y="130"/>
                    <a:pt x="131" y="112"/>
                    <a:pt x="321" y="65"/>
                  </a:cubicBezTo>
                  <a:cubicBezTo>
                    <a:pt x="463" y="18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20"/>
            <p:cNvSpPr/>
            <p:nvPr/>
          </p:nvSpPr>
          <p:spPr>
            <a:xfrm>
              <a:off x="5095875" y="18966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6" y="0"/>
                  </a:moveTo>
                  <a:cubicBezTo>
                    <a:pt x="672" y="0"/>
                    <a:pt x="0" y="224"/>
                    <a:pt x="448" y="224"/>
                  </a:cubicBezTo>
                  <a:cubicBezTo>
                    <a:pt x="448" y="224"/>
                    <a:pt x="672" y="0"/>
                    <a:pt x="8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20"/>
            <p:cNvSpPr/>
            <p:nvPr/>
          </p:nvSpPr>
          <p:spPr>
            <a:xfrm>
              <a:off x="3364550" y="2176725"/>
              <a:ext cx="22450" cy="11250"/>
            </a:xfrm>
            <a:custGeom>
              <a:avLst/>
              <a:gdLst/>
              <a:ahLst/>
              <a:cxnLst/>
              <a:rect l="l" t="t" r="r" b="b"/>
              <a:pathLst>
                <a:path w="898" h="450" extrusionOk="0">
                  <a:moveTo>
                    <a:pt x="225" y="1"/>
                  </a:moveTo>
                  <a:cubicBezTo>
                    <a:pt x="225" y="1"/>
                    <a:pt x="1" y="449"/>
                    <a:pt x="225" y="449"/>
                  </a:cubicBezTo>
                  <a:cubicBezTo>
                    <a:pt x="449" y="449"/>
                    <a:pt x="897" y="449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20"/>
            <p:cNvSpPr/>
            <p:nvPr/>
          </p:nvSpPr>
          <p:spPr>
            <a:xfrm>
              <a:off x="6474175" y="220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20"/>
            <p:cNvSpPr/>
            <p:nvPr/>
          </p:nvSpPr>
          <p:spPr>
            <a:xfrm>
              <a:off x="5975525" y="2462475"/>
              <a:ext cx="11225" cy="12775"/>
            </a:xfrm>
            <a:custGeom>
              <a:avLst/>
              <a:gdLst/>
              <a:ahLst/>
              <a:cxnLst/>
              <a:rect l="l" t="t" r="r" b="b"/>
              <a:pathLst>
                <a:path w="449" h="511" extrusionOk="0">
                  <a:moveTo>
                    <a:pt x="0" y="1"/>
                  </a:moveTo>
                  <a:cubicBezTo>
                    <a:pt x="0" y="182"/>
                    <a:pt x="147" y="510"/>
                    <a:pt x="322" y="510"/>
                  </a:cubicBezTo>
                  <a:cubicBezTo>
                    <a:pt x="363" y="510"/>
                    <a:pt x="406" y="492"/>
                    <a:pt x="449" y="449"/>
                  </a:cubicBezTo>
                  <a:cubicBezTo>
                    <a:pt x="225" y="225"/>
                    <a:pt x="22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20"/>
            <p:cNvSpPr/>
            <p:nvPr/>
          </p:nvSpPr>
          <p:spPr>
            <a:xfrm>
              <a:off x="5922300" y="2392750"/>
              <a:ext cx="16825" cy="6725"/>
            </a:xfrm>
            <a:custGeom>
              <a:avLst/>
              <a:gdLst/>
              <a:ahLst/>
              <a:cxnLst/>
              <a:rect l="l" t="t" r="r" b="b"/>
              <a:pathLst>
                <a:path w="673" h="269" extrusionOk="0">
                  <a:moveTo>
                    <a:pt x="278" y="1"/>
                  </a:moveTo>
                  <a:cubicBezTo>
                    <a:pt x="237" y="1"/>
                    <a:pt x="187" y="26"/>
                    <a:pt x="112" y="100"/>
                  </a:cubicBezTo>
                  <a:cubicBezTo>
                    <a:pt x="0" y="212"/>
                    <a:pt x="168" y="268"/>
                    <a:pt x="337" y="268"/>
                  </a:cubicBezTo>
                  <a:cubicBezTo>
                    <a:pt x="505" y="268"/>
                    <a:pt x="673" y="212"/>
                    <a:pt x="561" y="100"/>
                  </a:cubicBezTo>
                  <a:cubicBezTo>
                    <a:pt x="411" y="100"/>
                    <a:pt x="361" y="1"/>
                    <a:pt x="27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20"/>
            <p:cNvSpPr/>
            <p:nvPr/>
          </p:nvSpPr>
          <p:spPr>
            <a:xfrm>
              <a:off x="5971800" y="2344825"/>
              <a:ext cx="14950" cy="5000"/>
            </a:xfrm>
            <a:custGeom>
              <a:avLst/>
              <a:gdLst/>
              <a:ahLst/>
              <a:cxnLst/>
              <a:rect l="l" t="t" r="r" b="b"/>
              <a:pathLst>
                <a:path w="598" h="200" extrusionOk="0">
                  <a:moveTo>
                    <a:pt x="149" y="0"/>
                  </a:moveTo>
                  <a:cubicBezTo>
                    <a:pt x="0" y="0"/>
                    <a:pt x="249" y="200"/>
                    <a:pt x="432" y="200"/>
                  </a:cubicBezTo>
                  <a:cubicBezTo>
                    <a:pt x="523" y="200"/>
                    <a:pt x="598" y="150"/>
                    <a:pt x="5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20"/>
            <p:cNvSpPr/>
            <p:nvPr/>
          </p:nvSpPr>
          <p:spPr>
            <a:xfrm>
              <a:off x="6014750" y="2501700"/>
              <a:ext cx="5625" cy="2525"/>
            </a:xfrm>
            <a:custGeom>
              <a:avLst/>
              <a:gdLst/>
              <a:ahLst/>
              <a:cxnLst/>
              <a:rect l="l" t="t" r="r" b="b"/>
              <a:pathLst>
                <a:path w="225" h="101" extrusionOk="0">
                  <a:moveTo>
                    <a:pt x="0" y="1"/>
                  </a:moveTo>
                  <a:cubicBezTo>
                    <a:pt x="0" y="1"/>
                    <a:pt x="100" y="100"/>
                    <a:pt x="166" y="100"/>
                  </a:cubicBezTo>
                  <a:cubicBezTo>
                    <a:pt x="200" y="100"/>
                    <a:pt x="224" y="75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20"/>
            <p:cNvSpPr/>
            <p:nvPr/>
          </p:nvSpPr>
          <p:spPr>
            <a:xfrm>
              <a:off x="5958725" y="24400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0" y="0"/>
                  </a:moveTo>
                  <a:cubicBezTo>
                    <a:pt x="0" y="0"/>
                    <a:pt x="0" y="224"/>
                    <a:pt x="448" y="224"/>
                  </a:cubicBezTo>
                  <a:cubicBezTo>
                    <a:pt x="672" y="224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20"/>
            <p:cNvSpPr/>
            <p:nvPr/>
          </p:nvSpPr>
          <p:spPr>
            <a:xfrm>
              <a:off x="5062250" y="2434475"/>
              <a:ext cx="28025" cy="5625"/>
            </a:xfrm>
            <a:custGeom>
              <a:avLst/>
              <a:gdLst/>
              <a:ahLst/>
              <a:cxnLst/>
              <a:rect l="l" t="t" r="r" b="b"/>
              <a:pathLst>
                <a:path w="1121" h="225" extrusionOk="0">
                  <a:moveTo>
                    <a:pt x="1121" y="0"/>
                  </a:moveTo>
                  <a:lnTo>
                    <a:pt x="1121" y="0"/>
                  </a:lnTo>
                  <a:cubicBezTo>
                    <a:pt x="897" y="0"/>
                    <a:pt x="0" y="224"/>
                    <a:pt x="449" y="224"/>
                  </a:cubicBezTo>
                  <a:cubicBezTo>
                    <a:pt x="673" y="224"/>
                    <a:pt x="897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20"/>
            <p:cNvSpPr/>
            <p:nvPr/>
          </p:nvSpPr>
          <p:spPr>
            <a:xfrm>
              <a:off x="6406950" y="258015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0"/>
                    <a:pt x="1" y="1121"/>
                    <a:pt x="673" y="1121"/>
                  </a:cubicBezTo>
                  <a:cubicBezTo>
                    <a:pt x="673" y="673"/>
                    <a:pt x="1121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20"/>
            <p:cNvSpPr/>
            <p:nvPr/>
          </p:nvSpPr>
          <p:spPr>
            <a:xfrm>
              <a:off x="5495825" y="2612575"/>
              <a:ext cx="9200" cy="5150"/>
            </a:xfrm>
            <a:custGeom>
              <a:avLst/>
              <a:gdLst/>
              <a:ahLst/>
              <a:cxnLst/>
              <a:rect l="l" t="t" r="r" b="b"/>
              <a:pathLst>
                <a:path w="368" h="206" extrusionOk="0">
                  <a:moveTo>
                    <a:pt x="31" y="1"/>
                  </a:moveTo>
                  <a:cubicBezTo>
                    <a:pt x="1" y="1"/>
                    <a:pt x="337" y="206"/>
                    <a:pt x="358" y="206"/>
                  </a:cubicBezTo>
                  <a:cubicBezTo>
                    <a:pt x="368" y="206"/>
                    <a:pt x="314" y="165"/>
                    <a:pt x="138" y="48"/>
                  </a:cubicBezTo>
                  <a:cubicBezTo>
                    <a:pt x="71" y="14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20"/>
            <p:cNvSpPr/>
            <p:nvPr/>
          </p:nvSpPr>
          <p:spPr>
            <a:xfrm>
              <a:off x="5656150" y="2636175"/>
              <a:ext cx="11225" cy="4225"/>
            </a:xfrm>
            <a:custGeom>
              <a:avLst/>
              <a:gdLst/>
              <a:ahLst/>
              <a:cxnLst/>
              <a:rect l="l" t="t" r="r" b="b"/>
              <a:pathLst>
                <a:path w="449" h="169" extrusionOk="0">
                  <a:moveTo>
                    <a:pt x="1" y="0"/>
                  </a:moveTo>
                  <a:cubicBezTo>
                    <a:pt x="1" y="112"/>
                    <a:pt x="113" y="168"/>
                    <a:pt x="225" y="168"/>
                  </a:cubicBezTo>
                  <a:cubicBezTo>
                    <a:pt x="337" y="168"/>
                    <a:pt x="44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20"/>
            <p:cNvSpPr/>
            <p:nvPr/>
          </p:nvSpPr>
          <p:spPr>
            <a:xfrm>
              <a:off x="5600125" y="2628250"/>
              <a:ext cx="11225" cy="7950"/>
            </a:xfrm>
            <a:custGeom>
              <a:avLst/>
              <a:gdLst/>
              <a:ahLst/>
              <a:cxnLst/>
              <a:rect l="l" t="t" r="r" b="b"/>
              <a:pathLst>
                <a:path w="449" h="318" extrusionOk="0">
                  <a:moveTo>
                    <a:pt x="356" y="0"/>
                  </a:moveTo>
                  <a:cubicBezTo>
                    <a:pt x="225" y="0"/>
                    <a:pt x="1" y="159"/>
                    <a:pt x="1" y="317"/>
                  </a:cubicBezTo>
                  <a:cubicBezTo>
                    <a:pt x="225" y="317"/>
                    <a:pt x="449" y="317"/>
                    <a:pt x="449" y="93"/>
                  </a:cubicBezTo>
                  <a:cubicBezTo>
                    <a:pt x="449" y="28"/>
                    <a:pt x="410" y="0"/>
                    <a:pt x="35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20"/>
            <p:cNvSpPr/>
            <p:nvPr/>
          </p:nvSpPr>
          <p:spPr>
            <a:xfrm>
              <a:off x="5622550" y="2636175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0" y="0"/>
                  </a:moveTo>
                  <a:lnTo>
                    <a:pt x="224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20"/>
            <p:cNvSpPr/>
            <p:nvPr/>
          </p:nvSpPr>
          <p:spPr>
            <a:xfrm>
              <a:off x="3207675" y="2669800"/>
              <a:ext cx="16825" cy="12750"/>
            </a:xfrm>
            <a:custGeom>
              <a:avLst/>
              <a:gdLst/>
              <a:ahLst/>
              <a:cxnLst/>
              <a:rect l="l" t="t" r="r" b="b"/>
              <a:pathLst>
                <a:path w="673" h="510" extrusionOk="0">
                  <a:moveTo>
                    <a:pt x="0" y="0"/>
                  </a:moveTo>
                  <a:cubicBezTo>
                    <a:pt x="0" y="181"/>
                    <a:pt x="294" y="509"/>
                    <a:pt x="524" y="509"/>
                  </a:cubicBezTo>
                  <a:cubicBezTo>
                    <a:pt x="579" y="509"/>
                    <a:pt x="630" y="491"/>
                    <a:pt x="673" y="448"/>
                  </a:cubicBezTo>
                  <a:cubicBezTo>
                    <a:pt x="449" y="224"/>
                    <a:pt x="224" y="224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20"/>
            <p:cNvSpPr/>
            <p:nvPr/>
          </p:nvSpPr>
          <p:spPr>
            <a:xfrm>
              <a:off x="3394425" y="2756950"/>
              <a:ext cx="23100" cy="13125"/>
            </a:xfrm>
            <a:custGeom>
              <a:avLst/>
              <a:gdLst/>
              <a:ahLst/>
              <a:cxnLst/>
              <a:rect l="l" t="t" r="r" b="b"/>
              <a:pathLst>
                <a:path w="924" h="525" extrusionOk="0">
                  <a:moveTo>
                    <a:pt x="125" y="0"/>
                  </a:moveTo>
                  <a:cubicBezTo>
                    <a:pt x="26" y="0"/>
                    <a:pt x="1" y="25"/>
                    <a:pt x="150" y="100"/>
                  </a:cubicBezTo>
                  <a:cubicBezTo>
                    <a:pt x="396" y="346"/>
                    <a:pt x="642" y="524"/>
                    <a:pt x="777" y="524"/>
                  </a:cubicBezTo>
                  <a:cubicBezTo>
                    <a:pt x="888" y="524"/>
                    <a:pt x="924" y="403"/>
                    <a:pt x="823" y="100"/>
                  </a:cubicBezTo>
                  <a:cubicBezTo>
                    <a:pt x="823" y="100"/>
                    <a:pt x="325" y="0"/>
                    <a:pt x="1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20"/>
            <p:cNvSpPr/>
            <p:nvPr/>
          </p:nvSpPr>
          <p:spPr>
            <a:xfrm>
              <a:off x="7034475" y="2887150"/>
              <a:ext cx="11225" cy="11575"/>
            </a:xfrm>
            <a:custGeom>
              <a:avLst/>
              <a:gdLst/>
              <a:ahLst/>
              <a:cxnLst/>
              <a:rect l="l" t="t" r="r" b="b"/>
              <a:pathLst>
                <a:path w="449" h="463" extrusionOk="0">
                  <a:moveTo>
                    <a:pt x="146" y="0"/>
                  </a:moveTo>
                  <a:cubicBezTo>
                    <a:pt x="113" y="0"/>
                    <a:pt x="66" y="14"/>
                    <a:pt x="1" y="47"/>
                  </a:cubicBezTo>
                  <a:cubicBezTo>
                    <a:pt x="1" y="201"/>
                    <a:pt x="214" y="463"/>
                    <a:pt x="346" y="463"/>
                  </a:cubicBezTo>
                  <a:cubicBezTo>
                    <a:pt x="406" y="463"/>
                    <a:pt x="449" y="410"/>
                    <a:pt x="449" y="271"/>
                  </a:cubicBezTo>
                  <a:lnTo>
                    <a:pt x="449" y="271"/>
                  </a:lnTo>
                  <a:cubicBezTo>
                    <a:pt x="383" y="304"/>
                    <a:pt x="337" y="317"/>
                    <a:pt x="304" y="317"/>
                  </a:cubicBezTo>
                  <a:cubicBezTo>
                    <a:pt x="146" y="317"/>
                    <a:pt x="304" y="0"/>
                    <a:pt x="1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20"/>
            <p:cNvSpPr/>
            <p:nvPr/>
          </p:nvSpPr>
          <p:spPr>
            <a:xfrm>
              <a:off x="6687100" y="33421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5" y="0"/>
                  </a:moveTo>
                  <a:lnTo>
                    <a:pt x="0" y="0"/>
                  </a:lnTo>
                  <a:cubicBezTo>
                    <a:pt x="0" y="0"/>
                    <a:pt x="225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20"/>
            <p:cNvSpPr/>
            <p:nvPr/>
          </p:nvSpPr>
          <p:spPr>
            <a:xfrm>
              <a:off x="6608650" y="3316500"/>
              <a:ext cx="23375" cy="6500"/>
            </a:xfrm>
            <a:custGeom>
              <a:avLst/>
              <a:gdLst/>
              <a:ahLst/>
              <a:cxnLst/>
              <a:rect l="l" t="t" r="r" b="b"/>
              <a:pathLst>
                <a:path w="935" h="260" extrusionOk="0">
                  <a:moveTo>
                    <a:pt x="561" y="0"/>
                  </a:moveTo>
                  <a:cubicBezTo>
                    <a:pt x="424" y="0"/>
                    <a:pt x="238" y="35"/>
                    <a:pt x="1" y="130"/>
                  </a:cubicBezTo>
                  <a:cubicBezTo>
                    <a:pt x="238" y="224"/>
                    <a:pt x="424" y="259"/>
                    <a:pt x="561" y="259"/>
                  </a:cubicBezTo>
                  <a:cubicBezTo>
                    <a:pt x="935" y="259"/>
                    <a:pt x="935" y="0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20"/>
            <p:cNvSpPr/>
            <p:nvPr/>
          </p:nvSpPr>
          <p:spPr>
            <a:xfrm>
              <a:off x="6530225" y="3291725"/>
              <a:ext cx="5625" cy="2500"/>
            </a:xfrm>
            <a:custGeom>
              <a:avLst/>
              <a:gdLst/>
              <a:ahLst/>
              <a:cxnLst/>
              <a:rect l="l" t="t" r="r" b="b"/>
              <a:pathLst>
                <a:path w="225" h="100" extrusionOk="0">
                  <a:moveTo>
                    <a:pt x="0" y="0"/>
                  </a:moveTo>
                  <a:cubicBezTo>
                    <a:pt x="0" y="0"/>
                    <a:pt x="100" y="100"/>
                    <a:pt x="166" y="100"/>
                  </a:cubicBezTo>
                  <a:cubicBezTo>
                    <a:pt x="199" y="100"/>
                    <a:pt x="224" y="75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20"/>
            <p:cNvSpPr/>
            <p:nvPr/>
          </p:nvSpPr>
          <p:spPr>
            <a:xfrm>
              <a:off x="6558225" y="3302925"/>
              <a:ext cx="11225" cy="25"/>
            </a:xfrm>
            <a:custGeom>
              <a:avLst/>
              <a:gdLst/>
              <a:ahLst/>
              <a:cxnLst/>
              <a:rect l="l" t="t" r="r" b="b"/>
              <a:pathLst>
                <a:path w="449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20"/>
            <p:cNvSpPr/>
            <p:nvPr/>
          </p:nvSpPr>
          <p:spPr>
            <a:xfrm>
              <a:off x="3790375" y="2979600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180" y="1"/>
                  </a:moveTo>
                  <a:cubicBezTo>
                    <a:pt x="118" y="1"/>
                    <a:pt x="59" y="41"/>
                    <a:pt x="1" y="159"/>
                  </a:cubicBezTo>
                  <a:cubicBezTo>
                    <a:pt x="150" y="159"/>
                    <a:pt x="399" y="358"/>
                    <a:pt x="615" y="358"/>
                  </a:cubicBezTo>
                  <a:cubicBezTo>
                    <a:pt x="723" y="358"/>
                    <a:pt x="822" y="308"/>
                    <a:pt x="897" y="159"/>
                  </a:cubicBezTo>
                  <a:lnTo>
                    <a:pt x="897" y="159"/>
                  </a:lnTo>
                  <a:cubicBezTo>
                    <a:pt x="830" y="192"/>
                    <a:pt x="767" y="206"/>
                    <a:pt x="709" y="206"/>
                  </a:cubicBezTo>
                  <a:cubicBezTo>
                    <a:pt x="482" y="206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20"/>
            <p:cNvSpPr/>
            <p:nvPr/>
          </p:nvSpPr>
          <p:spPr>
            <a:xfrm>
              <a:off x="4527175" y="3345250"/>
              <a:ext cx="19625" cy="10925"/>
            </a:xfrm>
            <a:custGeom>
              <a:avLst/>
              <a:gdLst/>
              <a:ahLst/>
              <a:cxnLst/>
              <a:rect l="l" t="t" r="r" b="b"/>
              <a:pathLst>
                <a:path w="785" h="437" extrusionOk="0">
                  <a:moveTo>
                    <a:pt x="187" y="1"/>
                  </a:moveTo>
                  <a:cubicBezTo>
                    <a:pt x="137" y="1"/>
                    <a:pt x="112" y="26"/>
                    <a:pt x="112" y="100"/>
                  </a:cubicBezTo>
                  <a:cubicBezTo>
                    <a:pt x="0" y="324"/>
                    <a:pt x="168" y="436"/>
                    <a:pt x="364" y="436"/>
                  </a:cubicBezTo>
                  <a:cubicBezTo>
                    <a:pt x="560" y="436"/>
                    <a:pt x="784" y="324"/>
                    <a:pt x="784" y="100"/>
                  </a:cubicBezTo>
                  <a:cubicBezTo>
                    <a:pt x="486" y="100"/>
                    <a:pt x="286" y="1"/>
                    <a:pt x="18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20"/>
            <p:cNvSpPr/>
            <p:nvPr/>
          </p:nvSpPr>
          <p:spPr>
            <a:xfrm>
              <a:off x="4020100" y="3101225"/>
              <a:ext cx="95275" cy="44825"/>
            </a:xfrm>
            <a:custGeom>
              <a:avLst/>
              <a:gdLst/>
              <a:ahLst/>
              <a:cxnLst/>
              <a:rect l="l" t="t" r="r" b="b"/>
              <a:pathLst>
                <a:path w="3811" h="1793" extrusionOk="0">
                  <a:moveTo>
                    <a:pt x="0" y="0"/>
                  </a:moveTo>
                  <a:lnTo>
                    <a:pt x="0" y="0"/>
                  </a:lnTo>
                  <a:cubicBezTo>
                    <a:pt x="1121" y="897"/>
                    <a:pt x="2466" y="1345"/>
                    <a:pt x="3810" y="1793"/>
                  </a:cubicBezTo>
                  <a:cubicBezTo>
                    <a:pt x="2690" y="1345"/>
                    <a:pt x="1569" y="448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20"/>
            <p:cNvSpPr/>
            <p:nvPr/>
          </p:nvSpPr>
          <p:spPr>
            <a:xfrm>
              <a:off x="4193800" y="3185250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0" y="1"/>
                  </a:moveTo>
                  <a:cubicBezTo>
                    <a:pt x="0" y="449"/>
                    <a:pt x="672" y="673"/>
                    <a:pt x="1121" y="673"/>
                  </a:cubicBezTo>
                  <a:cubicBezTo>
                    <a:pt x="1121" y="449"/>
                    <a:pt x="448" y="449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20"/>
            <p:cNvSpPr/>
            <p:nvPr/>
          </p:nvSpPr>
          <p:spPr>
            <a:xfrm>
              <a:off x="4123375" y="3125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8" y="1"/>
                  </a:moveTo>
                  <a:cubicBezTo>
                    <a:pt x="1" y="1"/>
                    <a:pt x="10" y="41"/>
                    <a:pt x="128" y="159"/>
                  </a:cubicBezTo>
                  <a:cubicBezTo>
                    <a:pt x="229" y="192"/>
                    <a:pt x="289" y="206"/>
                    <a:pt x="321" y="206"/>
                  </a:cubicBezTo>
                  <a:cubicBezTo>
                    <a:pt x="444" y="206"/>
                    <a:pt x="12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20"/>
            <p:cNvSpPr/>
            <p:nvPr/>
          </p:nvSpPr>
          <p:spPr>
            <a:xfrm>
              <a:off x="4871750" y="3174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20"/>
            <p:cNvSpPr/>
            <p:nvPr/>
          </p:nvSpPr>
          <p:spPr>
            <a:xfrm>
              <a:off x="6631900" y="3330925"/>
              <a:ext cx="31675" cy="5625"/>
            </a:xfrm>
            <a:custGeom>
              <a:avLst/>
              <a:gdLst/>
              <a:ahLst/>
              <a:cxnLst/>
              <a:rect l="l" t="t" r="r" b="b"/>
              <a:pathLst>
                <a:path w="1267" h="225" extrusionOk="0">
                  <a:moveTo>
                    <a:pt x="864" y="1"/>
                  </a:moveTo>
                  <a:cubicBezTo>
                    <a:pt x="864" y="1"/>
                    <a:pt x="1" y="217"/>
                    <a:pt x="603" y="225"/>
                  </a:cubicBezTo>
                  <a:lnTo>
                    <a:pt x="603" y="225"/>
                  </a:lnTo>
                  <a:cubicBezTo>
                    <a:pt x="583" y="223"/>
                    <a:pt x="1267" y="202"/>
                    <a:pt x="864" y="1"/>
                  </a:cubicBezTo>
                  <a:close/>
                  <a:moveTo>
                    <a:pt x="603" y="225"/>
                  </a:moveTo>
                  <a:cubicBezTo>
                    <a:pt x="606" y="225"/>
                    <a:pt x="617" y="225"/>
                    <a:pt x="640" y="225"/>
                  </a:cubicBezTo>
                  <a:cubicBezTo>
                    <a:pt x="627" y="225"/>
                    <a:pt x="615" y="225"/>
                    <a:pt x="603" y="225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20"/>
            <p:cNvSpPr/>
            <p:nvPr/>
          </p:nvSpPr>
          <p:spPr>
            <a:xfrm>
              <a:off x="4373075" y="3364550"/>
              <a:ext cx="11250" cy="12125"/>
            </a:xfrm>
            <a:custGeom>
              <a:avLst/>
              <a:gdLst/>
              <a:ahLst/>
              <a:cxnLst/>
              <a:rect l="l" t="t" r="r" b="b"/>
              <a:pathLst>
                <a:path w="450" h="485" extrusionOk="0">
                  <a:moveTo>
                    <a:pt x="1" y="1"/>
                  </a:moveTo>
                  <a:cubicBezTo>
                    <a:pt x="1" y="404"/>
                    <a:pt x="1" y="485"/>
                    <a:pt x="98" y="485"/>
                  </a:cubicBezTo>
                  <a:cubicBezTo>
                    <a:pt x="162" y="485"/>
                    <a:pt x="270" y="449"/>
                    <a:pt x="449" y="449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20"/>
            <p:cNvSpPr/>
            <p:nvPr/>
          </p:nvSpPr>
          <p:spPr>
            <a:xfrm>
              <a:off x="4384300" y="3375750"/>
              <a:ext cx="5625" cy="25"/>
            </a:xfrm>
            <a:custGeom>
              <a:avLst/>
              <a:gdLst/>
              <a:ahLst/>
              <a:cxnLst/>
              <a:rect l="l" t="t" r="r" b="b"/>
              <a:pathLst>
                <a:path w="225" h="1" extrusionOk="0">
                  <a:moveTo>
                    <a:pt x="224" y="1"/>
                  </a:moveTo>
                  <a:cubicBezTo>
                    <a:pt x="224" y="1"/>
                    <a:pt x="0" y="1"/>
                    <a:pt x="0" y="1"/>
                  </a:cubicBezTo>
                  <a:cubicBezTo>
                    <a:pt x="0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20"/>
            <p:cNvSpPr/>
            <p:nvPr/>
          </p:nvSpPr>
          <p:spPr>
            <a:xfrm>
              <a:off x="1504375" y="3370150"/>
              <a:ext cx="28050" cy="17975"/>
            </a:xfrm>
            <a:custGeom>
              <a:avLst/>
              <a:gdLst/>
              <a:ahLst/>
              <a:cxnLst/>
              <a:rect l="l" t="t" r="r" b="b"/>
              <a:pathLst>
                <a:path w="1122" h="719" extrusionOk="0">
                  <a:moveTo>
                    <a:pt x="1" y="1"/>
                  </a:moveTo>
                  <a:cubicBezTo>
                    <a:pt x="193" y="193"/>
                    <a:pt x="552" y="718"/>
                    <a:pt x="934" y="718"/>
                  </a:cubicBezTo>
                  <a:cubicBezTo>
                    <a:pt x="996" y="718"/>
                    <a:pt x="1059" y="704"/>
                    <a:pt x="1121" y="673"/>
                  </a:cubicBezTo>
                  <a:cubicBezTo>
                    <a:pt x="449" y="673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20"/>
            <p:cNvSpPr/>
            <p:nvPr/>
          </p:nvSpPr>
          <p:spPr>
            <a:xfrm>
              <a:off x="4692450" y="35406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3" y="1"/>
                  </a:moveTo>
                  <a:cubicBezTo>
                    <a:pt x="85" y="1"/>
                    <a:pt x="48" y="36"/>
                    <a:pt x="1" y="130"/>
                  </a:cubicBezTo>
                  <a:cubicBezTo>
                    <a:pt x="48" y="225"/>
                    <a:pt x="85" y="260"/>
                    <a:pt x="113" y="260"/>
                  </a:cubicBezTo>
                  <a:cubicBezTo>
                    <a:pt x="187" y="260"/>
                    <a:pt x="187" y="1"/>
                    <a:pt x="1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20"/>
            <p:cNvSpPr/>
            <p:nvPr/>
          </p:nvSpPr>
          <p:spPr>
            <a:xfrm>
              <a:off x="4627250" y="3570675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8" y="1"/>
                    <a:pt x="211" y="14"/>
                    <a:pt x="143" y="48"/>
                  </a:cubicBezTo>
                  <a:cubicBezTo>
                    <a:pt x="26" y="165"/>
                    <a:pt x="1" y="206"/>
                    <a:pt x="19" y="206"/>
                  </a:cubicBezTo>
                  <a:cubicBezTo>
                    <a:pt x="61" y="206"/>
                    <a:pt x="325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20"/>
            <p:cNvSpPr/>
            <p:nvPr/>
          </p:nvSpPr>
          <p:spPr>
            <a:xfrm>
              <a:off x="2905125" y="3594275"/>
              <a:ext cx="28025" cy="7950"/>
            </a:xfrm>
            <a:custGeom>
              <a:avLst/>
              <a:gdLst/>
              <a:ahLst/>
              <a:cxnLst/>
              <a:rect l="l" t="t" r="r" b="b"/>
              <a:pathLst>
                <a:path w="1121" h="318" extrusionOk="0">
                  <a:moveTo>
                    <a:pt x="0" y="0"/>
                  </a:moveTo>
                  <a:cubicBezTo>
                    <a:pt x="0" y="159"/>
                    <a:pt x="560" y="317"/>
                    <a:pt x="889" y="317"/>
                  </a:cubicBezTo>
                  <a:cubicBezTo>
                    <a:pt x="1024" y="317"/>
                    <a:pt x="1121" y="290"/>
                    <a:pt x="1121" y="224"/>
                  </a:cubicBezTo>
                  <a:lnTo>
                    <a:pt x="1121" y="224"/>
                  </a:lnTo>
                  <a:cubicBezTo>
                    <a:pt x="986" y="269"/>
                    <a:pt x="888" y="287"/>
                    <a:pt x="810" y="287"/>
                  </a:cubicBezTo>
                  <a:cubicBezTo>
                    <a:pt x="502" y="287"/>
                    <a:pt x="53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20"/>
            <p:cNvSpPr/>
            <p:nvPr/>
          </p:nvSpPr>
          <p:spPr>
            <a:xfrm>
              <a:off x="5028625" y="37847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449" y="0"/>
                  </a:moveTo>
                  <a:cubicBezTo>
                    <a:pt x="1" y="0"/>
                    <a:pt x="1" y="224"/>
                    <a:pt x="225" y="449"/>
                  </a:cubicBezTo>
                  <a:cubicBezTo>
                    <a:pt x="225" y="224"/>
                    <a:pt x="225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20"/>
            <p:cNvSpPr/>
            <p:nvPr/>
          </p:nvSpPr>
          <p:spPr>
            <a:xfrm>
              <a:off x="2199150" y="3812775"/>
              <a:ext cx="16825" cy="16850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448" y="1"/>
                  </a:moveTo>
                  <a:cubicBezTo>
                    <a:pt x="448" y="1"/>
                    <a:pt x="0" y="673"/>
                    <a:pt x="673" y="673"/>
                  </a:cubicBezTo>
                  <a:cubicBezTo>
                    <a:pt x="448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20"/>
            <p:cNvSpPr/>
            <p:nvPr/>
          </p:nvSpPr>
          <p:spPr>
            <a:xfrm>
              <a:off x="5067850" y="3926500"/>
              <a:ext cx="22425" cy="8950"/>
            </a:xfrm>
            <a:custGeom>
              <a:avLst/>
              <a:gdLst/>
              <a:ahLst/>
              <a:cxnLst/>
              <a:rect l="l" t="t" r="r" b="b"/>
              <a:pathLst>
                <a:path w="897" h="358" extrusionOk="0">
                  <a:moveTo>
                    <a:pt x="180" y="1"/>
                  </a:moveTo>
                  <a:cubicBezTo>
                    <a:pt x="118" y="1"/>
                    <a:pt x="59" y="41"/>
                    <a:pt x="0" y="158"/>
                  </a:cubicBezTo>
                  <a:cubicBezTo>
                    <a:pt x="150" y="158"/>
                    <a:pt x="498" y="358"/>
                    <a:pt x="714" y="358"/>
                  </a:cubicBezTo>
                  <a:cubicBezTo>
                    <a:pt x="822" y="358"/>
                    <a:pt x="897" y="308"/>
                    <a:pt x="897" y="158"/>
                  </a:cubicBezTo>
                  <a:lnTo>
                    <a:pt x="897" y="158"/>
                  </a:lnTo>
                  <a:cubicBezTo>
                    <a:pt x="829" y="192"/>
                    <a:pt x="767" y="205"/>
                    <a:pt x="709" y="205"/>
                  </a:cubicBezTo>
                  <a:cubicBezTo>
                    <a:pt x="482" y="205"/>
                    <a:pt x="321" y="1"/>
                    <a:pt x="18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20"/>
            <p:cNvSpPr/>
            <p:nvPr/>
          </p:nvSpPr>
          <p:spPr>
            <a:xfrm>
              <a:off x="4995000" y="3908650"/>
              <a:ext cx="50450" cy="12475"/>
            </a:xfrm>
            <a:custGeom>
              <a:avLst/>
              <a:gdLst/>
              <a:ahLst/>
              <a:cxnLst/>
              <a:rect l="l" t="t" r="r" b="b"/>
              <a:pathLst>
                <a:path w="2018" h="499" extrusionOk="0">
                  <a:moveTo>
                    <a:pt x="524" y="1"/>
                  </a:moveTo>
                  <a:cubicBezTo>
                    <a:pt x="275" y="1"/>
                    <a:pt x="76" y="51"/>
                    <a:pt x="1" y="200"/>
                  </a:cubicBezTo>
                  <a:cubicBezTo>
                    <a:pt x="300" y="200"/>
                    <a:pt x="897" y="499"/>
                    <a:pt x="1395" y="499"/>
                  </a:cubicBezTo>
                  <a:cubicBezTo>
                    <a:pt x="1644" y="499"/>
                    <a:pt x="1869" y="424"/>
                    <a:pt x="2018" y="200"/>
                  </a:cubicBezTo>
                  <a:cubicBezTo>
                    <a:pt x="1719" y="200"/>
                    <a:pt x="1022" y="1"/>
                    <a:pt x="5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20"/>
            <p:cNvSpPr/>
            <p:nvPr/>
          </p:nvSpPr>
          <p:spPr>
            <a:xfrm>
              <a:off x="4950175" y="3930450"/>
              <a:ext cx="11250" cy="25"/>
            </a:xfrm>
            <a:custGeom>
              <a:avLst/>
              <a:gdLst/>
              <a:ahLst/>
              <a:cxnLst/>
              <a:rect l="l" t="t" r="r" b="b"/>
              <a:pathLst>
                <a:path w="450" h="1" extrusionOk="0">
                  <a:moveTo>
                    <a:pt x="449" y="0"/>
                  </a:moveTo>
                  <a:lnTo>
                    <a:pt x="1" y="0"/>
                  </a:lnTo>
                  <a:cubicBezTo>
                    <a:pt x="1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20"/>
            <p:cNvSpPr/>
            <p:nvPr/>
          </p:nvSpPr>
          <p:spPr>
            <a:xfrm>
              <a:off x="5115100" y="3929275"/>
              <a:ext cx="11100" cy="5150"/>
            </a:xfrm>
            <a:custGeom>
              <a:avLst/>
              <a:gdLst/>
              <a:ahLst/>
              <a:cxnLst/>
              <a:rect l="l" t="t" r="r" b="b"/>
              <a:pathLst>
                <a:path w="444" h="206" extrusionOk="0">
                  <a:moveTo>
                    <a:pt x="321" y="0"/>
                  </a:moveTo>
                  <a:cubicBezTo>
                    <a:pt x="289" y="0"/>
                    <a:pt x="229" y="14"/>
                    <a:pt x="127" y="47"/>
                  </a:cubicBezTo>
                  <a:cubicBezTo>
                    <a:pt x="10" y="165"/>
                    <a:pt x="0" y="205"/>
                    <a:pt x="38" y="205"/>
                  </a:cubicBezTo>
                  <a:cubicBezTo>
                    <a:pt x="121" y="205"/>
                    <a:pt x="443" y="0"/>
                    <a:pt x="3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20"/>
            <p:cNvSpPr/>
            <p:nvPr/>
          </p:nvSpPr>
          <p:spPr>
            <a:xfrm>
              <a:off x="5544100" y="4020100"/>
              <a:ext cx="50450" cy="22425"/>
            </a:xfrm>
            <a:custGeom>
              <a:avLst/>
              <a:gdLst/>
              <a:ahLst/>
              <a:cxnLst/>
              <a:rect l="l" t="t" r="r" b="b"/>
              <a:pathLst>
                <a:path w="2018" h="897" extrusionOk="0">
                  <a:moveTo>
                    <a:pt x="0" y="0"/>
                  </a:moveTo>
                  <a:lnTo>
                    <a:pt x="1009" y="448"/>
                  </a:lnTo>
                  <a:lnTo>
                    <a:pt x="1009" y="448"/>
                  </a:lnTo>
                  <a:cubicBezTo>
                    <a:pt x="673" y="280"/>
                    <a:pt x="337" y="112"/>
                    <a:pt x="0" y="0"/>
                  </a:cubicBezTo>
                  <a:close/>
                  <a:moveTo>
                    <a:pt x="1009" y="448"/>
                  </a:moveTo>
                  <a:cubicBezTo>
                    <a:pt x="1345" y="617"/>
                    <a:pt x="1681" y="785"/>
                    <a:pt x="2017" y="897"/>
                  </a:cubicBezTo>
                  <a:lnTo>
                    <a:pt x="1009" y="448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20"/>
            <p:cNvSpPr/>
            <p:nvPr/>
          </p:nvSpPr>
          <p:spPr>
            <a:xfrm>
              <a:off x="5594525" y="4042500"/>
              <a:ext cx="39250" cy="16825"/>
            </a:xfrm>
            <a:custGeom>
              <a:avLst/>
              <a:gdLst/>
              <a:ahLst/>
              <a:cxnLst/>
              <a:rect l="l" t="t" r="r" b="b"/>
              <a:pathLst>
                <a:path w="1570" h="673" extrusionOk="0">
                  <a:moveTo>
                    <a:pt x="0" y="1"/>
                  </a:moveTo>
                  <a:lnTo>
                    <a:pt x="1569" y="673"/>
                  </a:lnTo>
                  <a:cubicBezTo>
                    <a:pt x="1121" y="225"/>
                    <a:pt x="449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20"/>
            <p:cNvSpPr/>
            <p:nvPr/>
          </p:nvSpPr>
          <p:spPr>
            <a:xfrm>
              <a:off x="1784525" y="3880025"/>
              <a:ext cx="11225" cy="2500"/>
            </a:xfrm>
            <a:custGeom>
              <a:avLst/>
              <a:gdLst/>
              <a:ahLst/>
              <a:cxnLst/>
              <a:rect l="l" t="t" r="r" b="b"/>
              <a:pathLst>
                <a:path w="449" h="100" extrusionOk="0">
                  <a:moveTo>
                    <a:pt x="0" y="0"/>
                  </a:moveTo>
                  <a:cubicBezTo>
                    <a:pt x="0" y="0"/>
                    <a:pt x="200" y="100"/>
                    <a:pt x="333" y="100"/>
                  </a:cubicBezTo>
                  <a:cubicBezTo>
                    <a:pt x="399" y="100"/>
                    <a:pt x="449" y="75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20"/>
            <p:cNvSpPr/>
            <p:nvPr/>
          </p:nvSpPr>
          <p:spPr>
            <a:xfrm>
              <a:off x="5605725" y="4064925"/>
              <a:ext cx="33650" cy="11225"/>
            </a:xfrm>
            <a:custGeom>
              <a:avLst/>
              <a:gdLst/>
              <a:ahLst/>
              <a:cxnLst/>
              <a:rect l="l" t="t" r="r" b="b"/>
              <a:pathLst>
                <a:path w="1346" h="449" extrusionOk="0">
                  <a:moveTo>
                    <a:pt x="673" y="0"/>
                  </a:moveTo>
                  <a:cubicBezTo>
                    <a:pt x="673" y="0"/>
                    <a:pt x="1" y="224"/>
                    <a:pt x="673" y="448"/>
                  </a:cubicBezTo>
                  <a:cubicBezTo>
                    <a:pt x="449" y="224"/>
                    <a:pt x="1345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20"/>
            <p:cNvSpPr/>
            <p:nvPr/>
          </p:nvSpPr>
          <p:spPr>
            <a:xfrm>
              <a:off x="2703400" y="4137750"/>
              <a:ext cx="39250" cy="5625"/>
            </a:xfrm>
            <a:custGeom>
              <a:avLst/>
              <a:gdLst/>
              <a:ahLst/>
              <a:cxnLst/>
              <a:rect l="l" t="t" r="r" b="b"/>
              <a:pathLst>
                <a:path w="1570" h="225" extrusionOk="0">
                  <a:moveTo>
                    <a:pt x="1" y="1"/>
                  </a:moveTo>
                  <a:lnTo>
                    <a:pt x="1570" y="225"/>
                  </a:lnTo>
                  <a:cubicBezTo>
                    <a:pt x="1121" y="1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20"/>
            <p:cNvSpPr/>
            <p:nvPr/>
          </p:nvSpPr>
          <p:spPr>
            <a:xfrm>
              <a:off x="2664175" y="4126550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" y="0"/>
                  </a:moveTo>
                  <a:cubicBezTo>
                    <a:pt x="169" y="56"/>
                    <a:pt x="323" y="98"/>
                    <a:pt x="467" y="133"/>
                  </a:cubicBezTo>
                  <a:lnTo>
                    <a:pt x="467" y="133"/>
                  </a:lnTo>
                  <a:lnTo>
                    <a:pt x="1" y="0"/>
                  </a:lnTo>
                  <a:close/>
                  <a:moveTo>
                    <a:pt x="467" y="133"/>
                  </a:moveTo>
                  <a:lnTo>
                    <a:pt x="1570" y="449"/>
                  </a:lnTo>
                  <a:cubicBezTo>
                    <a:pt x="1234" y="281"/>
                    <a:pt x="897" y="239"/>
                    <a:pt x="467" y="133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20"/>
            <p:cNvSpPr/>
            <p:nvPr/>
          </p:nvSpPr>
          <p:spPr>
            <a:xfrm>
              <a:off x="4529975" y="4328250"/>
              <a:ext cx="22425" cy="16825"/>
            </a:xfrm>
            <a:custGeom>
              <a:avLst/>
              <a:gdLst/>
              <a:ahLst/>
              <a:cxnLst/>
              <a:rect l="l" t="t" r="r" b="b"/>
              <a:pathLst>
                <a:path w="897" h="673" extrusionOk="0">
                  <a:moveTo>
                    <a:pt x="897" y="1"/>
                  </a:moveTo>
                  <a:cubicBezTo>
                    <a:pt x="672" y="1"/>
                    <a:pt x="0" y="449"/>
                    <a:pt x="448" y="673"/>
                  </a:cubicBezTo>
                  <a:cubicBezTo>
                    <a:pt x="448" y="225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20"/>
            <p:cNvSpPr/>
            <p:nvPr/>
          </p:nvSpPr>
          <p:spPr>
            <a:xfrm>
              <a:off x="5964325" y="1650050"/>
              <a:ext cx="11225" cy="2525"/>
            </a:xfrm>
            <a:custGeom>
              <a:avLst/>
              <a:gdLst/>
              <a:ahLst/>
              <a:cxnLst/>
              <a:rect l="l" t="t" r="r" b="b"/>
              <a:pathLst>
                <a:path w="449" h="101" extrusionOk="0">
                  <a:moveTo>
                    <a:pt x="0" y="1"/>
                  </a:moveTo>
                  <a:cubicBezTo>
                    <a:pt x="0" y="1"/>
                    <a:pt x="199" y="100"/>
                    <a:pt x="332" y="100"/>
                  </a:cubicBezTo>
                  <a:cubicBezTo>
                    <a:pt x="399" y="100"/>
                    <a:pt x="448" y="76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20"/>
            <p:cNvSpPr/>
            <p:nvPr/>
          </p:nvSpPr>
          <p:spPr>
            <a:xfrm>
              <a:off x="5992325" y="1636525"/>
              <a:ext cx="16850" cy="7950"/>
            </a:xfrm>
            <a:custGeom>
              <a:avLst/>
              <a:gdLst/>
              <a:ahLst/>
              <a:cxnLst/>
              <a:rect l="l" t="t" r="r" b="b"/>
              <a:pathLst>
                <a:path w="674" h="318" extrusionOk="0">
                  <a:moveTo>
                    <a:pt x="337" y="1"/>
                  </a:moveTo>
                  <a:cubicBezTo>
                    <a:pt x="113" y="1"/>
                    <a:pt x="1" y="159"/>
                    <a:pt x="1" y="318"/>
                  </a:cubicBezTo>
                  <a:cubicBezTo>
                    <a:pt x="449" y="318"/>
                    <a:pt x="673" y="318"/>
                    <a:pt x="673" y="94"/>
                  </a:cubicBezTo>
                  <a:cubicBezTo>
                    <a:pt x="542" y="28"/>
                    <a:pt x="430" y="1"/>
                    <a:pt x="3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20"/>
            <p:cNvSpPr/>
            <p:nvPr/>
          </p:nvSpPr>
          <p:spPr>
            <a:xfrm>
              <a:off x="5974500" y="1625700"/>
              <a:ext cx="283075" cy="36875"/>
            </a:xfrm>
            <a:custGeom>
              <a:avLst/>
              <a:gdLst/>
              <a:ahLst/>
              <a:cxnLst/>
              <a:rect l="l" t="t" r="r" b="b"/>
              <a:pathLst>
                <a:path w="11323" h="1475" extrusionOk="0">
                  <a:moveTo>
                    <a:pt x="4300" y="751"/>
                  </a:moveTo>
                  <a:cubicBezTo>
                    <a:pt x="4524" y="751"/>
                    <a:pt x="4076" y="975"/>
                    <a:pt x="4076" y="975"/>
                  </a:cubicBezTo>
                  <a:lnTo>
                    <a:pt x="4076" y="751"/>
                  </a:lnTo>
                  <a:close/>
                  <a:moveTo>
                    <a:pt x="6230" y="1"/>
                  </a:moveTo>
                  <a:cubicBezTo>
                    <a:pt x="3972" y="1"/>
                    <a:pt x="1" y="1423"/>
                    <a:pt x="5869" y="1423"/>
                  </a:cubicBezTo>
                  <a:cubicBezTo>
                    <a:pt x="5833" y="1458"/>
                    <a:pt x="5863" y="1474"/>
                    <a:pt x="5945" y="1474"/>
                  </a:cubicBezTo>
                  <a:cubicBezTo>
                    <a:pt x="6658" y="1474"/>
                    <a:pt x="11323" y="254"/>
                    <a:pt x="10473" y="254"/>
                  </a:cubicBezTo>
                  <a:cubicBezTo>
                    <a:pt x="10190" y="254"/>
                    <a:pt x="9295" y="390"/>
                    <a:pt x="7437" y="751"/>
                  </a:cubicBezTo>
                  <a:cubicBezTo>
                    <a:pt x="7682" y="201"/>
                    <a:pt x="7076" y="1"/>
                    <a:pt x="6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20"/>
            <p:cNvSpPr/>
            <p:nvPr/>
          </p:nvSpPr>
          <p:spPr>
            <a:xfrm>
              <a:off x="5633750" y="1638225"/>
              <a:ext cx="231100" cy="94125"/>
            </a:xfrm>
            <a:custGeom>
              <a:avLst/>
              <a:gdLst/>
              <a:ahLst/>
              <a:cxnLst/>
              <a:rect l="l" t="t" r="r" b="b"/>
              <a:pathLst>
                <a:path w="9244" h="3765" extrusionOk="0">
                  <a:moveTo>
                    <a:pt x="4034" y="1819"/>
                  </a:moveTo>
                  <a:cubicBezTo>
                    <a:pt x="4034" y="1922"/>
                    <a:pt x="4034" y="2134"/>
                    <a:pt x="4034" y="2267"/>
                  </a:cubicBezTo>
                  <a:cubicBezTo>
                    <a:pt x="3810" y="2267"/>
                    <a:pt x="4034" y="2043"/>
                    <a:pt x="4034" y="1819"/>
                  </a:cubicBezTo>
                  <a:close/>
                  <a:moveTo>
                    <a:pt x="7180" y="0"/>
                  </a:moveTo>
                  <a:cubicBezTo>
                    <a:pt x="6528" y="0"/>
                    <a:pt x="5273" y="378"/>
                    <a:pt x="3138" y="1370"/>
                  </a:cubicBezTo>
                  <a:cubicBezTo>
                    <a:pt x="2914" y="1370"/>
                    <a:pt x="0" y="2267"/>
                    <a:pt x="3810" y="3612"/>
                  </a:cubicBezTo>
                  <a:cubicBezTo>
                    <a:pt x="3863" y="3717"/>
                    <a:pt x="3963" y="3765"/>
                    <a:pt x="4098" y="3765"/>
                  </a:cubicBezTo>
                  <a:cubicBezTo>
                    <a:pt x="5297" y="3765"/>
                    <a:pt x="9244" y="0"/>
                    <a:pt x="718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20"/>
            <p:cNvSpPr/>
            <p:nvPr/>
          </p:nvSpPr>
          <p:spPr>
            <a:xfrm>
              <a:off x="6642275" y="2906525"/>
              <a:ext cx="16825" cy="4225"/>
            </a:xfrm>
            <a:custGeom>
              <a:avLst/>
              <a:gdLst/>
              <a:ahLst/>
              <a:cxnLst/>
              <a:rect l="l" t="t" r="r" b="b"/>
              <a:pathLst>
                <a:path w="673" h="169" extrusionOk="0">
                  <a:moveTo>
                    <a:pt x="393" y="0"/>
                  </a:moveTo>
                  <a:cubicBezTo>
                    <a:pt x="225" y="0"/>
                    <a:pt x="0" y="56"/>
                    <a:pt x="0" y="168"/>
                  </a:cubicBezTo>
                  <a:lnTo>
                    <a:pt x="449" y="168"/>
                  </a:lnTo>
                  <a:cubicBezTo>
                    <a:pt x="673" y="56"/>
                    <a:pt x="561" y="0"/>
                    <a:pt x="3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20"/>
            <p:cNvSpPr/>
            <p:nvPr/>
          </p:nvSpPr>
          <p:spPr>
            <a:xfrm>
              <a:off x="3301650" y="3422950"/>
              <a:ext cx="12500" cy="6500"/>
            </a:xfrm>
            <a:custGeom>
              <a:avLst/>
              <a:gdLst/>
              <a:ahLst/>
              <a:cxnLst/>
              <a:rect l="l" t="t" r="r" b="b"/>
              <a:pathLst>
                <a:path w="500" h="260" extrusionOk="0">
                  <a:moveTo>
                    <a:pt x="187" y="0"/>
                  </a:moveTo>
                  <a:cubicBezTo>
                    <a:pt x="0" y="0"/>
                    <a:pt x="65" y="259"/>
                    <a:pt x="252" y="259"/>
                  </a:cubicBezTo>
                  <a:cubicBezTo>
                    <a:pt x="320" y="259"/>
                    <a:pt x="405" y="225"/>
                    <a:pt x="500" y="130"/>
                  </a:cubicBezTo>
                  <a:cubicBezTo>
                    <a:pt x="358" y="35"/>
                    <a:pt x="255" y="0"/>
                    <a:pt x="18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20"/>
            <p:cNvSpPr/>
            <p:nvPr/>
          </p:nvSpPr>
          <p:spPr>
            <a:xfrm>
              <a:off x="4591600" y="3717525"/>
              <a:ext cx="15200" cy="7950"/>
            </a:xfrm>
            <a:custGeom>
              <a:avLst/>
              <a:gdLst/>
              <a:ahLst/>
              <a:cxnLst/>
              <a:rect l="l" t="t" r="r" b="b"/>
              <a:pathLst>
                <a:path w="608" h="318" extrusionOk="0">
                  <a:moveTo>
                    <a:pt x="449" y="1"/>
                  </a:moveTo>
                  <a:cubicBezTo>
                    <a:pt x="225" y="1"/>
                    <a:pt x="0" y="1"/>
                    <a:pt x="225" y="225"/>
                  </a:cubicBezTo>
                  <a:cubicBezTo>
                    <a:pt x="225" y="291"/>
                    <a:pt x="263" y="318"/>
                    <a:pt x="312" y="318"/>
                  </a:cubicBezTo>
                  <a:cubicBezTo>
                    <a:pt x="429" y="318"/>
                    <a:pt x="607" y="159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20"/>
            <p:cNvSpPr/>
            <p:nvPr/>
          </p:nvSpPr>
          <p:spPr>
            <a:xfrm>
              <a:off x="4529975" y="37343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24" y="224"/>
                    <a:pt x="448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20"/>
            <p:cNvSpPr/>
            <p:nvPr/>
          </p:nvSpPr>
          <p:spPr>
            <a:xfrm>
              <a:off x="4597200" y="3728750"/>
              <a:ext cx="25" cy="22425"/>
            </a:xfrm>
            <a:custGeom>
              <a:avLst/>
              <a:gdLst/>
              <a:ahLst/>
              <a:cxnLst/>
              <a:rect l="l" t="t" r="r" b="b"/>
              <a:pathLst>
                <a:path w="1" h="897" extrusionOk="0">
                  <a:moveTo>
                    <a:pt x="1" y="448"/>
                  </a:moveTo>
                  <a:cubicBezTo>
                    <a:pt x="1" y="897"/>
                    <a:pt x="1" y="0"/>
                    <a:pt x="1" y="44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20"/>
            <p:cNvSpPr/>
            <p:nvPr/>
          </p:nvSpPr>
          <p:spPr>
            <a:xfrm>
              <a:off x="4546775" y="3627900"/>
              <a:ext cx="14025" cy="8425"/>
            </a:xfrm>
            <a:custGeom>
              <a:avLst/>
              <a:gdLst/>
              <a:ahLst/>
              <a:cxnLst/>
              <a:rect l="l" t="t" r="r" b="b"/>
              <a:pathLst>
                <a:path w="561" h="337" extrusionOk="0">
                  <a:moveTo>
                    <a:pt x="225" y="0"/>
                  </a:moveTo>
                  <a:lnTo>
                    <a:pt x="225" y="0"/>
                  </a:lnTo>
                  <a:cubicBezTo>
                    <a:pt x="0" y="224"/>
                    <a:pt x="169" y="336"/>
                    <a:pt x="309" y="336"/>
                  </a:cubicBezTo>
                  <a:cubicBezTo>
                    <a:pt x="449" y="336"/>
                    <a:pt x="561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20"/>
            <p:cNvSpPr/>
            <p:nvPr/>
          </p:nvSpPr>
          <p:spPr>
            <a:xfrm>
              <a:off x="4597200" y="3641450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6"/>
                    <a:pt x="1" y="130"/>
                  </a:cubicBezTo>
                  <a:cubicBezTo>
                    <a:pt x="48" y="225"/>
                    <a:pt x="95" y="260"/>
                    <a:pt x="136" y="260"/>
                  </a:cubicBezTo>
                  <a:cubicBezTo>
                    <a:pt x="248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20"/>
            <p:cNvSpPr/>
            <p:nvPr/>
          </p:nvSpPr>
          <p:spPr>
            <a:xfrm>
              <a:off x="4563575" y="3751150"/>
              <a:ext cx="16850" cy="22450"/>
            </a:xfrm>
            <a:custGeom>
              <a:avLst/>
              <a:gdLst/>
              <a:ahLst/>
              <a:cxnLst/>
              <a:rect l="l" t="t" r="r" b="b"/>
              <a:pathLst>
                <a:path w="674" h="898" extrusionOk="0">
                  <a:moveTo>
                    <a:pt x="1" y="1"/>
                  </a:moveTo>
                  <a:cubicBezTo>
                    <a:pt x="1" y="449"/>
                    <a:pt x="1" y="673"/>
                    <a:pt x="449" y="897"/>
                  </a:cubicBezTo>
                  <a:cubicBezTo>
                    <a:pt x="449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20"/>
            <p:cNvSpPr/>
            <p:nvPr/>
          </p:nvSpPr>
          <p:spPr>
            <a:xfrm>
              <a:off x="4551300" y="3711925"/>
              <a:ext cx="19900" cy="10650"/>
            </a:xfrm>
            <a:custGeom>
              <a:avLst/>
              <a:gdLst/>
              <a:ahLst/>
              <a:cxnLst/>
              <a:rect l="l" t="t" r="r" b="b"/>
              <a:pathLst>
                <a:path w="796" h="426" extrusionOk="0">
                  <a:moveTo>
                    <a:pt x="492" y="1"/>
                  </a:moveTo>
                  <a:lnTo>
                    <a:pt x="492" y="1"/>
                  </a:lnTo>
                  <a:cubicBezTo>
                    <a:pt x="0" y="247"/>
                    <a:pt x="250" y="425"/>
                    <a:pt x="465" y="425"/>
                  </a:cubicBezTo>
                  <a:cubicBezTo>
                    <a:pt x="642" y="425"/>
                    <a:pt x="795" y="304"/>
                    <a:pt x="49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20"/>
            <p:cNvSpPr/>
            <p:nvPr/>
          </p:nvSpPr>
          <p:spPr>
            <a:xfrm>
              <a:off x="4548825" y="3615500"/>
              <a:ext cx="8125" cy="5150"/>
            </a:xfrm>
            <a:custGeom>
              <a:avLst/>
              <a:gdLst/>
              <a:ahLst/>
              <a:cxnLst/>
              <a:rect l="l" t="t" r="r" b="b"/>
              <a:pathLst>
                <a:path w="325" h="206" extrusionOk="0">
                  <a:moveTo>
                    <a:pt x="263" y="1"/>
                  </a:moveTo>
                  <a:cubicBezTo>
                    <a:pt x="247" y="1"/>
                    <a:pt x="210" y="14"/>
                    <a:pt x="143" y="48"/>
                  </a:cubicBezTo>
                  <a:cubicBezTo>
                    <a:pt x="25" y="165"/>
                    <a:pt x="0" y="206"/>
                    <a:pt x="19" y="206"/>
                  </a:cubicBezTo>
                  <a:cubicBezTo>
                    <a:pt x="61" y="206"/>
                    <a:pt x="324" y="1"/>
                    <a:pt x="26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20"/>
            <p:cNvSpPr/>
            <p:nvPr/>
          </p:nvSpPr>
          <p:spPr>
            <a:xfrm>
              <a:off x="4574800" y="3666350"/>
              <a:ext cx="7700" cy="7300"/>
            </a:xfrm>
            <a:custGeom>
              <a:avLst/>
              <a:gdLst/>
              <a:ahLst/>
              <a:cxnLst/>
              <a:rect l="l" t="t" r="r" b="b"/>
              <a:pathLst>
                <a:path w="308" h="292" extrusionOk="0">
                  <a:moveTo>
                    <a:pt x="234" y="0"/>
                  </a:moveTo>
                  <a:cubicBezTo>
                    <a:pt x="200" y="0"/>
                    <a:pt x="127" y="65"/>
                    <a:pt x="0" y="255"/>
                  </a:cubicBezTo>
                  <a:cubicBezTo>
                    <a:pt x="26" y="281"/>
                    <a:pt x="52" y="292"/>
                    <a:pt x="77" y="292"/>
                  </a:cubicBezTo>
                  <a:cubicBezTo>
                    <a:pt x="206" y="292"/>
                    <a:pt x="307" y="0"/>
                    <a:pt x="23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20"/>
            <p:cNvSpPr/>
            <p:nvPr/>
          </p:nvSpPr>
          <p:spPr>
            <a:xfrm>
              <a:off x="4066950" y="4114175"/>
              <a:ext cx="8150" cy="5125"/>
            </a:xfrm>
            <a:custGeom>
              <a:avLst/>
              <a:gdLst/>
              <a:ahLst/>
              <a:cxnLst/>
              <a:rect l="l" t="t" r="r" b="b"/>
              <a:pathLst>
                <a:path w="326" h="205" extrusionOk="0">
                  <a:moveTo>
                    <a:pt x="264" y="0"/>
                  </a:moveTo>
                  <a:cubicBezTo>
                    <a:pt x="248" y="0"/>
                    <a:pt x="211" y="13"/>
                    <a:pt x="143" y="47"/>
                  </a:cubicBezTo>
                  <a:cubicBezTo>
                    <a:pt x="26" y="164"/>
                    <a:pt x="1" y="205"/>
                    <a:pt x="20" y="205"/>
                  </a:cubicBezTo>
                  <a:cubicBezTo>
                    <a:pt x="62" y="205"/>
                    <a:pt x="325" y="0"/>
                    <a:pt x="2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20"/>
            <p:cNvSpPr/>
            <p:nvPr/>
          </p:nvSpPr>
          <p:spPr>
            <a:xfrm>
              <a:off x="4036900" y="4061675"/>
              <a:ext cx="7850" cy="6500"/>
            </a:xfrm>
            <a:custGeom>
              <a:avLst/>
              <a:gdLst/>
              <a:ahLst/>
              <a:cxnLst/>
              <a:rect l="l" t="t" r="r" b="b"/>
              <a:pathLst>
                <a:path w="314" h="260" extrusionOk="0">
                  <a:moveTo>
                    <a:pt x="201" y="1"/>
                  </a:moveTo>
                  <a:cubicBezTo>
                    <a:pt x="160" y="1"/>
                    <a:pt x="95" y="35"/>
                    <a:pt x="1" y="130"/>
                  </a:cubicBezTo>
                  <a:cubicBezTo>
                    <a:pt x="48" y="225"/>
                    <a:pt x="95" y="260"/>
                    <a:pt x="137" y="260"/>
                  </a:cubicBezTo>
                  <a:cubicBezTo>
                    <a:pt x="249" y="260"/>
                    <a:pt x="313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20"/>
            <p:cNvSpPr/>
            <p:nvPr/>
          </p:nvSpPr>
          <p:spPr>
            <a:xfrm>
              <a:off x="4014500" y="4106500"/>
              <a:ext cx="4700" cy="6500"/>
            </a:xfrm>
            <a:custGeom>
              <a:avLst/>
              <a:gdLst/>
              <a:ahLst/>
              <a:cxnLst/>
              <a:rect l="l" t="t" r="r" b="b"/>
              <a:pathLst>
                <a:path w="188" h="260" extrusionOk="0">
                  <a:moveTo>
                    <a:pt x="112" y="1"/>
                  </a:moveTo>
                  <a:cubicBezTo>
                    <a:pt x="85" y="1"/>
                    <a:pt x="48" y="35"/>
                    <a:pt x="0" y="130"/>
                  </a:cubicBezTo>
                  <a:cubicBezTo>
                    <a:pt x="48" y="225"/>
                    <a:pt x="85" y="259"/>
                    <a:pt x="112" y="259"/>
                  </a:cubicBezTo>
                  <a:cubicBezTo>
                    <a:pt x="187" y="259"/>
                    <a:pt x="187" y="1"/>
                    <a:pt x="11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20"/>
            <p:cNvSpPr/>
            <p:nvPr/>
          </p:nvSpPr>
          <p:spPr>
            <a:xfrm>
              <a:off x="7111200" y="268660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0"/>
                  </a:moveTo>
                  <a:lnTo>
                    <a:pt x="518" y="0"/>
                  </a:ln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6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20"/>
            <p:cNvSpPr/>
            <p:nvPr/>
          </p:nvSpPr>
          <p:spPr>
            <a:xfrm>
              <a:off x="7034475" y="26754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20"/>
            <p:cNvSpPr/>
            <p:nvPr/>
          </p:nvSpPr>
          <p:spPr>
            <a:xfrm>
              <a:off x="7008725" y="775100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0"/>
                  </a:moveTo>
                  <a:cubicBezTo>
                    <a:pt x="156" y="0"/>
                    <a:pt x="0" y="521"/>
                    <a:pt x="232" y="521"/>
                  </a:cubicBezTo>
                  <a:cubicBezTo>
                    <a:pt x="266" y="521"/>
                    <a:pt x="308" y="510"/>
                    <a:pt x="358" y="485"/>
                  </a:cubicBezTo>
                  <a:cubicBezTo>
                    <a:pt x="358" y="261"/>
                    <a:pt x="807" y="261"/>
                    <a:pt x="807" y="37"/>
                  </a:cubicBezTo>
                  <a:cubicBezTo>
                    <a:pt x="731" y="11"/>
                    <a:pt x="661" y="0"/>
                    <a:pt x="5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20"/>
            <p:cNvSpPr/>
            <p:nvPr/>
          </p:nvSpPr>
          <p:spPr>
            <a:xfrm>
              <a:off x="7000875" y="297360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20"/>
            <p:cNvSpPr/>
            <p:nvPr/>
          </p:nvSpPr>
          <p:spPr>
            <a:xfrm>
              <a:off x="7000875" y="39304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20"/>
            <p:cNvSpPr/>
            <p:nvPr/>
          </p:nvSpPr>
          <p:spPr>
            <a:xfrm>
              <a:off x="6964450" y="396967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20"/>
            <p:cNvSpPr/>
            <p:nvPr/>
          </p:nvSpPr>
          <p:spPr>
            <a:xfrm>
              <a:off x="6849575" y="9160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1" y="1"/>
                  </a:moveTo>
                  <a:cubicBezTo>
                    <a:pt x="1" y="225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20"/>
            <p:cNvSpPr/>
            <p:nvPr/>
          </p:nvSpPr>
          <p:spPr>
            <a:xfrm>
              <a:off x="6832775" y="78720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0" y="1"/>
                  </a:moveTo>
                  <a:cubicBezTo>
                    <a:pt x="0" y="1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20"/>
            <p:cNvSpPr/>
            <p:nvPr/>
          </p:nvSpPr>
          <p:spPr>
            <a:xfrm>
              <a:off x="6832775" y="231120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449" y="449"/>
                    <a:pt x="225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20"/>
            <p:cNvSpPr/>
            <p:nvPr/>
          </p:nvSpPr>
          <p:spPr>
            <a:xfrm>
              <a:off x="6818250" y="2893150"/>
              <a:ext cx="20150" cy="18325"/>
            </a:xfrm>
            <a:custGeom>
              <a:avLst/>
              <a:gdLst/>
              <a:ahLst/>
              <a:cxnLst/>
              <a:rect l="l" t="t" r="r" b="b"/>
              <a:pathLst>
                <a:path w="806" h="733" extrusionOk="0">
                  <a:moveTo>
                    <a:pt x="632" y="1"/>
                  </a:moveTo>
                  <a:cubicBezTo>
                    <a:pt x="153" y="1"/>
                    <a:pt x="1" y="733"/>
                    <a:pt x="419" y="733"/>
                  </a:cubicBezTo>
                  <a:cubicBezTo>
                    <a:pt x="466" y="733"/>
                    <a:pt x="520" y="724"/>
                    <a:pt x="581" y="703"/>
                  </a:cubicBezTo>
                  <a:cubicBezTo>
                    <a:pt x="581" y="479"/>
                    <a:pt x="806" y="255"/>
                    <a:pt x="806" y="31"/>
                  </a:cubicBezTo>
                  <a:cubicBezTo>
                    <a:pt x="744" y="10"/>
                    <a:pt x="686" y="1"/>
                    <a:pt x="63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20"/>
            <p:cNvSpPr/>
            <p:nvPr/>
          </p:nvSpPr>
          <p:spPr>
            <a:xfrm>
              <a:off x="6810375" y="804025"/>
              <a:ext cx="22275" cy="17725"/>
            </a:xfrm>
            <a:custGeom>
              <a:avLst/>
              <a:gdLst/>
              <a:ahLst/>
              <a:cxnLst/>
              <a:rect l="l" t="t" r="r" b="b"/>
              <a:pathLst>
                <a:path w="891" h="709" extrusionOk="0">
                  <a:moveTo>
                    <a:pt x="448" y="0"/>
                  </a:moveTo>
                  <a:cubicBezTo>
                    <a:pt x="448" y="224"/>
                    <a:pt x="0" y="224"/>
                    <a:pt x="224" y="673"/>
                  </a:cubicBezTo>
                  <a:cubicBezTo>
                    <a:pt x="299" y="698"/>
                    <a:pt x="365" y="709"/>
                    <a:pt x="424" y="709"/>
                  </a:cubicBezTo>
                  <a:cubicBezTo>
                    <a:pt x="891" y="709"/>
                    <a:pt x="84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20"/>
            <p:cNvSpPr/>
            <p:nvPr/>
          </p:nvSpPr>
          <p:spPr>
            <a:xfrm>
              <a:off x="6801950" y="8264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20"/>
            <p:cNvSpPr/>
            <p:nvPr/>
          </p:nvSpPr>
          <p:spPr>
            <a:xfrm>
              <a:off x="6803025" y="858325"/>
              <a:ext cx="20075" cy="12950"/>
            </a:xfrm>
            <a:custGeom>
              <a:avLst/>
              <a:gdLst/>
              <a:ahLst/>
              <a:cxnLst/>
              <a:rect l="l" t="t" r="r" b="b"/>
              <a:pathLst>
                <a:path w="803" h="518" extrusionOk="0">
                  <a:moveTo>
                    <a:pt x="525" y="0"/>
                  </a:moveTo>
                  <a:cubicBezTo>
                    <a:pt x="305" y="0"/>
                    <a:pt x="1" y="259"/>
                    <a:pt x="518" y="518"/>
                  </a:cubicBezTo>
                  <a:cubicBezTo>
                    <a:pt x="802" y="139"/>
                    <a:pt x="686" y="0"/>
                    <a:pt x="5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20"/>
            <p:cNvSpPr/>
            <p:nvPr/>
          </p:nvSpPr>
          <p:spPr>
            <a:xfrm>
              <a:off x="6810375" y="28783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0"/>
                  </a:moveTo>
                  <a:cubicBezTo>
                    <a:pt x="149" y="0"/>
                    <a:pt x="0" y="100"/>
                    <a:pt x="0" y="399"/>
                  </a:cubicBezTo>
                  <a:cubicBezTo>
                    <a:pt x="896" y="399"/>
                    <a:pt x="598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20"/>
            <p:cNvSpPr/>
            <p:nvPr/>
          </p:nvSpPr>
          <p:spPr>
            <a:xfrm>
              <a:off x="6777775" y="892925"/>
              <a:ext cx="27000" cy="23175"/>
            </a:xfrm>
            <a:custGeom>
              <a:avLst/>
              <a:gdLst/>
              <a:ahLst/>
              <a:cxnLst/>
              <a:rect l="l" t="t" r="r" b="b"/>
              <a:pathLst>
                <a:path w="1080" h="927" extrusionOk="0">
                  <a:moveTo>
                    <a:pt x="903" y="1"/>
                  </a:moveTo>
                  <a:cubicBezTo>
                    <a:pt x="333" y="1"/>
                    <a:pt x="0" y="927"/>
                    <a:pt x="408" y="927"/>
                  </a:cubicBezTo>
                  <a:cubicBezTo>
                    <a:pt x="856" y="702"/>
                    <a:pt x="632" y="254"/>
                    <a:pt x="1080" y="30"/>
                  </a:cubicBezTo>
                  <a:cubicBezTo>
                    <a:pt x="1019" y="10"/>
                    <a:pt x="960" y="1"/>
                    <a:pt x="90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20"/>
            <p:cNvSpPr/>
            <p:nvPr/>
          </p:nvSpPr>
          <p:spPr>
            <a:xfrm>
              <a:off x="6787950" y="98892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20"/>
            <p:cNvSpPr/>
            <p:nvPr/>
          </p:nvSpPr>
          <p:spPr>
            <a:xfrm>
              <a:off x="6782350" y="100572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5"/>
                    <a:pt x="225" y="225"/>
                  </a:cubicBezTo>
                  <a:cubicBezTo>
                    <a:pt x="449" y="225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20"/>
            <p:cNvSpPr/>
            <p:nvPr/>
          </p:nvSpPr>
          <p:spPr>
            <a:xfrm>
              <a:off x="6737525" y="2882700"/>
              <a:ext cx="16825" cy="22425"/>
            </a:xfrm>
            <a:custGeom>
              <a:avLst/>
              <a:gdLst/>
              <a:ahLst/>
              <a:cxnLst/>
              <a:rect l="l" t="t" r="r" b="b"/>
              <a:pathLst>
                <a:path w="673" h="897" extrusionOk="0">
                  <a:moveTo>
                    <a:pt x="0" y="1"/>
                  </a:moveTo>
                  <a:cubicBezTo>
                    <a:pt x="0" y="449"/>
                    <a:pt x="0" y="897"/>
                    <a:pt x="449" y="897"/>
                  </a:cubicBezTo>
                  <a:cubicBezTo>
                    <a:pt x="449" y="449"/>
                    <a:pt x="673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20"/>
            <p:cNvSpPr/>
            <p:nvPr/>
          </p:nvSpPr>
          <p:spPr>
            <a:xfrm>
              <a:off x="6737525" y="9833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224"/>
                    <a:pt x="0" y="448"/>
                    <a:pt x="225" y="448"/>
                  </a:cubicBezTo>
                  <a:cubicBezTo>
                    <a:pt x="449" y="448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20"/>
            <p:cNvSpPr/>
            <p:nvPr/>
          </p:nvSpPr>
          <p:spPr>
            <a:xfrm>
              <a:off x="6723525" y="23392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0" y="0"/>
                  </a:moveTo>
                  <a:lnTo>
                    <a:pt x="560" y="0"/>
                  </a:lnTo>
                  <a:cubicBezTo>
                    <a:pt x="0" y="112"/>
                    <a:pt x="224" y="168"/>
                    <a:pt x="476" y="168"/>
                  </a:cubicBezTo>
                  <a:cubicBezTo>
                    <a:pt x="729" y="168"/>
                    <a:pt x="1009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20"/>
            <p:cNvSpPr/>
            <p:nvPr/>
          </p:nvSpPr>
          <p:spPr>
            <a:xfrm>
              <a:off x="6715125" y="38800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20"/>
            <p:cNvSpPr/>
            <p:nvPr/>
          </p:nvSpPr>
          <p:spPr>
            <a:xfrm>
              <a:off x="6709500" y="144275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1"/>
                  </a:moveTo>
                  <a:cubicBezTo>
                    <a:pt x="449" y="225"/>
                    <a:pt x="1" y="225"/>
                    <a:pt x="449" y="449"/>
                  </a:cubicBezTo>
                  <a:cubicBezTo>
                    <a:pt x="897" y="449"/>
                    <a:pt x="897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20"/>
            <p:cNvSpPr/>
            <p:nvPr/>
          </p:nvSpPr>
          <p:spPr>
            <a:xfrm>
              <a:off x="6687100" y="2991075"/>
              <a:ext cx="37950" cy="20525"/>
            </a:xfrm>
            <a:custGeom>
              <a:avLst/>
              <a:gdLst/>
              <a:ahLst/>
              <a:cxnLst/>
              <a:rect l="l" t="t" r="r" b="b"/>
              <a:pathLst>
                <a:path w="1518" h="821" extrusionOk="0">
                  <a:moveTo>
                    <a:pt x="397" y="0"/>
                  </a:moveTo>
                  <a:cubicBezTo>
                    <a:pt x="245" y="0"/>
                    <a:pt x="105" y="44"/>
                    <a:pt x="0" y="148"/>
                  </a:cubicBezTo>
                  <a:cubicBezTo>
                    <a:pt x="673" y="148"/>
                    <a:pt x="673" y="820"/>
                    <a:pt x="1345" y="820"/>
                  </a:cubicBezTo>
                  <a:cubicBezTo>
                    <a:pt x="1517" y="476"/>
                    <a:pt x="897" y="0"/>
                    <a:pt x="3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20"/>
            <p:cNvSpPr/>
            <p:nvPr/>
          </p:nvSpPr>
          <p:spPr>
            <a:xfrm>
              <a:off x="6689900" y="383520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20"/>
            <p:cNvSpPr/>
            <p:nvPr/>
          </p:nvSpPr>
          <p:spPr>
            <a:xfrm>
              <a:off x="6664675" y="1329775"/>
              <a:ext cx="20700" cy="13050"/>
            </a:xfrm>
            <a:custGeom>
              <a:avLst/>
              <a:gdLst/>
              <a:ahLst/>
              <a:cxnLst/>
              <a:rect l="l" t="t" r="r" b="b"/>
              <a:pathLst>
                <a:path w="828" h="522" extrusionOk="0">
                  <a:moveTo>
                    <a:pt x="211" y="1"/>
                  </a:moveTo>
                  <a:cubicBezTo>
                    <a:pt x="147" y="1"/>
                    <a:pt x="77" y="12"/>
                    <a:pt x="1" y="37"/>
                  </a:cubicBezTo>
                  <a:cubicBezTo>
                    <a:pt x="1" y="261"/>
                    <a:pt x="225" y="485"/>
                    <a:pt x="673" y="485"/>
                  </a:cubicBezTo>
                  <a:cubicBezTo>
                    <a:pt x="699" y="511"/>
                    <a:pt x="718" y="522"/>
                    <a:pt x="732" y="522"/>
                  </a:cubicBezTo>
                  <a:cubicBezTo>
                    <a:pt x="827" y="522"/>
                    <a:pt x="654" y="1"/>
                    <a:pt x="21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20"/>
            <p:cNvSpPr/>
            <p:nvPr/>
          </p:nvSpPr>
          <p:spPr>
            <a:xfrm>
              <a:off x="6647875" y="1438100"/>
              <a:ext cx="24750" cy="15875"/>
            </a:xfrm>
            <a:custGeom>
              <a:avLst/>
              <a:gdLst/>
              <a:ahLst/>
              <a:cxnLst/>
              <a:rect l="l" t="t" r="r" b="b"/>
              <a:pathLst>
                <a:path w="990" h="635" extrusionOk="0">
                  <a:moveTo>
                    <a:pt x="221" y="1"/>
                  </a:moveTo>
                  <a:cubicBezTo>
                    <a:pt x="97" y="1"/>
                    <a:pt x="1" y="55"/>
                    <a:pt x="1" y="187"/>
                  </a:cubicBezTo>
                  <a:cubicBezTo>
                    <a:pt x="449" y="187"/>
                    <a:pt x="449" y="411"/>
                    <a:pt x="673" y="635"/>
                  </a:cubicBezTo>
                  <a:cubicBezTo>
                    <a:pt x="990" y="318"/>
                    <a:pt x="522" y="1"/>
                    <a:pt x="2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20"/>
            <p:cNvSpPr/>
            <p:nvPr/>
          </p:nvSpPr>
          <p:spPr>
            <a:xfrm>
              <a:off x="6645075" y="38127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20"/>
            <p:cNvSpPr/>
            <p:nvPr/>
          </p:nvSpPr>
          <p:spPr>
            <a:xfrm>
              <a:off x="6647875" y="37748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299" y="1"/>
                  </a:moveTo>
                  <a:cubicBezTo>
                    <a:pt x="150" y="1"/>
                    <a:pt x="1" y="100"/>
                    <a:pt x="1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20"/>
            <p:cNvSpPr/>
            <p:nvPr/>
          </p:nvSpPr>
          <p:spPr>
            <a:xfrm>
              <a:off x="6616175" y="29976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20"/>
            <p:cNvSpPr/>
            <p:nvPr/>
          </p:nvSpPr>
          <p:spPr>
            <a:xfrm>
              <a:off x="6580650" y="384080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448" y="0"/>
                  </a:moveTo>
                  <a:cubicBezTo>
                    <a:pt x="0" y="0"/>
                    <a:pt x="0" y="225"/>
                    <a:pt x="448" y="225"/>
                  </a:cubicBezTo>
                  <a:cubicBezTo>
                    <a:pt x="673" y="225"/>
                    <a:pt x="897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20"/>
            <p:cNvSpPr/>
            <p:nvPr/>
          </p:nvSpPr>
          <p:spPr>
            <a:xfrm>
              <a:off x="6566625" y="390802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1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20"/>
            <p:cNvSpPr/>
            <p:nvPr/>
          </p:nvSpPr>
          <p:spPr>
            <a:xfrm>
              <a:off x="6547025" y="1532400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897" y="0"/>
                  </a:moveTo>
                  <a:cubicBezTo>
                    <a:pt x="0" y="0"/>
                    <a:pt x="2018" y="0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20"/>
            <p:cNvSpPr/>
            <p:nvPr/>
          </p:nvSpPr>
          <p:spPr>
            <a:xfrm>
              <a:off x="6552625" y="1308275"/>
              <a:ext cx="26200" cy="23325"/>
            </a:xfrm>
            <a:custGeom>
              <a:avLst/>
              <a:gdLst/>
              <a:ahLst/>
              <a:cxnLst/>
              <a:rect l="l" t="t" r="r" b="b"/>
              <a:pathLst>
                <a:path w="1048" h="933" extrusionOk="0">
                  <a:moveTo>
                    <a:pt x="449" y="1"/>
                  </a:moveTo>
                  <a:cubicBezTo>
                    <a:pt x="449" y="449"/>
                    <a:pt x="1" y="449"/>
                    <a:pt x="1" y="897"/>
                  </a:cubicBezTo>
                  <a:cubicBezTo>
                    <a:pt x="74" y="922"/>
                    <a:pt x="145" y="933"/>
                    <a:pt x="212" y="933"/>
                  </a:cubicBezTo>
                  <a:cubicBezTo>
                    <a:pt x="758" y="933"/>
                    <a:pt x="1047" y="200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20"/>
            <p:cNvSpPr/>
            <p:nvPr/>
          </p:nvSpPr>
          <p:spPr>
            <a:xfrm>
              <a:off x="6535825" y="30003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8" y="1"/>
                  </a:moveTo>
                  <a:cubicBezTo>
                    <a:pt x="0" y="1"/>
                    <a:pt x="448" y="449"/>
                    <a:pt x="673" y="449"/>
                  </a:cubicBezTo>
                  <a:cubicBezTo>
                    <a:pt x="673" y="225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20"/>
            <p:cNvSpPr/>
            <p:nvPr/>
          </p:nvSpPr>
          <p:spPr>
            <a:xfrm>
              <a:off x="6530225" y="3924850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897" y="0"/>
                  </a:moveTo>
                  <a:cubicBezTo>
                    <a:pt x="0" y="0"/>
                    <a:pt x="299" y="399"/>
                    <a:pt x="598" y="399"/>
                  </a:cubicBezTo>
                  <a:cubicBezTo>
                    <a:pt x="747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20"/>
            <p:cNvSpPr/>
            <p:nvPr/>
          </p:nvSpPr>
          <p:spPr>
            <a:xfrm>
              <a:off x="6530225" y="1404775"/>
              <a:ext cx="22425" cy="9975"/>
            </a:xfrm>
            <a:custGeom>
              <a:avLst/>
              <a:gdLst/>
              <a:ahLst/>
              <a:cxnLst/>
              <a:rect l="l" t="t" r="r" b="b"/>
              <a:pathLst>
                <a:path w="897" h="399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20"/>
            <p:cNvSpPr/>
            <p:nvPr/>
          </p:nvSpPr>
          <p:spPr>
            <a:xfrm>
              <a:off x="6485400" y="1325100"/>
              <a:ext cx="44850" cy="56050"/>
            </a:xfrm>
            <a:custGeom>
              <a:avLst/>
              <a:gdLst/>
              <a:ahLst/>
              <a:cxnLst/>
              <a:rect l="l" t="t" r="r" b="b"/>
              <a:pathLst>
                <a:path w="1794" h="2242" extrusionOk="0">
                  <a:moveTo>
                    <a:pt x="1793" y="0"/>
                  </a:moveTo>
                  <a:cubicBezTo>
                    <a:pt x="897" y="224"/>
                    <a:pt x="0" y="1569"/>
                    <a:pt x="448" y="2241"/>
                  </a:cubicBezTo>
                  <a:cubicBezTo>
                    <a:pt x="897" y="1345"/>
                    <a:pt x="1345" y="672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20"/>
            <p:cNvSpPr/>
            <p:nvPr/>
          </p:nvSpPr>
          <p:spPr>
            <a:xfrm>
              <a:off x="6498100" y="3767225"/>
              <a:ext cx="32150" cy="28775"/>
            </a:xfrm>
            <a:custGeom>
              <a:avLst/>
              <a:gdLst/>
              <a:ahLst/>
              <a:cxnLst/>
              <a:rect l="l" t="t" r="r" b="b"/>
              <a:pathLst>
                <a:path w="1286" h="1151" extrusionOk="0">
                  <a:moveTo>
                    <a:pt x="1054" y="0"/>
                  </a:moveTo>
                  <a:cubicBezTo>
                    <a:pt x="317" y="0"/>
                    <a:pt x="1" y="947"/>
                    <a:pt x="613" y="1151"/>
                  </a:cubicBezTo>
                  <a:cubicBezTo>
                    <a:pt x="613" y="702"/>
                    <a:pt x="1061" y="478"/>
                    <a:pt x="1285" y="30"/>
                  </a:cubicBezTo>
                  <a:cubicBezTo>
                    <a:pt x="1204" y="10"/>
                    <a:pt x="1127" y="0"/>
                    <a:pt x="105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20"/>
            <p:cNvSpPr/>
            <p:nvPr/>
          </p:nvSpPr>
          <p:spPr>
            <a:xfrm>
              <a:off x="6491000" y="3759550"/>
              <a:ext cx="25225" cy="14900"/>
            </a:xfrm>
            <a:custGeom>
              <a:avLst/>
              <a:gdLst/>
              <a:ahLst/>
              <a:cxnLst/>
              <a:rect l="l" t="t" r="r" b="b"/>
              <a:pathLst>
                <a:path w="1009" h="596" extrusionOk="0">
                  <a:moveTo>
                    <a:pt x="533" y="1"/>
                  </a:moveTo>
                  <a:cubicBezTo>
                    <a:pt x="280" y="1"/>
                    <a:pt x="0" y="113"/>
                    <a:pt x="0" y="337"/>
                  </a:cubicBezTo>
                  <a:cubicBezTo>
                    <a:pt x="0" y="526"/>
                    <a:pt x="120" y="596"/>
                    <a:pt x="276" y="596"/>
                  </a:cubicBezTo>
                  <a:cubicBezTo>
                    <a:pt x="489" y="596"/>
                    <a:pt x="767" y="466"/>
                    <a:pt x="897" y="337"/>
                  </a:cubicBezTo>
                  <a:cubicBezTo>
                    <a:pt x="1009" y="113"/>
                    <a:pt x="785" y="1"/>
                    <a:pt x="5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20"/>
            <p:cNvSpPr/>
            <p:nvPr/>
          </p:nvSpPr>
          <p:spPr>
            <a:xfrm>
              <a:off x="6502200" y="39248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1" y="0"/>
                  </a:moveTo>
                  <a:cubicBezTo>
                    <a:pt x="1" y="0"/>
                    <a:pt x="1" y="224"/>
                    <a:pt x="449" y="224"/>
                  </a:cubicBezTo>
                  <a:cubicBezTo>
                    <a:pt x="673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20"/>
            <p:cNvSpPr/>
            <p:nvPr/>
          </p:nvSpPr>
          <p:spPr>
            <a:xfrm>
              <a:off x="6462975" y="3964075"/>
              <a:ext cx="16675" cy="19475"/>
            </a:xfrm>
            <a:custGeom>
              <a:avLst/>
              <a:gdLst/>
              <a:ahLst/>
              <a:cxnLst/>
              <a:rect l="l" t="t" r="r" b="b"/>
              <a:pathLst>
                <a:path w="667" h="779" extrusionOk="0">
                  <a:moveTo>
                    <a:pt x="449" y="0"/>
                  </a:moveTo>
                  <a:cubicBezTo>
                    <a:pt x="449" y="224"/>
                    <a:pt x="1" y="448"/>
                    <a:pt x="1" y="672"/>
                  </a:cubicBezTo>
                  <a:cubicBezTo>
                    <a:pt x="113" y="747"/>
                    <a:pt x="206" y="778"/>
                    <a:pt x="283" y="778"/>
                  </a:cubicBezTo>
                  <a:cubicBezTo>
                    <a:pt x="667" y="778"/>
                    <a:pt x="636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20"/>
            <p:cNvSpPr/>
            <p:nvPr/>
          </p:nvSpPr>
          <p:spPr>
            <a:xfrm>
              <a:off x="6448975" y="13811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20"/>
            <p:cNvSpPr/>
            <p:nvPr/>
          </p:nvSpPr>
          <p:spPr>
            <a:xfrm>
              <a:off x="6443375" y="22888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20"/>
            <p:cNvSpPr/>
            <p:nvPr/>
          </p:nvSpPr>
          <p:spPr>
            <a:xfrm>
              <a:off x="6345325" y="415580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20"/>
            <p:cNvSpPr/>
            <p:nvPr/>
          </p:nvSpPr>
          <p:spPr>
            <a:xfrm>
              <a:off x="6329925" y="2496100"/>
              <a:ext cx="15425" cy="23550"/>
            </a:xfrm>
            <a:custGeom>
              <a:avLst/>
              <a:gdLst/>
              <a:ahLst/>
              <a:cxnLst/>
              <a:rect l="l" t="t" r="r" b="b"/>
              <a:pathLst>
                <a:path w="617" h="942" extrusionOk="0">
                  <a:moveTo>
                    <a:pt x="168" y="0"/>
                  </a:moveTo>
                  <a:cubicBezTo>
                    <a:pt x="168" y="387"/>
                    <a:pt x="1" y="941"/>
                    <a:pt x="388" y="941"/>
                  </a:cubicBezTo>
                  <a:cubicBezTo>
                    <a:pt x="449" y="941"/>
                    <a:pt x="524" y="928"/>
                    <a:pt x="616" y="897"/>
                  </a:cubicBezTo>
                  <a:cubicBezTo>
                    <a:pt x="616" y="449"/>
                    <a:pt x="616" y="225"/>
                    <a:pt x="16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20"/>
            <p:cNvSpPr/>
            <p:nvPr/>
          </p:nvSpPr>
          <p:spPr>
            <a:xfrm>
              <a:off x="6328500" y="253532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112"/>
                    <a:pt x="281" y="168"/>
                    <a:pt x="533" y="168"/>
                  </a:cubicBezTo>
                  <a:cubicBezTo>
                    <a:pt x="785" y="168"/>
                    <a:pt x="1009" y="112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20"/>
            <p:cNvSpPr/>
            <p:nvPr/>
          </p:nvSpPr>
          <p:spPr>
            <a:xfrm>
              <a:off x="6314900" y="24648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1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20"/>
            <p:cNvSpPr/>
            <p:nvPr/>
          </p:nvSpPr>
          <p:spPr>
            <a:xfrm>
              <a:off x="6278075" y="4126550"/>
              <a:ext cx="56050" cy="25"/>
            </a:xfrm>
            <a:custGeom>
              <a:avLst/>
              <a:gdLst/>
              <a:ahLst/>
              <a:cxnLst/>
              <a:rect l="l" t="t" r="r" b="b"/>
              <a:pathLst>
                <a:path w="2242" h="1" extrusionOk="0">
                  <a:moveTo>
                    <a:pt x="1121" y="0"/>
                  </a:moveTo>
                  <a:cubicBezTo>
                    <a:pt x="1" y="0"/>
                    <a:pt x="2242" y="0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20"/>
            <p:cNvSpPr/>
            <p:nvPr/>
          </p:nvSpPr>
          <p:spPr>
            <a:xfrm>
              <a:off x="6252875" y="23952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20"/>
            <p:cNvSpPr/>
            <p:nvPr/>
          </p:nvSpPr>
          <p:spPr>
            <a:xfrm>
              <a:off x="6182825" y="1504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1" y="1"/>
                  </a:moveTo>
                  <a:cubicBezTo>
                    <a:pt x="449" y="449"/>
                    <a:pt x="449" y="897"/>
                    <a:pt x="1" y="1570"/>
                  </a:cubicBezTo>
                  <a:cubicBezTo>
                    <a:pt x="1346" y="1570"/>
                    <a:pt x="897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20"/>
            <p:cNvSpPr/>
            <p:nvPr/>
          </p:nvSpPr>
          <p:spPr>
            <a:xfrm>
              <a:off x="6182825" y="1575700"/>
              <a:ext cx="16850" cy="12750"/>
            </a:xfrm>
            <a:custGeom>
              <a:avLst/>
              <a:gdLst/>
              <a:ahLst/>
              <a:cxnLst/>
              <a:rect l="l" t="t" r="r" b="b"/>
              <a:pathLst>
                <a:path w="674" h="510" extrusionOk="0">
                  <a:moveTo>
                    <a:pt x="317" y="0"/>
                  </a:moveTo>
                  <a:cubicBezTo>
                    <a:pt x="233" y="0"/>
                    <a:pt x="129" y="19"/>
                    <a:pt x="1" y="61"/>
                  </a:cubicBezTo>
                  <a:cubicBezTo>
                    <a:pt x="1" y="285"/>
                    <a:pt x="449" y="510"/>
                    <a:pt x="673" y="510"/>
                  </a:cubicBezTo>
                  <a:cubicBezTo>
                    <a:pt x="673" y="328"/>
                    <a:pt x="673" y="0"/>
                    <a:pt x="31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20"/>
            <p:cNvSpPr/>
            <p:nvPr/>
          </p:nvSpPr>
          <p:spPr>
            <a:xfrm>
              <a:off x="6171625" y="1453950"/>
              <a:ext cx="11225" cy="16850"/>
            </a:xfrm>
            <a:custGeom>
              <a:avLst/>
              <a:gdLst/>
              <a:ahLst/>
              <a:cxnLst/>
              <a:rect l="l" t="t" r="r" b="b"/>
              <a:pathLst>
                <a:path w="449" h="674" extrusionOk="0">
                  <a:moveTo>
                    <a:pt x="1" y="1"/>
                  </a:moveTo>
                  <a:cubicBezTo>
                    <a:pt x="1" y="449"/>
                    <a:pt x="225" y="449"/>
                    <a:pt x="449" y="673"/>
                  </a:cubicBezTo>
                  <a:cubicBezTo>
                    <a:pt x="449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20"/>
            <p:cNvSpPr/>
            <p:nvPr/>
          </p:nvSpPr>
          <p:spPr>
            <a:xfrm>
              <a:off x="6160425" y="1589325"/>
              <a:ext cx="16825" cy="26250"/>
            </a:xfrm>
            <a:custGeom>
              <a:avLst/>
              <a:gdLst/>
              <a:ahLst/>
              <a:cxnLst/>
              <a:rect l="l" t="t" r="r" b="b"/>
              <a:pathLst>
                <a:path w="673" h="1050" extrusionOk="0">
                  <a:moveTo>
                    <a:pt x="199" y="0"/>
                  </a:moveTo>
                  <a:cubicBezTo>
                    <a:pt x="153" y="0"/>
                    <a:pt x="90" y="54"/>
                    <a:pt x="0" y="189"/>
                  </a:cubicBezTo>
                  <a:cubicBezTo>
                    <a:pt x="359" y="189"/>
                    <a:pt x="144" y="1049"/>
                    <a:pt x="388" y="1049"/>
                  </a:cubicBezTo>
                  <a:cubicBezTo>
                    <a:pt x="449" y="1049"/>
                    <a:pt x="538" y="996"/>
                    <a:pt x="673" y="861"/>
                  </a:cubicBezTo>
                  <a:cubicBezTo>
                    <a:pt x="314" y="861"/>
                    <a:pt x="386" y="0"/>
                    <a:pt x="1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20"/>
            <p:cNvSpPr/>
            <p:nvPr/>
          </p:nvSpPr>
          <p:spPr>
            <a:xfrm>
              <a:off x="6152025" y="1269050"/>
              <a:ext cx="28025" cy="4250"/>
            </a:xfrm>
            <a:custGeom>
              <a:avLst/>
              <a:gdLst/>
              <a:ahLst/>
              <a:cxnLst/>
              <a:rect l="l" t="t" r="r" b="b"/>
              <a:pathLst>
                <a:path w="1121" h="170" extrusionOk="0">
                  <a:moveTo>
                    <a:pt x="560" y="1"/>
                  </a:moveTo>
                  <a:cubicBezTo>
                    <a:pt x="0" y="113"/>
                    <a:pt x="280" y="169"/>
                    <a:pt x="560" y="169"/>
                  </a:cubicBezTo>
                  <a:cubicBezTo>
                    <a:pt x="841" y="169"/>
                    <a:pt x="1121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20"/>
            <p:cNvSpPr/>
            <p:nvPr/>
          </p:nvSpPr>
          <p:spPr>
            <a:xfrm>
              <a:off x="6110000" y="2524125"/>
              <a:ext cx="36050" cy="9275"/>
            </a:xfrm>
            <a:custGeom>
              <a:avLst/>
              <a:gdLst/>
              <a:ahLst/>
              <a:cxnLst/>
              <a:rect l="l" t="t" r="r" b="b"/>
              <a:pathLst>
                <a:path w="1442" h="371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243" y="51"/>
                    <a:pt x="1119" y="67"/>
                    <a:pt x="987" y="67"/>
                  </a:cubicBezTo>
                  <a:cubicBezTo>
                    <a:pt x="752" y="67"/>
                    <a:pt x="493" y="15"/>
                    <a:pt x="300" y="15"/>
                  </a:cubicBezTo>
                  <a:cubicBezTo>
                    <a:pt x="123" y="15"/>
                    <a:pt x="0" y="59"/>
                    <a:pt x="0" y="224"/>
                  </a:cubicBezTo>
                  <a:cubicBezTo>
                    <a:pt x="128" y="224"/>
                    <a:pt x="622" y="371"/>
                    <a:pt x="980" y="371"/>
                  </a:cubicBezTo>
                  <a:cubicBezTo>
                    <a:pt x="1249" y="371"/>
                    <a:pt x="1441" y="288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20"/>
            <p:cNvSpPr/>
            <p:nvPr/>
          </p:nvSpPr>
          <p:spPr>
            <a:xfrm>
              <a:off x="6121200" y="37175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449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20"/>
            <p:cNvSpPr/>
            <p:nvPr/>
          </p:nvSpPr>
          <p:spPr>
            <a:xfrm>
              <a:off x="6100725" y="368117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3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20"/>
            <p:cNvSpPr/>
            <p:nvPr/>
          </p:nvSpPr>
          <p:spPr>
            <a:xfrm>
              <a:off x="5986725" y="12354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20"/>
            <p:cNvSpPr/>
            <p:nvPr/>
          </p:nvSpPr>
          <p:spPr>
            <a:xfrm>
              <a:off x="5977450" y="16417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2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20"/>
            <p:cNvSpPr/>
            <p:nvPr/>
          </p:nvSpPr>
          <p:spPr>
            <a:xfrm>
              <a:off x="5981125" y="2165525"/>
              <a:ext cx="20575" cy="17725"/>
            </a:xfrm>
            <a:custGeom>
              <a:avLst/>
              <a:gdLst/>
              <a:ahLst/>
              <a:cxnLst/>
              <a:rect l="l" t="t" r="r" b="b"/>
              <a:pathLst>
                <a:path w="823" h="709" extrusionOk="0">
                  <a:moveTo>
                    <a:pt x="225" y="1"/>
                  </a:moveTo>
                  <a:cubicBezTo>
                    <a:pt x="225" y="449"/>
                    <a:pt x="1" y="1"/>
                    <a:pt x="1" y="673"/>
                  </a:cubicBezTo>
                  <a:cubicBezTo>
                    <a:pt x="75" y="698"/>
                    <a:pt x="144" y="709"/>
                    <a:pt x="207" y="709"/>
                  </a:cubicBezTo>
                  <a:cubicBezTo>
                    <a:pt x="712" y="709"/>
                    <a:pt x="822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20"/>
            <p:cNvSpPr/>
            <p:nvPr/>
          </p:nvSpPr>
          <p:spPr>
            <a:xfrm>
              <a:off x="5969925" y="2092700"/>
              <a:ext cx="19225" cy="9275"/>
            </a:xfrm>
            <a:custGeom>
              <a:avLst/>
              <a:gdLst/>
              <a:ahLst/>
              <a:cxnLst/>
              <a:rect l="l" t="t" r="r" b="b"/>
              <a:pathLst>
                <a:path w="769" h="371" extrusionOk="0">
                  <a:moveTo>
                    <a:pt x="673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128" y="224"/>
                    <a:pt x="403" y="371"/>
                    <a:pt x="573" y="371"/>
                  </a:cubicBezTo>
                  <a:cubicBezTo>
                    <a:pt x="700" y="371"/>
                    <a:pt x="769" y="288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20"/>
            <p:cNvSpPr/>
            <p:nvPr/>
          </p:nvSpPr>
          <p:spPr>
            <a:xfrm>
              <a:off x="5967125" y="213190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cubicBezTo>
                    <a:pt x="0" y="113"/>
                    <a:pt x="280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20"/>
            <p:cNvSpPr/>
            <p:nvPr/>
          </p:nvSpPr>
          <p:spPr>
            <a:xfrm>
              <a:off x="5947500" y="40425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20"/>
            <p:cNvSpPr/>
            <p:nvPr/>
          </p:nvSpPr>
          <p:spPr>
            <a:xfrm>
              <a:off x="5947500" y="2131900"/>
              <a:ext cx="11250" cy="11250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20"/>
            <p:cNvSpPr/>
            <p:nvPr/>
          </p:nvSpPr>
          <p:spPr>
            <a:xfrm>
              <a:off x="5927625" y="1638850"/>
              <a:ext cx="31125" cy="13450"/>
            </a:xfrm>
            <a:custGeom>
              <a:avLst/>
              <a:gdLst/>
              <a:ahLst/>
              <a:cxnLst/>
              <a:rect l="l" t="t" r="r" b="b"/>
              <a:pathLst>
                <a:path w="1245" h="538" extrusionOk="0">
                  <a:moveTo>
                    <a:pt x="124" y="1"/>
                  </a:moveTo>
                  <a:cubicBezTo>
                    <a:pt x="0" y="371"/>
                    <a:pt x="352" y="537"/>
                    <a:pt x="656" y="537"/>
                  </a:cubicBezTo>
                  <a:cubicBezTo>
                    <a:pt x="905" y="537"/>
                    <a:pt x="1121" y="426"/>
                    <a:pt x="1020" y="225"/>
                  </a:cubicBezTo>
                  <a:cubicBezTo>
                    <a:pt x="348" y="225"/>
                    <a:pt x="1244" y="1"/>
                    <a:pt x="1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20"/>
            <p:cNvSpPr/>
            <p:nvPr/>
          </p:nvSpPr>
          <p:spPr>
            <a:xfrm>
              <a:off x="5927750" y="1753925"/>
              <a:ext cx="16250" cy="13825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435" y="1"/>
                  </a:moveTo>
                  <a:cubicBezTo>
                    <a:pt x="239" y="1"/>
                    <a:pt x="0" y="411"/>
                    <a:pt x="567" y="552"/>
                  </a:cubicBezTo>
                  <a:cubicBezTo>
                    <a:pt x="649" y="140"/>
                    <a:pt x="550" y="1"/>
                    <a:pt x="4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20"/>
            <p:cNvSpPr/>
            <p:nvPr/>
          </p:nvSpPr>
          <p:spPr>
            <a:xfrm>
              <a:off x="5917550" y="2237500"/>
              <a:ext cx="25575" cy="12975"/>
            </a:xfrm>
            <a:custGeom>
              <a:avLst/>
              <a:gdLst/>
              <a:ahLst/>
              <a:cxnLst/>
              <a:rect l="l" t="t" r="r" b="b"/>
              <a:pathLst>
                <a:path w="1023" h="519" extrusionOk="0">
                  <a:moveTo>
                    <a:pt x="181" y="0"/>
                  </a:moveTo>
                  <a:cubicBezTo>
                    <a:pt x="0" y="0"/>
                    <a:pt x="604" y="518"/>
                    <a:pt x="872" y="518"/>
                  </a:cubicBezTo>
                  <a:cubicBezTo>
                    <a:pt x="969" y="518"/>
                    <a:pt x="1022" y="449"/>
                    <a:pt x="975" y="259"/>
                  </a:cubicBezTo>
                  <a:lnTo>
                    <a:pt x="751" y="259"/>
                  </a:lnTo>
                  <a:cubicBezTo>
                    <a:pt x="419" y="70"/>
                    <a:pt x="248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20"/>
            <p:cNvSpPr/>
            <p:nvPr/>
          </p:nvSpPr>
          <p:spPr>
            <a:xfrm>
              <a:off x="5915500" y="169375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90" y="0"/>
                  </a:moveTo>
                  <a:cubicBezTo>
                    <a:pt x="0" y="0"/>
                    <a:pt x="192" y="494"/>
                    <a:pt x="384" y="494"/>
                  </a:cubicBezTo>
                  <a:cubicBezTo>
                    <a:pt x="384" y="270"/>
                    <a:pt x="384" y="46"/>
                    <a:pt x="160" y="46"/>
                  </a:cubicBezTo>
                  <a:cubicBezTo>
                    <a:pt x="128" y="14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20"/>
            <p:cNvSpPr/>
            <p:nvPr/>
          </p:nvSpPr>
          <p:spPr>
            <a:xfrm>
              <a:off x="5813050" y="39976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225"/>
                    <a:pt x="224" y="449"/>
                    <a:pt x="448" y="673"/>
                  </a:cubicBezTo>
                  <a:cubicBezTo>
                    <a:pt x="897" y="673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20"/>
            <p:cNvSpPr/>
            <p:nvPr/>
          </p:nvSpPr>
          <p:spPr>
            <a:xfrm>
              <a:off x="5772075" y="175652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8" y="0"/>
                  </a:moveTo>
                  <a:lnTo>
                    <a:pt x="518" y="0"/>
                  </a:lnTo>
                  <a:cubicBezTo>
                    <a:pt x="1" y="129"/>
                    <a:pt x="454" y="259"/>
                    <a:pt x="715" y="259"/>
                  </a:cubicBezTo>
                  <a:cubicBezTo>
                    <a:pt x="905" y="259"/>
                    <a:pt x="992" y="190"/>
                    <a:pt x="5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20"/>
            <p:cNvSpPr/>
            <p:nvPr/>
          </p:nvSpPr>
          <p:spPr>
            <a:xfrm>
              <a:off x="5684175" y="1902200"/>
              <a:ext cx="9625" cy="12375"/>
            </a:xfrm>
            <a:custGeom>
              <a:avLst/>
              <a:gdLst/>
              <a:ahLst/>
              <a:cxnLst/>
              <a:rect l="l" t="t" r="r" b="b"/>
              <a:pathLst>
                <a:path w="385" h="495" extrusionOk="0">
                  <a:moveTo>
                    <a:pt x="0" y="0"/>
                  </a:moveTo>
                  <a:cubicBezTo>
                    <a:pt x="0" y="224"/>
                    <a:pt x="0" y="448"/>
                    <a:pt x="224" y="448"/>
                  </a:cubicBezTo>
                  <a:cubicBezTo>
                    <a:pt x="256" y="480"/>
                    <a:pt x="279" y="494"/>
                    <a:pt x="294" y="494"/>
                  </a:cubicBezTo>
                  <a:cubicBezTo>
                    <a:pt x="385" y="494"/>
                    <a:pt x="192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20"/>
            <p:cNvSpPr/>
            <p:nvPr/>
          </p:nvSpPr>
          <p:spPr>
            <a:xfrm>
              <a:off x="5615075" y="1834950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747" y="1"/>
                  </a:moveTo>
                  <a:cubicBezTo>
                    <a:pt x="0" y="1"/>
                    <a:pt x="249" y="399"/>
                    <a:pt x="498" y="399"/>
                  </a:cubicBezTo>
                  <a:cubicBezTo>
                    <a:pt x="623" y="399"/>
                    <a:pt x="747" y="300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20"/>
            <p:cNvSpPr/>
            <p:nvPr/>
          </p:nvSpPr>
          <p:spPr>
            <a:xfrm>
              <a:off x="5560900" y="1157000"/>
              <a:ext cx="22450" cy="50450"/>
            </a:xfrm>
            <a:custGeom>
              <a:avLst/>
              <a:gdLst/>
              <a:ahLst/>
              <a:cxnLst/>
              <a:rect l="l" t="t" r="r" b="b"/>
              <a:pathLst>
                <a:path w="898" h="2018" extrusionOk="0">
                  <a:moveTo>
                    <a:pt x="1" y="1"/>
                  </a:moveTo>
                  <a:lnTo>
                    <a:pt x="1" y="1"/>
                  </a:lnTo>
                  <a:cubicBezTo>
                    <a:pt x="449" y="449"/>
                    <a:pt x="1" y="1569"/>
                    <a:pt x="673" y="2018"/>
                  </a:cubicBezTo>
                  <a:cubicBezTo>
                    <a:pt x="673" y="1345"/>
                    <a:pt x="897" y="449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20"/>
            <p:cNvSpPr/>
            <p:nvPr/>
          </p:nvSpPr>
          <p:spPr>
            <a:xfrm>
              <a:off x="5560900" y="12130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5" y="1"/>
                  </a:moveTo>
                  <a:cubicBezTo>
                    <a:pt x="1" y="1"/>
                    <a:pt x="225" y="449"/>
                    <a:pt x="449" y="449"/>
                  </a:cubicBezTo>
                  <a:cubicBezTo>
                    <a:pt x="449" y="225"/>
                    <a:pt x="449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20"/>
            <p:cNvSpPr/>
            <p:nvPr/>
          </p:nvSpPr>
          <p:spPr>
            <a:xfrm>
              <a:off x="55553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0"/>
                  </a:moveTo>
                  <a:cubicBezTo>
                    <a:pt x="1" y="0"/>
                    <a:pt x="225" y="449"/>
                    <a:pt x="449" y="449"/>
                  </a:cubicBezTo>
                  <a:cubicBezTo>
                    <a:pt x="449" y="225"/>
                    <a:pt x="449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20"/>
            <p:cNvSpPr/>
            <p:nvPr/>
          </p:nvSpPr>
          <p:spPr>
            <a:xfrm>
              <a:off x="5537050" y="1274675"/>
              <a:ext cx="24975" cy="10625"/>
            </a:xfrm>
            <a:custGeom>
              <a:avLst/>
              <a:gdLst/>
              <a:ahLst/>
              <a:cxnLst/>
              <a:rect l="l" t="t" r="r" b="b"/>
              <a:pathLst>
                <a:path w="999" h="425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304"/>
                    <a:pt x="134" y="424"/>
                    <a:pt x="350" y="424"/>
                  </a:cubicBezTo>
                  <a:cubicBezTo>
                    <a:pt x="613" y="424"/>
                    <a:pt x="998" y="246"/>
                    <a:pt x="50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20"/>
            <p:cNvSpPr/>
            <p:nvPr/>
          </p:nvSpPr>
          <p:spPr>
            <a:xfrm>
              <a:off x="5396200" y="2316800"/>
              <a:ext cx="19850" cy="14825"/>
            </a:xfrm>
            <a:custGeom>
              <a:avLst/>
              <a:gdLst/>
              <a:ahLst/>
              <a:cxnLst/>
              <a:rect l="l" t="t" r="r" b="b"/>
              <a:pathLst>
                <a:path w="794" h="593" extrusionOk="0">
                  <a:moveTo>
                    <a:pt x="313" y="1"/>
                  </a:moveTo>
                  <a:cubicBezTo>
                    <a:pt x="1" y="417"/>
                    <a:pt x="173" y="592"/>
                    <a:pt x="356" y="592"/>
                  </a:cubicBezTo>
                  <a:cubicBezTo>
                    <a:pt x="567" y="592"/>
                    <a:pt x="793" y="361"/>
                    <a:pt x="31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20"/>
            <p:cNvSpPr/>
            <p:nvPr/>
          </p:nvSpPr>
          <p:spPr>
            <a:xfrm>
              <a:off x="5308775" y="3103675"/>
              <a:ext cx="26925" cy="14375"/>
            </a:xfrm>
            <a:custGeom>
              <a:avLst/>
              <a:gdLst/>
              <a:ahLst/>
              <a:cxnLst/>
              <a:rect l="l" t="t" r="r" b="b"/>
              <a:pathLst>
                <a:path w="1077" h="575" extrusionOk="0">
                  <a:moveTo>
                    <a:pt x="201" y="1"/>
                  </a:moveTo>
                  <a:cubicBezTo>
                    <a:pt x="117" y="1"/>
                    <a:pt x="45" y="37"/>
                    <a:pt x="0" y="126"/>
                  </a:cubicBezTo>
                  <a:cubicBezTo>
                    <a:pt x="449" y="126"/>
                    <a:pt x="449" y="574"/>
                    <a:pt x="897" y="574"/>
                  </a:cubicBezTo>
                  <a:cubicBezTo>
                    <a:pt x="1076" y="574"/>
                    <a:pt x="538" y="1"/>
                    <a:pt x="2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20"/>
            <p:cNvSpPr/>
            <p:nvPr/>
          </p:nvSpPr>
          <p:spPr>
            <a:xfrm>
              <a:off x="5263950" y="3074950"/>
              <a:ext cx="28050" cy="15725"/>
            </a:xfrm>
            <a:custGeom>
              <a:avLst/>
              <a:gdLst/>
              <a:ahLst/>
              <a:cxnLst/>
              <a:rect l="l" t="t" r="r" b="b"/>
              <a:pathLst>
                <a:path w="1122" h="629" extrusionOk="0">
                  <a:moveTo>
                    <a:pt x="239" y="1"/>
                  </a:moveTo>
                  <a:cubicBezTo>
                    <a:pt x="141" y="1"/>
                    <a:pt x="57" y="43"/>
                    <a:pt x="1" y="155"/>
                  </a:cubicBezTo>
                  <a:cubicBezTo>
                    <a:pt x="164" y="155"/>
                    <a:pt x="445" y="629"/>
                    <a:pt x="759" y="629"/>
                  </a:cubicBezTo>
                  <a:cubicBezTo>
                    <a:pt x="877" y="629"/>
                    <a:pt x="999" y="562"/>
                    <a:pt x="1121" y="379"/>
                  </a:cubicBezTo>
                  <a:cubicBezTo>
                    <a:pt x="953" y="379"/>
                    <a:pt x="533" y="1"/>
                    <a:pt x="23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20"/>
            <p:cNvSpPr/>
            <p:nvPr/>
          </p:nvSpPr>
          <p:spPr>
            <a:xfrm>
              <a:off x="5100825" y="289950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1"/>
                  </a:moveTo>
                  <a:cubicBezTo>
                    <a:pt x="1" y="190"/>
                    <a:pt x="88" y="260"/>
                    <a:pt x="278" y="260"/>
                  </a:cubicBezTo>
                  <a:cubicBezTo>
                    <a:pt x="538" y="260"/>
                    <a:pt x="992" y="130"/>
                    <a:pt x="47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20"/>
            <p:cNvSpPr/>
            <p:nvPr/>
          </p:nvSpPr>
          <p:spPr>
            <a:xfrm>
              <a:off x="5079050" y="182935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20"/>
            <p:cNvSpPr/>
            <p:nvPr/>
          </p:nvSpPr>
          <p:spPr>
            <a:xfrm>
              <a:off x="5067850" y="3952100"/>
              <a:ext cx="33650" cy="13850"/>
            </a:xfrm>
            <a:custGeom>
              <a:avLst/>
              <a:gdLst/>
              <a:ahLst/>
              <a:cxnLst/>
              <a:rect l="l" t="t" r="r" b="b"/>
              <a:pathLst>
                <a:path w="1346" h="554" extrusionOk="0">
                  <a:moveTo>
                    <a:pt x="244" y="0"/>
                  </a:moveTo>
                  <a:cubicBezTo>
                    <a:pt x="145" y="0"/>
                    <a:pt x="64" y="65"/>
                    <a:pt x="0" y="255"/>
                  </a:cubicBezTo>
                  <a:cubicBezTo>
                    <a:pt x="150" y="255"/>
                    <a:pt x="698" y="554"/>
                    <a:pt x="1046" y="554"/>
                  </a:cubicBezTo>
                  <a:cubicBezTo>
                    <a:pt x="1221" y="554"/>
                    <a:pt x="1345" y="479"/>
                    <a:pt x="1345" y="255"/>
                  </a:cubicBezTo>
                  <a:lnTo>
                    <a:pt x="1345" y="255"/>
                  </a:lnTo>
                  <a:cubicBezTo>
                    <a:pt x="1267" y="281"/>
                    <a:pt x="1192" y="292"/>
                    <a:pt x="1120" y="292"/>
                  </a:cubicBezTo>
                  <a:cubicBezTo>
                    <a:pt x="747" y="292"/>
                    <a:pt x="455" y="0"/>
                    <a:pt x="24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20"/>
            <p:cNvSpPr/>
            <p:nvPr/>
          </p:nvSpPr>
          <p:spPr>
            <a:xfrm>
              <a:off x="4950175" y="4479525"/>
              <a:ext cx="72875" cy="61675"/>
            </a:xfrm>
            <a:custGeom>
              <a:avLst/>
              <a:gdLst/>
              <a:ahLst/>
              <a:cxnLst/>
              <a:rect l="l" t="t" r="r" b="b"/>
              <a:pathLst>
                <a:path w="2915" h="2467" extrusionOk="0">
                  <a:moveTo>
                    <a:pt x="2914" y="1"/>
                  </a:moveTo>
                  <a:cubicBezTo>
                    <a:pt x="1794" y="449"/>
                    <a:pt x="673" y="1345"/>
                    <a:pt x="1" y="2466"/>
                  </a:cubicBezTo>
                  <a:cubicBezTo>
                    <a:pt x="1122" y="2018"/>
                    <a:pt x="2242" y="1121"/>
                    <a:pt x="291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20"/>
            <p:cNvSpPr/>
            <p:nvPr/>
          </p:nvSpPr>
          <p:spPr>
            <a:xfrm>
              <a:off x="4989400" y="3594275"/>
              <a:ext cx="22450" cy="9975"/>
            </a:xfrm>
            <a:custGeom>
              <a:avLst/>
              <a:gdLst/>
              <a:ahLst/>
              <a:cxnLst/>
              <a:rect l="l" t="t" r="r" b="b"/>
              <a:pathLst>
                <a:path w="898" h="399" extrusionOk="0">
                  <a:moveTo>
                    <a:pt x="897" y="0"/>
                  </a:moveTo>
                  <a:cubicBezTo>
                    <a:pt x="1" y="0"/>
                    <a:pt x="300" y="399"/>
                    <a:pt x="598" y="399"/>
                  </a:cubicBezTo>
                  <a:cubicBezTo>
                    <a:pt x="748" y="399"/>
                    <a:pt x="897" y="299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20"/>
            <p:cNvSpPr/>
            <p:nvPr/>
          </p:nvSpPr>
          <p:spPr>
            <a:xfrm>
              <a:off x="4989400" y="3812775"/>
              <a:ext cx="16850" cy="5625"/>
            </a:xfrm>
            <a:custGeom>
              <a:avLst/>
              <a:gdLst/>
              <a:ahLst/>
              <a:cxnLst/>
              <a:rect l="l" t="t" r="r" b="b"/>
              <a:pathLst>
                <a:path w="674" h="225" extrusionOk="0">
                  <a:moveTo>
                    <a:pt x="1" y="1"/>
                  </a:moveTo>
                  <a:cubicBezTo>
                    <a:pt x="1" y="1"/>
                    <a:pt x="1" y="225"/>
                    <a:pt x="225" y="225"/>
                  </a:cubicBezTo>
                  <a:cubicBezTo>
                    <a:pt x="673" y="225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20"/>
            <p:cNvSpPr/>
            <p:nvPr/>
          </p:nvSpPr>
          <p:spPr>
            <a:xfrm>
              <a:off x="4983800" y="27258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20"/>
            <p:cNvSpPr/>
            <p:nvPr/>
          </p:nvSpPr>
          <p:spPr>
            <a:xfrm>
              <a:off x="4965250" y="2696075"/>
              <a:ext cx="22450" cy="12950"/>
            </a:xfrm>
            <a:custGeom>
              <a:avLst/>
              <a:gdLst/>
              <a:ahLst/>
              <a:cxnLst/>
              <a:rect l="l" t="t" r="r" b="b"/>
              <a:pathLst>
                <a:path w="898" h="518" extrusionOk="0">
                  <a:moveTo>
                    <a:pt x="620" y="0"/>
                  </a:moveTo>
                  <a:cubicBezTo>
                    <a:pt x="380" y="0"/>
                    <a:pt x="1" y="259"/>
                    <a:pt x="519" y="518"/>
                  </a:cubicBezTo>
                  <a:cubicBezTo>
                    <a:pt x="897" y="139"/>
                    <a:pt x="796" y="0"/>
                    <a:pt x="62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20"/>
            <p:cNvSpPr/>
            <p:nvPr/>
          </p:nvSpPr>
          <p:spPr>
            <a:xfrm>
              <a:off x="4935775" y="2859150"/>
              <a:ext cx="25650" cy="12375"/>
            </a:xfrm>
            <a:custGeom>
              <a:avLst/>
              <a:gdLst/>
              <a:ahLst/>
              <a:cxnLst/>
              <a:rect l="l" t="t" r="r" b="b"/>
              <a:pathLst>
                <a:path w="1026" h="495" extrusionOk="0">
                  <a:moveTo>
                    <a:pt x="824" y="0"/>
                  </a:moveTo>
                  <a:cubicBezTo>
                    <a:pt x="412" y="0"/>
                    <a:pt x="1" y="494"/>
                    <a:pt x="577" y="494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61" y="14"/>
                    <a:pt x="893" y="0"/>
                    <a:pt x="8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20"/>
            <p:cNvSpPr/>
            <p:nvPr/>
          </p:nvSpPr>
          <p:spPr>
            <a:xfrm>
              <a:off x="4849325" y="383520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9"/>
                    <a:pt x="449" y="449"/>
                  </a:cubicBezTo>
                  <a:cubicBezTo>
                    <a:pt x="449" y="224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20"/>
            <p:cNvSpPr/>
            <p:nvPr/>
          </p:nvSpPr>
          <p:spPr>
            <a:xfrm>
              <a:off x="4814750" y="2847525"/>
              <a:ext cx="34600" cy="10875"/>
            </a:xfrm>
            <a:custGeom>
              <a:avLst/>
              <a:gdLst/>
              <a:ahLst/>
              <a:cxnLst/>
              <a:rect l="l" t="t" r="r" b="b"/>
              <a:pathLst>
                <a:path w="1384" h="435" extrusionOk="0">
                  <a:moveTo>
                    <a:pt x="509" y="0"/>
                  </a:moveTo>
                  <a:cubicBezTo>
                    <a:pt x="434" y="0"/>
                    <a:pt x="353" y="18"/>
                    <a:pt x="263" y="63"/>
                  </a:cubicBezTo>
                  <a:cubicBezTo>
                    <a:pt x="1" y="325"/>
                    <a:pt x="430" y="434"/>
                    <a:pt x="831" y="434"/>
                  </a:cubicBezTo>
                  <a:cubicBezTo>
                    <a:pt x="1115" y="434"/>
                    <a:pt x="1384" y="380"/>
                    <a:pt x="1384" y="287"/>
                  </a:cubicBezTo>
                  <a:cubicBezTo>
                    <a:pt x="1025" y="287"/>
                    <a:pt x="810" y="0"/>
                    <a:pt x="50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20"/>
            <p:cNvSpPr/>
            <p:nvPr/>
          </p:nvSpPr>
          <p:spPr>
            <a:xfrm>
              <a:off x="4815725" y="3149775"/>
              <a:ext cx="28025" cy="13875"/>
            </a:xfrm>
            <a:custGeom>
              <a:avLst/>
              <a:gdLst/>
              <a:ahLst/>
              <a:cxnLst/>
              <a:rect l="l" t="t" r="r" b="b"/>
              <a:pathLst>
                <a:path w="1121" h="555" extrusionOk="0">
                  <a:moveTo>
                    <a:pt x="291" y="0"/>
                  </a:moveTo>
                  <a:cubicBezTo>
                    <a:pt x="174" y="0"/>
                    <a:pt x="75" y="75"/>
                    <a:pt x="0" y="299"/>
                  </a:cubicBezTo>
                  <a:cubicBezTo>
                    <a:pt x="26" y="273"/>
                    <a:pt x="55" y="262"/>
                    <a:pt x="87" y="262"/>
                  </a:cubicBezTo>
                  <a:cubicBezTo>
                    <a:pt x="251" y="262"/>
                    <a:pt x="487" y="554"/>
                    <a:pt x="745" y="554"/>
                  </a:cubicBezTo>
                  <a:cubicBezTo>
                    <a:pt x="867" y="554"/>
                    <a:pt x="994" y="489"/>
                    <a:pt x="1121" y="299"/>
                  </a:cubicBezTo>
                  <a:cubicBezTo>
                    <a:pt x="822" y="299"/>
                    <a:pt x="523" y="0"/>
                    <a:pt x="2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20"/>
            <p:cNvSpPr/>
            <p:nvPr/>
          </p:nvSpPr>
          <p:spPr>
            <a:xfrm>
              <a:off x="4817650" y="3524300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1"/>
                  </a:moveTo>
                  <a:cubicBezTo>
                    <a:pt x="0" y="1"/>
                    <a:pt x="452" y="331"/>
                    <a:pt x="532" y="331"/>
                  </a:cubicBezTo>
                  <a:cubicBezTo>
                    <a:pt x="566" y="331"/>
                    <a:pt x="535" y="273"/>
                    <a:pt x="371" y="110"/>
                  </a:cubicBezTo>
                  <a:cubicBezTo>
                    <a:pt x="214" y="3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20"/>
            <p:cNvSpPr/>
            <p:nvPr/>
          </p:nvSpPr>
          <p:spPr>
            <a:xfrm>
              <a:off x="4784900" y="32356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1"/>
                  </a:move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20"/>
            <p:cNvSpPr/>
            <p:nvPr/>
          </p:nvSpPr>
          <p:spPr>
            <a:xfrm>
              <a:off x="4759675" y="2154325"/>
              <a:ext cx="33650" cy="28025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449" y="0"/>
                  </a:moveTo>
                  <a:cubicBezTo>
                    <a:pt x="225" y="0"/>
                    <a:pt x="1" y="1121"/>
                    <a:pt x="449" y="1121"/>
                  </a:cubicBezTo>
                  <a:cubicBezTo>
                    <a:pt x="449" y="673"/>
                    <a:pt x="1346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20"/>
            <p:cNvSpPr/>
            <p:nvPr/>
          </p:nvSpPr>
          <p:spPr>
            <a:xfrm>
              <a:off x="4765300" y="4301475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49" y="1"/>
                    <a:pt x="0" y="100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20"/>
            <p:cNvSpPr/>
            <p:nvPr/>
          </p:nvSpPr>
          <p:spPr>
            <a:xfrm>
              <a:off x="4746625" y="191900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7" y="0"/>
                  </a:moveTo>
                  <a:cubicBezTo>
                    <a:pt x="0" y="0"/>
                    <a:pt x="249" y="399"/>
                    <a:pt x="498" y="399"/>
                  </a:cubicBezTo>
                  <a:cubicBezTo>
                    <a:pt x="623" y="399"/>
                    <a:pt x="747" y="299"/>
                    <a:pt x="74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20"/>
            <p:cNvSpPr/>
            <p:nvPr/>
          </p:nvSpPr>
          <p:spPr>
            <a:xfrm>
              <a:off x="4731675" y="4317050"/>
              <a:ext cx="22425" cy="5625"/>
            </a:xfrm>
            <a:custGeom>
              <a:avLst/>
              <a:gdLst/>
              <a:ahLst/>
              <a:cxnLst/>
              <a:rect l="l" t="t" r="r" b="b"/>
              <a:pathLst>
                <a:path w="897" h="225" extrusionOk="0">
                  <a:moveTo>
                    <a:pt x="897" y="0"/>
                  </a:moveTo>
                  <a:cubicBezTo>
                    <a:pt x="449" y="0"/>
                    <a:pt x="224" y="0"/>
                    <a:pt x="0" y="224"/>
                  </a:cubicBezTo>
                  <a:cubicBezTo>
                    <a:pt x="449" y="224"/>
                    <a:pt x="673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20"/>
            <p:cNvSpPr/>
            <p:nvPr/>
          </p:nvSpPr>
          <p:spPr>
            <a:xfrm>
              <a:off x="4701025" y="1958300"/>
              <a:ext cx="16575" cy="8275"/>
            </a:xfrm>
            <a:custGeom>
              <a:avLst/>
              <a:gdLst/>
              <a:ahLst/>
              <a:cxnLst/>
              <a:rect l="l" t="t" r="r" b="b"/>
              <a:pathLst>
                <a:path w="663" h="331" extrusionOk="0">
                  <a:moveTo>
                    <a:pt x="591" y="1"/>
                  </a:moveTo>
                  <a:cubicBezTo>
                    <a:pt x="444" y="1"/>
                    <a:pt x="1" y="331"/>
                    <a:pt x="187" y="331"/>
                  </a:cubicBezTo>
                  <a:cubicBezTo>
                    <a:pt x="243" y="331"/>
                    <a:pt x="357" y="300"/>
                    <a:pt x="554" y="221"/>
                  </a:cubicBezTo>
                  <a:cubicBezTo>
                    <a:pt x="663" y="58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20"/>
            <p:cNvSpPr/>
            <p:nvPr/>
          </p:nvSpPr>
          <p:spPr>
            <a:xfrm>
              <a:off x="4692450" y="4333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300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20"/>
            <p:cNvSpPr/>
            <p:nvPr/>
          </p:nvSpPr>
          <p:spPr>
            <a:xfrm>
              <a:off x="4672850" y="2854675"/>
              <a:ext cx="25225" cy="4250"/>
            </a:xfrm>
            <a:custGeom>
              <a:avLst/>
              <a:gdLst/>
              <a:ahLst/>
              <a:cxnLst/>
              <a:rect l="l" t="t" r="r" b="b"/>
              <a:pathLst>
                <a:path w="1009" h="170" extrusionOk="0">
                  <a:moveTo>
                    <a:pt x="560" y="1"/>
                  </a:moveTo>
                  <a:cubicBezTo>
                    <a:pt x="0" y="113"/>
                    <a:pt x="224" y="169"/>
                    <a:pt x="476" y="169"/>
                  </a:cubicBezTo>
                  <a:cubicBezTo>
                    <a:pt x="729" y="169"/>
                    <a:pt x="1009" y="113"/>
                    <a:pt x="56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20"/>
            <p:cNvSpPr/>
            <p:nvPr/>
          </p:nvSpPr>
          <p:spPr>
            <a:xfrm>
              <a:off x="4580400" y="3515825"/>
              <a:ext cx="33625" cy="16850"/>
            </a:xfrm>
            <a:custGeom>
              <a:avLst/>
              <a:gdLst/>
              <a:ahLst/>
              <a:cxnLst/>
              <a:rect l="l" t="t" r="r" b="b"/>
              <a:pathLst>
                <a:path w="1345" h="674" extrusionOk="0">
                  <a:moveTo>
                    <a:pt x="0" y="1"/>
                  </a:moveTo>
                  <a:cubicBezTo>
                    <a:pt x="0" y="673"/>
                    <a:pt x="673" y="673"/>
                    <a:pt x="1121" y="673"/>
                  </a:cubicBezTo>
                  <a:cubicBezTo>
                    <a:pt x="1345" y="225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20"/>
            <p:cNvSpPr/>
            <p:nvPr/>
          </p:nvSpPr>
          <p:spPr>
            <a:xfrm>
              <a:off x="4588800" y="35550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20"/>
            <p:cNvSpPr/>
            <p:nvPr/>
          </p:nvSpPr>
          <p:spPr>
            <a:xfrm>
              <a:off x="4501950" y="2631525"/>
              <a:ext cx="26400" cy="15875"/>
            </a:xfrm>
            <a:custGeom>
              <a:avLst/>
              <a:gdLst/>
              <a:ahLst/>
              <a:cxnLst/>
              <a:rect l="l" t="t" r="r" b="b"/>
              <a:pathLst>
                <a:path w="1056" h="635" extrusionOk="0">
                  <a:moveTo>
                    <a:pt x="227" y="1"/>
                  </a:moveTo>
                  <a:cubicBezTo>
                    <a:pt x="97" y="1"/>
                    <a:pt x="1" y="55"/>
                    <a:pt x="1" y="186"/>
                  </a:cubicBezTo>
                  <a:cubicBezTo>
                    <a:pt x="449" y="186"/>
                    <a:pt x="449" y="635"/>
                    <a:pt x="897" y="635"/>
                  </a:cubicBezTo>
                  <a:cubicBezTo>
                    <a:pt x="1055" y="318"/>
                    <a:pt x="542" y="1"/>
                    <a:pt x="22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20"/>
            <p:cNvSpPr/>
            <p:nvPr/>
          </p:nvSpPr>
          <p:spPr>
            <a:xfrm>
              <a:off x="4479550" y="1302675"/>
              <a:ext cx="21800" cy="12750"/>
            </a:xfrm>
            <a:custGeom>
              <a:avLst/>
              <a:gdLst/>
              <a:ahLst/>
              <a:cxnLst/>
              <a:rect l="l" t="t" r="r" b="b"/>
              <a:pathLst>
                <a:path w="872" h="510" extrusionOk="0">
                  <a:moveTo>
                    <a:pt x="0" y="1"/>
                  </a:moveTo>
                  <a:cubicBezTo>
                    <a:pt x="0" y="225"/>
                    <a:pt x="0" y="449"/>
                    <a:pt x="672" y="449"/>
                  </a:cubicBezTo>
                  <a:cubicBezTo>
                    <a:pt x="758" y="492"/>
                    <a:pt x="803" y="510"/>
                    <a:pt x="816" y="510"/>
                  </a:cubicBezTo>
                  <a:cubicBezTo>
                    <a:pt x="872" y="510"/>
                    <a:pt x="363" y="182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20"/>
            <p:cNvSpPr/>
            <p:nvPr/>
          </p:nvSpPr>
          <p:spPr>
            <a:xfrm>
              <a:off x="4434725" y="2334850"/>
              <a:ext cx="22425" cy="10000"/>
            </a:xfrm>
            <a:custGeom>
              <a:avLst/>
              <a:gdLst/>
              <a:ahLst/>
              <a:cxnLst/>
              <a:rect l="l" t="t" r="r" b="b"/>
              <a:pathLst>
                <a:path w="897" h="400" extrusionOk="0">
                  <a:moveTo>
                    <a:pt x="299" y="1"/>
                  </a:moveTo>
                  <a:cubicBezTo>
                    <a:pt x="150" y="1"/>
                    <a:pt x="0" y="101"/>
                    <a:pt x="0" y="399"/>
                  </a:cubicBezTo>
                  <a:cubicBezTo>
                    <a:pt x="897" y="3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20"/>
            <p:cNvSpPr/>
            <p:nvPr/>
          </p:nvSpPr>
          <p:spPr>
            <a:xfrm>
              <a:off x="4423500" y="3033975"/>
              <a:ext cx="28050" cy="22450"/>
            </a:xfrm>
            <a:custGeom>
              <a:avLst/>
              <a:gdLst/>
              <a:ahLst/>
              <a:cxnLst/>
              <a:rect l="l" t="t" r="r" b="b"/>
              <a:pathLst>
                <a:path w="1122" h="898" extrusionOk="0">
                  <a:moveTo>
                    <a:pt x="897" y="1"/>
                  </a:moveTo>
                  <a:cubicBezTo>
                    <a:pt x="225" y="1"/>
                    <a:pt x="1" y="225"/>
                    <a:pt x="225" y="897"/>
                  </a:cubicBezTo>
                  <a:cubicBezTo>
                    <a:pt x="897" y="897"/>
                    <a:pt x="1121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20"/>
            <p:cNvSpPr/>
            <p:nvPr/>
          </p:nvSpPr>
          <p:spPr>
            <a:xfrm>
              <a:off x="4412300" y="12802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1" y="0"/>
                  </a:moveTo>
                  <a:cubicBezTo>
                    <a:pt x="1" y="0"/>
                    <a:pt x="1" y="448"/>
                    <a:pt x="225" y="448"/>
                  </a:cubicBezTo>
                  <a:cubicBezTo>
                    <a:pt x="673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20"/>
            <p:cNvSpPr/>
            <p:nvPr/>
          </p:nvSpPr>
          <p:spPr>
            <a:xfrm>
              <a:off x="4395500" y="3002275"/>
              <a:ext cx="22425" cy="10725"/>
            </a:xfrm>
            <a:custGeom>
              <a:avLst/>
              <a:gdLst/>
              <a:ahLst/>
              <a:cxnLst/>
              <a:rect l="l" t="t" r="r" b="b"/>
              <a:pathLst>
                <a:path w="897" h="429" extrusionOk="0">
                  <a:moveTo>
                    <a:pt x="467" y="1"/>
                  </a:moveTo>
                  <a:cubicBezTo>
                    <a:pt x="231" y="1"/>
                    <a:pt x="0" y="110"/>
                    <a:pt x="0" y="372"/>
                  </a:cubicBezTo>
                  <a:cubicBezTo>
                    <a:pt x="336" y="372"/>
                    <a:pt x="505" y="428"/>
                    <a:pt x="617" y="428"/>
                  </a:cubicBezTo>
                  <a:cubicBezTo>
                    <a:pt x="729" y="428"/>
                    <a:pt x="785" y="372"/>
                    <a:pt x="897" y="148"/>
                  </a:cubicBezTo>
                  <a:cubicBezTo>
                    <a:pt x="804" y="55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20"/>
            <p:cNvSpPr/>
            <p:nvPr/>
          </p:nvSpPr>
          <p:spPr>
            <a:xfrm>
              <a:off x="4367475" y="2344825"/>
              <a:ext cx="44850" cy="18325"/>
            </a:xfrm>
            <a:custGeom>
              <a:avLst/>
              <a:gdLst/>
              <a:ahLst/>
              <a:cxnLst/>
              <a:rect l="l" t="t" r="r" b="b"/>
              <a:pathLst>
                <a:path w="1794" h="733" extrusionOk="0">
                  <a:moveTo>
                    <a:pt x="1794" y="0"/>
                  </a:moveTo>
                  <a:cubicBezTo>
                    <a:pt x="897" y="0"/>
                    <a:pt x="1" y="0"/>
                    <a:pt x="1" y="673"/>
                  </a:cubicBezTo>
                  <a:cubicBezTo>
                    <a:pt x="124" y="714"/>
                    <a:pt x="247" y="732"/>
                    <a:pt x="369" y="732"/>
                  </a:cubicBezTo>
                  <a:cubicBezTo>
                    <a:pt x="912" y="732"/>
                    <a:pt x="1428" y="366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20"/>
            <p:cNvSpPr/>
            <p:nvPr/>
          </p:nvSpPr>
          <p:spPr>
            <a:xfrm>
              <a:off x="4389900" y="1161500"/>
              <a:ext cx="23850" cy="23550"/>
            </a:xfrm>
            <a:custGeom>
              <a:avLst/>
              <a:gdLst/>
              <a:ahLst/>
              <a:cxnLst/>
              <a:rect l="l" t="t" r="r" b="b"/>
              <a:pathLst>
                <a:path w="954" h="942" extrusionOk="0">
                  <a:moveTo>
                    <a:pt x="510" y="0"/>
                  </a:moveTo>
                  <a:cubicBezTo>
                    <a:pt x="440" y="0"/>
                    <a:pt x="347" y="14"/>
                    <a:pt x="224" y="45"/>
                  </a:cubicBezTo>
                  <a:cubicBezTo>
                    <a:pt x="0" y="493"/>
                    <a:pt x="224" y="717"/>
                    <a:pt x="673" y="941"/>
                  </a:cubicBezTo>
                  <a:cubicBezTo>
                    <a:pt x="479" y="554"/>
                    <a:pt x="954" y="0"/>
                    <a:pt x="5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20"/>
            <p:cNvSpPr/>
            <p:nvPr/>
          </p:nvSpPr>
          <p:spPr>
            <a:xfrm>
              <a:off x="4361875" y="2372825"/>
              <a:ext cx="28050" cy="8450"/>
            </a:xfrm>
            <a:custGeom>
              <a:avLst/>
              <a:gdLst/>
              <a:ahLst/>
              <a:cxnLst/>
              <a:rect l="l" t="t" r="r" b="b"/>
              <a:pathLst>
                <a:path w="1122" h="338" extrusionOk="0">
                  <a:moveTo>
                    <a:pt x="225" y="1"/>
                  </a:moveTo>
                  <a:cubicBezTo>
                    <a:pt x="1" y="225"/>
                    <a:pt x="281" y="337"/>
                    <a:pt x="561" y="337"/>
                  </a:cubicBezTo>
                  <a:cubicBezTo>
                    <a:pt x="841" y="337"/>
                    <a:pt x="1121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20"/>
            <p:cNvSpPr/>
            <p:nvPr/>
          </p:nvSpPr>
          <p:spPr>
            <a:xfrm>
              <a:off x="4345975" y="1307650"/>
              <a:ext cx="21525" cy="28675"/>
            </a:xfrm>
            <a:custGeom>
              <a:avLst/>
              <a:gdLst/>
              <a:ahLst/>
              <a:cxnLst/>
              <a:rect l="l" t="t" r="r" b="b"/>
              <a:pathLst>
                <a:path w="861" h="1147" extrusionOk="0">
                  <a:moveTo>
                    <a:pt x="673" y="1"/>
                  </a:moveTo>
                  <a:cubicBezTo>
                    <a:pt x="0" y="1"/>
                    <a:pt x="223" y="1146"/>
                    <a:pt x="637" y="1146"/>
                  </a:cubicBezTo>
                  <a:cubicBezTo>
                    <a:pt x="861" y="698"/>
                    <a:pt x="861" y="474"/>
                    <a:pt x="861" y="26"/>
                  </a:cubicBezTo>
                  <a:cubicBezTo>
                    <a:pt x="792" y="9"/>
                    <a:pt x="729" y="1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20"/>
            <p:cNvSpPr/>
            <p:nvPr/>
          </p:nvSpPr>
          <p:spPr>
            <a:xfrm>
              <a:off x="4341700" y="1278700"/>
              <a:ext cx="9000" cy="7200"/>
            </a:xfrm>
            <a:custGeom>
              <a:avLst/>
              <a:gdLst/>
              <a:ahLst/>
              <a:cxnLst/>
              <a:rect l="l" t="t" r="r" b="b"/>
              <a:pathLst>
                <a:path w="360" h="288" extrusionOk="0">
                  <a:moveTo>
                    <a:pt x="51" y="0"/>
                  </a:moveTo>
                  <a:cubicBezTo>
                    <a:pt x="1" y="0"/>
                    <a:pt x="180" y="287"/>
                    <a:pt x="359" y="287"/>
                  </a:cubicBezTo>
                  <a:cubicBezTo>
                    <a:pt x="359" y="287"/>
                    <a:pt x="359" y="63"/>
                    <a:pt x="135" y="63"/>
                  </a:cubicBezTo>
                  <a:cubicBezTo>
                    <a:pt x="90" y="18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20"/>
            <p:cNvSpPr/>
            <p:nvPr/>
          </p:nvSpPr>
          <p:spPr>
            <a:xfrm>
              <a:off x="4302775" y="2404875"/>
              <a:ext cx="36725" cy="15025"/>
            </a:xfrm>
            <a:custGeom>
              <a:avLst/>
              <a:gdLst/>
              <a:ahLst/>
              <a:cxnLst/>
              <a:rect l="l" t="t" r="r" b="b"/>
              <a:pathLst>
                <a:path w="1469" h="601" extrusionOk="0">
                  <a:moveTo>
                    <a:pt x="457" y="1"/>
                  </a:moveTo>
                  <a:cubicBezTo>
                    <a:pt x="365" y="1"/>
                    <a:pt x="258" y="19"/>
                    <a:pt x="123" y="64"/>
                  </a:cubicBezTo>
                  <a:cubicBezTo>
                    <a:pt x="0" y="434"/>
                    <a:pt x="420" y="600"/>
                    <a:pt x="823" y="600"/>
                  </a:cubicBezTo>
                  <a:cubicBezTo>
                    <a:pt x="1151" y="600"/>
                    <a:pt x="1468" y="489"/>
                    <a:pt x="1468" y="288"/>
                  </a:cubicBezTo>
                  <a:cubicBezTo>
                    <a:pt x="930" y="288"/>
                    <a:pt x="823" y="1"/>
                    <a:pt x="45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20"/>
            <p:cNvSpPr/>
            <p:nvPr/>
          </p:nvSpPr>
          <p:spPr>
            <a:xfrm>
              <a:off x="4277825" y="1420350"/>
              <a:ext cx="28050" cy="16825"/>
            </a:xfrm>
            <a:custGeom>
              <a:avLst/>
              <a:gdLst/>
              <a:ahLst/>
              <a:cxnLst/>
              <a:rect l="l" t="t" r="r" b="b"/>
              <a:pathLst>
                <a:path w="1122" h="673" extrusionOk="0">
                  <a:moveTo>
                    <a:pt x="449" y="0"/>
                  </a:moveTo>
                  <a:cubicBezTo>
                    <a:pt x="1" y="0"/>
                    <a:pt x="673" y="672"/>
                    <a:pt x="1121" y="672"/>
                  </a:cubicBezTo>
                  <a:cubicBezTo>
                    <a:pt x="1121" y="448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20"/>
            <p:cNvSpPr/>
            <p:nvPr/>
          </p:nvSpPr>
          <p:spPr>
            <a:xfrm>
              <a:off x="4273725" y="2409850"/>
              <a:ext cx="26550" cy="14575"/>
            </a:xfrm>
            <a:custGeom>
              <a:avLst/>
              <a:gdLst/>
              <a:ahLst/>
              <a:cxnLst/>
              <a:rect l="l" t="t" r="r" b="b"/>
              <a:pathLst>
                <a:path w="1062" h="583" extrusionOk="0">
                  <a:moveTo>
                    <a:pt x="481" y="1"/>
                  </a:moveTo>
                  <a:cubicBezTo>
                    <a:pt x="77" y="1"/>
                    <a:pt x="1" y="209"/>
                    <a:pt x="165" y="537"/>
                  </a:cubicBezTo>
                  <a:cubicBezTo>
                    <a:pt x="261" y="569"/>
                    <a:pt x="339" y="583"/>
                    <a:pt x="403" y="583"/>
                  </a:cubicBezTo>
                  <a:cubicBezTo>
                    <a:pt x="787" y="583"/>
                    <a:pt x="677" y="89"/>
                    <a:pt x="1061" y="89"/>
                  </a:cubicBezTo>
                  <a:cubicBezTo>
                    <a:pt x="821" y="29"/>
                    <a:pt x="629" y="1"/>
                    <a:pt x="48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20"/>
            <p:cNvSpPr/>
            <p:nvPr/>
          </p:nvSpPr>
          <p:spPr>
            <a:xfrm>
              <a:off x="4259300" y="3000350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518" y="1"/>
                  </a:moveTo>
                  <a:lnTo>
                    <a:pt x="518" y="1"/>
                  </a:lnTo>
                  <a:cubicBezTo>
                    <a:pt x="0" y="130"/>
                    <a:pt x="454" y="260"/>
                    <a:pt x="714" y="260"/>
                  </a:cubicBezTo>
                  <a:cubicBezTo>
                    <a:pt x="904" y="260"/>
                    <a:pt x="991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20"/>
            <p:cNvSpPr/>
            <p:nvPr/>
          </p:nvSpPr>
          <p:spPr>
            <a:xfrm>
              <a:off x="4249825" y="10337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4" y="0"/>
                  </a:moveTo>
                  <a:lnTo>
                    <a:pt x="224" y="0"/>
                  </a:lnTo>
                  <a:cubicBezTo>
                    <a:pt x="448" y="448"/>
                    <a:pt x="0" y="897"/>
                    <a:pt x="897" y="897"/>
                  </a:cubicBezTo>
                  <a:cubicBezTo>
                    <a:pt x="897" y="448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20"/>
            <p:cNvSpPr/>
            <p:nvPr/>
          </p:nvSpPr>
          <p:spPr>
            <a:xfrm>
              <a:off x="4255425" y="147077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9" y="0"/>
                  </a:moveTo>
                  <a:cubicBezTo>
                    <a:pt x="0" y="0"/>
                    <a:pt x="449" y="224"/>
                    <a:pt x="673" y="224"/>
                  </a:cubicBezTo>
                  <a:cubicBezTo>
                    <a:pt x="673" y="224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20"/>
            <p:cNvSpPr/>
            <p:nvPr/>
          </p:nvSpPr>
          <p:spPr>
            <a:xfrm>
              <a:off x="4165775" y="2243975"/>
              <a:ext cx="50450" cy="28025"/>
            </a:xfrm>
            <a:custGeom>
              <a:avLst/>
              <a:gdLst/>
              <a:ahLst/>
              <a:cxnLst/>
              <a:rect l="l" t="t" r="r" b="b"/>
              <a:pathLst>
                <a:path w="2018" h="1121" extrusionOk="0">
                  <a:moveTo>
                    <a:pt x="2018" y="0"/>
                  </a:moveTo>
                  <a:cubicBezTo>
                    <a:pt x="1345" y="0"/>
                    <a:pt x="0" y="673"/>
                    <a:pt x="1121" y="1121"/>
                  </a:cubicBezTo>
                  <a:cubicBezTo>
                    <a:pt x="1121" y="448"/>
                    <a:pt x="2018" y="448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20"/>
            <p:cNvSpPr/>
            <p:nvPr/>
          </p:nvSpPr>
          <p:spPr>
            <a:xfrm>
              <a:off x="4132150" y="4373075"/>
              <a:ext cx="28050" cy="12625"/>
            </a:xfrm>
            <a:custGeom>
              <a:avLst/>
              <a:gdLst/>
              <a:ahLst/>
              <a:cxnLst/>
              <a:rect l="l" t="t" r="r" b="b"/>
              <a:pathLst>
                <a:path w="1122" h="505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20"/>
            <p:cNvSpPr/>
            <p:nvPr/>
          </p:nvSpPr>
          <p:spPr>
            <a:xfrm>
              <a:off x="4123750" y="832025"/>
              <a:ext cx="30850" cy="8450"/>
            </a:xfrm>
            <a:custGeom>
              <a:avLst/>
              <a:gdLst/>
              <a:ahLst/>
              <a:cxnLst/>
              <a:rect l="l" t="t" r="r" b="b"/>
              <a:pathLst>
                <a:path w="1234" h="338" extrusionOk="0">
                  <a:moveTo>
                    <a:pt x="113" y="1"/>
                  </a:moveTo>
                  <a:cubicBezTo>
                    <a:pt x="1" y="225"/>
                    <a:pt x="337" y="337"/>
                    <a:pt x="645" y="337"/>
                  </a:cubicBezTo>
                  <a:cubicBezTo>
                    <a:pt x="953" y="337"/>
                    <a:pt x="1233" y="225"/>
                    <a:pt x="100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20"/>
            <p:cNvSpPr/>
            <p:nvPr/>
          </p:nvSpPr>
          <p:spPr>
            <a:xfrm>
              <a:off x="4126550" y="2283200"/>
              <a:ext cx="28050" cy="22425"/>
            </a:xfrm>
            <a:custGeom>
              <a:avLst/>
              <a:gdLst/>
              <a:ahLst/>
              <a:cxnLst/>
              <a:rect l="l" t="t" r="r" b="b"/>
              <a:pathLst>
                <a:path w="1122" h="897" extrusionOk="0">
                  <a:moveTo>
                    <a:pt x="1" y="0"/>
                  </a:moveTo>
                  <a:lnTo>
                    <a:pt x="1" y="897"/>
                  </a:lnTo>
                  <a:cubicBezTo>
                    <a:pt x="1121" y="897"/>
                    <a:pt x="897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20"/>
            <p:cNvSpPr/>
            <p:nvPr/>
          </p:nvSpPr>
          <p:spPr>
            <a:xfrm>
              <a:off x="4115350" y="1039350"/>
              <a:ext cx="22425" cy="23550"/>
            </a:xfrm>
            <a:custGeom>
              <a:avLst/>
              <a:gdLst/>
              <a:ahLst/>
              <a:cxnLst/>
              <a:rect l="l" t="t" r="r" b="b"/>
              <a:pathLst>
                <a:path w="897" h="942" extrusionOk="0">
                  <a:moveTo>
                    <a:pt x="897" y="0"/>
                  </a:moveTo>
                  <a:cubicBezTo>
                    <a:pt x="0" y="0"/>
                    <a:pt x="225" y="673"/>
                    <a:pt x="0" y="897"/>
                  </a:cubicBezTo>
                  <a:cubicBezTo>
                    <a:pt x="123" y="927"/>
                    <a:pt x="220" y="941"/>
                    <a:pt x="298" y="941"/>
                  </a:cubicBezTo>
                  <a:cubicBezTo>
                    <a:pt x="791" y="941"/>
                    <a:pt x="510" y="387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20"/>
            <p:cNvSpPr/>
            <p:nvPr/>
          </p:nvSpPr>
          <p:spPr>
            <a:xfrm>
              <a:off x="4108000" y="2428875"/>
              <a:ext cx="24825" cy="6475"/>
            </a:xfrm>
            <a:custGeom>
              <a:avLst/>
              <a:gdLst/>
              <a:ahLst/>
              <a:cxnLst/>
              <a:rect l="l" t="t" r="r" b="b"/>
              <a:pathLst>
                <a:path w="993" h="259" extrusionOk="0">
                  <a:moveTo>
                    <a:pt x="519" y="0"/>
                  </a:moveTo>
                  <a:cubicBezTo>
                    <a:pt x="1" y="129"/>
                    <a:pt x="455" y="259"/>
                    <a:pt x="715" y="259"/>
                  </a:cubicBezTo>
                  <a:cubicBezTo>
                    <a:pt x="905" y="259"/>
                    <a:pt x="992" y="190"/>
                    <a:pt x="51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20"/>
            <p:cNvSpPr/>
            <p:nvPr/>
          </p:nvSpPr>
          <p:spPr>
            <a:xfrm>
              <a:off x="4109750" y="837625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24" y="1"/>
                  </a:moveTo>
                  <a:cubicBezTo>
                    <a:pt x="0" y="1"/>
                    <a:pt x="224" y="449"/>
                    <a:pt x="449" y="449"/>
                  </a:cubicBezTo>
                  <a:cubicBezTo>
                    <a:pt x="449" y="225"/>
                    <a:pt x="449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20"/>
            <p:cNvSpPr/>
            <p:nvPr/>
          </p:nvSpPr>
          <p:spPr>
            <a:xfrm>
              <a:off x="4098425" y="945850"/>
              <a:ext cx="23475" cy="13375"/>
            </a:xfrm>
            <a:custGeom>
              <a:avLst/>
              <a:gdLst/>
              <a:ahLst/>
              <a:cxnLst/>
              <a:rect l="l" t="t" r="r" b="b"/>
              <a:pathLst>
                <a:path w="939" h="535" extrusionOk="0">
                  <a:moveTo>
                    <a:pt x="82" y="0"/>
                  </a:moveTo>
                  <a:cubicBezTo>
                    <a:pt x="0" y="0"/>
                    <a:pt x="643" y="534"/>
                    <a:pt x="854" y="534"/>
                  </a:cubicBezTo>
                  <a:cubicBezTo>
                    <a:pt x="914" y="534"/>
                    <a:pt x="939" y="490"/>
                    <a:pt x="902" y="378"/>
                  </a:cubicBezTo>
                  <a:cubicBezTo>
                    <a:pt x="902" y="266"/>
                    <a:pt x="846" y="210"/>
                    <a:pt x="789" y="210"/>
                  </a:cubicBezTo>
                  <a:cubicBezTo>
                    <a:pt x="733" y="210"/>
                    <a:pt x="677" y="266"/>
                    <a:pt x="677" y="378"/>
                  </a:cubicBezTo>
                  <a:cubicBezTo>
                    <a:pt x="285" y="98"/>
                    <a:pt x="117" y="0"/>
                    <a:pt x="8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20"/>
            <p:cNvSpPr/>
            <p:nvPr/>
          </p:nvSpPr>
          <p:spPr>
            <a:xfrm>
              <a:off x="4092925" y="24120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1"/>
                  </a:moveTo>
                  <a:cubicBezTo>
                    <a:pt x="1" y="1"/>
                    <a:pt x="449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20"/>
            <p:cNvSpPr/>
            <p:nvPr/>
          </p:nvSpPr>
          <p:spPr>
            <a:xfrm>
              <a:off x="4098550" y="336455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448" y="449"/>
                  </a:cubicBezTo>
                  <a:cubicBezTo>
                    <a:pt x="672" y="449"/>
                    <a:pt x="44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20"/>
            <p:cNvSpPr/>
            <p:nvPr/>
          </p:nvSpPr>
          <p:spPr>
            <a:xfrm>
              <a:off x="4070525" y="1095375"/>
              <a:ext cx="33650" cy="39250"/>
            </a:xfrm>
            <a:custGeom>
              <a:avLst/>
              <a:gdLst/>
              <a:ahLst/>
              <a:cxnLst/>
              <a:rect l="l" t="t" r="r" b="b"/>
              <a:pathLst>
                <a:path w="1346" h="1570" extrusionOk="0">
                  <a:moveTo>
                    <a:pt x="897" y="0"/>
                  </a:moveTo>
                  <a:cubicBezTo>
                    <a:pt x="673" y="673"/>
                    <a:pt x="0" y="897"/>
                    <a:pt x="225" y="1569"/>
                  </a:cubicBezTo>
                  <a:cubicBezTo>
                    <a:pt x="897" y="1569"/>
                    <a:pt x="1345" y="224"/>
                    <a:pt x="89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20"/>
            <p:cNvSpPr/>
            <p:nvPr/>
          </p:nvSpPr>
          <p:spPr>
            <a:xfrm>
              <a:off x="4080000" y="3605475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518" y="1"/>
                  </a:moveTo>
                  <a:cubicBezTo>
                    <a:pt x="0" y="130"/>
                    <a:pt x="379" y="259"/>
                    <a:pt x="619" y="259"/>
                  </a:cubicBezTo>
                  <a:cubicBezTo>
                    <a:pt x="795" y="259"/>
                    <a:pt x="897" y="190"/>
                    <a:pt x="51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20"/>
            <p:cNvSpPr/>
            <p:nvPr/>
          </p:nvSpPr>
          <p:spPr>
            <a:xfrm>
              <a:off x="4073725" y="240882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0"/>
                  </a:moveTo>
                  <a:cubicBezTo>
                    <a:pt x="1" y="0"/>
                    <a:pt x="454" y="259"/>
                    <a:pt x="491" y="259"/>
                  </a:cubicBezTo>
                  <a:cubicBezTo>
                    <a:pt x="505" y="259"/>
                    <a:pt x="463" y="224"/>
                    <a:pt x="321" y="130"/>
                  </a:cubicBezTo>
                  <a:cubicBezTo>
                    <a:pt x="131" y="35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20"/>
            <p:cNvSpPr/>
            <p:nvPr/>
          </p:nvSpPr>
          <p:spPr>
            <a:xfrm>
              <a:off x="4041600" y="2481925"/>
              <a:ext cx="45750" cy="15100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1200" y="1"/>
                  </a:moveTo>
                  <a:cubicBezTo>
                    <a:pt x="637" y="1"/>
                    <a:pt x="1" y="284"/>
                    <a:pt x="709" y="567"/>
                  </a:cubicBezTo>
                  <a:cubicBezTo>
                    <a:pt x="758" y="470"/>
                    <a:pt x="839" y="436"/>
                    <a:pt x="936" y="436"/>
                  </a:cubicBezTo>
                  <a:cubicBezTo>
                    <a:pt x="1151" y="436"/>
                    <a:pt x="1445" y="604"/>
                    <a:pt x="1636" y="604"/>
                  </a:cubicBezTo>
                  <a:cubicBezTo>
                    <a:pt x="1752" y="604"/>
                    <a:pt x="1830" y="542"/>
                    <a:pt x="1830" y="343"/>
                  </a:cubicBezTo>
                  <a:cubicBezTo>
                    <a:pt x="1830" y="96"/>
                    <a:pt x="1527" y="1"/>
                    <a:pt x="12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20"/>
            <p:cNvSpPr/>
            <p:nvPr/>
          </p:nvSpPr>
          <p:spPr>
            <a:xfrm>
              <a:off x="4042500" y="114580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897" y="673"/>
                    <a:pt x="1346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20"/>
            <p:cNvSpPr/>
            <p:nvPr/>
          </p:nvSpPr>
          <p:spPr>
            <a:xfrm>
              <a:off x="4048125" y="23896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8" y="449"/>
                  </a:cubicBezTo>
                  <a:cubicBezTo>
                    <a:pt x="448" y="224"/>
                    <a:pt x="448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20"/>
            <p:cNvSpPr/>
            <p:nvPr/>
          </p:nvSpPr>
          <p:spPr>
            <a:xfrm>
              <a:off x="4048125" y="3431775"/>
              <a:ext cx="11225" cy="5650"/>
            </a:xfrm>
            <a:custGeom>
              <a:avLst/>
              <a:gdLst/>
              <a:ahLst/>
              <a:cxnLst/>
              <a:rect l="l" t="t" r="r" b="b"/>
              <a:pathLst>
                <a:path w="449" h="226" extrusionOk="0">
                  <a:moveTo>
                    <a:pt x="0" y="1"/>
                  </a:moveTo>
                  <a:cubicBezTo>
                    <a:pt x="0" y="1"/>
                    <a:pt x="0" y="225"/>
                    <a:pt x="224" y="225"/>
                  </a:cubicBezTo>
                  <a:cubicBezTo>
                    <a:pt x="448" y="225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20"/>
            <p:cNvSpPr/>
            <p:nvPr/>
          </p:nvSpPr>
          <p:spPr>
            <a:xfrm>
              <a:off x="4010525" y="2372825"/>
              <a:ext cx="37600" cy="15875"/>
            </a:xfrm>
            <a:custGeom>
              <a:avLst/>
              <a:gdLst/>
              <a:ahLst/>
              <a:cxnLst/>
              <a:rect l="l" t="t" r="r" b="b"/>
              <a:pathLst>
                <a:path w="1504" h="635" extrusionOk="0">
                  <a:moveTo>
                    <a:pt x="159" y="1"/>
                  </a:moveTo>
                  <a:lnTo>
                    <a:pt x="159" y="1"/>
                  </a:lnTo>
                  <a:cubicBezTo>
                    <a:pt x="1" y="318"/>
                    <a:pt x="627" y="635"/>
                    <a:pt x="1086" y="635"/>
                  </a:cubicBezTo>
                  <a:cubicBezTo>
                    <a:pt x="1277" y="635"/>
                    <a:pt x="1438" y="580"/>
                    <a:pt x="1504" y="449"/>
                  </a:cubicBezTo>
                  <a:cubicBezTo>
                    <a:pt x="1056" y="225"/>
                    <a:pt x="608" y="225"/>
                    <a:pt x="15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20"/>
            <p:cNvSpPr/>
            <p:nvPr/>
          </p:nvSpPr>
          <p:spPr>
            <a:xfrm>
              <a:off x="4008900" y="880350"/>
              <a:ext cx="33625" cy="18950"/>
            </a:xfrm>
            <a:custGeom>
              <a:avLst/>
              <a:gdLst/>
              <a:ahLst/>
              <a:cxnLst/>
              <a:rect l="l" t="t" r="r" b="b"/>
              <a:pathLst>
                <a:path w="1345" h="758" extrusionOk="0">
                  <a:moveTo>
                    <a:pt x="883" y="1"/>
                  </a:moveTo>
                  <a:cubicBezTo>
                    <a:pt x="462" y="1"/>
                    <a:pt x="168" y="253"/>
                    <a:pt x="0" y="757"/>
                  </a:cubicBezTo>
                  <a:cubicBezTo>
                    <a:pt x="448" y="757"/>
                    <a:pt x="897" y="533"/>
                    <a:pt x="1345" y="85"/>
                  </a:cubicBezTo>
                  <a:cubicBezTo>
                    <a:pt x="1177" y="29"/>
                    <a:pt x="1023" y="1"/>
                    <a:pt x="88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20"/>
            <p:cNvSpPr/>
            <p:nvPr/>
          </p:nvSpPr>
          <p:spPr>
            <a:xfrm>
              <a:off x="4020100" y="280987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449" y="0"/>
                  </a:moveTo>
                  <a:cubicBezTo>
                    <a:pt x="225" y="0"/>
                    <a:pt x="0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20"/>
            <p:cNvSpPr/>
            <p:nvPr/>
          </p:nvSpPr>
          <p:spPr>
            <a:xfrm>
              <a:off x="4008100" y="1209450"/>
              <a:ext cx="25050" cy="14825"/>
            </a:xfrm>
            <a:custGeom>
              <a:avLst/>
              <a:gdLst/>
              <a:ahLst/>
              <a:cxnLst/>
              <a:rect l="l" t="t" r="r" b="b"/>
              <a:pathLst>
                <a:path w="1002" h="593" extrusionOk="0">
                  <a:moveTo>
                    <a:pt x="617" y="1"/>
                  </a:moveTo>
                  <a:cubicBezTo>
                    <a:pt x="355" y="1"/>
                    <a:pt x="1" y="232"/>
                    <a:pt x="480" y="592"/>
                  </a:cubicBezTo>
                  <a:cubicBezTo>
                    <a:pt x="1001" y="175"/>
                    <a:pt x="844" y="1"/>
                    <a:pt x="6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20"/>
            <p:cNvSpPr/>
            <p:nvPr/>
          </p:nvSpPr>
          <p:spPr>
            <a:xfrm>
              <a:off x="3980875" y="12298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673" y="0"/>
                  </a:moveTo>
                  <a:cubicBezTo>
                    <a:pt x="897" y="448"/>
                    <a:pt x="1" y="672"/>
                    <a:pt x="673" y="897"/>
                  </a:cubicBezTo>
                  <a:cubicBezTo>
                    <a:pt x="673" y="897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20"/>
            <p:cNvSpPr/>
            <p:nvPr/>
          </p:nvSpPr>
          <p:spPr>
            <a:xfrm>
              <a:off x="3997675" y="3000350"/>
              <a:ext cx="16850" cy="16850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1" y="1"/>
                  </a:moveTo>
                  <a:cubicBezTo>
                    <a:pt x="1" y="225"/>
                    <a:pt x="1" y="673"/>
                    <a:pt x="449" y="673"/>
                  </a:cubicBezTo>
                  <a:cubicBezTo>
                    <a:pt x="673" y="673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20"/>
            <p:cNvSpPr/>
            <p:nvPr/>
          </p:nvSpPr>
          <p:spPr>
            <a:xfrm>
              <a:off x="3989700" y="30531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7" y="1"/>
                  </a:moveTo>
                  <a:cubicBezTo>
                    <a:pt x="0" y="1"/>
                    <a:pt x="453" y="260"/>
                    <a:pt x="490" y="260"/>
                  </a:cubicBezTo>
                  <a:cubicBezTo>
                    <a:pt x="504" y="260"/>
                    <a:pt x="462" y="225"/>
                    <a:pt x="320" y="130"/>
                  </a:cubicBezTo>
                  <a:cubicBezTo>
                    <a:pt x="131" y="3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20"/>
            <p:cNvSpPr/>
            <p:nvPr/>
          </p:nvSpPr>
          <p:spPr>
            <a:xfrm>
              <a:off x="3980250" y="3196475"/>
              <a:ext cx="24800" cy="6475"/>
            </a:xfrm>
            <a:custGeom>
              <a:avLst/>
              <a:gdLst/>
              <a:ahLst/>
              <a:cxnLst/>
              <a:rect l="l" t="t" r="r" b="b"/>
              <a:pathLst>
                <a:path w="992" h="259" extrusionOk="0">
                  <a:moveTo>
                    <a:pt x="474" y="0"/>
                  </a:moveTo>
                  <a:cubicBezTo>
                    <a:pt x="0" y="190"/>
                    <a:pt x="87" y="259"/>
                    <a:pt x="278" y="259"/>
                  </a:cubicBezTo>
                  <a:cubicBezTo>
                    <a:pt x="538" y="259"/>
                    <a:pt x="991" y="129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20"/>
            <p:cNvSpPr/>
            <p:nvPr/>
          </p:nvSpPr>
          <p:spPr>
            <a:xfrm>
              <a:off x="3941650" y="2339225"/>
              <a:ext cx="44850" cy="22425"/>
            </a:xfrm>
            <a:custGeom>
              <a:avLst/>
              <a:gdLst/>
              <a:ahLst/>
              <a:cxnLst/>
              <a:rect l="l" t="t" r="r" b="b"/>
              <a:pathLst>
                <a:path w="1794" h="897" extrusionOk="0">
                  <a:moveTo>
                    <a:pt x="449" y="0"/>
                  </a:moveTo>
                  <a:lnTo>
                    <a:pt x="449" y="0"/>
                  </a:lnTo>
                  <a:cubicBezTo>
                    <a:pt x="1" y="897"/>
                    <a:pt x="1345" y="448"/>
                    <a:pt x="1794" y="897"/>
                  </a:cubicBezTo>
                  <a:cubicBezTo>
                    <a:pt x="1570" y="673"/>
                    <a:pt x="1121" y="224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20"/>
            <p:cNvSpPr/>
            <p:nvPr/>
          </p:nvSpPr>
          <p:spPr>
            <a:xfrm>
              <a:off x="3964075" y="3129225"/>
              <a:ext cx="33625" cy="32675"/>
            </a:xfrm>
            <a:custGeom>
              <a:avLst/>
              <a:gdLst/>
              <a:ahLst/>
              <a:cxnLst/>
              <a:rect l="l" t="t" r="r" b="b"/>
              <a:pathLst>
                <a:path w="1345" h="1307" extrusionOk="0">
                  <a:moveTo>
                    <a:pt x="0" y="1"/>
                  </a:moveTo>
                  <a:cubicBezTo>
                    <a:pt x="0" y="362"/>
                    <a:pt x="0" y="1306"/>
                    <a:pt x="353" y="1306"/>
                  </a:cubicBezTo>
                  <a:cubicBezTo>
                    <a:pt x="437" y="1306"/>
                    <a:pt x="542" y="1252"/>
                    <a:pt x="673" y="1121"/>
                  </a:cubicBezTo>
                  <a:cubicBezTo>
                    <a:pt x="224" y="897"/>
                    <a:pt x="1345" y="225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20"/>
            <p:cNvSpPr/>
            <p:nvPr/>
          </p:nvSpPr>
          <p:spPr>
            <a:xfrm>
              <a:off x="3952875" y="1269050"/>
              <a:ext cx="30825" cy="19500"/>
            </a:xfrm>
            <a:custGeom>
              <a:avLst/>
              <a:gdLst/>
              <a:ahLst/>
              <a:cxnLst/>
              <a:rect l="l" t="t" r="r" b="b"/>
              <a:pathLst>
                <a:path w="1233" h="780" extrusionOk="0">
                  <a:moveTo>
                    <a:pt x="672" y="1"/>
                  </a:moveTo>
                  <a:cubicBezTo>
                    <a:pt x="672" y="449"/>
                    <a:pt x="0" y="225"/>
                    <a:pt x="224" y="673"/>
                  </a:cubicBezTo>
                  <a:cubicBezTo>
                    <a:pt x="261" y="748"/>
                    <a:pt x="318" y="779"/>
                    <a:pt x="382" y="779"/>
                  </a:cubicBezTo>
                  <a:cubicBezTo>
                    <a:pt x="703" y="779"/>
                    <a:pt x="1233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20"/>
            <p:cNvSpPr/>
            <p:nvPr/>
          </p:nvSpPr>
          <p:spPr>
            <a:xfrm>
              <a:off x="3952875" y="3162850"/>
              <a:ext cx="27900" cy="28775"/>
            </a:xfrm>
            <a:custGeom>
              <a:avLst/>
              <a:gdLst/>
              <a:ahLst/>
              <a:cxnLst/>
              <a:rect l="l" t="t" r="r" b="b"/>
              <a:pathLst>
                <a:path w="1116" h="1151" extrusionOk="0">
                  <a:moveTo>
                    <a:pt x="448" y="0"/>
                  </a:moveTo>
                  <a:lnTo>
                    <a:pt x="448" y="0"/>
                  </a:lnTo>
                  <a:cubicBezTo>
                    <a:pt x="672" y="673"/>
                    <a:pt x="0" y="673"/>
                    <a:pt x="224" y="1121"/>
                  </a:cubicBezTo>
                  <a:cubicBezTo>
                    <a:pt x="305" y="1141"/>
                    <a:pt x="378" y="1150"/>
                    <a:pt x="445" y="1150"/>
                  </a:cubicBezTo>
                  <a:cubicBezTo>
                    <a:pt x="1115" y="1150"/>
                    <a:pt x="1060" y="204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20"/>
            <p:cNvSpPr/>
            <p:nvPr/>
          </p:nvSpPr>
          <p:spPr>
            <a:xfrm>
              <a:off x="3947250" y="31964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449" y="0"/>
                  </a:moveTo>
                  <a:cubicBezTo>
                    <a:pt x="673" y="224"/>
                    <a:pt x="1" y="1121"/>
                    <a:pt x="897" y="1121"/>
                  </a:cubicBezTo>
                  <a:cubicBezTo>
                    <a:pt x="897" y="672"/>
                    <a:pt x="1121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20"/>
            <p:cNvSpPr/>
            <p:nvPr/>
          </p:nvSpPr>
          <p:spPr>
            <a:xfrm>
              <a:off x="3952875" y="324812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20"/>
            <p:cNvSpPr/>
            <p:nvPr/>
          </p:nvSpPr>
          <p:spPr>
            <a:xfrm>
              <a:off x="3941650" y="332532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1"/>
                  </a:moveTo>
                  <a:cubicBezTo>
                    <a:pt x="1" y="1"/>
                    <a:pt x="1" y="225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20"/>
            <p:cNvSpPr/>
            <p:nvPr/>
          </p:nvSpPr>
          <p:spPr>
            <a:xfrm>
              <a:off x="3936050" y="3431775"/>
              <a:ext cx="28050" cy="11250"/>
            </a:xfrm>
            <a:custGeom>
              <a:avLst/>
              <a:gdLst/>
              <a:ahLst/>
              <a:cxnLst/>
              <a:rect l="l" t="t" r="r" b="b"/>
              <a:pathLst>
                <a:path w="1122" h="450" extrusionOk="0">
                  <a:moveTo>
                    <a:pt x="1" y="1"/>
                  </a:moveTo>
                  <a:cubicBezTo>
                    <a:pt x="1" y="225"/>
                    <a:pt x="1" y="449"/>
                    <a:pt x="673" y="449"/>
                  </a:cubicBezTo>
                  <a:cubicBezTo>
                    <a:pt x="1121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20"/>
            <p:cNvSpPr/>
            <p:nvPr/>
          </p:nvSpPr>
          <p:spPr>
            <a:xfrm>
              <a:off x="3947250" y="4115350"/>
              <a:ext cx="11250" cy="11225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1" y="0"/>
                  </a:moveTo>
                  <a:cubicBezTo>
                    <a:pt x="1" y="224"/>
                    <a:pt x="1" y="448"/>
                    <a:pt x="225" y="448"/>
                  </a:cubicBezTo>
                  <a:cubicBezTo>
                    <a:pt x="449" y="448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20"/>
            <p:cNvSpPr/>
            <p:nvPr/>
          </p:nvSpPr>
          <p:spPr>
            <a:xfrm>
              <a:off x="3919250" y="92727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673" y="1"/>
                  </a:moveTo>
                  <a:cubicBezTo>
                    <a:pt x="224" y="1"/>
                    <a:pt x="0" y="225"/>
                    <a:pt x="0" y="449"/>
                  </a:cubicBezTo>
                  <a:cubicBezTo>
                    <a:pt x="449" y="449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20"/>
            <p:cNvSpPr/>
            <p:nvPr/>
          </p:nvSpPr>
          <p:spPr>
            <a:xfrm>
              <a:off x="3911800" y="2187025"/>
              <a:ext cx="24275" cy="7300"/>
            </a:xfrm>
            <a:custGeom>
              <a:avLst/>
              <a:gdLst/>
              <a:ahLst/>
              <a:cxnLst/>
              <a:rect l="l" t="t" r="r" b="b"/>
              <a:pathLst>
                <a:path w="971" h="292" extrusionOk="0">
                  <a:moveTo>
                    <a:pt x="543" y="0"/>
                  </a:moveTo>
                  <a:cubicBezTo>
                    <a:pt x="1" y="0"/>
                    <a:pt x="394" y="292"/>
                    <a:pt x="701" y="292"/>
                  </a:cubicBezTo>
                  <a:cubicBezTo>
                    <a:pt x="845" y="292"/>
                    <a:pt x="971" y="227"/>
                    <a:pt x="971" y="37"/>
                  </a:cubicBezTo>
                  <a:cubicBezTo>
                    <a:pt x="788" y="11"/>
                    <a:pt x="648" y="0"/>
                    <a:pt x="54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20"/>
            <p:cNvSpPr/>
            <p:nvPr/>
          </p:nvSpPr>
          <p:spPr>
            <a:xfrm>
              <a:off x="3924850" y="3017175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0" y="0"/>
                  </a:moveTo>
                  <a:cubicBezTo>
                    <a:pt x="0" y="0"/>
                    <a:pt x="0" y="224"/>
                    <a:pt x="225" y="224"/>
                  </a:cubicBezTo>
                  <a:cubicBezTo>
                    <a:pt x="449" y="224"/>
                    <a:pt x="225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20"/>
            <p:cNvSpPr/>
            <p:nvPr/>
          </p:nvSpPr>
          <p:spPr>
            <a:xfrm>
              <a:off x="3871075" y="3062900"/>
              <a:ext cx="14575" cy="12400"/>
            </a:xfrm>
            <a:custGeom>
              <a:avLst/>
              <a:gdLst/>
              <a:ahLst/>
              <a:cxnLst/>
              <a:rect l="l" t="t" r="r" b="b"/>
              <a:pathLst>
                <a:path w="583" h="496" extrusionOk="0">
                  <a:moveTo>
                    <a:pt x="181" y="0"/>
                  </a:moveTo>
                  <a:cubicBezTo>
                    <a:pt x="1" y="0"/>
                    <a:pt x="58" y="495"/>
                    <a:pt x="353" y="495"/>
                  </a:cubicBezTo>
                  <a:cubicBezTo>
                    <a:pt x="418" y="495"/>
                    <a:pt x="494" y="471"/>
                    <a:pt x="583" y="412"/>
                  </a:cubicBezTo>
                  <a:cubicBezTo>
                    <a:pt x="398" y="105"/>
                    <a:pt x="265" y="0"/>
                    <a:pt x="18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20"/>
            <p:cNvSpPr/>
            <p:nvPr/>
          </p:nvSpPr>
          <p:spPr>
            <a:xfrm>
              <a:off x="3857625" y="1392325"/>
              <a:ext cx="22425" cy="12475"/>
            </a:xfrm>
            <a:custGeom>
              <a:avLst/>
              <a:gdLst/>
              <a:ahLst/>
              <a:cxnLst/>
              <a:rect l="l" t="t" r="r" b="b"/>
              <a:pathLst>
                <a:path w="897" h="499" extrusionOk="0">
                  <a:moveTo>
                    <a:pt x="0" y="1"/>
                  </a:moveTo>
                  <a:cubicBezTo>
                    <a:pt x="0" y="374"/>
                    <a:pt x="149" y="499"/>
                    <a:pt x="299" y="499"/>
                  </a:cubicBezTo>
                  <a:cubicBezTo>
                    <a:pt x="598" y="499"/>
                    <a:pt x="896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20"/>
            <p:cNvSpPr/>
            <p:nvPr/>
          </p:nvSpPr>
          <p:spPr>
            <a:xfrm>
              <a:off x="3829600" y="1419600"/>
              <a:ext cx="15475" cy="14650"/>
            </a:xfrm>
            <a:custGeom>
              <a:avLst/>
              <a:gdLst/>
              <a:ahLst/>
              <a:cxnLst/>
              <a:rect l="l" t="t" r="r" b="b"/>
              <a:pathLst>
                <a:path w="619" h="586" extrusionOk="0">
                  <a:moveTo>
                    <a:pt x="337" y="0"/>
                  </a:moveTo>
                  <a:cubicBezTo>
                    <a:pt x="304" y="0"/>
                    <a:pt x="266" y="9"/>
                    <a:pt x="225" y="30"/>
                  </a:cubicBezTo>
                  <a:cubicBezTo>
                    <a:pt x="225" y="254"/>
                    <a:pt x="0" y="30"/>
                    <a:pt x="0" y="478"/>
                  </a:cubicBezTo>
                  <a:cubicBezTo>
                    <a:pt x="114" y="554"/>
                    <a:pt x="209" y="585"/>
                    <a:pt x="286" y="585"/>
                  </a:cubicBezTo>
                  <a:cubicBezTo>
                    <a:pt x="618" y="585"/>
                    <a:pt x="605" y="0"/>
                    <a:pt x="33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20"/>
            <p:cNvSpPr/>
            <p:nvPr/>
          </p:nvSpPr>
          <p:spPr>
            <a:xfrm>
              <a:off x="3745550" y="1448350"/>
              <a:ext cx="72875" cy="67275"/>
            </a:xfrm>
            <a:custGeom>
              <a:avLst/>
              <a:gdLst/>
              <a:ahLst/>
              <a:cxnLst/>
              <a:rect l="l" t="t" r="r" b="b"/>
              <a:pathLst>
                <a:path w="2915" h="2691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2242" y="897"/>
                    <a:pt x="1" y="1570"/>
                    <a:pt x="673" y="2690"/>
                  </a:cubicBezTo>
                  <a:cubicBezTo>
                    <a:pt x="1121" y="1794"/>
                    <a:pt x="2914" y="897"/>
                    <a:pt x="246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20"/>
            <p:cNvSpPr/>
            <p:nvPr/>
          </p:nvSpPr>
          <p:spPr>
            <a:xfrm>
              <a:off x="3734350" y="255772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9" y="1"/>
                  </a:moveTo>
                  <a:lnTo>
                    <a:pt x="449" y="1"/>
                  </a:lnTo>
                  <a:cubicBezTo>
                    <a:pt x="0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20"/>
            <p:cNvSpPr/>
            <p:nvPr/>
          </p:nvSpPr>
          <p:spPr>
            <a:xfrm>
              <a:off x="3667125" y="1050550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2" y="168"/>
                  </a:cubicBezTo>
                  <a:cubicBezTo>
                    <a:pt x="784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20"/>
            <p:cNvSpPr/>
            <p:nvPr/>
          </p:nvSpPr>
          <p:spPr>
            <a:xfrm>
              <a:off x="3633500" y="1577225"/>
              <a:ext cx="56050" cy="33650"/>
            </a:xfrm>
            <a:custGeom>
              <a:avLst/>
              <a:gdLst/>
              <a:ahLst/>
              <a:cxnLst/>
              <a:rect l="l" t="t" r="r" b="b"/>
              <a:pathLst>
                <a:path w="2242" h="1346" extrusionOk="0">
                  <a:moveTo>
                    <a:pt x="2241" y="0"/>
                  </a:moveTo>
                  <a:cubicBezTo>
                    <a:pt x="1121" y="0"/>
                    <a:pt x="449" y="673"/>
                    <a:pt x="0" y="1345"/>
                  </a:cubicBezTo>
                  <a:cubicBezTo>
                    <a:pt x="1345" y="1345"/>
                    <a:pt x="1345" y="449"/>
                    <a:pt x="224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20"/>
            <p:cNvSpPr/>
            <p:nvPr/>
          </p:nvSpPr>
          <p:spPr>
            <a:xfrm>
              <a:off x="3577475" y="748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224"/>
                    <a:pt x="672" y="448"/>
                  </a:cubicBezTo>
                  <a:cubicBezTo>
                    <a:pt x="672" y="224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20"/>
            <p:cNvSpPr/>
            <p:nvPr/>
          </p:nvSpPr>
          <p:spPr>
            <a:xfrm>
              <a:off x="3528975" y="2784725"/>
              <a:ext cx="14150" cy="8275"/>
            </a:xfrm>
            <a:custGeom>
              <a:avLst/>
              <a:gdLst/>
              <a:ahLst/>
              <a:cxnLst/>
              <a:rect l="l" t="t" r="r" b="b"/>
              <a:pathLst>
                <a:path w="566" h="331" extrusionOk="0">
                  <a:moveTo>
                    <a:pt x="101" y="0"/>
                  </a:moveTo>
                  <a:cubicBezTo>
                    <a:pt x="0" y="0"/>
                    <a:pt x="452" y="330"/>
                    <a:pt x="532" y="330"/>
                  </a:cubicBezTo>
                  <a:cubicBezTo>
                    <a:pt x="566" y="330"/>
                    <a:pt x="535" y="273"/>
                    <a:pt x="371" y="110"/>
                  </a:cubicBezTo>
                  <a:cubicBezTo>
                    <a:pt x="213" y="3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20"/>
            <p:cNvSpPr/>
            <p:nvPr/>
          </p:nvSpPr>
          <p:spPr>
            <a:xfrm>
              <a:off x="3459800" y="1088650"/>
              <a:ext cx="19700" cy="23550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586" y="1"/>
                  </a:moveTo>
                  <a:cubicBezTo>
                    <a:pt x="555" y="1"/>
                    <a:pt x="510" y="15"/>
                    <a:pt x="449" y="45"/>
                  </a:cubicBezTo>
                  <a:cubicBezTo>
                    <a:pt x="449" y="269"/>
                    <a:pt x="1" y="942"/>
                    <a:pt x="673" y="942"/>
                  </a:cubicBezTo>
                  <a:cubicBezTo>
                    <a:pt x="480" y="555"/>
                    <a:pt x="787" y="1"/>
                    <a:pt x="58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20"/>
            <p:cNvSpPr/>
            <p:nvPr/>
          </p:nvSpPr>
          <p:spPr>
            <a:xfrm>
              <a:off x="3431800" y="1762125"/>
              <a:ext cx="28025" cy="16825"/>
            </a:xfrm>
            <a:custGeom>
              <a:avLst/>
              <a:gdLst/>
              <a:ahLst/>
              <a:cxnLst/>
              <a:rect l="l" t="t" r="r" b="b"/>
              <a:pathLst>
                <a:path w="1121" h="673" extrusionOk="0">
                  <a:moveTo>
                    <a:pt x="448" y="0"/>
                  </a:moveTo>
                  <a:cubicBezTo>
                    <a:pt x="448" y="224"/>
                    <a:pt x="0" y="224"/>
                    <a:pt x="0" y="673"/>
                  </a:cubicBezTo>
                  <a:cubicBezTo>
                    <a:pt x="448" y="673"/>
                    <a:pt x="1121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20"/>
            <p:cNvSpPr/>
            <p:nvPr/>
          </p:nvSpPr>
          <p:spPr>
            <a:xfrm>
              <a:off x="3380275" y="1196225"/>
              <a:ext cx="22425" cy="10625"/>
            </a:xfrm>
            <a:custGeom>
              <a:avLst/>
              <a:gdLst/>
              <a:ahLst/>
              <a:cxnLst/>
              <a:rect l="l" t="t" r="r" b="b"/>
              <a:pathLst>
                <a:path w="897" h="425" extrusionOk="0">
                  <a:moveTo>
                    <a:pt x="492" y="0"/>
                  </a:moveTo>
                  <a:lnTo>
                    <a:pt x="492" y="0"/>
                  </a:lnTo>
                  <a:cubicBezTo>
                    <a:pt x="0" y="246"/>
                    <a:pt x="318" y="425"/>
                    <a:pt x="557" y="425"/>
                  </a:cubicBezTo>
                  <a:cubicBezTo>
                    <a:pt x="754" y="425"/>
                    <a:pt x="897" y="304"/>
                    <a:pt x="49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20"/>
            <p:cNvSpPr/>
            <p:nvPr/>
          </p:nvSpPr>
          <p:spPr>
            <a:xfrm>
              <a:off x="3364550" y="1806950"/>
              <a:ext cx="30850" cy="19475"/>
            </a:xfrm>
            <a:custGeom>
              <a:avLst/>
              <a:gdLst/>
              <a:ahLst/>
              <a:cxnLst/>
              <a:rect l="l" t="t" r="r" b="b"/>
              <a:pathLst>
                <a:path w="1234" h="779" extrusionOk="0">
                  <a:moveTo>
                    <a:pt x="673" y="0"/>
                  </a:moveTo>
                  <a:cubicBezTo>
                    <a:pt x="673" y="224"/>
                    <a:pt x="1" y="224"/>
                    <a:pt x="225" y="672"/>
                  </a:cubicBezTo>
                  <a:cubicBezTo>
                    <a:pt x="262" y="747"/>
                    <a:pt x="318" y="778"/>
                    <a:pt x="382" y="778"/>
                  </a:cubicBezTo>
                  <a:cubicBezTo>
                    <a:pt x="704" y="778"/>
                    <a:pt x="1233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20"/>
            <p:cNvSpPr/>
            <p:nvPr/>
          </p:nvSpPr>
          <p:spPr>
            <a:xfrm>
              <a:off x="3342150" y="1829350"/>
              <a:ext cx="11225" cy="5625"/>
            </a:xfrm>
            <a:custGeom>
              <a:avLst/>
              <a:gdLst/>
              <a:ahLst/>
              <a:cxnLst/>
              <a:rect l="l" t="t" r="r" b="b"/>
              <a:pathLst>
                <a:path w="449" h="225" extrusionOk="0">
                  <a:moveTo>
                    <a:pt x="224" y="1"/>
                  </a:moveTo>
                  <a:cubicBezTo>
                    <a:pt x="0" y="1"/>
                    <a:pt x="224" y="225"/>
                    <a:pt x="448" y="225"/>
                  </a:cubicBezTo>
                  <a:cubicBezTo>
                    <a:pt x="448" y="225"/>
                    <a:pt x="448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20"/>
            <p:cNvSpPr/>
            <p:nvPr/>
          </p:nvSpPr>
          <p:spPr>
            <a:xfrm>
              <a:off x="3342150" y="368952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0" y="0"/>
                  </a:moveTo>
                  <a:cubicBezTo>
                    <a:pt x="0" y="0"/>
                    <a:pt x="0" y="449"/>
                    <a:pt x="224" y="449"/>
                  </a:cubicBezTo>
                  <a:cubicBezTo>
                    <a:pt x="448" y="449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20"/>
            <p:cNvSpPr/>
            <p:nvPr/>
          </p:nvSpPr>
          <p:spPr>
            <a:xfrm>
              <a:off x="3306650" y="1235450"/>
              <a:ext cx="18700" cy="9975"/>
            </a:xfrm>
            <a:custGeom>
              <a:avLst/>
              <a:gdLst/>
              <a:ahLst/>
              <a:cxnLst/>
              <a:rect l="l" t="t" r="r" b="b"/>
              <a:pathLst>
                <a:path w="748" h="399" extrusionOk="0">
                  <a:moveTo>
                    <a:pt x="748" y="0"/>
                  </a:moveTo>
                  <a:cubicBezTo>
                    <a:pt x="1" y="0"/>
                    <a:pt x="250" y="399"/>
                    <a:pt x="499" y="399"/>
                  </a:cubicBezTo>
                  <a:cubicBezTo>
                    <a:pt x="623" y="399"/>
                    <a:pt x="748" y="299"/>
                    <a:pt x="7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20"/>
            <p:cNvSpPr/>
            <p:nvPr/>
          </p:nvSpPr>
          <p:spPr>
            <a:xfrm>
              <a:off x="3185250" y="1308275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20"/>
            <p:cNvSpPr/>
            <p:nvPr/>
          </p:nvSpPr>
          <p:spPr>
            <a:xfrm>
              <a:off x="3159500" y="1324175"/>
              <a:ext cx="20175" cy="13050"/>
            </a:xfrm>
            <a:custGeom>
              <a:avLst/>
              <a:gdLst/>
              <a:ahLst/>
              <a:cxnLst/>
              <a:rect l="l" t="t" r="r" b="b"/>
              <a:pathLst>
                <a:path w="807" h="522" extrusionOk="0">
                  <a:moveTo>
                    <a:pt x="597" y="1"/>
                  </a:moveTo>
                  <a:cubicBezTo>
                    <a:pt x="157" y="1"/>
                    <a:pt x="0" y="522"/>
                    <a:pt x="232" y="522"/>
                  </a:cubicBezTo>
                  <a:cubicBezTo>
                    <a:pt x="266" y="522"/>
                    <a:pt x="308" y="511"/>
                    <a:pt x="359" y="485"/>
                  </a:cubicBezTo>
                  <a:cubicBezTo>
                    <a:pt x="359" y="261"/>
                    <a:pt x="807" y="261"/>
                    <a:pt x="807" y="37"/>
                  </a:cubicBezTo>
                  <a:cubicBezTo>
                    <a:pt x="731" y="12"/>
                    <a:pt x="661" y="1"/>
                    <a:pt x="5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20"/>
            <p:cNvSpPr/>
            <p:nvPr/>
          </p:nvSpPr>
          <p:spPr>
            <a:xfrm>
              <a:off x="3123625" y="1347500"/>
              <a:ext cx="22450" cy="10000"/>
            </a:xfrm>
            <a:custGeom>
              <a:avLst/>
              <a:gdLst/>
              <a:ahLst/>
              <a:cxnLst/>
              <a:rect l="l" t="t" r="r" b="b"/>
              <a:pathLst>
                <a:path w="898" h="400" extrusionOk="0">
                  <a:moveTo>
                    <a:pt x="897" y="1"/>
                  </a:moveTo>
                  <a:cubicBezTo>
                    <a:pt x="1" y="1"/>
                    <a:pt x="299" y="399"/>
                    <a:pt x="598" y="399"/>
                  </a:cubicBezTo>
                  <a:cubicBezTo>
                    <a:pt x="748" y="399"/>
                    <a:pt x="897" y="29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20"/>
            <p:cNvSpPr/>
            <p:nvPr/>
          </p:nvSpPr>
          <p:spPr>
            <a:xfrm>
              <a:off x="3090000" y="1364300"/>
              <a:ext cx="22450" cy="16850"/>
            </a:xfrm>
            <a:custGeom>
              <a:avLst/>
              <a:gdLst/>
              <a:ahLst/>
              <a:cxnLst/>
              <a:rect l="l" t="t" r="r" b="b"/>
              <a:pathLst>
                <a:path w="898" h="674" extrusionOk="0">
                  <a:moveTo>
                    <a:pt x="897" y="1"/>
                  </a:moveTo>
                  <a:cubicBezTo>
                    <a:pt x="225" y="1"/>
                    <a:pt x="1" y="225"/>
                    <a:pt x="1" y="673"/>
                  </a:cubicBezTo>
                  <a:cubicBezTo>
                    <a:pt x="673" y="673"/>
                    <a:pt x="897" y="449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20"/>
            <p:cNvSpPr/>
            <p:nvPr/>
          </p:nvSpPr>
          <p:spPr>
            <a:xfrm>
              <a:off x="3080450" y="3701700"/>
              <a:ext cx="32000" cy="15850"/>
            </a:xfrm>
            <a:custGeom>
              <a:avLst/>
              <a:gdLst/>
              <a:ahLst/>
              <a:cxnLst/>
              <a:rect l="l" t="t" r="r" b="b"/>
              <a:pathLst>
                <a:path w="1280" h="634" extrusionOk="0">
                  <a:moveTo>
                    <a:pt x="810" y="0"/>
                  </a:moveTo>
                  <a:cubicBezTo>
                    <a:pt x="402" y="0"/>
                    <a:pt x="0" y="317"/>
                    <a:pt x="159" y="634"/>
                  </a:cubicBezTo>
                  <a:cubicBezTo>
                    <a:pt x="607" y="634"/>
                    <a:pt x="1279" y="634"/>
                    <a:pt x="1279" y="186"/>
                  </a:cubicBezTo>
                  <a:cubicBezTo>
                    <a:pt x="1148" y="54"/>
                    <a:pt x="978" y="0"/>
                    <a:pt x="81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20"/>
            <p:cNvSpPr/>
            <p:nvPr/>
          </p:nvSpPr>
          <p:spPr>
            <a:xfrm>
              <a:off x="3095625" y="4053700"/>
              <a:ext cx="16625" cy="17750"/>
            </a:xfrm>
            <a:custGeom>
              <a:avLst/>
              <a:gdLst/>
              <a:ahLst/>
              <a:cxnLst/>
              <a:rect l="l" t="t" r="r" b="b"/>
              <a:pathLst>
                <a:path w="665" h="710" extrusionOk="0">
                  <a:moveTo>
                    <a:pt x="0" y="1"/>
                  </a:moveTo>
                  <a:cubicBezTo>
                    <a:pt x="0" y="225"/>
                    <a:pt x="0" y="673"/>
                    <a:pt x="224" y="673"/>
                  </a:cubicBezTo>
                  <a:cubicBezTo>
                    <a:pt x="274" y="698"/>
                    <a:pt x="318" y="709"/>
                    <a:pt x="357" y="709"/>
                  </a:cubicBezTo>
                  <a:cubicBezTo>
                    <a:pt x="664" y="709"/>
                    <a:pt x="598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20"/>
            <p:cNvSpPr/>
            <p:nvPr/>
          </p:nvSpPr>
          <p:spPr>
            <a:xfrm>
              <a:off x="3000375" y="2053475"/>
              <a:ext cx="16375" cy="7200"/>
            </a:xfrm>
            <a:custGeom>
              <a:avLst/>
              <a:gdLst/>
              <a:ahLst/>
              <a:cxnLst/>
              <a:rect l="l" t="t" r="r" b="b"/>
              <a:pathLst>
                <a:path w="655" h="288" extrusionOk="0">
                  <a:moveTo>
                    <a:pt x="224" y="0"/>
                  </a:moveTo>
                  <a:cubicBezTo>
                    <a:pt x="224" y="0"/>
                    <a:pt x="0" y="224"/>
                    <a:pt x="224" y="224"/>
                  </a:cubicBezTo>
                  <a:cubicBezTo>
                    <a:pt x="314" y="269"/>
                    <a:pt x="385" y="287"/>
                    <a:pt x="439" y="287"/>
                  </a:cubicBezTo>
                  <a:cubicBezTo>
                    <a:pt x="654" y="287"/>
                    <a:pt x="58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20"/>
            <p:cNvSpPr/>
            <p:nvPr/>
          </p:nvSpPr>
          <p:spPr>
            <a:xfrm>
              <a:off x="2994750" y="2120700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449" y="1"/>
                  </a:moveTo>
                  <a:cubicBezTo>
                    <a:pt x="1" y="113"/>
                    <a:pt x="281" y="169"/>
                    <a:pt x="533" y="169"/>
                  </a:cubicBezTo>
                  <a:cubicBezTo>
                    <a:pt x="785" y="169"/>
                    <a:pt x="1009" y="113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20"/>
            <p:cNvSpPr/>
            <p:nvPr/>
          </p:nvSpPr>
          <p:spPr>
            <a:xfrm>
              <a:off x="2972350" y="21319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5" y="1"/>
                  </a:moveTo>
                  <a:cubicBezTo>
                    <a:pt x="0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20"/>
            <p:cNvSpPr/>
            <p:nvPr/>
          </p:nvSpPr>
          <p:spPr>
            <a:xfrm>
              <a:off x="2927525" y="154360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1345" y="1"/>
                  </a:moveTo>
                  <a:lnTo>
                    <a:pt x="1345" y="1"/>
                  </a:lnTo>
                  <a:cubicBezTo>
                    <a:pt x="673" y="449"/>
                    <a:pt x="225" y="897"/>
                    <a:pt x="0" y="1569"/>
                  </a:cubicBezTo>
                  <a:cubicBezTo>
                    <a:pt x="673" y="1345"/>
                    <a:pt x="2690" y="449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20"/>
            <p:cNvSpPr/>
            <p:nvPr/>
          </p:nvSpPr>
          <p:spPr>
            <a:xfrm>
              <a:off x="2944325" y="1465175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449" y="0"/>
                  </a:moveTo>
                  <a:cubicBezTo>
                    <a:pt x="1" y="0"/>
                    <a:pt x="449" y="448"/>
                    <a:pt x="673" y="448"/>
                  </a:cubicBezTo>
                  <a:cubicBezTo>
                    <a:pt x="673" y="448"/>
                    <a:pt x="673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20"/>
            <p:cNvSpPr/>
            <p:nvPr/>
          </p:nvSpPr>
          <p:spPr>
            <a:xfrm>
              <a:off x="2933125" y="27146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5" y="0"/>
                  </a:moveTo>
                  <a:cubicBezTo>
                    <a:pt x="1" y="0"/>
                    <a:pt x="225" y="224"/>
                    <a:pt x="673" y="224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20"/>
            <p:cNvSpPr/>
            <p:nvPr/>
          </p:nvSpPr>
          <p:spPr>
            <a:xfrm>
              <a:off x="2910725" y="3540100"/>
              <a:ext cx="22425" cy="14975"/>
            </a:xfrm>
            <a:custGeom>
              <a:avLst/>
              <a:gdLst/>
              <a:ahLst/>
              <a:cxnLst/>
              <a:rect l="l" t="t" r="r" b="b"/>
              <a:pathLst>
                <a:path w="897" h="599" extrusionOk="0">
                  <a:moveTo>
                    <a:pt x="299" y="1"/>
                  </a:moveTo>
                  <a:cubicBezTo>
                    <a:pt x="150" y="1"/>
                    <a:pt x="0" y="150"/>
                    <a:pt x="0" y="599"/>
                  </a:cubicBezTo>
                  <a:cubicBezTo>
                    <a:pt x="897" y="599"/>
                    <a:pt x="598" y="1"/>
                    <a:pt x="29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20"/>
            <p:cNvSpPr/>
            <p:nvPr/>
          </p:nvSpPr>
          <p:spPr>
            <a:xfrm>
              <a:off x="2905125" y="210950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224" y="0"/>
                  </a:moveTo>
                  <a:cubicBezTo>
                    <a:pt x="0" y="0"/>
                    <a:pt x="224" y="225"/>
                    <a:pt x="672" y="225"/>
                  </a:cubicBezTo>
                  <a:cubicBezTo>
                    <a:pt x="672" y="225"/>
                    <a:pt x="672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20"/>
            <p:cNvSpPr/>
            <p:nvPr/>
          </p:nvSpPr>
          <p:spPr>
            <a:xfrm>
              <a:off x="2888300" y="1594025"/>
              <a:ext cx="16825" cy="18325"/>
            </a:xfrm>
            <a:custGeom>
              <a:avLst/>
              <a:gdLst/>
              <a:ahLst/>
              <a:cxnLst/>
              <a:rect l="l" t="t" r="r" b="b"/>
              <a:pathLst>
                <a:path w="673" h="733" extrusionOk="0">
                  <a:moveTo>
                    <a:pt x="673" y="1"/>
                  </a:moveTo>
                  <a:cubicBezTo>
                    <a:pt x="1" y="1"/>
                    <a:pt x="1" y="449"/>
                    <a:pt x="1" y="673"/>
                  </a:cubicBezTo>
                  <a:cubicBezTo>
                    <a:pt x="124" y="714"/>
                    <a:pt x="225" y="733"/>
                    <a:pt x="307" y="733"/>
                  </a:cubicBezTo>
                  <a:cubicBezTo>
                    <a:pt x="673" y="733"/>
                    <a:pt x="673" y="367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20"/>
            <p:cNvSpPr/>
            <p:nvPr/>
          </p:nvSpPr>
          <p:spPr>
            <a:xfrm>
              <a:off x="2857500" y="16164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0" y="0"/>
                  </a:moveTo>
                  <a:cubicBezTo>
                    <a:pt x="0" y="112"/>
                    <a:pt x="280" y="168"/>
                    <a:pt x="560" y="168"/>
                  </a:cubicBezTo>
                  <a:cubicBezTo>
                    <a:pt x="840" y="168"/>
                    <a:pt x="1121" y="112"/>
                    <a:pt x="56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20"/>
            <p:cNvSpPr/>
            <p:nvPr/>
          </p:nvSpPr>
          <p:spPr>
            <a:xfrm>
              <a:off x="2842025" y="1635625"/>
              <a:ext cx="15175" cy="6500"/>
            </a:xfrm>
            <a:custGeom>
              <a:avLst/>
              <a:gdLst/>
              <a:ahLst/>
              <a:cxnLst/>
              <a:rect l="l" t="t" r="r" b="b"/>
              <a:pathLst>
                <a:path w="607" h="260" extrusionOk="0">
                  <a:moveTo>
                    <a:pt x="112" y="0"/>
                  </a:moveTo>
                  <a:cubicBezTo>
                    <a:pt x="0" y="0"/>
                    <a:pt x="453" y="259"/>
                    <a:pt x="565" y="259"/>
                  </a:cubicBezTo>
                  <a:cubicBezTo>
                    <a:pt x="606" y="259"/>
                    <a:pt x="602" y="224"/>
                    <a:pt x="507" y="130"/>
                  </a:cubicBezTo>
                  <a:cubicBezTo>
                    <a:pt x="270" y="35"/>
                    <a:pt x="153" y="0"/>
                    <a:pt x="11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20"/>
            <p:cNvSpPr/>
            <p:nvPr/>
          </p:nvSpPr>
          <p:spPr>
            <a:xfrm>
              <a:off x="2826675" y="2711875"/>
              <a:ext cx="28100" cy="8275"/>
            </a:xfrm>
            <a:custGeom>
              <a:avLst/>
              <a:gdLst/>
              <a:ahLst/>
              <a:cxnLst/>
              <a:rect l="l" t="t" r="r" b="b"/>
              <a:pathLst>
                <a:path w="1124" h="331" extrusionOk="0">
                  <a:moveTo>
                    <a:pt x="442" y="1"/>
                  </a:moveTo>
                  <a:cubicBezTo>
                    <a:pt x="309" y="1"/>
                    <a:pt x="158" y="31"/>
                    <a:pt x="0" y="110"/>
                  </a:cubicBezTo>
                  <a:cubicBezTo>
                    <a:pt x="381" y="273"/>
                    <a:pt x="630" y="331"/>
                    <a:pt x="775" y="331"/>
                  </a:cubicBezTo>
                  <a:cubicBezTo>
                    <a:pt x="1124" y="331"/>
                    <a:pt x="881" y="1"/>
                    <a:pt x="44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20"/>
            <p:cNvSpPr/>
            <p:nvPr/>
          </p:nvSpPr>
          <p:spPr>
            <a:xfrm>
              <a:off x="2759425" y="1691525"/>
              <a:ext cx="22450" cy="14600"/>
            </a:xfrm>
            <a:custGeom>
              <a:avLst/>
              <a:gdLst/>
              <a:ahLst/>
              <a:cxnLst/>
              <a:rect l="l" t="t" r="r" b="b"/>
              <a:pathLst>
                <a:path w="898" h="584" extrusionOk="0">
                  <a:moveTo>
                    <a:pt x="328" y="1"/>
                  </a:moveTo>
                  <a:cubicBezTo>
                    <a:pt x="91" y="1"/>
                    <a:pt x="1" y="157"/>
                    <a:pt x="1" y="583"/>
                  </a:cubicBezTo>
                  <a:cubicBezTo>
                    <a:pt x="225" y="583"/>
                    <a:pt x="673" y="583"/>
                    <a:pt x="897" y="135"/>
                  </a:cubicBezTo>
                  <a:cubicBezTo>
                    <a:pt x="651" y="53"/>
                    <a:pt x="465" y="1"/>
                    <a:pt x="32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20"/>
            <p:cNvSpPr/>
            <p:nvPr/>
          </p:nvSpPr>
          <p:spPr>
            <a:xfrm>
              <a:off x="2753825" y="334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20"/>
            <p:cNvSpPr/>
            <p:nvPr/>
          </p:nvSpPr>
          <p:spPr>
            <a:xfrm>
              <a:off x="2770650" y="33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20"/>
            <p:cNvSpPr/>
            <p:nvPr/>
          </p:nvSpPr>
          <p:spPr>
            <a:xfrm>
              <a:off x="2692200" y="2257075"/>
              <a:ext cx="44850" cy="20525"/>
            </a:xfrm>
            <a:custGeom>
              <a:avLst/>
              <a:gdLst/>
              <a:ahLst/>
              <a:cxnLst/>
              <a:rect l="l" t="t" r="r" b="b"/>
              <a:pathLst>
                <a:path w="1794" h="821" extrusionOk="0">
                  <a:moveTo>
                    <a:pt x="1300" y="1"/>
                  </a:moveTo>
                  <a:cubicBezTo>
                    <a:pt x="741" y="1"/>
                    <a:pt x="173" y="477"/>
                    <a:pt x="1" y="821"/>
                  </a:cubicBezTo>
                  <a:cubicBezTo>
                    <a:pt x="449" y="597"/>
                    <a:pt x="1121" y="373"/>
                    <a:pt x="1793" y="149"/>
                  </a:cubicBezTo>
                  <a:cubicBezTo>
                    <a:pt x="1637" y="44"/>
                    <a:pt x="1469" y="1"/>
                    <a:pt x="130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20"/>
            <p:cNvSpPr/>
            <p:nvPr/>
          </p:nvSpPr>
          <p:spPr>
            <a:xfrm>
              <a:off x="2669800" y="227757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0" y="1"/>
                  </a:moveTo>
                  <a:cubicBezTo>
                    <a:pt x="0" y="225"/>
                    <a:pt x="149" y="300"/>
                    <a:pt x="299" y="300"/>
                  </a:cubicBezTo>
                  <a:cubicBezTo>
                    <a:pt x="598" y="300"/>
                    <a:pt x="897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20"/>
            <p:cNvSpPr/>
            <p:nvPr/>
          </p:nvSpPr>
          <p:spPr>
            <a:xfrm>
              <a:off x="2650175" y="2243975"/>
              <a:ext cx="25250" cy="4225"/>
            </a:xfrm>
            <a:custGeom>
              <a:avLst/>
              <a:gdLst/>
              <a:ahLst/>
              <a:cxnLst/>
              <a:rect l="l" t="t" r="r" b="b"/>
              <a:pathLst>
                <a:path w="1010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20"/>
            <p:cNvSpPr/>
            <p:nvPr/>
          </p:nvSpPr>
          <p:spPr>
            <a:xfrm>
              <a:off x="2524125" y="2294400"/>
              <a:ext cx="28025" cy="11225"/>
            </a:xfrm>
            <a:custGeom>
              <a:avLst/>
              <a:gdLst/>
              <a:ahLst/>
              <a:cxnLst/>
              <a:rect l="l" t="t" r="r" b="b"/>
              <a:pathLst>
                <a:path w="1121" h="449" extrusionOk="0">
                  <a:moveTo>
                    <a:pt x="1121" y="0"/>
                  </a:moveTo>
                  <a:cubicBezTo>
                    <a:pt x="672" y="0"/>
                    <a:pt x="224" y="0"/>
                    <a:pt x="0" y="449"/>
                  </a:cubicBezTo>
                  <a:cubicBezTo>
                    <a:pt x="448" y="449"/>
                    <a:pt x="896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20"/>
            <p:cNvSpPr/>
            <p:nvPr/>
          </p:nvSpPr>
          <p:spPr>
            <a:xfrm>
              <a:off x="2479300" y="776000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0" y="1"/>
                  </a:moveTo>
                  <a:cubicBezTo>
                    <a:pt x="0" y="225"/>
                    <a:pt x="0" y="449"/>
                    <a:pt x="224" y="449"/>
                  </a:cubicBezTo>
                  <a:cubicBezTo>
                    <a:pt x="672" y="449"/>
                    <a:pt x="224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20"/>
            <p:cNvSpPr/>
            <p:nvPr/>
          </p:nvSpPr>
          <p:spPr>
            <a:xfrm>
              <a:off x="2336825" y="2851450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0" y="1"/>
                    <a:pt x="453" y="259"/>
                    <a:pt x="491" y="259"/>
                  </a:cubicBezTo>
                  <a:cubicBezTo>
                    <a:pt x="504" y="259"/>
                    <a:pt x="462" y="225"/>
                    <a:pt x="320" y="130"/>
                  </a:cubicBezTo>
                  <a:cubicBezTo>
                    <a:pt x="131" y="3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20"/>
            <p:cNvSpPr/>
            <p:nvPr/>
          </p:nvSpPr>
          <p:spPr>
            <a:xfrm>
              <a:off x="2294400" y="1067350"/>
              <a:ext cx="28025" cy="50450"/>
            </a:xfrm>
            <a:custGeom>
              <a:avLst/>
              <a:gdLst/>
              <a:ahLst/>
              <a:cxnLst/>
              <a:rect l="l" t="t" r="r" b="b"/>
              <a:pathLst>
                <a:path w="1121" h="2018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0" y="225"/>
                    <a:pt x="224" y="1345"/>
                    <a:pt x="0" y="2018"/>
                  </a:cubicBezTo>
                  <a:cubicBezTo>
                    <a:pt x="897" y="1794"/>
                    <a:pt x="897" y="897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20"/>
            <p:cNvSpPr/>
            <p:nvPr/>
          </p:nvSpPr>
          <p:spPr>
            <a:xfrm>
              <a:off x="2288800" y="1123375"/>
              <a:ext cx="22425" cy="16850"/>
            </a:xfrm>
            <a:custGeom>
              <a:avLst/>
              <a:gdLst/>
              <a:ahLst/>
              <a:cxnLst/>
              <a:rect l="l" t="t" r="r" b="b"/>
              <a:pathLst>
                <a:path w="897" h="674" extrusionOk="0">
                  <a:moveTo>
                    <a:pt x="0" y="1"/>
                  </a:moveTo>
                  <a:cubicBezTo>
                    <a:pt x="0" y="449"/>
                    <a:pt x="224" y="449"/>
                    <a:pt x="448" y="673"/>
                  </a:cubicBezTo>
                  <a:cubicBezTo>
                    <a:pt x="897" y="673"/>
                    <a:pt x="672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20"/>
            <p:cNvSpPr/>
            <p:nvPr/>
          </p:nvSpPr>
          <p:spPr>
            <a:xfrm>
              <a:off x="2274775" y="1033750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20"/>
            <p:cNvSpPr/>
            <p:nvPr/>
          </p:nvSpPr>
          <p:spPr>
            <a:xfrm>
              <a:off x="2249575" y="1140200"/>
              <a:ext cx="67250" cy="100875"/>
            </a:xfrm>
            <a:custGeom>
              <a:avLst/>
              <a:gdLst/>
              <a:ahLst/>
              <a:cxnLst/>
              <a:rect l="l" t="t" r="r" b="b"/>
              <a:pathLst>
                <a:path w="2690" h="4035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121" y="1345"/>
                    <a:pt x="673" y="2690"/>
                    <a:pt x="0" y="4034"/>
                  </a:cubicBezTo>
                  <a:cubicBezTo>
                    <a:pt x="1121" y="3362"/>
                    <a:pt x="2690" y="1121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20"/>
            <p:cNvSpPr/>
            <p:nvPr/>
          </p:nvSpPr>
          <p:spPr>
            <a:xfrm>
              <a:off x="2126300" y="1257850"/>
              <a:ext cx="112075" cy="156900"/>
            </a:xfrm>
            <a:custGeom>
              <a:avLst/>
              <a:gdLst/>
              <a:ahLst/>
              <a:cxnLst/>
              <a:rect l="l" t="t" r="r" b="b"/>
              <a:pathLst>
                <a:path w="4483" h="6276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3138" y="2242"/>
                    <a:pt x="449" y="4259"/>
                    <a:pt x="1" y="6276"/>
                  </a:cubicBezTo>
                  <a:cubicBezTo>
                    <a:pt x="1345" y="4483"/>
                    <a:pt x="4483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20"/>
            <p:cNvSpPr/>
            <p:nvPr/>
          </p:nvSpPr>
          <p:spPr>
            <a:xfrm>
              <a:off x="2182325" y="4602800"/>
              <a:ext cx="44850" cy="16825"/>
            </a:xfrm>
            <a:custGeom>
              <a:avLst/>
              <a:gdLst/>
              <a:ahLst/>
              <a:cxnLst/>
              <a:rect l="l" t="t" r="r" b="b"/>
              <a:pathLst>
                <a:path w="1794" h="673" extrusionOk="0">
                  <a:moveTo>
                    <a:pt x="1794" y="0"/>
                  </a:moveTo>
                  <a:cubicBezTo>
                    <a:pt x="1121" y="0"/>
                    <a:pt x="449" y="224"/>
                    <a:pt x="1" y="673"/>
                  </a:cubicBezTo>
                  <a:cubicBezTo>
                    <a:pt x="673" y="673"/>
                    <a:pt x="1346" y="449"/>
                    <a:pt x="179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20"/>
            <p:cNvSpPr/>
            <p:nvPr/>
          </p:nvSpPr>
          <p:spPr>
            <a:xfrm>
              <a:off x="2126300" y="4630800"/>
              <a:ext cx="28050" cy="12650"/>
            </a:xfrm>
            <a:custGeom>
              <a:avLst/>
              <a:gdLst/>
              <a:ahLst/>
              <a:cxnLst/>
              <a:rect l="l" t="t" r="r" b="b"/>
              <a:pathLst>
                <a:path w="1122" h="506" extrusionOk="0">
                  <a:moveTo>
                    <a:pt x="225" y="1"/>
                  </a:moveTo>
                  <a:cubicBezTo>
                    <a:pt x="1" y="337"/>
                    <a:pt x="281" y="505"/>
                    <a:pt x="561" y="505"/>
                  </a:cubicBezTo>
                  <a:cubicBezTo>
                    <a:pt x="841" y="505"/>
                    <a:pt x="1121" y="337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20"/>
            <p:cNvSpPr/>
            <p:nvPr/>
          </p:nvSpPr>
          <p:spPr>
            <a:xfrm>
              <a:off x="2053475" y="2647600"/>
              <a:ext cx="39225" cy="19750"/>
            </a:xfrm>
            <a:custGeom>
              <a:avLst/>
              <a:gdLst/>
              <a:ahLst/>
              <a:cxnLst/>
              <a:rect l="l" t="t" r="r" b="b"/>
              <a:pathLst>
                <a:path w="1569" h="790" extrusionOk="0">
                  <a:moveTo>
                    <a:pt x="341" y="1"/>
                  </a:moveTo>
                  <a:cubicBezTo>
                    <a:pt x="219" y="1"/>
                    <a:pt x="104" y="61"/>
                    <a:pt x="0" y="216"/>
                  </a:cubicBezTo>
                  <a:cubicBezTo>
                    <a:pt x="359" y="216"/>
                    <a:pt x="861" y="789"/>
                    <a:pt x="1277" y="789"/>
                  </a:cubicBezTo>
                  <a:cubicBezTo>
                    <a:pt x="1381" y="789"/>
                    <a:pt x="1479" y="754"/>
                    <a:pt x="1569" y="664"/>
                  </a:cubicBezTo>
                  <a:cubicBezTo>
                    <a:pt x="1224" y="664"/>
                    <a:pt x="747" y="1"/>
                    <a:pt x="3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20"/>
            <p:cNvSpPr/>
            <p:nvPr/>
          </p:nvSpPr>
          <p:spPr>
            <a:xfrm>
              <a:off x="2025450" y="4658825"/>
              <a:ext cx="50450" cy="16825"/>
            </a:xfrm>
            <a:custGeom>
              <a:avLst/>
              <a:gdLst/>
              <a:ahLst/>
              <a:cxnLst/>
              <a:rect l="l" t="t" r="r" b="b"/>
              <a:pathLst>
                <a:path w="2018" h="673" extrusionOk="0">
                  <a:moveTo>
                    <a:pt x="1569" y="0"/>
                  </a:moveTo>
                  <a:cubicBezTo>
                    <a:pt x="1121" y="0"/>
                    <a:pt x="1" y="449"/>
                    <a:pt x="673" y="673"/>
                  </a:cubicBezTo>
                  <a:cubicBezTo>
                    <a:pt x="673" y="225"/>
                    <a:pt x="2018" y="673"/>
                    <a:pt x="156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20"/>
            <p:cNvSpPr/>
            <p:nvPr/>
          </p:nvSpPr>
          <p:spPr>
            <a:xfrm>
              <a:off x="1991825" y="46824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50" y="1"/>
                  </a:moveTo>
                  <a:cubicBezTo>
                    <a:pt x="125" y="1"/>
                    <a:pt x="1" y="100"/>
                    <a:pt x="1" y="399"/>
                  </a:cubicBezTo>
                  <a:cubicBezTo>
                    <a:pt x="748" y="399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20"/>
            <p:cNvSpPr/>
            <p:nvPr/>
          </p:nvSpPr>
          <p:spPr>
            <a:xfrm>
              <a:off x="1941400" y="4698050"/>
              <a:ext cx="28050" cy="11225"/>
            </a:xfrm>
            <a:custGeom>
              <a:avLst/>
              <a:gdLst/>
              <a:ahLst/>
              <a:cxnLst/>
              <a:rect l="l" t="t" r="r" b="b"/>
              <a:pathLst>
                <a:path w="1122" h="449" extrusionOk="0">
                  <a:moveTo>
                    <a:pt x="1121" y="0"/>
                  </a:moveTo>
                  <a:cubicBezTo>
                    <a:pt x="673" y="0"/>
                    <a:pt x="1" y="0"/>
                    <a:pt x="1" y="449"/>
                  </a:cubicBezTo>
                  <a:cubicBezTo>
                    <a:pt x="449" y="449"/>
                    <a:pt x="897" y="224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20"/>
            <p:cNvSpPr/>
            <p:nvPr/>
          </p:nvSpPr>
          <p:spPr>
            <a:xfrm>
              <a:off x="1948925" y="44319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1"/>
                  </a:moveTo>
                  <a:cubicBezTo>
                    <a:pt x="1" y="1"/>
                    <a:pt x="452" y="331"/>
                    <a:pt x="533" y="331"/>
                  </a:cubicBezTo>
                  <a:cubicBezTo>
                    <a:pt x="566" y="331"/>
                    <a:pt x="535" y="273"/>
                    <a:pt x="372" y="110"/>
                  </a:cubicBezTo>
                  <a:cubicBezTo>
                    <a:pt x="214" y="3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20"/>
            <p:cNvSpPr/>
            <p:nvPr/>
          </p:nvSpPr>
          <p:spPr>
            <a:xfrm>
              <a:off x="1876975" y="47372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0" y="112"/>
                    <a:pt x="225" y="168"/>
                    <a:pt x="477" y="168"/>
                  </a:cubicBezTo>
                  <a:cubicBezTo>
                    <a:pt x="729" y="168"/>
                    <a:pt x="1009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20"/>
            <p:cNvSpPr/>
            <p:nvPr/>
          </p:nvSpPr>
          <p:spPr>
            <a:xfrm>
              <a:off x="1868575" y="2619375"/>
              <a:ext cx="25225" cy="4225"/>
            </a:xfrm>
            <a:custGeom>
              <a:avLst/>
              <a:gdLst/>
              <a:ahLst/>
              <a:cxnLst/>
              <a:rect l="l" t="t" r="r" b="b"/>
              <a:pathLst>
                <a:path w="1009" h="16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112"/>
                    <a:pt x="280" y="168"/>
                    <a:pt x="533" y="168"/>
                  </a:cubicBezTo>
                  <a:cubicBezTo>
                    <a:pt x="785" y="168"/>
                    <a:pt x="1009" y="112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20"/>
            <p:cNvSpPr/>
            <p:nvPr/>
          </p:nvSpPr>
          <p:spPr>
            <a:xfrm>
              <a:off x="1795725" y="2744275"/>
              <a:ext cx="33650" cy="8950"/>
            </a:xfrm>
            <a:custGeom>
              <a:avLst/>
              <a:gdLst/>
              <a:ahLst/>
              <a:cxnLst/>
              <a:rect l="l" t="t" r="r" b="b"/>
              <a:pathLst>
                <a:path w="1346" h="358" extrusionOk="0">
                  <a:moveTo>
                    <a:pt x="223" y="1"/>
                  </a:moveTo>
                  <a:cubicBezTo>
                    <a:pt x="133" y="1"/>
                    <a:pt x="59" y="41"/>
                    <a:pt x="1" y="159"/>
                  </a:cubicBezTo>
                  <a:cubicBezTo>
                    <a:pt x="1" y="159"/>
                    <a:pt x="499" y="358"/>
                    <a:pt x="897" y="358"/>
                  </a:cubicBezTo>
                  <a:cubicBezTo>
                    <a:pt x="1096" y="358"/>
                    <a:pt x="1271" y="308"/>
                    <a:pt x="1345" y="159"/>
                  </a:cubicBezTo>
                  <a:lnTo>
                    <a:pt x="1345" y="159"/>
                  </a:lnTo>
                  <a:cubicBezTo>
                    <a:pt x="1244" y="192"/>
                    <a:pt x="1148" y="206"/>
                    <a:pt x="1057" y="206"/>
                  </a:cubicBezTo>
                  <a:cubicBezTo>
                    <a:pt x="701" y="206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20"/>
            <p:cNvSpPr/>
            <p:nvPr/>
          </p:nvSpPr>
          <p:spPr>
            <a:xfrm>
              <a:off x="1793875" y="4440300"/>
              <a:ext cx="18700" cy="19950"/>
            </a:xfrm>
            <a:custGeom>
              <a:avLst/>
              <a:gdLst/>
              <a:ahLst/>
              <a:cxnLst/>
              <a:rect l="l" t="t" r="r" b="b"/>
              <a:pathLst>
                <a:path w="748" h="798" extrusionOk="0">
                  <a:moveTo>
                    <a:pt x="747" y="1"/>
                  </a:moveTo>
                  <a:cubicBezTo>
                    <a:pt x="0" y="1"/>
                    <a:pt x="249" y="798"/>
                    <a:pt x="498" y="798"/>
                  </a:cubicBezTo>
                  <a:cubicBezTo>
                    <a:pt x="623" y="798"/>
                    <a:pt x="747" y="599"/>
                    <a:pt x="74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20"/>
            <p:cNvSpPr/>
            <p:nvPr/>
          </p:nvSpPr>
          <p:spPr>
            <a:xfrm>
              <a:off x="1694875" y="4434700"/>
              <a:ext cx="100875" cy="207350"/>
            </a:xfrm>
            <a:custGeom>
              <a:avLst/>
              <a:gdLst/>
              <a:ahLst/>
              <a:cxnLst/>
              <a:rect l="l" t="t" r="r" b="b"/>
              <a:pathLst>
                <a:path w="4035" h="8294" extrusionOk="0">
                  <a:moveTo>
                    <a:pt x="4035" y="1"/>
                  </a:moveTo>
                  <a:lnTo>
                    <a:pt x="4035" y="1"/>
                  </a:lnTo>
                  <a:cubicBezTo>
                    <a:pt x="1" y="1121"/>
                    <a:pt x="1794" y="6052"/>
                    <a:pt x="2242" y="8293"/>
                  </a:cubicBezTo>
                  <a:cubicBezTo>
                    <a:pt x="2466" y="6052"/>
                    <a:pt x="1345" y="1794"/>
                    <a:pt x="403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20"/>
            <p:cNvSpPr/>
            <p:nvPr/>
          </p:nvSpPr>
          <p:spPr>
            <a:xfrm>
              <a:off x="1773325" y="4636425"/>
              <a:ext cx="16825" cy="28025"/>
            </a:xfrm>
            <a:custGeom>
              <a:avLst/>
              <a:gdLst/>
              <a:ahLst/>
              <a:cxnLst/>
              <a:rect l="l" t="t" r="r" b="b"/>
              <a:pathLst>
                <a:path w="673" h="1121" extrusionOk="0">
                  <a:moveTo>
                    <a:pt x="224" y="0"/>
                  </a:moveTo>
                  <a:cubicBezTo>
                    <a:pt x="224" y="448"/>
                    <a:pt x="0" y="1121"/>
                    <a:pt x="673" y="1121"/>
                  </a:cubicBezTo>
                  <a:cubicBezTo>
                    <a:pt x="448" y="896"/>
                    <a:pt x="673" y="224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20"/>
            <p:cNvSpPr/>
            <p:nvPr/>
          </p:nvSpPr>
          <p:spPr>
            <a:xfrm>
              <a:off x="1750900" y="4653225"/>
              <a:ext cx="28050" cy="50450"/>
            </a:xfrm>
            <a:custGeom>
              <a:avLst/>
              <a:gdLst/>
              <a:ahLst/>
              <a:cxnLst/>
              <a:rect l="l" t="t" r="r" b="b"/>
              <a:pathLst>
                <a:path w="1122" h="2018" extrusionOk="0">
                  <a:moveTo>
                    <a:pt x="1" y="0"/>
                  </a:moveTo>
                  <a:cubicBezTo>
                    <a:pt x="449" y="673"/>
                    <a:pt x="1" y="1569"/>
                    <a:pt x="897" y="2017"/>
                  </a:cubicBezTo>
                  <a:cubicBezTo>
                    <a:pt x="673" y="1345"/>
                    <a:pt x="1121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20"/>
            <p:cNvSpPr/>
            <p:nvPr/>
          </p:nvSpPr>
          <p:spPr>
            <a:xfrm>
              <a:off x="1713600" y="2728700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3" y="330"/>
                    <a:pt x="533" y="330"/>
                  </a:cubicBezTo>
                  <a:cubicBezTo>
                    <a:pt x="567" y="330"/>
                    <a:pt x="535" y="273"/>
                    <a:pt x="372" y="109"/>
                  </a:cubicBezTo>
                  <a:cubicBezTo>
                    <a:pt x="214" y="30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20"/>
            <p:cNvSpPr/>
            <p:nvPr/>
          </p:nvSpPr>
          <p:spPr>
            <a:xfrm>
              <a:off x="1447250" y="1674375"/>
              <a:ext cx="17925" cy="21425"/>
            </a:xfrm>
            <a:custGeom>
              <a:avLst/>
              <a:gdLst/>
              <a:ahLst/>
              <a:cxnLst/>
              <a:rect l="l" t="t" r="r" b="b"/>
              <a:pathLst>
                <a:path w="717" h="857" extrusionOk="0">
                  <a:moveTo>
                    <a:pt x="229" y="1"/>
                  </a:moveTo>
                  <a:cubicBezTo>
                    <a:pt x="161" y="1"/>
                    <a:pt x="97" y="44"/>
                    <a:pt x="44" y="148"/>
                  </a:cubicBezTo>
                  <a:cubicBezTo>
                    <a:pt x="642" y="148"/>
                    <a:pt x="0" y="857"/>
                    <a:pt x="480" y="857"/>
                  </a:cubicBezTo>
                  <a:cubicBezTo>
                    <a:pt x="540" y="857"/>
                    <a:pt x="617" y="846"/>
                    <a:pt x="717" y="821"/>
                  </a:cubicBezTo>
                  <a:cubicBezTo>
                    <a:pt x="717" y="477"/>
                    <a:pt x="453" y="1"/>
                    <a:pt x="22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20"/>
            <p:cNvSpPr/>
            <p:nvPr/>
          </p:nvSpPr>
          <p:spPr>
            <a:xfrm>
              <a:off x="1425925" y="1638850"/>
              <a:ext cx="22450" cy="28050"/>
            </a:xfrm>
            <a:custGeom>
              <a:avLst/>
              <a:gdLst/>
              <a:ahLst/>
              <a:cxnLst/>
              <a:rect l="l" t="t" r="r" b="b"/>
              <a:pathLst>
                <a:path w="898" h="1122" extrusionOk="0">
                  <a:moveTo>
                    <a:pt x="1" y="1"/>
                  </a:moveTo>
                  <a:cubicBezTo>
                    <a:pt x="1" y="673"/>
                    <a:pt x="449" y="673"/>
                    <a:pt x="897" y="1121"/>
                  </a:cubicBezTo>
                  <a:cubicBezTo>
                    <a:pt x="897" y="449"/>
                    <a:pt x="673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20"/>
            <p:cNvSpPr/>
            <p:nvPr/>
          </p:nvSpPr>
          <p:spPr>
            <a:xfrm>
              <a:off x="1325075" y="1582825"/>
              <a:ext cx="100875" cy="106475"/>
            </a:xfrm>
            <a:custGeom>
              <a:avLst/>
              <a:gdLst/>
              <a:ahLst/>
              <a:cxnLst/>
              <a:rect l="l" t="t" r="r" b="b"/>
              <a:pathLst>
                <a:path w="4035" h="4259" extrusionOk="0">
                  <a:moveTo>
                    <a:pt x="1" y="0"/>
                  </a:moveTo>
                  <a:lnTo>
                    <a:pt x="1" y="0"/>
                  </a:lnTo>
                  <a:cubicBezTo>
                    <a:pt x="587" y="4105"/>
                    <a:pt x="1173" y="3437"/>
                    <a:pt x="3097" y="3942"/>
                  </a:cubicBezTo>
                  <a:lnTo>
                    <a:pt x="3097" y="3942"/>
                  </a:lnTo>
                  <a:cubicBezTo>
                    <a:pt x="1541" y="3227"/>
                    <a:pt x="377" y="1692"/>
                    <a:pt x="1" y="0"/>
                  </a:cubicBezTo>
                  <a:close/>
                  <a:moveTo>
                    <a:pt x="3097" y="3942"/>
                  </a:moveTo>
                  <a:cubicBezTo>
                    <a:pt x="3396" y="4079"/>
                    <a:pt x="3710" y="4186"/>
                    <a:pt x="4035" y="4259"/>
                  </a:cubicBezTo>
                  <a:cubicBezTo>
                    <a:pt x="3691" y="4115"/>
                    <a:pt x="3380" y="4016"/>
                    <a:pt x="3097" y="3942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20"/>
            <p:cNvSpPr/>
            <p:nvPr/>
          </p:nvSpPr>
          <p:spPr>
            <a:xfrm>
              <a:off x="1263450" y="1241050"/>
              <a:ext cx="56050" cy="17050"/>
            </a:xfrm>
            <a:custGeom>
              <a:avLst/>
              <a:gdLst/>
              <a:ahLst/>
              <a:cxnLst/>
              <a:rect l="l" t="t" r="r" b="b"/>
              <a:pathLst>
                <a:path w="2242" h="682" extrusionOk="0">
                  <a:moveTo>
                    <a:pt x="1" y="0"/>
                  </a:moveTo>
                  <a:cubicBezTo>
                    <a:pt x="290" y="435"/>
                    <a:pt x="766" y="682"/>
                    <a:pt x="1309" y="682"/>
                  </a:cubicBezTo>
                  <a:cubicBezTo>
                    <a:pt x="1607" y="682"/>
                    <a:pt x="1924" y="607"/>
                    <a:pt x="2242" y="449"/>
                  </a:cubicBezTo>
                  <a:cubicBezTo>
                    <a:pt x="1345" y="224"/>
                    <a:pt x="673" y="224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20"/>
            <p:cNvSpPr/>
            <p:nvPr/>
          </p:nvSpPr>
          <p:spPr>
            <a:xfrm>
              <a:off x="1210225" y="2466675"/>
              <a:ext cx="36450" cy="13300"/>
            </a:xfrm>
            <a:custGeom>
              <a:avLst/>
              <a:gdLst/>
              <a:ahLst/>
              <a:cxnLst/>
              <a:rect l="l" t="t" r="r" b="b"/>
              <a:pathLst>
                <a:path w="1458" h="532" extrusionOk="0">
                  <a:moveTo>
                    <a:pt x="393" y="1"/>
                  </a:moveTo>
                  <a:cubicBezTo>
                    <a:pt x="112" y="1"/>
                    <a:pt x="0" y="57"/>
                    <a:pt x="337" y="57"/>
                  </a:cubicBezTo>
                  <a:cubicBezTo>
                    <a:pt x="663" y="57"/>
                    <a:pt x="870" y="531"/>
                    <a:pt x="1131" y="531"/>
                  </a:cubicBezTo>
                  <a:cubicBezTo>
                    <a:pt x="1229" y="531"/>
                    <a:pt x="1335" y="464"/>
                    <a:pt x="1457" y="281"/>
                  </a:cubicBezTo>
                  <a:cubicBezTo>
                    <a:pt x="1121" y="57"/>
                    <a:pt x="673" y="1"/>
                    <a:pt x="3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20"/>
            <p:cNvSpPr/>
            <p:nvPr/>
          </p:nvSpPr>
          <p:spPr>
            <a:xfrm>
              <a:off x="1196225" y="1228175"/>
              <a:ext cx="61650" cy="21575"/>
            </a:xfrm>
            <a:custGeom>
              <a:avLst/>
              <a:gdLst/>
              <a:ahLst/>
              <a:cxnLst/>
              <a:rect l="l" t="t" r="r" b="b"/>
              <a:pathLst>
                <a:path w="2466" h="863" extrusionOk="0">
                  <a:moveTo>
                    <a:pt x="746" y="0"/>
                  </a:moveTo>
                  <a:cubicBezTo>
                    <a:pt x="471" y="0"/>
                    <a:pt x="213" y="78"/>
                    <a:pt x="0" y="291"/>
                  </a:cubicBezTo>
                  <a:cubicBezTo>
                    <a:pt x="480" y="291"/>
                    <a:pt x="1304" y="863"/>
                    <a:pt x="1898" y="863"/>
                  </a:cubicBezTo>
                  <a:cubicBezTo>
                    <a:pt x="2136" y="863"/>
                    <a:pt x="2337" y="772"/>
                    <a:pt x="2465" y="515"/>
                  </a:cubicBezTo>
                  <a:cubicBezTo>
                    <a:pt x="2006" y="362"/>
                    <a:pt x="1338" y="0"/>
                    <a:pt x="7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20"/>
            <p:cNvSpPr/>
            <p:nvPr/>
          </p:nvSpPr>
          <p:spPr>
            <a:xfrm>
              <a:off x="1235425" y="74800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20"/>
            <p:cNvSpPr/>
            <p:nvPr/>
          </p:nvSpPr>
          <p:spPr>
            <a:xfrm>
              <a:off x="1229825" y="2524125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20"/>
            <p:cNvSpPr/>
            <p:nvPr/>
          </p:nvSpPr>
          <p:spPr>
            <a:xfrm>
              <a:off x="1185000" y="1033750"/>
              <a:ext cx="11250" cy="5625"/>
            </a:xfrm>
            <a:custGeom>
              <a:avLst/>
              <a:gdLst/>
              <a:ahLst/>
              <a:cxnLst/>
              <a:rect l="l" t="t" r="r" b="b"/>
              <a:pathLst>
                <a:path w="450" h="225" extrusionOk="0">
                  <a:moveTo>
                    <a:pt x="1" y="0"/>
                  </a:moveTo>
                  <a:cubicBezTo>
                    <a:pt x="1" y="0"/>
                    <a:pt x="1" y="224"/>
                    <a:pt x="225" y="224"/>
                  </a:cubicBezTo>
                  <a:cubicBezTo>
                    <a:pt x="449" y="224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20"/>
            <p:cNvSpPr/>
            <p:nvPr/>
          </p:nvSpPr>
          <p:spPr>
            <a:xfrm>
              <a:off x="1084150" y="29499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570" y="1"/>
                  </a:moveTo>
                  <a:cubicBezTo>
                    <a:pt x="1570" y="673"/>
                    <a:pt x="1" y="1794"/>
                    <a:pt x="1570" y="2018"/>
                  </a:cubicBezTo>
                  <a:cubicBezTo>
                    <a:pt x="1121" y="1346"/>
                    <a:pt x="2242" y="449"/>
                    <a:pt x="157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20"/>
            <p:cNvSpPr/>
            <p:nvPr/>
          </p:nvSpPr>
          <p:spPr>
            <a:xfrm>
              <a:off x="1044925" y="2877100"/>
              <a:ext cx="72875" cy="190525"/>
            </a:xfrm>
            <a:custGeom>
              <a:avLst/>
              <a:gdLst/>
              <a:ahLst/>
              <a:cxnLst/>
              <a:rect l="l" t="t" r="r" b="b"/>
              <a:pathLst>
                <a:path w="2915" h="7621" extrusionOk="0">
                  <a:moveTo>
                    <a:pt x="2690" y="0"/>
                  </a:moveTo>
                  <a:cubicBezTo>
                    <a:pt x="1794" y="2242"/>
                    <a:pt x="1" y="5379"/>
                    <a:pt x="1122" y="7620"/>
                  </a:cubicBezTo>
                  <a:cubicBezTo>
                    <a:pt x="897" y="5379"/>
                    <a:pt x="2914" y="2466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20"/>
            <p:cNvSpPr/>
            <p:nvPr/>
          </p:nvSpPr>
          <p:spPr>
            <a:xfrm>
              <a:off x="1072950" y="1229850"/>
              <a:ext cx="22425" cy="22425"/>
            </a:xfrm>
            <a:custGeom>
              <a:avLst/>
              <a:gdLst/>
              <a:ahLst/>
              <a:cxnLst/>
              <a:rect l="l" t="t" r="r" b="b"/>
              <a:pathLst>
                <a:path w="897" h="897" extrusionOk="0">
                  <a:moveTo>
                    <a:pt x="225" y="0"/>
                  </a:moveTo>
                  <a:cubicBezTo>
                    <a:pt x="225" y="448"/>
                    <a:pt x="1" y="897"/>
                    <a:pt x="897" y="897"/>
                  </a:cubicBezTo>
                  <a:cubicBezTo>
                    <a:pt x="897" y="448"/>
                    <a:pt x="897" y="224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20"/>
            <p:cNvSpPr/>
            <p:nvPr/>
          </p:nvSpPr>
          <p:spPr>
            <a:xfrm>
              <a:off x="1033725" y="3129225"/>
              <a:ext cx="50450" cy="25"/>
            </a:xfrm>
            <a:custGeom>
              <a:avLst/>
              <a:gdLst/>
              <a:ahLst/>
              <a:cxnLst/>
              <a:rect l="l" t="t" r="r" b="b"/>
              <a:pathLst>
                <a:path w="2018" h="1" extrusionOk="0">
                  <a:moveTo>
                    <a:pt x="1121" y="1"/>
                  </a:moveTo>
                  <a:cubicBezTo>
                    <a:pt x="1" y="1"/>
                    <a:pt x="2018" y="1"/>
                    <a:pt x="112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20"/>
            <p:cNvSpPr/>
            <p:nvPr/>
          </p:nvSpPr>
          <p:spPr>
            <a:xfrm>
              <a:off x="1016925" y="4624575"/>
              <a:ext cx="54175" cy="18100"/>
            </a:xfrm>
            <a:custGeom>
              <a:avLst/>
              <a:gdLst/>
              <a:ahLst/>
              <a:cxnLst/>
              <a:rect l="l" t="t" r="r" b="b"/>
              <a:pathLst>
                <a:path w="2167" h="724" extrusionOk="0">
                  <a:moveTo>
                    <a:pt x="1096" y="1"/>
                  </a:moveTo>
                  <a:cubicBezTo>
                    <a:pt x="498" y="1"/>
                    <a:pt x="0" y="100"/>
                    <a:pt x="0" y="698"/>
                  </a:cubicBezTo>
                  <a:cubicBezTo>
                    <a:pt x="299" y="698"/>
                    <a:pt x="648" y="723"/>
                    <a:pt x="972" y="723"/>
                  </a:cubicBezTo>
                  <a:cubicBezTo>
                    <a:pt x="1619" y="723"/>
                    <a:pt x="2167" y="623"/>
                    <a:pt x="2017" y="26"/>
                  </a:cubicBezTo>
                  <a:cubicBezTo>
                    <a:pt x="1719" y="26"/>
                    <a:pt x="1395" y="1"/>
                    <a:pt x="109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20"/>
            <p:cNvSpPr/>
            <p:nvPr/>
          </p:nvSpPr>
          <p:spPr>
            <a:xfrm>
              <a:off x="1000125" y="1235450"/>
              <a:ext cx="44825" cy="56050"/>
            </a:xfrm>
            <a:custGeom>
              <a:avLst/>
              <a:gdLst/>
              <a:ahLst/>
              <a:cxnLst/>
              <a:rect l="l" t="t" r="r" b="b"/>
              <a:pathLst>
                <a:path w="1793" h="2242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672" y="224"/>
                    <a:pt x="448" y="1345"/>
                    <a:pt x="0" y="2241"/>
                  </a:cubicBezTo>
                  <a:cubicBezTo>
                    <a:pt x="1569" y="2241"/>
                    <a:pt x="1121" y="448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20"/>
            <p:cNvSpPr/>
            <p:nvPr/>
          </p:nvSpPr>
          <p:spPr>
            <a:xfrm>
              <a:off x="1022525" y="319085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449" y="1"/>
                  </a:moveTo>
                  <a:cubicBezTo>
                    <a:pt x="0" y="1"/>
                    <a:pt x="0" y="449"/>
                    <a:pt x="449" y="449"/>
                  </a:cubicBezTo>
                  <a:cubicBezTo>
                    <a:pt x="673" y="449"/>
                    <a:pt x="673" y="1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20"/>
            <p:cNvSpPr/>
            <p:nvPr/>
          </p:nvSpPr>
          <p:spPr>
            <a:xfrm>
              <a:off x="994500" y="33029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0"/>
                    <a:pt x="1" y="897"/>
                    <a:pt x="673" y="897"/>
                  </a:cubicBezTo>
                  <a:cubicBezTo>
                    <a:pt x="673" y="673"/>
                    <a:pt x="1570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20"/>
            <p:cNvSpPr/>
            <p:nvPr/>
          </p:nvSpPr>
          <p:spPr>
            <a:xfrm>
              <a:off x="944075" y="2031050"/>
              <a:ext cx="16850" cy="11250"/>
            </a:xfrm>
            <a:custGeom>
              <a:avLst/>
              <a:gdLst/>
              <a:ahLst/>
              <a:cxnLst/>
              <a:rect l="l" t="t" r="r" b="b"/>
              <a:pathLst>
                <a:path w="674" h="450" extrusionOk="0">
                  <a:moveTo>
                    <a:pt x="225" y="1"/>
                  </a:moveTo>
                  <a:cubicBezTo>
                    <a:pt x="1" y="1"/>
                    <a:pt x="225" y="449"/>
                    <a:pt x="673" y="449"/>
                  </a:cubicBezTo>
                  <a:cubicBezTo>
                    <a:pt x="673" y="225"/>
                    <a:pt x="673" y="1"/>
                    <a:pt x="22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20"/>
            <p:cNvSpPr/>
            <p:nvPr/>
          </p:nvSpPr>
          <p:spPr>
            <a:xfrm>
              <a:off x="949675" y="2053475"/>
              <a:ext cx="16850" cy="22425"/>
            </a:xfrm>
            <a:custGeom>
              <a:avLst/>
              <a:gdLst/>
              <a:ahLst/>
              <a:cxnLst/>
              <a:rect l="l" t="t" r="r" b="b"/>
              <a:pathLst>
                <a:path w="674" h="897" extrusionOk="0">
                  <a:moveTo>
                    <a:pt x="1" y="0"/>
                  </a:moveTo>
                  <a:cubicBezTo>
                    <a:pt x="1" y="449"/>
                    <a:pt x="1" y="897"/>
                    <a:pt x="673" y="897"/>
                  </a:cubicBezTo>
                  <a:cubicBezTo>
                    <a:pt x="673" y="449"/>
                    <a:pt x="673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20"/>
            <p:cNvSpPr/>
            <p:nvPr/>
          </p:nvSpPr>
          <p:spPr>
            <a:xfrm>
              <a:off x="949900" y="1850875"/>
              <a:ext cx="22225" cy="17725"/>
            </a:xfrm>
            <a:custGeom>
              <a:avLst/>
              <a:gdLst/>
              <a:ahLst/>
              <a:cxnLst/>
              <a:rect l="l" t="t" r="r" b="b"/>
              <a:pathLst>
                <a:path w="889" h="709" extrusionOk="0">
                  <a:moveTo>
                    <a:pt x="622" y="0"/>
                  </a:moveTo>
                  <a:cubicBezTo>
                    <a:pt x="0" y="0"/>
                    <a:pt x="67" y="708"/>
                    <a:pt x="664" y="708"/>
                  </a:cubicBezTo>
                  <a:cubicBezTo>
                    <a:pt x="664" y="484"/>
                    <a:pt x="888" y="260"/>
                    <a:pt x="888" y="36"/>
                  </a:cubicBezTo>
                  <a:cubicBezTo>
                    <a:pt x="789" y="11"/>
                    <a:pt x="700" y="0"/>
                    <a:pt x="6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20"/>
            <p:cNvSpPr/>
            <p:nvPr/>
          </p:nvSpPr>
          <p:spPr>
            <a:xfrm>
              <a:off x="966500" y="1808175"/>
              <a:ext cx="18700" cy="10000"/>
            </a:xfrm>
            <a:custGeom>
              <a:avLst/>
              <a:gdLst/>
              <a:ahLst/>
              <a:cxnLst/>
              <a:rect l="l" t="t" r="r" b="b"/>
              <a:pathLst>
                <a:path w="748" h="400" extrusionOk="0">
                  <a:moveTo>
                    <a:pt x="249" y="1"/>
                  </a:moveTo>
                  <a:cubicBezTo>
                    <a:pt x="125" y="1"/>
                    <a:pt x="0" y="101"/>
                    <a:pt x="0" y="399"/>
                  </a:cubicBezTo>
                  <a:cubicBezTo>
                    <a:pt x="747" y="399"/>
                    <a:pt x="498" y="1"/>
                    <a:pt x="2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20"/>
            <p:cNvSpPr/>
            <p:nvPr/>
          </p:nvSpPr>
          <p:spPr>
            <a:xfrm>
              <a:off x="960900" y="3392575"/>
              <a:ext cx="11225" cy="16825"/>
            </a:xfrm>
            <a:custGeom>
              <a:avLst/>
              <a:gdLst/>
              <a:ahLst/>
              <a:cxnLst/>
              <a:rect l="l" t="t" r="r" b="b"/>
              <a:pathLst>
                <a:path w="449" h="673" extrusionOk="0">
                  <a:moveTo>
                    <a:pt x="0" y="0"/>
                  </a:moveTo>
                  <a:cubicBezTo>
                    <a:pt x="0" y="224"/>
                    <a:pt x="0" y="448"/>
                    <a:pt x="224" y="672"/>
                  </a:cubicBezTo>
                  <a:cubicBezTo>
                    <a:pt x="448" y="672"/>
                    <a:pt x="224" y="0"/>
                    <a:pt x="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20"/>
            <p:cNvSpPr/>
            <p:nvPr/>
          </p:nvSpPr>
          <p:spPr>
            <a:xfrm>
              <a:off x="944075" y="1801350"/>
              <a:ext cx="16850" cy="11225"/>
            </a:xfrm>
            <a:custGeom>
              <a:avLst/>
              <a:gdLst/>
              <a:ahLst/>
              <a:cxnLst/>
              <a:rect l="l" t="t" r="r" b="b"/>
              <a:pathLst>
                <a:path w="674" h="449" extrusionOk="0">
                  <a:moveTo>
                    <a:pt x="225" y="0"/>
                  </a:moveTo>
                  <a:cubicBezTo>
                    <a:pt x="1" y="0"/>
                    <a:pt x="225" y="448"/>
                    <a:pt x="673" y="448"/>
                  </a:cubicBezTo>
                  <a:cubicBezTo>
                    <a:pt x="673" y="224"/>
                    <a:pt x="673" y="0"/>
                    <a:pt x="22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20"/>
            <p:cNvSpPr/>
            <p:nvPr/>
          </p:nvSpPr>
          <p:spPr>
            <a:xfrm>
              <a:off x="893650" y="3465400"/>
              <a:ext cx="33650" cy="28050"/>
            </a:xfrm>
            <a:custGeom>
              <a:avLst/>
              <a:gdLst/>
              <a:ahLst/>
              <a:cxnLst/>
              <a:rect l="l" t="t" r="r" b="b"/>
              <a:pathLst>
                <a:path w="1346" h="1122" extrusionOk="0">
                  <a:moveTo>
                    <a:pt x="673" y="1"/>
                  </a:moveTo>
                  <a:cubicBezTo>
                    <a:pt x="673" y="449"/>
                    <a:pt x="1" y="897"/>
                    <a:pt x="673" y="1121"/>
                  </a:cubicBezTo>
                  <a:cubicBezTo>
                    <a:pt x="673" y="897"/>
                    <a:pt x="1345" y="225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20"/>
            <p:cNvSpPr/>
            <p:nvPr/>
          </p:nvSpPr>
          <p:spPr>
            <a:xfrm>
              <a:off x="871250" y="1263450"/>
              <a:ext cx="33625" cy="44850"/>
            </a:xfrm>
            <a:custGeom>
              <a:avLst/>
              <a:gdLst/>
              <a:ahLst/>
              <a:cxnLst/>
              <a:rect l="l" t="t" r="r" b="b"/>
              <a:pathLst>
                <a:path w="1345" h="1794" extrusionOk="0">
                  <a:moveTo>
                    <a:pt x="449" y="1"/>
                  </a:moveTo>
                  <a:lnTo>
                    <a:pt x="449" y="1"/>
                  </a:lnTo>
                  <a:cubicBezTo>
                    <a:pt x="673" y="1121"/>
                    <a:pt x="0" y="1794"/>
                    <a:pt x="1345" y="1794"/>
                  </a:cubicBezTo>
                  <a:cubicBezTo>
                    <a:pt x="897" y="1346"/>
                    <a:pt x="1345" y="225"/>
                    <a:pt x="4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20"/>
            <p:cNvSpPr/>
            <p:nvPr/>
          </p:nvSpPr>
          <p:spPr>
            <a:xfrm>
              <a:off x="874975" y="1947025"/>
              <a:ext cx="29900" cy="9975"/>
            </a:xfrm>
            <a:custGeom>
              <a:avLst/>
              <a:gdLst/>
              <a:ahLst/>
              <a:cxnLst/>
              <a:rect l="l" t="t" r="r" b="b"/>
              <a:pathLst>
                <a:path w="1196" h="399" extrusionOk="0">
                  <a:moveTo>
                    <a:pt x="1196" y="0"/>
                  </a:moveTo>
                  <a:cubicBezTo>
                    <a:pt x="1" y="0"/>
                    <a:pt x="300" y="398"/>
                    <a:pt x="698" y="398"/>
                  </a:cubicBezTo>
                  <a:cubicBezTo>
                    <a:pt x="897" y="398"/>
                    <a:pt x="1121" y="299"/>
                    <a:pt x="119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20"/>
            <p:cNvSpPr/>
            <p:nvPr/>
          </p:nvSpPr>
          <p:spPr>
            <a:xfrm>
              <a:off x="854425" y="3437400"/>
              <a:ext cx="44850" cy="50450"/>
            </a:xfrm>
            <a:custGeom>
              <a:avLst/>
              <a:gdLst/>
              <a:ahLst/>
              <a:cxnLst/>
              <a:rect l="l" t="t" r="r" b="b"/>
              <a:pathLst>
                <a:path w="1794" h="2018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122" y="897"/>
                    <a:pt x="225" y="1345"/>
                    <a:pt x="1" y="2017"/>
                  </a:cubicBezTo>
                  <a:cubicBezTo>
                    <a:pt x="1122" y="1793"/>
                    <a:pt x="1794" y="672"/>
                    <a:pt x="13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20"/>
            <p:cNvSpPr/>
            <p:nvPr/>
          </p:nvSpPr>
          <p:spPr>
            <a:xfrm>
              <a:off x="876850" y="3504625"/>
              <a:ext cx="22425" cy="11225"/>
            </a:xfrm>
            <a:custGeom>
              <a:avLst/>
              <a:gdLst/>
              <a:ahLst/>
              <a:cxnLst/>
              <a:rect l="l" t="t" r="r" b="b"/>
              <a:pathLst>
                <a:path w="897" h="449" extrusionOk="0">
                  <a:moveTo>
                    <a:pt x="673" y="0"/>
                  </a:moveTo>
                  <a:cubicBezTo>
                    <a:pt x="225" y="0"/>
                    <a:pt x="0" y="225"/>
                    <a:pt x="0" y="449"/>
                  </a:cubicBezTo>
                  <a:cubicBezTo>
                    <a:pt x="673" y="449"/>
                    <a:pt x="897" y="449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20"/>
            <p:cNvSpPr/>
            <p:nvPr/>
          </p:nvSpPr>
          <p:spPr>
            <a:xfrm>
              <a:off x="843975" y="35523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465" y="0"/>
                  </a:moveTo>
                  <a:cubicBezTo>
                    <a:pt x="434" y="0"/>
                    <a:pt x="353" y="31"/>
                    <a:pt x="195" y="110"/>
                  </a:cubicBezTo>
                  <a:cubicBezTo>
                    <a:pt x="32" y="273"/>
                    <a:pt x="0" y="330"/>
                    <a:pt x="34" y="330"/>
                  </a:cubicBezTo>
                  <a:cubicBezTo>
                    <a:pt x="114" y="330"/>
                    <a:pt x="566" y="0"/>
                    <a:pt x="46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20"/>
            <p:cNvSpPr/>
            <p:nvPr/>
          </p:nvSpPr>
          <p:spPr>
            <a:xfrm>
              <a:off x="853800" y="3499025"/>
              <a:ext cx="24800" cy="6500"/>
            </a:xfrm>
            <a:custGeom>
              <a:avLst/>
              <a:gdLst/>
              <a:ahLst/>
              <a:cxnLst/>
              <a:rect l="l" t="t" r="r" b="b"/>
              <a:pathLst>
                <a:path w="992" h="260" extrusionOk="0">
                  <a:moveTo>
                    <a:pt x="474" y="0"/>
                  </a:moveTo>
                  <a:lnTo>
                    <a:pt x="474" y="0"/>
                  </a:lnTo>
                  <a:cubicBezTo>
                    <a:pt x="1" y="190"/>
                    <a:pt x="87" y="259"/>
                    <a:pt x="278" y="259"/>
                  </a:cubicBezTo>
                  <a:cubicBezTo>
                    <a:pt x="538" y="259"/>
                    <a:pt x="992" y="130"/>
                    <a:pt x="47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20"/>
            <p:cNvSpPr/>
            <p:nvPr/>
          </p:nvSpPr>
          <p:spPr>
            <a:xfrm>
              <a:off x="839875" y="3514250"/>
              <a:ext cx="20200" cy="7200"/>
            </a:xfrm>
            <a:custGeom>
              <a:avLst/>
              <a:gdLst/>
              <a:ahLst/>
              <a:cxnLst/>
              <a:rect l="l" t="t" r="r" b="b"/>
              <a:pathLst>
                <a:path w="808" h="288" extrusionOk="0">
                  <a:moveTo>
                    <a:pt x="230" y="1"/>
                  </a:moveTo>
                  <a:cubicBezTo>
                    <a:pt x="72" y="1"/>
                    <a:pt x="0" y="288"/>
                    <a:pt x="359" y="288"/>
                  </a:cubicBezTo>
                  <a:cubicBezTo>
                    <a:pt x="583" y="288"/>
                    <a:pt x="807" y="64"/>
                    <a:pt x="359" y="64"/>
                  </a:cubicBezTo>
                  <a:cubicBezTo>
                    <a:pt x="314" y="19"/>
                    <a:pt x="269" y="1"/>
                    <a:pt x="2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20"/>
            <p:cNvSpPr/>
            <p:nvPr/>
          </p:nvSpPr>
          <p:spPr>
            <a:xfrm>
              <a:off x="823625" y="3532650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0"/>
                  </a:moveTo>
                  <a:cubicBezTo>
                    <a:pt x="0" y="112"/>
                    <a:pt x="280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20"/>
            <p:cNvSpPr/>
            <p:nvPr/>
          </p:nvSpPr>
          <p:spPr>
            <a:xfrm>
              <a:off x="816650" y="1168200"/>
              <a:ext cx="25525" cy="10650"/>
            </a:xfrm>
            <a:custGeom>
              <a:avLst/>
              <a:gdLst/>
              <a:ahLst/>
              <a:cxnLst/>
              <a:rect l="l" t="t" r="r" b="b"/>
              <a:pathLst>
                <a:path w="1021" h="426" extrusionOk="0">
                  <a:moveTo>
                    <a:pt x="615" y="1"/>
                  </a:moveTo>
                  <a:cubicBezTo>
                    <a:pt x="1" y="247"/>
                    <a:pt x="330" y="425"/>
                    <a:pt x="605" y="425"/>
                  </a:cubicBezTo>
                  <a:cubicBezTo>
                    <a:pt x="831" y="425"/>
                    <a:pt x="1020" y="304"/>
                    <a:pt x="61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20"/>
            <p:cNvSpPr/>
            <p:nvPr/>
          </p:nvSpPr>
          <p:spPr>
            <a:xfrm>
              <a:off x="820825" y="1582825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5"/>
                    <a:pt x="673" y="225"/>
                  </a:cubicBezTo>
                  <a:cubicBezTo>
                    <a:pt x="673" y="225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20"/>
            <p:cNvSpPr/>
            <p:nvPr/>
          </p:nvSpPr>
          <p:spPr>
            <a:xfrm>
              <a:off x="812825" y="1142575"/>
              <a:ext cx="12625" cy="6475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38" y="0"/>
                  </a:moveTo>
                  <a:cubicBezTo>
                    <a:pt x="0" y="0"/>
                    <a:pt x="453" y="259"/>
                    <a:pt x="491" y="259"/>
                  </a:cubicBezTo>
                  <a:cubicBezTo>
                    <a:pt x="504" y="259"/>
                    <a:pt x="462" y="224"/>
                    <a:pt x="320" y="129"/>
                  </a:cubicBezTo>
                  <a:cubicBezTo>
                    <a:pt x="131" y="35"/>
                    <a:pt x="51" y="0"/>
                    <a:pt x="3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20"/>
            <p:cNvSpPr/>
            <p:nvPr/>
          </p:nvSpPr>
          <p:spPr>
            <a:xfrm>
              <a:off x="736775" y="1239975"/>
              <a:ext cx="95275" cy="40325"/>
            </a:xfrm>
            <a:custGeom>
              <a:avLst/>
              <a:gdLst/>
              <a:ahLst/>
              <a:cxnLst/>
              <a:rect l="l" t="t" r="r" b="b"/>
              <a:pathLst>
                <a:path w="3811" h="1613" extrusionOk="0">
                  <a:moveTo>
                    <a:pt x="3204" y="0"/>
                  </a:moveTo>
                  <a:cubicBezTo>
                    <a:pt x="1851" y="0"/>
                    <a:pt x="586" y="636"/>
                    <a:pt x="0" y="1612"/>
                  </a:cubicBezTo>
                  <a:cubicBezTo>
                    <a:pt x="2018" y="1612"/>
                    <a:pt x="2466" y="716"/>
                    <a:pt x="3810" y="43"/>
                  </a:cubicBezTo>
                  <a:cubicBezTo>
                    <a:pt x="3608" y="14"/>
                    <a:pt x="3405" y="0"/>
                    <a:pt x="320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20"/>
            <p:cNvSpPr/>
            <p:nvPr/>
          </p:nvSpPr>
          <p:spPr>
            <a:xfrm>
              <a:off x="787200" y="2014250"/>
              <a:ext cx="44850" cy="33650"/>
            </a:xfrm>
            <a:custGeom>
              <a:avLst/>
              <a:gdLst/>
              <a:ahLst/>
              <a:cxnLst/>
              <a:rect l="l" t="t" r="r" b="b"/>
              <a:pathLst>
                <a:path w="1794" h="1346" extrusionOk="0">
                  <a:moveTo>
                    <a:pt x="1793" y="0"/>
                  </a:moveTo>
                  <a:cubicBezTo>
                    <a:pt x="449" y="0"/>
                    <a:pt x="225" y="449"/>
                    <a:pt x="1" y="1345"/>
                  </a:cubicBezTo>
                  <a:cubicBezTo>
                    <a:pt x="897" y="1121"/>
                    <a:pt x="1569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20"/>
            <p:cNvSpPr/>
            <p:nvPr/>
          </p:nvSpPr>
          <p:spPr>
            <a:xfrm>
              <a:off x="770400" y="1111300"/>
              <a:ext cx="35975" cy="34525"/>
            </a:xfrm>
            <a:custGeom>
              <a:avLst/>
              <a:gdLst/>
              <a:ahLst/>
              <a:cxnLst/>
              <a:rect l="l" t="t" r="r" b="b"/>
              <a:pathLst>
                <a:path w="1439" h="1381" extrusionOk="0">
                  <a:moveTo>
                    <a:pt x="430" y="1"/>
                  </a:moveTo>
                  <a:cubicBezTo>
                    <a:pt x="310" y="1"/>
                    <a:pt x="168" y="12"/>
                    <a:pt x="0" y="36"/>
                  </a:cubicBezTo>
                  <a:cubicBezTo>
                    <a:pt x="0" y="708"/>
                    <a:pt x="224" y="1156"/>
                    <a:pt x="1345" y="1380"/>
                  </a:cubicBezTo>
                  <a:cubicBezTo>
                    <a:pt x="945" y="780"/>
                    <a:pt x="1438" y="1"/>
                    <a:pt x="43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20"/>
            <p:cNvSpPr/>
            <p:nvPr/>
          </p:nvSpPr>
          <p:spPr>
            <a:xfrm>
              <a:off x="787200" y="1532400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1" y="0"/>
                  </a:moveTo>
                  <a:cubicBezTo>
                    <a:pt x="1" y="225"/>
                    <a:pt x="1" y="673"/>
                    <a:pt x="225" y="673"/>
                  </a:cubicBezTo>
                  <a:cubicBezTo>
                    <a:pt x="673" y="673"/>
                    <a:pt x="449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20"/>
            <p:cNvSpPr/>
            <p:nvPr/>
          </p:nvSpPr>
          <p:spPr>
            <a:xfrm>
              <a:off x="764800" y="1571625"/>
              <a:ext cx="50450" cy="39250"/>
            </a:xfrm>
            <a:custGeom>
              <a:avLst/>
              <a:gdLst/>
              <a:ahLst/>
              <a:cxnLst/>
              <a:rect l="l" t="t" r="r" b="b"/>
              <a:pathLst>
                <a:path w="2018" h="1570" extrusionOk="0">
                  <a:moveTo>
                    <a:pt x="224" y="0"/>
                  </a:moveTo>
                  <a:cubicBezTo>
                    <a:pt x="0" y="448"/>
                    <a:pt x="224" y="1121"/>
                    <a:pt x="672" y="1569"/>
                  </a:cubicBezTo>
                  <a:lnTo>
                    <a:pt x="672" y="1569"/>
                  </a:lnTo>
                  <a:cubicBezTo>
                    <a:pt x="672" y="897"/>
                    <a:pt x="2017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20"/>
            <p:cNvSpPr/>
            <p:nvPr/>
          </p:nvSpPr>
          <p:spPr>
            <a:xfrm>
              <a:off x="776000" y="2014250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9"/>
                    <a:pt x="449" y="449"/>
                  </a:cubicBezTo>
                  <a:cubicBezTo>
                    <a:pt x="449" y="225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20"/>
            <p:cNvSpPr/>
            <p:nvPr/>
          </p:nvSpPr>
          <p:spPr>
            <a:xfrm>
              <a:off x="759175" y="2047875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2" y="0"/>
                  </a:moveTo>
                  <a:cubicBezTo>
                    <a:pt x="225" y="0"/>
                    <a:pt x="1" y="448"/>
                    <a:pt x="1" y="1121"/>
                  </a:cubicBezTo>
                  <a:cubicBezTo>
                    <a:pt x="673" y="897"/>
                    <a:pt x="1122" y="673"/>
                    <a:pt x="112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20"/>
            <p:cNvSpPr/>
            <p:nvPr/>
          </p:nvSpPr>
          <p:spPr>
            <a:xfrm>
              <a:off x="663925" y="2047875"/>
              <a:ext cx="56075" cy="39225"/>
            </a:xfrm>
            <a:custGeom>
              <a:avLst/>
              <a:gdLst/>
              <a:ahLst/>
              <a:cxnLst/>
              <a:rect l="l" t="t" r="r" b="b"/>
              <a:pathLst>
                <a:path w="2243" h="1569" extrusionOk="0">
                  <a:moveTo>
                    <a:pt x="2242" y="0"/>
                  </a:moveTo>
                  <a:lnTo>
                    <a:pt x="2242" y="0"/>
                  </a:lnTo>
                  <a:cubicBezTo>
                    <a:pt x="897" y="224"/>
                    <a:pt x="1" y="673"/>
                    <a:pt x="1" y="1569"/>
                  </a:cubicBezTo>
                  <a:cubicBezTo>
                    <a:pt x="2018" y="1345"/>
                    <a:pt x="1570" y="1121"/>
                    <a:pt x="224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20"/>
            <p:cNvSpPr/>
            <p:nvPr/>
          </p:nvSpPr>
          <p:spPr>
            <a:xfrm>
              <a:off x="659775" y="1705350"/>
              <a:ext cx="21000" cy="18325"/>
            </a:xfrm>
            <a:custGeom>
              <a:avLst/>
              <a:gdLst/>
              <a:ahLst/>
              <a:cxnLst/>
              <a:rect l="l" t="t" r="r" b="b"/>
              <a:pathLst>
                <a:path w="840" h="733" extrusionOk="0">
                  <a:moveTo>
                    <a:pt x="615" y="0"/>
                  </a:moveTo>
                  <a:cubicBezTo>
                    <a:pt x="16" y="0"/>
                    <a:pt x="1" y="732"/>
                    <a:pt x="447" y="732"/>
                  </a:cubicBezTo>
                  <a:cubicBezTo>
                    <a:pt x="497" y="732"/>
                    <a:pt x="553" y="723"/>
                    <a:pt x="615" y="702"/>
                  </a:cubicBezTo>
                  <a:cubicBezTo>
                    <a:pt x="615" y="254"/>
                    <a:pt x="839" y="254"/>
                    <a:pt x="839" y="30"/>
                  </a:cubicBezTo>
                  <a:cubicBezTo>
                    <a:pt x="757" y="9"/>
                    <a:pt x="682" y="0"/>
                    <a:pt x="61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20"/>
            <p:cNvSpPr/>
            <p:nvPr/>
          </p:nvSpPr>
          <p:spPr>
            <a:xfrm>
              <a:off x="613500" y="1762125"/>
              <a:ext cx="11250" cy="16825"/>
            </a:xfrm>
            <a:custGeom>
              <a:avLst/>
              <a:gdLst/>
              <a:ahLst/>
              <a:cxnLst/>
              <a:rect l="l" t="t" r="r" b="b"/>
              <a:pathLst>
                <a:path w="450" h="673" extrusionOk="0">
                  <a:moveTo>
                    <a:pt x="1" y="0"/>
                  </a:moveTo>
                  <a:cubicBezTo>
                    <a:pt x="1" y="224"/>
                    <a:pt x="1" y="448"/>
                    <a:pt x="225" y="673"/>
                  </a:cubicBezTo>
                  <a:cubicBezTo>
                    <a:pt x="449" y="673"/>
                    <a:pt x="225" y="0"/>
                    <a:pt x="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20"/>
            <p:cNvSpPr/>
            <p:nvPr/>
          </p:nvSpPr>
          <p:spPr>
            <a:xfrm>
              <a:off x="568675" y="1818150"/>
              <a:ext cx="50450" cy="33650"/>
            </a:xfrm>
            <a:custGeom>
              <a:avLst/>
              <a:gdLst/>
              <a:ahLst/>
              <a:cxnLst/>
              <a:rect l="l" t="t" r="r" b="b"/>
              <a:pathLst>
                <a:path w="2018" h="1346" extrusionOk="0">
                  <a:moveTo>
                    <a:pt x="2018" y="0"/>
                  </a:moveTo>
                  <a:cubicBezTo>
                    <a:pt x="1122" y="0"/>
                    <a:pt x="449" y="673"/>
                    <a:pt x="1" y="1345"/>
                  </a:cubicBezTo>
                  <a:cubicBezTo>
                    <a:pt x="897" y="1121"/>
                    <a:pt x="1570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20"/>
            <p:cNvSpPr/>
            <p:nvPr/>
          </p:nvSpPr>
          <p:spPr>
            <a:xfrm>
              <a:off x="591100" y="1778925"/>
              <a:ext cx="16825" cy="22450"/>
            </a:xfrm>
            <a:custGeom>
              <a:avLst/>
              <a:gdLst/>
              <a:ahLst/>
              <a:cxnLst/>
              <a:rect l="l" t="t" r="r" b="b"/>
              <a:pathLst>
                <a:path w="673" h="898" extrusionOk="0">
                  <a:moveTo>
                    <a:pt x="673" y="1"/>
                  </a:moveTo>
                  <a:cubicBezTo>
                    <a:pt x="225" y="1"/>
                    <a:pt x="0" y="449"/>
                    <a:pt x="0" y="897"/>
                  </a:cubicBezTo>
                  <a:cubicBezTo>
                    <a:pt x="673" y="897"/>
                    <a:pt x="673" y="449"/>
                    <a:pt x="67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20"/>
            <p:cNvSpPr/>
            <p:nvPr/>
          </p:nvSpPr>
          <p:spPr>
            <a:xfrm>
              <a:off x="596700" y="3286100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1" y="1"/>
                  </a:moveTo>
                  <a:cubicBezTo>
                    <a:pt x="1" y="1"/>
                    <a:pt x="1" y="449"/>
                    <a:pt x="225" y="449"/>
                  </a:cubicBezTo>
                  <a:cubicBezTo>
                    <a:pt x="673" y="449"/>
                    <a:pt x="449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20"/>
            <p:cNvSpPr/>
            <p:nvPr/>
          </p:nvSpPr>
          <p:spPr>
            <a:xfrm>
              <a:off x="591100" y="3420575"/>
              <a:ext cx="8250" cy="12375"/>
            </a:xfrm>
            <a:custGeom>
              <a:avLst/>
              <a:gdLst/>
              <a:ahLst/>
              <a:cxnLst/>
              <a:rect l="l" t="t" r="r" b="b"/>
              <a:pathLst>
                <a:path w="330" h="495" extrusionOk="0">
                  <a:moveTo>
                    <a:pt x="0" y="1"/>
                  </a:moveTo>
                  <a:cubicBezTo>
                    <a:pt x="0" y="225"/>
                    <a:pt x="0" y="449"/>
                    <a:pt x="225" y="449"/>
                  </a:cubicBezTo>
                  <a:cubicBezTo>
                    <a:pt x="257" y="481"/>
                    <a:pt x="275" y="495"/>
                    <a:pt x="283" y="495"/>
                  </a:cubicBezTo>
                  <a:cubicBezTo>
                    <a:pt x="330" y="49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20"/>
            <p:cNvSpPr/>
            <p:nvPr/>
          </p:nvSpPr>
          <p:spPr>
            <a:xfrm>
              <a:off x="546275" y="1795725"/>
              <a:ext cx="33650" cy="33650"/>
            </a:xfrm>
            <a:custGeom>
              <a:avLst/>
              <a:gdLst/>
              <a:ahLst/>
              <a:cxnLst/>
              <a:rect l="l" t="t" r="r" b="b"/>
              <a:pathLst>
                <a:path w="1346" h="1346" extrusionOk="0">
                  <a:moveTo>
                    <a:pt x="1345" y="1"/>
                  </a:moveTo>
                  <a:cubicBezTo>
                    <a:pt x="0" y="1"/>
                    <a:pt x="449" y="1346"/>
                    <a:pt x="1345" y="1346"/>
                  </a:cubicBezTo>
                  <a:cubicBezTo>
                    <a:pt x="1345" y="673"/>
                    <a:pt x="897" y="673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20"/>
            <p:cNvSpPr/>
            <p:nvPr/>
          </p:nvSpPr>
          <p:spPr>
            <a:xfrm>
              <a:off x="549075" y="1857375"/>
              <a:ext cx="28050" cy="4225"/>
            </a:xfrm>
            <a:custGeom>
              <a:avLst/>
              <a:gdLst/>
              <a:ahLst/>
              <a:cxnLst/>
              <a:rect l="l" t="t" r="r" b="b"/>
              <a:pathLst>
                <a:path w="1122" h="169" extrusionOk="0">
                  <a:moveTo>
                    <a:pt x="561" y="0"/>
                  </a:moveTo>
                  <a:lnTo>
                    <a:pt x="561" y="0"/>
                  </a:lnTo>
                  <a:cubicBezTo>
                    <a:pt x="1" y="112"/>
                    <a:pt x="281" y="168"/>
                    <a:pt x="561" y="168"/>
                  </a:cubicBezTo>
                  <a:cubicBezTo>
                    <a:pt x="841" y="168"/>
                    <a:pt x="1121" y="112"/>
                    <a:pt x="56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20"/>
            <p:cNvSpPr/>
            <p:nvPr/>
          </p:nvSpPr>
          <p:spPr>
            <a:xfrm>
              <a:off x="540025" y="1862975"/>
              <a:ext cx="24825" cy="6500"/>
            </a:xfrm>
            <a:custGeom>
              <a:avLst/>
              <a:gdLst/>
              <a:ahLst/>
              <a:cxnLst/>
              <a:rect l="l" t="t" r="r" b="b"/>
              <a:pathLst>
                <a:path w="993" h="260" extrusionOk="0">
                  <a:moveTo>
                    <a:pt x="475" y="0"/>
                  </a:moveTo>
                  <a:lnTo>
                    <a:pt x="475" y="0"/>
                  </a:lnTo>
                  <a:cubicBezTo>
                    <a:pt x="1" y="190"/>
                    <a:pt x="88" y="259"/>
                    <a:pt x="278" y="259"/>
                  </a:cubicBezTo>
                  <a:cubicBezTo>
                    <a:pt x="539" y="259"/>
                    <a:pt x="992" y="130"/>
                    <a:pt x="47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20"/>
            <p:cNvSpPr/>
            <p:nvPr/>
          </p:nvSpPr>
          <p:spPr>
            <a:xfrm>
              <a:off x="529475" y="1409125"/>
              <a:ext cx="16825" cy="11250"/>
            </a:xfrm>
            <a:custGeom>
              <a:avLst/>
              <a:gdLst/>
              <a:ahLst/>
              <a:cxnLst/>
              <a:rect l="l" t="t" r="r" b="b"/>
              <a:pathLst>
                <a:path w="673" h="450" extrusionOk="0">
                  <a:moveTo>
                    <a:pt x="224" y="1"/>
                  </a:moveTo>
                  <a:cubicBezTo>
                    <a:pt x="0" y="1"/>
                    <a:pt x="224" y="449"/>
                    <a:pt x="672" y="449"/>
                  </a:cubicBezTo>
                  <a:cubicBezTo>
                    <a:pt x="672" y="225"/>
                    <a:pt x="672" y="1"/>
                    <a:pt x="22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20"/>
            <p:cNvSpPr/>
            <p:nvPr/>
          </p:nvSpPr>
          <p:spPr>
            <a:xfrm>
              <a:off x="525600" y="1840550"/>
              <a:ext cx="22425" cy="6500"/>
            </a:xfrm>
            <a:custGeom>
              <a:avLst/>
              <a:gdLst/>
              <a:ahLst/>
              <a:cxnLst/>
              <a:rect l="l" t="t" r="r" b="b"/>
              <a:pathLst>
                <a:path w="897" h="260" extrusionOk="0">
                  <a:moveTo>
                    <a:pt x="379" y="1"/>
                  </a:moveTo>
                  <a:lnTo>
                    <a:pt x="379" y="1"/>
                  </a:lnTo>
                  <a:cubicBezTo>
                    <a:pt x="0" y="190"/>
                    <a:pt x="102" y="260"/>
                    <a:pt x="278" y="260"/>
                  </a:cubicBezTo>
                  <a:cubicBezTo>
                    <a:pt x="518" y="260"/>
                    <a:pt x="897" y="130"/>
                    <a:pt x="37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20"/>
            <p:cNvSpPr/>
            <p:nvPr/>
          </p:nvSpPr>
          <p:spPr>
            <a:xfrm>
              <a:off x="456625" y="2193550"/>
              <a:ext cx="67250" cy="39250"/>
            </a:xfrm>
            <a:custGeom>
              <a:avLst/>
              <a:gdLst/>
              <a:ahLst/>
              <a:cxnLst/>
              <a:rect l="l" t="t" r="r" b="b"/>
              <a:pathLst>
                <a:path w="2690" h="1570" extrusionOk="0">
                  <a:moveTo>
                    <a:pt x="2690" y="0"/>
                  </a:moveTo>
                  <a:lnTo>
                    <a:pt x="2690" y="0"/>
                  </a:lnTo>
                  <a:cubicBezTo>
                    <a:pt x="1569" y="224"/>
                    <a:pt x="1" y="897"/>
                    <a:pt x="449" y="1569"/>
                  </a:cubicBezTo>
                  <a:cubicBezTo>
                    <a:pt x="1121" y="897"/>
                    <a:pt x="2242" y="673"/>
                    <a:pt x="269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20"/>
            <p:cNvSpPr/>
            <p:nvPr/>
          </p:nvSpPr>
          <p:spPr>
            <a:xfrm>
              <a:off x="430125" y="1906050"/>
              <a:ext cx="21550" cy="12975"/>
            </a:xfrm>
            <a:custGeom>
              <a:avLst/>
              <a:gdLst/>
              <a:ahLst/>
              <a:cxnLst/>
              <a:rect l="l" t="t" r="r" b="b"/>
              <a:pathLst>
                <a:path w="862" h="519" extrusionOk="0">
                  <a:moveTo>
                    <a:pt x="654" y="1"/>
                  </a:moveTo>
                  <a:cubicBezTo>
                    <a:pt x="434" y="1"/>
                    <a:pt x="0" y="260"/>
                    <a:pt x="388" y="518"/>
                  </a:cubicBezTo>
                  <a:cubicBezTo>
                    <a:pt x="862" y="140"/>
                    <a:pt x="815" y="1"/>
                    <a:pt x="65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20"/>
            <p:cNvSpPr/>
            <p:nvPr/>
          </p:nvSpPr>
          <p:spPr>
            <a:xfrm>
              <a:off x="422150" y="2232000"/>
              <a:ext cx="28900" cy="9625"/>
            </a:xfrm>
            <a:custGeom>
              <a:avLst/>
              <a:gdLst/>
              <a:ahLst/>
              <a:cxnLst/>
              <a:rect l="l" t="t" r="r" b="b"/>
              <a:pathLst>
                <a:path w="1156" h="385" extrusionOk="0">
                  <a:moveTo>
                    <a:pt x="733" y="1"/>
                  </a:moveTo>
                  <a:cubicBezTo>
                    <a:pt x="0" y="1"/>
                    <a:pt x="356" y="384"/>
                    <a:pt x="728" y="384"/>
                  </a:cubicBezTo>
                  <a:cubicBezTo>
                    <a:pt x="907" y="384"/>
                    <a:pt x="1089" y="295"/>
                    <a:pt x="1155" y="31"/>
                  </a:cubicBezTo>
                  <a:cubicBezTo>
                    <a:pt x="986" y="10"/>
                    <a:pt x="847" y="1"/>
                    <a:pt x="73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20"/>
            <p:cNvSpPr/>
            <p:nvPr/>
          </p:nvSpPr>
          <p:spPr>
            <a:xfrm>
              <a:off x="307750" y="1957075"/>
              <a:ext cx="25625" cy="12375"/>
            </a:xfrm>
            <a:custGeom>
              <a:avLst/>
              <a:gdLst/>
              <a:ahLst/>
              <a:cxnLst/>
              <a:rect l="l" t="t" r="r" b="b"/>
              <a:pathLst>
                <a:path w="1025" h="495" extrusionOk="0">
                  <a:moveTo>
                    <a:pt x="753" y="1"/>
                  </a:moveTo>
                  <a:cubicBezTo>
                    <a:pt x="247" y="1"/>
                    <a:pt x="0" y="495"/>
                    <a:pt x="577" y="495"/>
                  </a:cubicBezTo>
                  <a:cubicBezTo>
                    <a:pt x="577" y="270"/>
                    <a:pt x="1025" y="270"/>
                    <a:pt x="1025" y="46"/>
                  </a:cubicBezTo>
                  <a:cubicBezTo>
                    <a:pt x="929" y="14"/>
                    <a:pt x="837" y="1"/>
                    <a:pt x="75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20"/>
            <p:cNvSpPr/>
            <p:nvPr/>
          </p:nvSpPr>
          <p:spPr>
            <a:xfrm>
              <a:off x="288550" y="2292875"/>
              <a:ext cx="39225" cy="12750"/>
            </a:xfrm>
            <a:custGeom>
              <a:avLst/>
              <a:gdLst/>
              <a:ahLst/>
              <a:cxnLst/>
              <a:rect l="l" t="t" r="r" b="b"/>
              <a:pathLst>
                <a:path w="1569" h="510" extrusionOk="0">
                  <a:moveTo>
                    <a:pt x="1103" y="0"/>
                  </a:moveTo>
                  <a:cubicBezTo>
                    <a:pt x="509" y="0"/>
                    <a:pt x="181" y="328"/>
                    <a:pt x="0" y="510"/>
                  </a:cubicBezTo>
                  <a:cubicBezTo>
                    <a:pt x="672" y="510"/>
                    <a:pt x="1569" y="510"/>
                    <a:pt x="1569" y="61"/>
                  </a:cubicBezTo>
                  <a:cubicBezTo>
                    <a:pt x="1398" y="18"/>
                    <a:pt x="1243" y="0"/>
                    <a:pt x="110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20"/>
            <p:cNvSpPr/>
            <p:nvPr/>
          </p:nvSpPr>
          <p:spPr>
            <a:xfrm>
              <a:off x="249325" y="1033750"/>
              <a:ext cx="16825" cy="5625"/>
            </a:xfrm>
            <a:custGeom>
              <a:avLst/>
              <a:gdLst/>
              <a:ahLst/>
              <a:cxnLst/>
              <a:rect l="l" t="t" r="r" b="b"/>
              <a:pathLst>
                <a:path w="673" h="225" extrusionOk="0">
                  <a:moveTo>
                    <a:pt x="448" y="0"/>
                  </a:moveTo>
                  <a:cubicBezTo>
                    <a:pt x="0" y="0"/>
                    <a:pt x="448" y="224"/>
                    <a:pt x="673" y="224"/>
                  </a:cubicBezTo>
                  <a:cubicBezTo>
                    <a:pt x="673" y="224"/>
                    <a:pt x="673" y="0"/>
                    <a:pt x="44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20"/>
            <p:cNvSpPr/>
            <p:nvPr/>
          </p:nvSpPr>
          <p:spPr>
            <a:xfrm>
              <a:off x="252525" y="2324775"/>
              <a:ext cx="12625" cy="6500"/>
            </a:xfrm>
            <a:custGeom>
              <a:avLst/>
              <a:gdLst/>
              <a:ahLst/>
              <a:cxnLst/>
              <a:rect l="l" t="t" r="r" b="b"/>
              <a:pathLst>
                <a:path w="505" h="260" extrusionOk="0">
                  <a:moveTo>
                    <a:pt x="38" y="1"/>
                  </a:moveTo>
                  <a:cubicBezTo>
                    <a:pt x="1" y="1"/>
                    <a:pt x="454" y="259"/>
                    <a:pt x="491" y="259"/>
                  </a:cubicBezTo>
                  <a:cubicBezTo>
                    <a:pt x="505" y="259"/>
                    <a:pt x="463" y="225"/>
                    <a:pt x="320" y="130"/>
                  </a:cubicBezTo>
                  <a:cubicBezTo>
                    <a:pt x="131" y="35"/>
                    <a:pt x="52" y="1"/>
                    <a:pt x="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20"/>
            <p:cNvSpPr/>
            <p:nvPr/>
          </p:nvSpPr>
          <p:spPr>
            <a:xfrm>
              <a:off x="232500" y="2367225"/>
              <a:ext cx="44850" cy="22450"/>
            </a:xfrm>
            <a:custGeom>
              <a:avLst/>
              <a:gdLst/>
              <a:ahLst/>
              <a:cxnLst/>
              <a:rect l="l" t="t" r="r" b="b"/>
              <a:pathLst>
                <a:path w="1794" h="898" extrusionOk="0">
                  <a:moveTo>
                    <a:pt x="1794" y="1"/>
                  </a:moveTo>
                  <a:cubicBezTo>
                    <a:pt x="673" y="1"/>
                    <a:pt x="1" y="1"/>
                    <a:pt x="225" y="897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20"/>
            <p:cNvSpPr/>
            <p:nvPr/>
          </p:nvSpPr>
          <p:spPr>
            <a:xfrm>
              <a:off x="6855175" y="742400"/>
              <a:ext cx="95275" cy="162500"/>
            </a:xfrm>
            <a:custGeom>
              <a:avLst/>
              <a:gdLst/>
              <a:ahLst/>
              <a:cxnLst/>
              <a:rect l="l" t="t" r="r" b="b"/>
              <a:pathLst>
                <a:path w="3811" h="6500" extrusionOk="0">
                  <a:moveTo>
                    <a:pt x="3811" y="0"/>
                  </a:moveTo>
                  <a:cubicBezTo>
                    <a:pt x="1122" y="0"/>
                    <a:pt x="1" y="2017"/>
                    <a:pt x="1" y="6499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20"/>
            <p:cNvSpPr/>
            <p:nvPr/>
          </p:nvSpPr>
          <p:spPr>
            <a:xfrm>
              <a:off x="6658000" y="748875"/>
              <a:ext cx="176675" cy="312900"/>
            </a:xfrm>
            <a:custGeom>
              <a:avLst/>
              <a:gdLst/>
              <a:ahLst/>
              <a:cxnLst/>
              <a:rect l="l" t="t" r="r" b="b"/>
              <a:pathLst>
                <a:path w="7067" h="12516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577" y="1"/>
                    <a:pt x="0" y="11979"/>
                    <a:pt x="716" y="12516"/>
                  </a:cubicBezTo>
                  <a:cubicBezTo>
                    <a:pt x="2509" y="9154"/>
                    <a:pt x="4078" y="6016"/>
                    <a:pt x="5871" y="2655"/>
                  </a:cubicBezTo>
                  <a:cubicBezTo>
                    <a:pt x="6773" y="761"/>
                    <a:pt x="7067" y="1"/>
                    <a:pt x="696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20"/>
            <p:cNvSpPr/>
            <p:nvPr/>
          </p:nvSpPr>
          <p:spPr>
            <a:xfrm>
              <a:off x="6838375" y="748000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673" y="0"/>
                  </a:moveTo>
                  <a:cubicBezTo>
                    <a:pt x="673" y="224"/>
                    <a:pt x="1" y="897"/>
                    <a:pt x="449" y="897"/>
                  </a:cubicBezTo>
                  <a:cubicBezTo>
                    <a:pt x="673" y="672"/>
                    <a:pt x="1569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20"/>
            <p:cNvSpPr/>
            <p:nvPr/>
          </p:nvSpPr>
          <p:spPr>
            <a:xfrm>
              <a:off x="6743125" y="9497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1121" y="0"/>
                  </a:moveTo>
                  <a:cubicBezTo>
                    <a:pt x="225" y="224"/>
                    <a:pt x="449" y="673"/>
                    <a:pt x="1" y="1121"/>
                  </a:cubicBezTo>
                  <a:cubicBezTo>
                    <a:pt x="673" y="1121"/>
                    <a:pt x="673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20"/>
            <p:cNvSpPr/>
            <p:nvPr/>
          </p:nvSpPr>
          <p:spPr>
            <a:xfrm>
              <a:off x="6664675" y="3842550"/>
              <a:ext cx="22450" cy="15725"/>
            </a:xfrm>
            <a:custGeom>
              <a:avLst/>
              <a:gdLst/>
              <a:ahLst/>
              <a:cxnLst/>
              <a:rect l="l" t="t" r="r" b="b"/>
              <a:pathLst>
                <a:path w="898" h="629" extrusionOk="0">
                  <a:moveTo>
                    <a:pt x="299" y="0"/>
                  </a:moveTo>
                  <a:cubicBezTo>
                    <a:pt x="211" y="0"/>
                    <a:pt x="113" y="43"/>
                    <a:pt x="1" y="155"/>
                  </a:cubicBezTo>
                  <a:cubicBezTo>
                    <a:pt x="327" y="155"/>
                    <a:pt x="534" y="629"/>
                    <a:pt x="710" y="629"/>
                  </a:cubicBezTo>
                  <a:cubicBezTo>
                    <a:pt x="775" y="629"/>
                    <a:pt x="836" y="562"/>
                    <a:pt x="897" y="379"/>
                  </a:cubicBezTo>
                  <a:cubicBezTo>
                    <a:pt x="729" y="379"/>
                    <a:pt x="561" y="0"/>
                    <a:pt x="29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20"/>
            <p:cNvSpPr/>
            <p:nvPr/>
          </p:nvSpPr>
          <p:spPr>
            <a:xfrm>
              <a:off x="6513400" y="3997675"/>
              <a:ext cx="5625" cy="11225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225" y="1"/>
                  </a:moveTo>
                  <a:cubicBezTo>
                    <a:pt x="1" y="1"/>
                    <a:pt x="1" y="225"/>
                    <a:pt x="1" y="449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20"/>
            <p:cNvSpPr/>
            <p:nvPr/>
          </p:nvSpPr>
          <p:spPr>
            <a:xfrm>
              <a:off x="6515325" y="393892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102" y="0"/>
                  </a:moveTo>
                  <a:cubicBezTo>
                    <a:pt x="1" y="0"/>
                    <a:pt x="452" y="330"/>
                    <a:pt x="533" y="330"/>
                  </a:cubicBezTo>
                  <a:cubicBezTo>
                    <a:pt x="566" y="330"/>
                    <a:pt x="535" y="273"/>
                    <a:pt x="372" y="110"/>
                  </a:cubicBezTo>
                  <a:cubicBezTo>
                    <a:pt x="214" y="31"/>
                    <a:pt x="133" y="0"/>
                    <a:pt x="10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20"/>
            <p:cNvSpPr/>
            <p:nvPr/>
          </p:nvSpPr>
          <p:spPr>
            <a:xfrm>
              <a:off x="6513400" y="3947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20"/>
            <p:cNvSpPr/>
            <p:nvPr/>
          </p:nvSpPr>
          <p:spPr>
            <a:xfrm>
              <a:off x="6194050" y="1694875"/>
              <a:ext cx="39225" cy="22450"/>
            </a:xfrm>
            <a:custGeom>
              <a:avLst/>
              <a:gdLst/>
              <a:ahLst/>
              <a:cxnLst/>
              <a:rect l="l" t="t" r="r" b="b"/>
              <a:pathLst>
                <a:path w="1569" h="898" extrusionOk="0">
                  <a:moveTo>
                    <a:pt x="448" y="1"/>
                  </a:moveTo>
                  <a:cubicBezTo>
                    <a:pt x="448" y="1"/>
                    <a:pt x="0" y="897"/>
                    <a:pt x="448" y="897"/>
                  </a:cubicBezTo>
                  <a:cubicBezTo>
                    <a:pt x="672" y="449"/>
                    <a:pt x="1569" y="225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20"/>
            <p:cNvSpPr/>
            <p:nvPr/>
          </p:nvSpPr>
          <p:spPr>
            <a:xfrm>
              <a:off x="5981125" y="153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606" y="1"/>
                  </a:moveTo>
                  <a:cubicBezTo>
                    <a:pt x="460" y="1"/>
                    <a:pt x="190" y="209"/>
                    <a:pt x="1" y="777"/>
                  </a:cubicBezTo>
                  <a:cubicBezTo>
                    <a:pt x="777" y="389"/>
                    <a:pt x="806" y="1"/>
                    <a:pt x="60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20"/>
            <p:cNvSpPr/>
            <p:nvPr/>
          </p:nvSpPr>
          <p:spPr>
            <a:xfrm>
              <a:off x="5930700" y="158282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121" y="0"/>
                  </a:moveTo>
                  <a:cubicBezTo>
                    <a:pt x="897" y="449"/>
                    <a:pt x="1" y="2018"/>
                    <a:pt x="673" y="2018"/>
                  </a:cubicBezTo>
                  <a:cubicBezTo>
                    <a:pt x="225" y="1121"/>
                    <a:pt x="2018" y="673"/>
                    <a:pt x="112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20"/>
            <p:cNvSpPr/>
            <p:nvPr/>
          </p:nvSpPr>
          <p:spPr>
            <a:xfrm>
              <a:off x="5817000" y="406500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20"/>
            <p:cNvSpPr/>
            <p:nvPr/>
          </p:nvSpPr>
          <p:spPr>
            <a:xfrm>
              <a:off x="5661750" y="1853675"/>
              <a:ext cx="28050" cy="21425"/>
            </a:xfrm>
            <a:custGeom>
              <a:avLst/>
              <a:gdLst/>
              <a:ahLst/>
              <a:cxnLst/>
              <a:rect l="l" t="t" r="r" b="b"/>
              <a:pathLst>
                <a:path w="1122" h="857" extrusionOk="0">
                  <a:moveTo>
                    <a:pt x="246" y="0"/>
                  </a:moveTo>
                  <a:cubicBezTo>
                    <a:pt x="141" y="0"/>
                    <a:pt x="53" y="44"/>
                    <a:pt x="1" y="148"/>
                  </a:cubicBezTo>
                  <a:cubicBezTo>
                    <a:pt x="599" y="148"/>
                    <a:pt x="311" y="857"/>
                    <a:pt x="869" y="857"/>
                  </a:cubicBezTo>
                  <a:cubicBezTo>
                    <a:pt x="939" y="857"/>
                    <a:pt x="1022" y="845"/>
                    <a:pt x="1121" y="821"/>
                  </a:cubicBezTo>
                  <a:cubicBezTo>
                    <a:pt x="1121" y="476"/>
                    <a:pt x="593" y="0"/>
                    <a:pt x="24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20"/>
            <p:cNvSpPr/>
            <p:nvPr/>
          </p:nvSpPr>
          <p:spPr>
            <a:xfrm>
              <a:off x="4272225" y="2315700"/>
              <a:ext cx="76950" cy="81825"/>
            </a:xfrm>
            <a:custGeom>
              <a:avLst/>
              <a:gdLst/>
              <a:ahLst/>
              <a:cxnLst/>
              <a:rect l="l" t="t" r="r" b="b"/>
              <a:pathLst>
                <a:path w="3078" h="3273" extrusionOk="0">
                  <a:moveTo>
                    <a:pt x="472" y="206"/>
                  </a:moveTo>
                  <a:cubicBezTo>
                    <a:pt x="458" y="206"/>
                    <a:pt x="449" y="224"/>
                    <a:pt x="449" y="269"/>
                  </a:cubicBezTo>
                  <a:cubicBezTo>
                    <a:pt x="449" y="269"/>
                    <a:pt x="449" y="493"/>
                    <a:pt x="673" y="493"/>
                  </a:cubicBezTo>
                  <a:cubicBezTo>
                    <a:pt x="673" y="493"/>
                    <a:pt x="530" y="206"/>
                    <a:pt x="472" y="206"/>
                  </a:cubicBezTo>
                  <a:close/>
                  <a:moveTo>
                    <a:pt x="1" y="1389"/>
                  </a:moveTo>
                  <a:cubicBezTo>
                    <a:pt x="1" y="1390"/>
                    <a:pt x="1" y="1614"/>
                    <a:pt x="225" y="1614"/>
                  </a:cubicBezTo>
                  <a:cubicBezTo>
                    <a:pt x="225" y="1614"/>
                    <a:pt x="85" y="1474"/>
                    <a:pt x="1" y="1389"/>
                  </a:cubicBezTo>
                  <a:close/>
                  <a:moveTo>
                    <a:pt x="1706" y="1"/>
                  </a:moveTo>
                  <a:cubicBezTo>
                    <a:pt x="1555" y="1"/>
                    <a:pt x="1363" y="15"/>
                    <a:pt x="1121" y="45"/>
                  </a:cubicBezTo>
                  <a:cubicBezTo>
                    <a:pt x="875" y="537"/>
                    <a:pt x="798" y="1148"/>
                    <a:pt x="843" y="1705"/>
                  </a:cubicBezTo>
                  <a:lnTo>
                    <a:pt x="843" y="1705"/>
                  </a:lnTo>
                  <a:cubicBezTo>
                    <a:pt x="1014" y="1149"/>
                    <a:pt x="3078" y="1"/>
                    <a:pt x="1706" y="1"/>
                  </a:cubicBezTo>
                  <a:close/>
                  <a:moveTo>
                    <a:pt x="843" y="1705"/>
                  </a:moveTo>
                  <a:cubicBezTo>
                    <a:pt x="825" y="1764"/>
                    <a:pt x="828" y="1817"/>
                    <a:pt x="859" y="1860"/>
                  </a:cubicBezTo>
                  <a:lnTo>
                    <a:pt x="859" y="1860"/>
                  </a:lnTo>
                  <a:cubicBezTo>
                    <a:pt x="853" y="1809"/>
                    <a:pt x="848" y="1757"/>
                    <a:pt x="843" y="1705"/>
                  </a:cubicBezTo>
                  <a:close/>
                  <a:moveTo>
                    <a:pt x="2914" y="1838"/>
                  </a:moveTo>
                  <a:cubicBezTo>
                    <a:pt x="2236" y="1951"/>
                    <a:pt x="1757" y="2000"/>
                    <a:pt x="1431" y="2000"/>
                  </a:cubicBezTo>
                  <a:cubicBezTo>
                    <a:pt x="1095" y="2000"/>
                    <a:pt x="921" y="1948"/>
                    <a:pt x="859" y="1860"/>
                  </a:cubicBezTo>
                  <a:lnTo>
                    <a:pt x="859" y="1860"/>
                  </a:lnTo>
                  <a:cubicBezTo>
                    <a:pt x="956" y="2637"/>
                    <a:pt x="1292" y="3273"/>
                    <a:pt x="1734" y="3273"/>
                  </a:cubicBezTo>
                  <a:cubicBezTo>
                    <a:pt x="2084" y="3273"/>
                    <a:pt x="2499" y="2876"/>
                    <a:pt x="2914" y="1838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20"/>
            <p:cNvSpPr/>
            <p:nvPr/>
          </p:nvSpPr>
          <p:spPr>
            <a:xfrm>
              <a:off x="5314375" y="1457525"/>
              <a:ext cx="33775" cy="20900"/>
            </a:xfrm>
            <a:custGeom>
              <a:avLst/>
              <a:gdLst/>
              <a:ahLst/>
              <a:cxnLst/>
              <a:rect l="l" t="t" r="r" b="b"/>
              <a:pathLst>
                <a:path w="1351" h="836" extrusionOk="0">
                  <a:moveTo>
                    <a:pt x="1091" y="0"/>
                  </a:moveTo>
                  <a:cubicBezTo>
                    <a:pt x="1046" y="0"/>
                    <a:pt x="983" y="25"/>
                    <a:pt x="897" y="82"/>
                  </a:cubicBezTo>
                  <a:cubicBezTo>
                    <a:pt x="897" y="530"/>
                    <a:pt x="225" y="530"/>
                    <a:pt x="1" y="754"/>
                  </a:cubicBezTo>
                  <a:cubicBezTo>
                    <a:pt x="115" y="811"/>
                    <a:pt x="225" y="836"/>
                    <a:pt x="330" y="836"/>
                  </a:cubicBezTo>
                  <a:cubicBezTo>
                    <a:pt x="942" y="836"/>
                    <a:pt x="1350" y="0"/>
                    <a:pt x="1091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20"/>
            <p:cNvSpPr/>
            <p:nvPr/>
          </p:nvSpPr>
          <p:spPr>
            <a:xfrm>
              <a:off x="5493675" y="1280275"/>
              <a:ext cx="11225" cy="11225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4" y="0"/>
                  </a:moveTo>
                  <a:cubicBezTo>
                    <a:pt x="0" y="0"/>
                    <a:pt x="224" y="448"/>
                    <a:pt x="449" y="448"/>
                  </a:cubicBezTo>
                  <a:cubicBezTo>
                    <a:pt x="449" y="448"/>
                    <a:pt x="449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20"/>
            <p:cNvSpPr/>
            <p:nvPr/>
          </p:nvSpPr>
          <p:spPr>
            <a:xfrm>
              <a:off x="4866150" y="1795725"/>
              <a:ext cx="22425" cy="7500"/>
            </a:xfrm>
            <a:custGeom>
              <a:avLst/>
              <a:gdLst/>
              <a:ahLst/>
              <a:cxnLst/>
              <a:rect l="l" t="t" r="r" b="b"/>
              <a:pathLst>
                <a:path w="897" h="300" extrusionOk="0">
                  <a:moveTo>
                    <a:pt x="897" y="1"/>
                  </a:moveTo>
                  <a:cubicBezTo>
                    <a:pt x="0" y="1"/>
                    <a:pt x="299" y="300"/>
                    <a:pt x="598" y="300"/>
                  </a:cubicBezTo>
                  <a:cubicBezTo>
                    <a:pt x="747" y="300"/>
                    <a:pt x="897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20"/>
            <p:cNvSpPr/>
            <p:nvPr/>
          </p:nvSpPr>
          <p:spPr>
            <a:xfrm>
              <a:off x="5532900" y="1089775"/>
              <a:ext cx="16825" cy="11225"/>
            </a:xfrm>
            <a:custGeom>
              <a:avLst/>
              <a:gdLst/>
              <a:ahLst/>
              <a:cxnLst/>
              <a:rect l="l" t="t" r="r" b="b"/>
              <a:pathLst>
                <a:path w="673" h="449" extrusionOk="0">
                  <a:moveTo>
                    <a:pt x="224" y="0"/>
                  </a:moveTo>
                  <a:cubicBezTo>
                    <a:pt x="0" y="0"/>
                    <a:pt x="224" y="448"/>
                    <a:pt x="673" y="448"/>
                  </a:cubicBezTo>
                  <a:cubicBezTo>
                    <a:pt x="673" y="448"/>
                    <a:pt x="673" y="0"/>
                    <a:pt x="22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20"/>
            <p:cNvSpPr/>
            <p:nvPr/>
          </p:nvSpPr>
          <p:spPr>
            <a:xfrm>
              <a:off x="5282675" y="1498875"/>
              <a:ext cx="14175" cy="8275"/>
            </a:xfrm>
            <a:custGeom>
              <a:avLst/>
              <a:gdLst/>
              <a:ahLst/>
              <a:cxnLst/>
              <a:rect l="l" t="t" r="r" b="b"/>
              <a:pathLst>
                <a:path w="567" h="331" extrusionOk="0">
                  <a:moveTo>
                    <a:pt x="533" y="0"/>
                  </a:moveTo>
                  <a:cubicBezTo>
                    <a:pt x="452" y="0"/>
                    <a:pt x="1" y="330"/>
                    <a:pt x="102" y="330"/>
                  </a:cubicBezTo>
                  <a:cubicBezTo>
                    <a:pt x="133" y="330"/>
                    <a:pt x="214" y="300"/>
                    <a:pt x="372" y="221"/>
                  </a:cubicBezTo>
                  <a:cubicBezTo>
                    <a:pt x="535" y="58"/>
                    <a:pt x="566" y="0"/>
                    <a:pt x="53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20"/>
            <p:cNvSpPr/>
            <p:nvPr/>
          </p:nvSpPr>
          <p:spPr>
            <a:xfrm>
              <a:off x="5460050" y="1325100"/>
              <a:ext cx="22450" cy="11225"/>
            </a:xfrm>
            <a:custGeom>
              <a:avLst/>
              <a:gdLst/>
              <a:ahLst/>
              <a:cxnLst/>
              <a:rect l="l" t="t" r="r" b="b"/>
              <a:pathLst>
                <a:path w="898" h="449" extrusionOk="0">
                  <a:moveTo>
                    <a:pt x="449" y="0"/>
                  </a:moveTo>
                  <a:cubicBezTo>
                    <a:pt x="449" y="224"/>
                    <a:pt x="1" y="224"/>
                    <a:pt x="449" y="448"/>
                  </a:cubicBezTo>
                  <a:cubicBezTo>
                    <a:pt x="897" y="448"/>
                    <a:pt x="897" y="0"/>
                    <a:pt x="449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20"/>
            <p:cNvSpPr/>
            <p:nvPr/>
          </p:nvSpPr>
          <p:spPr>
            <a:xfrm>
              <a:off x="4653225" y="1991825"/>
              <a:ext cx="16850" cy="5650"/>
            </a:xfrm>
            <a:custGeom>
              <a:avLst/>
              <a:gdLst/>
              <a:ahLst/>
              <a:cxnLst/>
              <a:rect l="l" t="t" r="r" b="b"/>
              <a:pathLst>
                <a:path w="674" h="226" extrusionOk="0">
                  <a:moveTo>
                    <a:pt x="1" y="1"/>
                  </a:moveTo>
                  <a:cubicBezTo>
                    <a:pt x="1" y="1"/>
                    <a:pt x="225" y="225"/>
                    <a:pt x="449" y="225"/>
                  </a:cubicBezTo>
                  <a:cubicBezTo>
                    <a:pt x="673" y="225"/>
                    <a:pt x="225" y="1"/>
                    <a:pt x="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20"/>
            <p:cNvSpPr/>
            <p:nvPr/>
          </p:nvSpPr>
          <p:spPr>
            <a:xfrm>
              <a:off x="4969800" y="1011325"/>
              <a:ext cx="28025" cy="4225"/>
            </a:xfrm>
            <a:custGeom>
              <a:avLst/>
              <a:gdLst/>
              <a:ahLst/>
              <a:cxnLst/>
              <a:rect l="l" t="t" r="r" b="b"/>
              <a:pathLst>
                <a:path w="1121" h="169" extrusionOk="0">
                  <a:moveTo>
                    <a:pt x="561" y="1"/>
                  </a:moveTo>
                  <a:lnTo>
                    <a:pt x="561" y="1"/>
                  </a:lnTo>
                  <a:cubicBezTo>
                    <a:pt x="0" y="113"/>
                    <a:pt x="281" y="169"/>
                    <a:pt x="561" y="169"/>
                  </a:cubicBezTo>
                  <a:cubicBezTo>
                    <a:pt x="841" y="169"/>
                    <a:pt x="1121" y="113"/>
                    <a:pt x="56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20"/>
            <p:cNvSpPr/>
            <p:nvPr/>
          </p:nvSpPr>
          <p:spPr>
            <a:xfrm>
              <a:off x="4653350" y="1945000"/>
              <a:ext cx="44125" cy="30950"/>
            </a:xfrm>
            <a:custGeom>
              <a:avLst/>
              <a:gdLst/>
              <a:ahLst/>
              <a:cxnLst/>
              <a:rect l="l" t="t" r="r" b="b"/>
              <a:pathLst>
                <a:path w="1765" h="1238" extrusionOk="0">
                  <a:moveTo>
                    <a:pt x="949" y="1"/>
                  </a:moveTo>
                  <a:cubicBezTo>
                    <a:pt x="833" y="1"/>
                    <a:pt x="668" y="25"/>
                    <a:pt x="444" y="81"/>
                  </a:cubicBezTo>
                  <a:cubicBezTo>
                    <a:pt x="44" y="481"/>
                    <a:pt x="1" y="1237"/>
                    <a:pt x="155" y="1237"/>
                  </a:cubicBezTo>
                  <a:cubicBezTo>
                    <a:pt x="174" y="1237"/>
                    <a:pt x="196" y="1226"/>
                    <a:pt x="220" y="1202"/>
                  </a:cubicBezTo>
                  <a:cubicBezTo>
                    <a:pt x="220" y="1202"/>
                    <a:pt x="1764" y="1"/>
                    <a:pt x="949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20"/>
            <p:cNvSpPr/>
            <p:nvPr/>
          </p:nvSpPr>
          <p:spPr>
            <a:xfrm>
              <a:off x="5432050" y="1375525"/>
              <a:ext cx="56050" cy="50450"/>
            </a:xfrm>
            <a:custGeom>
              <a:avLst/>
              <a:gdLst/>
              <a:ahLst/>
              <a:cxnLst/>
              <a:rect l="l" t="t" r="r" b="b"/>
              <a:pathLst>
                <a:path w="2242" h="2018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1345" y="897"/>
                    <a:pt x="224" y="1121"/>
                    <a:pt x="0" y="2017"/>
                  </a:cubicBezTo>
                  <a:cubicBezTo>
                    <a:pt x="897" y="1569"/>
                    <a:pt x="2241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20"/>
            <p:cNvSpPr/>
            <p:nvPr/>
          </p:nvSpPr>
          <p:spPr>
            <a:xfrm>
              <a:off x="4910975" y="3840800"/>
              <a:ext cx="33625" cy="33650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1345" y="0"/>
                  </a:moveTo>
                  <a:cubicBezTo>
                    <a:pt x="224" y="0"/>
                    <a:pt x="224" y="673"/>
                    <a:pt x="0" y="1345"/>
                  </a:cubicBezTo>
                  <a:cubicBezTo>
                    <a:pt x="1121" y="1345"/>
                    <a:pt x="897" y="225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20"/>
            <p:cNvSpPr/>
            <p:nvPr/>
          </p:nvSpPr>
          <p:spPr>
            <a:xfrm>
              <a:off x="4708175" y="4261025"/>
              <a:ext cx="45925" cy="30625"/>
            </a:xfrm>
            <a:custGeom>
              <a:avLst/>
              <a:gdLst/>
              <a:ahLst/>
              <a:cxnLst/>
              <a:rect l="l" t="t" r="r" b="b"/>
              <a:pathLst>
                <a:path w="1837" h="1225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977" y="376"/>
                    <a:pt x="1" y="1225"/>
                    <a:pt x="87" y="1225"/>
                  </a:cubicBezTo>
                  <a:cubicBezTo>
                    <a:pt x="103" y="1225"/>
                    <a:pt x="159" y="1193"/>
                    <a:pt x="268" y="1121"/>
                  </a:cubicBezTo>
                  <a:cubicBezTo>
                    <a:pt x="716" y="897"/>
                    <a:pt x="1837" y="448"/>
                    <a:pt x="116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20"/>
            <p:cNvSpPr/>
            <p:nvPr/>
          </p:nvSpPr>
          <p:spPr>
            <a:xfrm>
              <a:off x="4225750" y="2484975"/>
              <a:ext cx="12025" cy="8275"/>
            </a:xfrm>
            <a:custGeom>
              <a:avLst/>
              <a:gdLst/>
              <a:ahLst/>
              <a:cxnLst/>
              <a:rect l="l" t="t" r="r" b="b"/>
              <a:pathLst>
                <a:path w="481" h="331" extrusionOk="0">
                  <a:moveTo>
                    <a:pt x="7" y="1"/>
                  </a:moveTo>
                  <a:cubicBezTo>
                    <a:pt x="1" y="1"/>
                    <a:pt x="73" y="58"/>
                    <a:pt x="291" y="221"/>
                  </a:cubicBezTo>
                  <a:cubicBezTo>
                    <a:pt x="409" y="300"/>
                    <a:pt x="458" y="331"/>
                    <a:pt x="463" y="331"/>
                  </a:cubicBezTo>
                  <a:cubicBezTo>
                    <a:pt x="480" y="331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20"/>
            <p:cNvSpPr/>
            <p:nvPr/>
          </p:nvSpPr>
          <p:spPr>
            <a:xfrm>
              <a:off x="4154575" y="815225"/>
              <a:ext cx="39250" cy="11225"/>
            </a:xfrm>
            <a:custGeom>
              <a:avLst/>
              <a:gdLst/>
              <a:ahLst/>
              <a:cxnLst/>
              <a:rect l="l" t="t" r="r" b="b"/>
              <a:pathLst>
                <a:path w="1570" h="449" extrusionOk="0">
                  <a:moveTo>
                    <a:pt x="1345" y="1"/>
                  </a:moveTo>
                  <a:cubicBezTo>
                    <a:pt x="897" y="1"/>
                    <a:pt x="0" y="449"/>
                    <a:pt x="673" y="449"/>
                  </a:cubicBezTo>
                  <a:cubicBezTo>
                    <a:pt x="561" y="225"/>
                    <a:pt x="841" y="225"/>
                    <a:pt x="1093" y="225"/>
                  </a:cubicBezTo>
                  <a:cubicBezTo>
                    <a:pt x="1345" y="225"/>
                    <a:pt x="1569" y="225"/>
                    <a:pt x="1345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20"/>
            <p:cNvSpPr/>
            <p:nvPr/>
          </p:nvSpPr>
          <p:spPr>
            <a:xfrm>
              <a:off x="3913650" y="1302675"/>
              <a:ext cx="44850" cy="448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793" y="1"/>
                  </a:moveTo>
                  <a:cubicBezTo>
                    <a:pt x="448" y="1"/>
                    <a:pt x="673" y="1121"/>
                    <a:pt x="0" y="1794"/>
                  </a:cubicBezTo>
                  <a:cubicBezTo>
                    <a:pt x="897" y="1345"/>
                    <a:pt x="1121" y="449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20"/>
            <p:cNvSpPr/>
            <p:nvPr/>
          </p:nvSpPr>
          <p:spPr>
            <a:xfrm>
              <a:off x="3894025" y="3044275"/>
              <a:ext cx="27525" cy="13050"/>
            </a:xfrm>
            <a:custGeom>
              <a:avLst/>
              <a:gdLst/>
              <a:ahLst/>
              <a:cxnLst/>
              <a:rect l="l" t="t" r="r" b="b"/>
              <a:pathLst>
                <a:path w="1101" h="522" extrusionOk="0">
                  <a:moveTo>
                    <a:pt x="904" y="1"/>
                  </a:moveTo>
                  <a:cubicBezTo>
                    <a:pt x="875" y="1"/>
                    <a:pt x="836" y="12"/>
                    <a:pt x="785" y="37"/>
                  </a:cubicBezTo>
                  <a:cubicBezTo>
                    <a:pt x="673" y="261"/>
                    <a:pt x="449" y="261"/>
                    <a:pt x="281" y="261"/>
                  </a:cubicBezTo>
                  <a:cubicBezTo>
                    <a:pt x="113" y="261"/>
                    <a:pt x="1" y="261"/>
                    <a:pt x="113" y="485"/>
                  </a:cubicBezTo>
                  <a:cubicBezTo>
                    <a:pt x="189" y="510"/>
                    <a:pt x="262" y="521"/>
                    <a:pt x="331" y="521"/>
                  </a:cubicBezTo>
                  <a:cubicBezTo>
                    <a:pt x="806" y="521"/>
                    <a:pt x="1101" y="1"/>
                    <a:pt x="9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20"/>
            <p:cNvSpPr/>
            <p:nvPr/>
          </p:nvSpPr>
          <p:spPr>
            <a:xfrm>
              <a:off x="3667125" y="1532400"/>
              <a:ext cx="84050" cy="39250"/>
            </a:xfrm>
            <a:custGeom>
              <a:avLst/>
              <a:gdLst/>
              <a:ahLst/>
              <a:cxnLst/>
              <a:rect l="l" t="t" r="r" b="b"/>
              <a:pathLst>
                <a:path w="3362" h="1570" extrusionOk="0">
                  <a:moveTo>
                    <a:pt x="1793" y="0"/>
                  </a:moveTo>
                  <a:lnTo>
                    <a:pt x="1793" y="0"/>
                  </a:lnTo>
                  <a:cubicBezTo>
                    <a:pt x="2017" y="897"/>
                    <a:pt x="0" y="1121"/>
                    <a:pt x="1345" y="1569"/>
                  </a:cubicBezTo>
                  <a:cubicBezTo>
                    <a:pt x="1121" y="897"/>
                    <a:pt x="3362" y="673"/>
                    <a:pt x="179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20"/>
            <p:cNvSpPr/>
            <p:nvPr/>
          </p:nvSpPr>
          <p:spPr>
            <a:xfrm>
              <a:off x="3599875" y="1622050"/>
              <a:ext cx="33650" cy="22425"/>
            </a:xfrm>
            <a:custGeom>
              <a:avLst/>
              <a:gdLst/>
              <a:ahLst/>
              <a:cxnLst/>
              <a:rect l="l" t="t" r="r" b="b"/>
              <a:pathLst>
                <a:path w="1346" h="897" extrusionOk="0">
                  <a:moveTo>
                    <a:pt x="1345" y="0"/>
                  </a:moveTo>
                  <a:cubicBezTo>
                    <a:pt x="449" y="0"/>
                    <a:pt x="1" y="449"/>
                    <a:pt x="1" y="897"/>
                  </a:cubicBezTo>
                  <a:cubicBezTo>
                    <a:pt x="897" y="897"/>
                    <a:pt x="673" y="224"/>
                    <a:pt x="1345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20"/>
            <p:cNvSpPr/>
            <p:nvPr/>
          </p:nvSpPr>
          <p:spPr>
            <a:xfrm>
              <a:off x="3527050" y="1644450"/>
              <a:ext cx="89650" cy="56050"/>
            </a:xfrm>
            <a:custGeom>
              <a:avLst/>
              <a:gdLst/>
              <a:ahLst/>
              <a:cxnLst/>
              <a:rect l="l" t="t" r="r" b="b"/>
              <a:pathLst>
                <a:path w="3586" h="2242" extrusionOk="0">
                  <a:moveTo>
                    <a:pt x="2241" y="1"/>
                  </a:moveTo>
                  <a:cubicBezTo>
                    <a:pt x="2241" y="1121"/>
                    <a:pt x="0" y="1570"/>
                    <a:pt x="448" y="2242"/>
                  </a:cubicBezTo>
                  <a:cubicBezTo>
                    <a:pt x="897" y="1570"/>
                    <a:pt x="3586" y="673"/>
                    <a:pt x="2241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20"/>
            <p:cNvSpPr/>
            <p:nvPr/>
          </p:nvSpPr>
          <p:spPr>
            <a:xfrm>
              <a:off x="3487825" y="10113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448" y="1"/>
                  </a:moveTo>
                  <a:cubicBezTo>
                    <a:pt x="0" y="1"/>
                    <a:pt x="224" y="449"/>
                    <a:pt x="673" y="673"/>
                  </a:cubicBezTo>
                  <a:cubicBezTo>
                    <a:pt x="673" y="449"/>
                    <a:pt x="673" y="1"/>
                    <a:pt x="44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20"/>
            <p:cNvSpPr/>
            <p:nvPr/>
          </p:nvSpPr>
          <p:spPr>
            <a:xfrm>
              <a:off x="3315600" y="1846150"/>
              <a:ext cx="20975" cy="11375"/>
            </a:xfrm>
            <a:custGeom>
              <a:avLst/>
              <a:gdLst/>
              <a:ahLst/>
              <a:cxnLst/>
              <a:rect l="l" t="t" r="r" b="b"/>
              <a:pathLst>
                <a:path w="839" h="455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" y="141"/>
                    <a:pt x="32" y="454"/>
                    <a:pt x="284" y="454"/>
                  </a:cubicBezTo>
                  <a:cubicBezTo>
                    <a:pt x="436" y="454"/>
                    <a:pt x="669" y="339"/>
                    <a:pt x="838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20"/>
            <p:cNvSpPr/>
            <p:nvPr/>
          </p:nvSpPr>
          <p:spPr>
            <a:xfrm>
              <a:off x="3280500" y="1860925"/>
              <a:ext cx="29900" cy="20925"/>
            </a:xfrm>
            <a:custGeom>
              <a:avLst/>
              <a:gdLst/>
              <a:ahLst/>
              <a:cxnLst/>
              <a:rect l="l" t="t" r="r" b="b"/>
              <a:pathLst>
                <a:path w="1196" h="837" extrusionOk="0">
                  <a:moveTo>
                    <a:pt x="1026" y="1"/>
                  </a:moveTo>
                  <a:cubicBezTo>
                    <a:pt x="997" y="1"/>
                    <a:pt x="954" y="25"/>
                    <a:pt x="897" y="82"/>
                  </a:cubicBezTo>
                  <a:cubicBezTo>
                    <a:pt x="897" y="531"/>
                    <a:pt x="1" y="306"/>
                    <a:pt x="1" y="755"/>
                  </a:cubicBezTo>
                  <a:cubicBezTo>
                    <a:pt x="115" y="812"/>
                    <a:pt x="222" y="836"/>
                    <a:pt x="321" y="836"/>
                  </a:cubicBezTo>
                  <a:cubicBezTo>
                    <a:pt x="898" y="836"/>
                    <a:pt x="1195" y="1"/>
                    <a:pt x="102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20"/>
            <p:cNvSpPr/>
            <p:nvPr/>
          </p:nvSpPr>
          <p:spPr>
            <a:xfrm>
              <a:off x="3241300" y="1890975"/>
              <a:ext cx="28025" cy="16850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672" y="1"/>
                  </a:moveTo>
                  <a:cubicBezTo>
                    <a:pt x="672" y="225"/>
                    <a:pt x="0" y="225"/>
                    <a:pt x="0" y="673"/>
                  </a:cubicBezTo>
                  <a:lnTo>
                    <a:pt x="0" y="673"/>
                  </a:lnTo>
                  <a:cubicBezTo>
                    <a:pt x="672" y="673"/>
                    <a:pt x="1121" y="1"/>
                    <a:pt x="672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20"/>
            <p:cNvSpPr/>
            <p:nvPr/>
          </p:nvSpPr>
          <p:spPr>
            <a:xfrm>
              <a:off x="3076925" y="2065925"/>
              <a:ext cx="24325" cy="9975"/>
            </a:xfrm>
            <a:custGeom>
              <a:avLst/>
              <a:gdLst/>
              <a:ahLst/>
              <a:cxnLst/>
              <a:rect l="l" t="t" r="r" b="b"/>
              <a:pathLst>
                <a:path w="973" h="399" extrusionOk="0">
                  <a:moveTo>
                    <a:pt x="698" y="0"/>
                  </a:moveTo>
                  <a:cubicBezTo>
                    <a:pt x="399" y="0"/>
                    <a:pt x="1" y="399"/>
                    <a:pt x="300" y="399"/>
                  </a:cubicBezTo>
                  <a:lnTo>
                    <a:pt x="972" y="399"/>
                  </a:lnTo>
                  <a:cubicBezTo>
                    <a:pt x="972" y="100"/>
                    <a:pt x="848" y="0"/>
                    <a:pt x="69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20"/>
            <p:cNvSpPr/>
            <p:nvPr/>
          </p:nvSpPr>
          <p:spPr>
            <a:xfrm>
              <a:off x="2819425" y="3039675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6" y="0"/>
                  </a:moveTo>
                  <a:cubicBezTo>
                    <a:pt x="0" y="0"/>
                    <a:pt x="73" y="58"/>
                    <a:pt x="290" y="221"/>
                  </a:cubicBezTo>
                  <a:cubicBezTo>
                    <a:pt x="409" y="300"/>
                    <a:pt x="458" y="330"/>
                    <a:pt x="463" y="330"/>
                  </a:cubicBezTo>
                  <a:cubicBezTo>
                    <a:pt x="480" y="330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20"/>
            <p:cNvSpPr/>
            <p:nvPr/>
          </p:nvSpPr>
          <p:spPr>
            <a:xfrm>
              <a:off x="2072675" y="4646475"/>
              <a:ext cx="36850" cy="12375"/>
            </a:xfrm>
            <a:custGeom>
              <a:avLst/>
              <a:gdLst/>
              <a:ahLst/>
              <a:cxnLst/>
              <a:rect l="l" t="t" r="r" b="b"/>
              <a:pathLst>
                <a:path w="1474" h="495" extrusionOk="0">
                  <a:moveTo>
                    <a:pt x="1036" y="1"/>
                  </a:moveTo>
                  <a:cubicBezTo>
                    <a:pt x="577" y="1"/>
                    <a:pt x="1" y="494"/>
                    <a:pt x="577" y="494"/>
                  </a:cubicBezTo>
                  <a:cubicBezTo>
                    <a:pt x="577" y="270"/>
                    <a:pt x="857" y="270"/>
                    <a:pt x="1081" y="270"/>
                  </a:cubicBezTo>
                  <a:cubicBezTo>
                    <a:pt x="1305" y="270"/>
                    <a:pt x="1473" y="270"/>
                    <a:pt x="1249" y="46"/>
                  </a:cubicBezTo>
                  <a:cubicBezTo>
                    <a:pt x="1185" y="14"/>
                    <a:pt x="1112" y="1"/>
                    <a:pt x="1036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20"/>
            <p:cNvSpPr/>
            <p:nvPr/>
          </p:nvSpPr>
          <p:spPr>
            <a:xfrm>
              <a:off x="1100975" y="1061750"/>
              <a:ext cx="67250" cy="61650"/>
            </a:xfrm>
            <a:custGeom>
              <a:avLst/>
              <a:gdLst/>
              <a:ahLst/>
              <a:cxnLst/>
              <a:rect l="l" t="t" r="r" b="b"/>
              <a:pathLst>
                <a:path w="2690" h="2466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2017" y="1121"/>
                    <a:pt x="0" y="1569"/>
                    <a:pt x="897" y="2466"/>
                  </a:cubicBezTo>
                  <a:cubicBezTo>
                    <a:pt x="897" y="1794"/>
                    <a:pt x="2690" y="897"/>
                    <a:pt x="1793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20"/>
            <p:cNvSpPr/>
            <p:nvPr/>
          </p:nvSpPr>
          <p:spPr>
            <a:xfrm>
              <a:off x="271725" y="1044950"/>
              <a:ext cx="95275" cy="44850"/>
            </a:xfrm>
            <a:custGeom>
              <a:avLst/>
              <a:gdLst/>
              <a:ahLst/>
              <a:cxnLst/>
              <a:rect l="l" t="t" r="r" b="b"/>
              <a:pathLst>
                <a:path w="3811" h="1794" extrusionOk="0">
                  <a:moveTo>
                    <a:pt x="3362" y="0"/>
                  </a:moveTo>
                  <a:cubicBezTo>
                    <a:pt x="2690" y="673"/>
                    <a:pt x="1" y="1793"/>
                    <a:pt x="225" y="1793"/>
                  </a:cubicBezTo>
                  <a:cubicBezTo>
                    <a:pt x="1794" y="1569"/>
                    <a:pt x="3811" y="897"/>
                    <a:pt x="3362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20"/>
            <p:cNvSpPr/>
            <p:nvPr/>
          </p:nvSpPr>
          <p:spPr>
            <a:xfrm>
              <a:off x="507050" y="7424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673" y="0"/>
                  </a:moveTo>
                  <a:cubicBezTo>
                    <a:pt x="449" y="448"/>
                    <a:pt x="1" y="896"/>
                    <a:pt x="673" y="1121"/>
                  </a:cubicBezTo>
                  <a:cubicBezTo>
                    <a:pt x="673" y="672"/>
                    <a:pt x="1121" y="224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20"/>
            <p:cNvSpPr/>
            <p:nvPr/>
          </p:nvSpPr>
          <p:spPr>
            <a:xfrm>
              <a:off x="1064525" y="3105300"/>
              <a:ext cx="8600" cy="11475"/>
            </a:xfrm>
            <a:custGeom>
              <a:avLst/>
              <a:gdLst/>
              <a:ahLst/>
              <a:cxnLst/>
              <a:rect l="l" t="t" r="r" b="b"/>
              <a:pathLst>
                <a:path w="344" h="459" extrusionOk="0">
                  <a:moveTo>
                    <a:pt x="334" y="1"/>
                  </a:moveTo>
                  <a:cubicBezTo>
                    <a:pt x="330" y="1"/>
                    <a:pt x="271" y="75"/>
                    <a:pt x="113" y="285"/>
                  </a:cubicBezTo>
                  <a:cubicBezTo>
                    <a:pt x="30" y="411"/>
                    <a:pt x="1" y="458"/>
                    <a:pt x="5" y="458"/>
                  </a:cubicBezTo>
                  <a:cubicBezTo>
                    <a:pt x="16" y="458"/>
                    <a:pt x="344" y="1"/>
                    <a:pt x="33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20"/>
            <p:cNvSpPr/>
            <p:nvPr/>
          </p:nvSpPr>
          <p:spPr>
            <a:xfrm>
              <a:off x="1012200" y="1126250"/>
              <a:ext cx="12000" cy="8275"/>
            </a:xfrm>
            <a:custGeom>
              <a:avLst/>
              <a:gdLst/>
              <a:ahLst/>
              <a:cxnLst/>
              <a:rect l="l" t="t" r="r" b="b"/>
              <a:pathLst>
                <a:path w="480" h="331" extrusionOk="0">
                  <a:moveTo>
                    <a:pt x="17" y="1"/>
                  </a:moveTo>
                  <a:cubicBezTo>
                    <a:pt x="0" y="1"/>
                    <a:pt x="460" y="331"/>
                    <a:pt x="474" y="331"/>
                  </a:cubicBezTo>
                  <a:cubicBezTo>
                    <a:pt x="479" y="331"/>
                    <a:pt x="407" y="273"/>
                    <a:pt x="189" y="110"/>
                  </a:cubicBezTo>
                  <a:cubicBezTo>
                    <a:pt x="71" y="31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20"/>
            <p:cNvSpPr/>
            <p:nvPr/>
          </p:nvSpPr>
          <p:spPr>
            <a:xfrm>
              <a:off x="955300" y="3351075"/>
              <a:ext cx="40325" cy="30300"/>
            </a:xfrm>
            <a:custGeom>
              <a:avLst/>
              <a:gdLst/>
              <a:ahLst/>
              <a:cxnLst/>
              <a:rect l="l" t="t" r="r" b="b"/>
              <a:pathLst>
                <a:path w="1613" h="1212" extrusionOk="0">
                  <a:moveTo>
                    <a:pt x="1330" y="0"/>
                  </a:moveTo>
                  <a:cubicBezTo>
                    <a:pt x="1284" y="0"/>
                    <a:pt x="1216" y="28"/>
                    <a:pt x="1121" y="91"/>
                  </a:cubicBezTo>
                  <a:cubicBezTo>
                    <a:pt x="1121" y="315"/>
                    <a:pt x="0" y="764"/>
                    <a:pt x="897" y="1212"/>
                  </a:cubicBezTo>
                  <a:cubicBezTo>
                    <a:pt x="1089" y="1019"/>
                    <a:pt x="1612" y="0"/>
                    <a:pt x="1330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20"/>
            <p:cNvSpPr/>
            <p:nvPr/>
          </p:nvSpPr>
          <p:spPr>
            <a:xfrm>
              <a:off x="916075" y="3426175"/>
              <a:ext cx="39250" cy="33650"/>
            </a:xfrm>
            <a:custGeom>
              <a:avLst/>
              <a:gdLst/>
              <a:ahLst/>
              <a:cxnLst/>
              <a:rect l="l" t="t" r="r" b="b"/>
              <a:pathLst>
                <a:path w="1570" h="1346" extrusionOk="0">
                  <a:moveTo>
                    <a:pt x="897" y="1"/>
                  </a:moveTo>
                  <a:cubicBezTo>
                    <a:pt x="897" y="449"/>
                    <a:pt x="0" y="897"/>
                    <a:pt x="673" y="1346"/>
                  </a:cubicBezTo>
                  <a:cubicBezTo>
                    <a:pt x="448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20"/>
            <p:cNvSpPr/>
            <p:nvPr/>
          </p:nvSpPr>
          <p:spPr>
            <a:xfrm>
              <a:off x="865650" y="1319500"/>
              <a:ext cx="33625" cy="16825"/>
            </a:xfrm>
            <a:custGeom>
              <a:avLst/>
              <a:gdLst/>
              <a:ahLst/>
              <a:cxnLst/>
              <a:rect l="l" t="t" r="r" b="b"/>
              <a:pathLst>
                <a:path w="1345" h="673" extrusionOk="0">
                  <a:moveTo>
                    <a:pt x="673" y="0"/>
                  </a:moveTo>
                  <a:cubicBezTo>
                    <a:pt x="673" y="0"/>
                    <a:pt x="0" y="672"/>
                    <a:pt x="673" y="672"/>
                  </a:cubicBezTo>
                  <a:cubicBezTo>
                    <a:pt x="448" y="448"/>
                    <a:pt x="1345" y="0"/>
                    <a:pt x="673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20"/>
            <p:cNvSpPr/>
            <p:nvPr/>
          </p:nvSpPr>
          <p:spPr>
            <a:xfrm>
              <a:off x="832025" y="1963825"/>
              <a:ext cx="50450" cy="44850"/>
            </a:xfrm>
            <a:custGeom>
              <a:avLst/>
              <a:gdLst/>
              <a:ahLst/>
              <a:cxnLst/>
              <a:rect l="l" t="t" r="r" b="b"/>
              <a:pathLst>
                <a:path w="2018" h="1794" extrusionOk="0">
                  <a:moveTo>
                    <a:pt x="2018" y="0"/>
                  </a:moveTo>
                  <a:lnTo>
                    <a:pt x="2018" y="0"/>
                  </a:lnTo>
                  <a:cubicBezTo>
                    <a:pt x="1345" y="449"/>
                    <a:pt x="0" y="897"/>
                    <a:pt x="0" y="1793"/>
                  </a:cubicBezTo>
                  <a:cubicBezTo>
                    <a:pt x="1121" y="1569"/>
                    <a:pt x="1569" y="673"/>
                    <a:pt x="2018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20"/>
            <p:cNvSpPr/>
            <p:nvPr/>
          </p:nvSpPr>
          <p:spPr>
            <a:xfrm>
              <a:off x="389400" y="1065875"/>
              <a:ext cx="351150" cy="39975"/>
            </a:xfrm>
            <a:custGeom>
              <a:avLst/>
              <a:gdLst/>
              <a:ahLst/>
              <a:cxnLst/>
              <a:rect l="l" t="t" r="r" b="b"/>
              <a:pathLst>
                <a:path w="14046" h="1599" extrusionOk="0">
                  <a:moveTo>
                    <a:pt x="4900" y="1"/>
                  </a:moveTo>
                  <a:cubicBezTo>
                    <a:pt x="3356" y="1"/>
                    <a:pt x="1699" y="198"/>
                    <a:pt x="0" y="732"/>
                  </a:cubicBezTo>
                  <a:lnTo>
                    <a:pt x="11733" y="1111"/>
                  </a:lnTo>
                  <a:lnTo>
                    <a:pt x="11733" y="1111"/>
                  </a:lnTo>
                  <a:cubicBezTo>
                    <a:pt x="10095" y="641"/>
                    <a:pt x="7680" y="1"/>
                    <a:pt x="4900" y="1"/>
                  </a:cubicBezTo>
                  <a:close/>
                  <a:moveTo>
                    <a:pt x="11733" y="1111"/>
                  </a:moveTo>
                  <a:cubicBezTo>
                    <a:pt x="12683" y="1383"/>
                    <a:pt x="13372" y="1598"/>
                    <a:pt x="13719" y="1598"/>
                  </a:cubicBezTo>
                  <a:cubicBezTo>
                    <a:pt x="13976" y="1598"/>
                    <a:pt x="14046" y="1480"/>
                    <a:pt x="13895" y="1180"/>
                  </a:cubicBezTo>
                  <a:lnTo>
                    <a:pt x="11733" y="1111"/>
                  </a:ln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20"/>
            <p:cNvSpPr/>
            <p:nvPr/>
          </p:nvSpPr>
          <p:spPr>
            <a:xfrm>
              <a:off x="544475" y="3516375"/>
              <a:ext cx="12700" cy="18475"/>
            </a:xfrm>
            <a:custGeom>
              <a:avLst/>
              <a:gdLst/>
              <a:ahLst/>
              <a:cxnLst/>
              <a:rect l="l" t="t" r="r" b="b"/>
              <a:pathLst>
                <a:path w="508" h="739" extrusionOk="0">
                  <a:moveTo>
                    <a:pt x="467" y="0"/>
                  </a:moveTo>
                  <a:cubicBezTo>
                    <a:pt x="456" y="0"/>
                    <a:pt x="406" y="57"/>
                    <a:pt x="297" y="203"/>
                  </a:cubicBezTo>
                  <a:cubicBezTo>
                    <a:pt x="70" y="600"/>
                    <a:pt x="1" y="739"/>
                    <a:pt x="13" y="739"/>
                  </a:cubicBezTo>
                  <a:cubicBezTo>
                    <a:pt x="43" y="73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20"/>
            <p:cNvSpPr/>
            <p:nvPr/>
          </p:nvSpPr>
          <p:spPr>
            <a:xfrm>
              <a:off x="282925" y="2271975"/>
              <a:ext cx="240950" cy="89675"/>
            </a:xfrm>
            <a:custGeom>
              <a:avLst/>
              <a:gdLst/>
              <a:ahLst/>
              <a:cxnLst/>
              <a:rect l="l" t="t" r="r" b="b"/>
              <a:pathLst>
                <a:path w="9638" h="3587" extrusionOk="0">
                  <a:moveTo>
                    <a:pt x="5604" y="1"/>
                  </a:moveTo>
                  <a:lnTo>
                    <a:pt x="5604" y="1"/>
                  </a:lnTo>
                  <a:cubicBezTo>
                    <a:pt x="3363" y="449"/>
                    <a:pt x="1346" y="1794"/>
                    <a:pt x="1" y="3587"/>
                  </a:cubicBezTo>
                  <a:cubicBezTo>
                    <a:pt x="7621" y="2466"/>
                    <a:pt x="9638" y="1346"/>
                    <a:pt x="5604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20"/>
            <p:cNvSpPr/>
            <p:nvPr/>
          </p:nvSpPr>
          <p:spPr>
            <a:xfrm>
              <a:off x="333375" y="2249575"/>
              <a:ext cx="72850" cy="33650"/>
            </a:xfrm>
            <a:custGeom>
              <a:avLst/>
              <a:gdLst/>
              <a:ahLst/>
              <a:cxnLst/>
              <a:rect l="l" t="t" r="r" b="b"/>
              <a:pathLst>
                <a:path w="2914" h="1346" extrusionOk="0">
                  <a:moveTo>
                    <a:pt x="2914" y="0"/>
                  </a:moveTo>
                  <a:cubicBezTo>
                    <a:pt x="2241" y="0"/>
                    <a:pt x="0" y="1345"/>
                    <a:pt x="1121" y="1345"/>
                  </a:cubicBezTo>
                  <a:cubicBezTo>
                    <a:pt x="1569" y="897"/>
                    <a:pt x="2689" y="673"/>
                    <a:pt x="2914" y="0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20"/>
            <p:cNvSpPr/>
            <p:nvPr/>
          </p:nvSpPr>
          <p:spPr>
            <a:xfrm>
              <a:off x="254925" y="3891225"/>
              <a:ext cx="39250" cy="22425"/>
            </a:xfrm>
            <a:custGeom>
              <a:avLst/>
              <a:gdLst/>
              <a:ahLst/>
              <a:cxnLst/>
              <a:rect l="l" t="t" r="r" b="b"/>
              <a:pathLst>
                <a:path w="1570" h="897" extrusionOk="0">
                  <a:moveTo>
                    <a:pt x="897" y="1"/>
                  </a:moveTo>
                  <a:cubicBezTo>
                    <a:pt x="673" y="449"/>
                    <a:pt x="224" y="673"/>
                    <a:pt x="0" y="897"/>
                  </a:cubicBezTo>
                  <a:cubicBezTo>
                    <a:pt x="449" y="897"/>
                    <a:pt x="1569" y="225"/>
                    <a:pt x="897" y="1"/>
                  </a:cubicBezTo>
                  <a:close/>
                </a:path>
              </a:pathLst>
            </a:custGeom>
            <a:solidFill>
              <a:srgbClr val="DB7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0" name="Google Shape;14420;p20"/>
          <p:cNvSpPr txBox="1">
            <a:spLocks noGrp="1"/>
          </p:cNvSpPr>
          <p:nvPr>
            <p:ph type="title"/>
          </p:nvPr>
        </p:nvSpPr>
        <p:spPr>
          <a:xfrm>
            <a:off x="1792125" y="338200"/>
            <a:ext cx="5575500" cy="7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 Thin"/>
              <a:buNone/>
              <a:defRPr sz="36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Josefin Sans Thin"/>
              <a:buNone/>
              <a:defRPr sz="240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4421" name="Google Shape;14421;p20"/>
          <p:cNvSpPr txBox="1">
            <a:spLocks noGrp="1"/>
          </p:cNvSpPr>
          <p:nvPr>
            <p:ph type="subTitle" idx="1"/>
          </p:nvPr>
        </p:nvSpPr>
        <p:spPr>
          <a:xfrm>
            <a:off x="5144900" y="2690125"/>
            <a:ext cx="2724600" cy="5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22" name="Google Shape;14422;p20"/>
          <p:cNvSpPr txBox="1">
            <a:spLocks noGrp="1"/>
          </p:cNvSpPr>
          <p:nvPr>
            <p:ph type="subTitle" idx="2"/>
          </p:nvPr>
        </p:nvSpPr>
        <p:spPr>
          <a:xfrm>
            <a:off x="5144900" y="1813150"/>
            <a:ext cx="27603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23" name="Google Shape;14423;p20"/>
          <p:cNvSpPr txBox="1">
            <a:spLocks noGrp="1"/>
          </p:cNvSpPr>
          <p:nvPr>
            <p:ph type="subTitle" idx="3"/>
          </p:nvPr>
        </p:nvSpPr>
        <p:spPr>
          <a:xfrm>
            <a:off x="5145015" y="3489650"/>
            <a:ext cx="27246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  <a:defRPr sz="14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58" r:id="rId6"/>
    <p:sldLayoutId id="2147483659" r:id="rId7"/>
    <p:sldLayoutId id="2147483663" r:id="rId8"/>
    <p:sldLayoutId id="2147483666" r:id="rId9"/>
    <p:sldLayoutId id="2147483669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?gc=010233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joinmyquiz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8" name="Google Shape;17478;p29"/>
          <p:cNvSpPr/>
          <p:nvPr/>
        </p:nvSpPr>
        <p:spPr>
          <a:xfrm rot="-147772">
            <a:off x="1575738" y="1641179"/>
            <a:ext cx="5992525" cy="1417690"/>
          </a:xfrm>
          <a:custGeom>
            <a:avLst/>
            <a:gdLst/>
            <a:ahLst/>
            <a:cxnLst/>
            <a:rect l="l" t="t" r="r" b="b"/>
            <a:pathLst>
              <a:path w="63622" h="31374" extrusionOk="0">
                <a:moveTo>
                  <a:pt x="1063" y="0"/>
                </a:moveTo>
                <a:lnTo>
                  <a:pt x="2688" y="3625"/>
                </a:lnTo>
                <a:lnTo>
                  <a:pt x="813" y="6250"/>
                </a:lnTo>
                <a:lnTo>
                  <a:pt x="3188" y="8812"/>
                </a:lnTo>
                <a:lnTo>
                  <a:pt x="625" y="12062"/>
                </a:lnTo>
                <a:lnTo>
                  <a:pt x="1875" y="14624"/>
                </a:lnTo>
                <a:lnTo>
                  <a:pt x="375" y="18311"/>
                </a:lnTo>
                <a:lnTo>
                  <a:pt x="1688" y="20311"/>
                </a:lnTo>
                <a:lnTo>
                  <a:pt x="188" y="24249"/>
                </a:lnTo>
                <a:lnTo>
                  <a:pt x="2563" y="26123"/>
                </a:lnTo>
                <a:lnTo>
                  <a:pt x="0" y="29123"/>
                </a:lnTo>
                <a:lnTo>
                  <a:pt x="62622" y="31373"/>
                </a:lnTo>
                <a:lnTo>
                  <a:pt x="60559" y="28623"/>
                </a:lnTo>
                <a:lnTo>
                  <a:pt x="62809" y="26248"/>
                </a:lnTo>
                <a:lnTo>
                  <a:pt x="60747" y="23374"/>
                </a:lnTo>
                <a:lnTo>
                  <a:pt x="62934" y="21311"/>
                </a:lnTo>
                <a:lnTo>
                  <a:pt x="60934" y="18436"/>
                </a:lnTo>
                <a:lnTo>
                  <a:pt x="63184" y="14874"/>
                </a:lnTo>
                <a:lnTo>
                  <a:pt x="61184" y="12187"/>
                </a:lnTo>
                <a:lnTo>
                  <a:pt x="63372" y="9374"/>
                </a:lnTo>
                <a:lnTo>
                  <a:pt x="61372" y="6687"/>
                </a:lnTo>
                <a:lnTo>
                  <a:pt x="63059" y="5875"/>
                </a:lnTo>
                <a:lnTo>
                  <a:pt x="63622" y="2250"/>
                </a:lnTo>
                <a:lnTo>
                  <a:pt x="1063" y="0"/>
                </a:lnTo>
                <a:close/>
              </a:path>
            </a:pathLst>
          </a:custGeom>
          <a:solidFill>
            <a:srgbClr val="C4D9E0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9" name="Google Shape;17479;p29"/>
          <p:cNvSpPr txBox="1">
            <a:spLocks noGrp="1"/>
          </p:cNvSpPr>
          <p:nvPr>
            <p:ph type="ctrTitle"/>
          </p:nvPr>
        </p:nvSpPr>
        <p:spPr>
          <a:xfrm>
            <a:off x="1753350" y="1748075"/>
            <a:ext cx="5637300" cy="1203900"/>
          </a:xfrm>
          <a:prstGeom prst="rect">
            <a:avLst/>
          </a:prstGeom>
          <a:noFill/>
        </p:spPr>
        <p:txBody>
          <a:bodyPr spcFirstLastPara="1" wrap="square" lIns="274300" tIns="274300" rIns="274300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Lenguaje y Comunicación</a:t>
            </a:r>
            <a:br>
              <a:rPr lang="en" sz="3200" dirty="0"/>
            </a:br>
            <a:r>
              <a:rPr lang="es-ES" sz="2800" dirty="0"/>
              <a:t>Historia de Simbad el marino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7480" name="Google Shape;17480;p29"/>
          <p:cNvSpPr txBox="1">
            <a:spLocks noGrp="1"/>
          </p:cNvSpPr>
          <p:nvPr>
            <p:ph type="subTitle" idx="1"/>
          </p:nvPr>
        </p:nvSpPr>
        <p:spPr>
          <a:xfrm>
            <a:off x="2435700" y="3186970"/>
            <a:ext cx="42726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Quinto Básico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33B00"/>
                </a:solidFill>
              </a:rPr>
              <a:t>Profeso</a:t>
            </a:r>
            <a:r>
              <a:rPr lang="en" dirty="0"/>
              <a:t>ra Pamela Orellana</a:t>
            </a:r>
            <a:endParaRPr dirty="0">
              <a:solidFill>
                <a:srgbClr val="B33B00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22864B-464B-4B98-8ACF-E39D73116D18}"/>
              </a:ext>
            </a:extLst>
          </p:cNvPr>
          <p:cNvSpPr/>
          <p:nvPr/>
        </p:nvSpPr>
        <p:spPr>
          <a:xfrm>
            <a:off x="6708300" y="796902"/>
            <a:ext cx="1499616" cy="598678"/>
          </a:xfrm>
          <a:prstGeom prst="roundRect">
            <a:avLst/>
          </a:prstGeom>
          <a:solidFill>
            <a:srgbClr val="C4D9E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Clase N°19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05-04-2021</a:t>
            </a:r>
          </a:p>
        </p:txBody>
      </p:sp>
      <p:pic>
        <p:nvPicPr>
          <p:cNvPr id="6" name="Picture 2" descr="Nuestro Colegio | Colegio Numancia">
            <a:extLst>
              <a:ext uri="{FF2B5EF4-FFF2-40B4-BE49-F238E27FC236}">
                <a16:creationId xmlns:a16="http://schemas.microsoft.com/office/drawing/2014/main" id="{09A99AD1-2DBA-41F8-A589-CD8FE7AB3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6017" r="20938" b="12814"/>
          <a:stretch/>
        </p:blipFill>
        <p:spPr bwMode="auto">
          <a:xfrm>
            <a:off x="4135243" y="488694"/>
            <a:ext cx="873513" cy="9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6" name="Google Shape;17516;p33"/>
          <p:cNvGrpSpPr/>
          <p:nvPr/>
        </p:nvGrpSpPr>
        <p:grpSpPr>
          <a:xfrm>
            <a:off x="2849993" y="681983"/>
            <a:ext cx="3340496" cy="3779533"/>
            <a:chOff x="2642639" y="238541"/>
            <a:chExt cx="3858722" cy="4365869"/>
          </a:xfrm>
        </p:grpSpPr>
        <p:sp>
          <p:nvSpPr>
            <p:cNvPr id="17517" name="Google Shape;17517;p33"/>
            <p:cNvSpPr/>
            <p:nvPr/>
          </p:nvSpPr>
          <p:spPr>
            <a:xfrm>
              <a:off x="2753850" y="648150"/>
              <a:ext cx="3636300" cy="384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18" name="Google Shape;17518;p33"/>
            <p:cNvGrpSpPr/>
            <p:nvPr/>
          </p:nvGrpSpPr>
          <p:grpSpPr>
            <a:xfrm>
              <a:off x="2642639" y="238541"/>
              <a:ext cx="3858722" cy="4365869"/>
              <a:chOff x="1485925" y="238125"/>
              <a:chExt cx="4588800" cy="5191900"/>
            </a:xfrm>
          </p:grpSpPr>
          <p:sp>
            <p:nvSpPr>
              <p:cNvPr id="17519" name="Google Shape;17519;p33"/>
              <p:cNvSpPr/>
              <p:nvPr/>
            </p:nvSpPr>
            <p:spPr>
              <a:xfrm>
                <a:off x="1485925" y="624025"/>
                <a:ext cx="4588800" cy="4806000"/>
              </a:xfrm>
              <a:custGeom>
                <a:avLst/>
                <a:gdLst/>
                <a:ahLst/>
                <a:cxnLst/>
                <a:rect l="l" t="t" r="r" b="b"/>
                <a:pathLst>
                  <a:path w="183552" h="192240" extrusionOk="0">
                    <a:moveTo>
                      <a:pt x="174614" y="10187"/>
                    </a:moveTo>
                    <a:lnTo>
                      <a:pt x="174802" y="182052"/>
                    </a:lnTo>
                    <a:lnTo>
                      <a:pt x="8874" y="182240"/>
                    </a:lnTo>
                    <a:lnTo>
                      <a:pt x="8687" y="10375"/>
                    </a:lnTo>
                    <a:lnTo>
                      <a:pt x="174614" y="10187"/>
                    </a:lnTo>
                    <a:close/>
                    <a:moveTo>
                      <a:pt x="183301" y="1"/>
                    </a:moveTo>
                    <a:lnTo>
                      <a:pt x="0" y="188"/>
                    </a:lnTo>
                    <a:lnTo>
                      <a:pt x="187" y="192239"/>
                    </a:lnTo>
                    <a:lnTo>
                      <a:pt x="183551" y="191989"/>
                    </a:lnTo>
                    <a:lnTo>
                      <a:pt x="1833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0" name="Google Shape;17520;p33"/>
              <p:cNvSpPr/>
              <p:nvPr/>
            </p:nvSpPr>
            <p:spPr>
              <a:xfrm>
                <a:off x="2920200" y="238125"/>
                <a:ext cx="1590550" cy="784350"/>
              </a:xfrm>
              <a:custGeom>
                <a:avLst/>
                <a:gdLst/>
                <a:ahLst/>
                <a:cxnLst/>
                <a:rect l="l" t="t" r="r" b="b"/>
                <a:pathLst>
                  <a:path w="63622" h="31374" extrusionOk="0">
                    <a:moveTo>
                      <a:pt x="1063" y="0"/>
                    </a:moveTo>
                    <a:lnTo>
                      <a:pt x="2688" y="3625"/>
                    </a:lnTo>
                    <a:lnTo>
                      <a:pt x="813" y="6250"/>
                    </a:lnTo>
                    <a:lnTo>
                      <a:pt x="3188" y="8812"/>
                    </a:lnTo>
                    <a:lnTo>
                      <a:pt x="625" y="12062"/>
                    </a:lnTo>
                    <a:lnTo>
                      <a:pt x="1875" y="14624"/>
                    </a:lnTo>
                    <a:lnTo>
                      <a:pt x="375" y="18311"/>
                    </a:lnTo>
                    <a:lnTo>
                      <a:pt x="1688" y="20311"/>
                    </a:lnTo>
                    <a:lnTo>
                      <a:pt x="188" y="24249"/>
                    </a:lnTo>
                    <a:lnTo>
                      <a:pt x="2563" y="26123"/>
                    </a:lnTo>
                    <a:lnTo>
                      <a:pt x="0" y="29123"/>
                    </a:lnTo>
                    <a:lnTo>
                      <a:pt x="62622" y="31373"/>
                    </a:lnTo>
                    <a:lnTo>
                      <a:pt x="60559" y="28623"/>
                    </a:lnTo>
                    <a:lnTo>
                      <a:pt x="62809" y="26248"/>
                    </a:lnTo>
                    <a:lnTo>
                      <a:pt x="60747" y="23374"/>
                    </a:lnTo>
                    <a:lnTo>
                      <a:pt x="62934" y="21311"/>
                    </a:lnTo>
                    <a:lnTo>
                      <a:pt x="60934" y="18436"/>
                    </a:lnTo>
                    <a:lnTo>
                      <a:pt x="63184" y="14874"/>
                    </a:lnTo>
                    <a:lnTo>
                      <a:pt x="61184" y="12187"/>
                    </a:lnTo>
                    <a:lnTo>
                      <a:pt x="63372" y="9374"/>
                    </a:lnTo>
                    <a:lnTo>
                      <a:pt x="61372" y="6687"/>
                    </a:lnTo>
                    <a:lnTo>
                      <a:pt x="63059" y="5875"/>
                    </a:lnTo>
                    <a:lnTo>
                      <a:pt x="63622" y="2250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rgbClr val="E6A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1" name="Google Shape;17521;p33"/>
              <p:cNvSpPr/>
              <p:nvPr/>
            </p:nvSpPr>
            <p:spPr>
              <a:xfrm>
                <a:off x="2924875" y="627150"/>
                <a:ext cx="1568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62748" h="10188" extrusionOk="0">
                    <a:moveTo>
                      <a:pt x="62622" y="1"/>
                    </a:moveTo>
                    <a:lnTo>
                      <a:pt x="1313" y="63"/>
                    </a:lnTo>
                    <a:lnTo>
                      <a:pt x="188" y="2750"/>
                    </a:lnTo>
                    <a:lnTo>
                      <a:pt x="1501" y="4750"/>
                    </a:lnTo>
                    <a:lnTo>
                      <a:pt x="1" y="8688"/>
                    </a:lnTo>
                    <a:lnTo>
                      <a:pt x="1876" y="10187"/>
                    </a:lnTo>
                    <a:lnTo>
                      <a:pt x="62185" y="10125"/>
                    </a:lnTo>
                    <a:lnTo>
                      <a:pt x="60560" y="7813"/>
                    </a:lnTo>
                    <a:lnTo>
                      <a:pt x="62747" y="5750"/>
                    </a:lnTo>
                    <a:lnTo>
                      <a:pt x="60747" y="2875"/>
                    </a:lnTo>
                    <a:lnTo>
                      <a:pt x="62622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522" name="Google Shape;17522;p33"/>
          <p:cNvSpPr txBox="1">
            <a:spLocks noGrp="1"/>
          </p:cNvSpPr>
          <p:nvPr>
            <p:ph type="title"/>
          </p:nvPr>
        </p:nvSpPr>
        <p:spPr>
          <a:xfrm>
            <a:off x="3102591" y="1431517"/>
            <a:ext cx="2835300" cy="6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Objetivo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7523" name="Google Shape;17523;p33"/>
          <p:cNvSpPr txBox="1">
            <a:spLocks noGrp="1"/>
          </p:cNvSpPr>
          <p:nvPr>
            <p:ph type="subTitle" idx="1"/>
          </p:nvPr>
        </p:nvSpPr>
        <p:spPr>
          <a:xfrm>
            <a:off x="3158146" y="2280870"/>
            <a:ext cx="2620672" cy="1826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Comprender e interpretar textos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para obtener información y desarrollar la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curiosidad. 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1" name="Google Shape;17491;p31"/>
          <p:cNvSpPr txBox="1">
            <a:spLocks noGrp="1"/>
          </p:cNvSpPr>
          <p:nvPr>
            <p:ph type="title"/>
          </p:nvPr>
        </p:nvSpPr>
        <p:spPr>
          <a:xfrm>
            <a:off x="1048675" y="1562313"/>
            <a:ext cx="28311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Objetivos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492" name="Google Shape;17492;p31"/>
          <p:cNvSpPr txBox="1">
            <a:spLocks noGrp="1"/>
          </p:cNvSpPr>
          <p:nvPr>
            <p:ph type="title" idx="2"/>
          </p:nvPr>
        </p:nvSpPr>
        <p:spPr>
          <a:xfrm>
            <a:off x="1082025" y="1016950"/>
            <a:ext cx="743100" cy="540600"/>
          </a:xfrm>
          <a:prstGeom prst="rect">
            <a:avLst/>
          </a:prstGeom>
          <a:solidFill>
            <a:srgbClr val="FFEECF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93" name="Google Shape;17493;p31"/>
          <p:cNvSpPr txBox="1">
            <a:spLocks noGrp="1"/>
          </p:cNvSpPr>
          <p:nvPr>
            <p:ph type="title" idx="3"/>
          </p:nvPr>
        </p:nvSpPr>
        <p:spPr>
          <a:xfrm>
            <a:off x="5264224" y="1600620"/>
            <a:ext cx="3428671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Lectura del título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494" name="Google Shape;17494;p31"/>
          <p:cNvSpPr txBox="1">
            <a:spLocks noGrp="1"/>
          </p:cNvSpPr>
          <p:nvPr>
            <p:ph type="title" idx="4"/>
          </p:nvPr>
        </p:nvSpPr>
        <p:spPr>
          <a:xfrm>
            <a:off x="1082025" y="2765163"/>
            <a:ext cx="743100" cy="540600"/>
          </a:xfrm>
          <a:prstGeom prst="rect">
            <a:avLst/>
          </a:prstGeom>
          <a:solidFill>
            <a:srgbClr val="FFEECF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495" name="Google Shape;17495;p31"/>
          <p:cNvSpPr txBox="1">
            <a:spLocks noGrp="1"/>
          </p:cNvSpPr>
          <p:nvPr>
            <p:ph type="title" idx="5"/>
          </p:nvPr>
        </p:nvSpPr>
        <p:spPr>
          <a:xfrm>
            <a:off x="1048675" y="3483779"/>
            <a:ext cx="30072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Activación- Quizizz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496" name="Google Shape;17496;p31"/>
          <p:cNvSpPr txBox="1">
            <a:spLocks noGrp="1"/>
          </p:cNvSpPr>
          <p:nvPr>
            <p:ph type="title" idx="6"/>
          </p:nvPr>
        </p:nvSpPr>
        <p:spPr>
          <a:xfrm>
            <a:off x="5416800" y="1016950"/>
            <a:ext cx="743100" cy="540600"/>
          </a:xfrm>
          <a:prstGeom prst="rect">
            <a:avLst/>
          </a:prstGeom>
          <a:solidFill>
            <a:srgbClr val="FFEECF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497" name="Google Shape;17497;p31"/>
          <p:cNvSpPr txBox="1">
            <a:spLocks noGrp="1"/>
          </p:cNvSpPr>
          <p:nvPr>
            <p:ph type="title" idx="7"/>
          </p:nvPr>
        </p:nvSpPr>
        <p:spPr>
          <a:xfrm>
            <a:off x="5264224" y="1978347"/>
            <a:ext cx="30072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Preguntas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C7733D-BF2A-4D9E-AE57-D74F37BC7C61}"/>
              </a:ext>
            </a:extLst>
          </p:cNvPr>
          <p:cNvSpPr txBox="1"/>
          <p:nvPr/>
        </p:nvSpPr>
        <p:spPr>
          <a:xfrm>
            <a:off x="841248" y="280416"/>
            <a:ext cx="2950464" cy="369332"/>
          </a:xfrm>
          <a:prstGeom prst="rect">
            <a:avLst/>
          </a:prstGeom>
          <a:solidFill>
            <a:srgbClr val="C4D9E0"/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chemeClr val="tx1"/>
                </a:solidFill>
              </a:rPr>
              <a:t>RUTA DE APRENDIZAJE</a:t>
            </a:r>
          </a:p>
        </p:txBody>
      </p:sp>
      <p:sp>
        <p:nvSpPr>
          <p:cNvPr id="11" name="Google Shape;17498;p31">
            <a:extLst>
              <a:ext uri="{FF2B5EF4-FFF2-40B4-BE49-F238E27FC236}">
                <a16:creationId xmlns:a16="http://schemas.microsoft.com/office/drawing/2014/main" id="{B160A806-5417-4231-AAC8-AB7390E08A37}"/>
              </a:ext>
            </a:extLst>
          </p:cNvPr>
          <p:cNvSpPr txBox="1">
            <a:spLocks/>
          </p:cNvSpPr>
          <p:nvPr/>
        </p:nvSpPr>
        <p:spPr>
          <a:xfrm>
            <a:off x="5514336" y="2790220"/>
            <a:ext cx="743100" cy="540600"/>
          </a:xfrm>
          <a:prstGeom prst="rect">
            <a:avLst/>
          </a:prstGeom>
          <a:solidFill>
            <a:srgbClr val="FFEECF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3B00"/>
              </a:buClr>
              <a:buSzPts val="2400"/>
              <a:buFont typeface="Josefin Sans Thin"/>
              <a:buNone/>
              <a:defRPr sz="2400" b="0" i="0" u="none" strike="noStrike" cap="none">
                <a:solidFill>
                  <a:srgbClr val="B33B00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pPr algn="ctr"/>
            <a:r>
              <a:rPr lang="en" dirty="0"/>
              <a:t>04</a:t>
            </a:r>
          </a:p>
        </p:txBody>
      </p:sp>
      <p:sp>
        <p:nvSpPr>
          <p:cNvPr id="12" name="Google Shape;17497;p31">
            <a:extLst>
              <a:ext uri="{FF2B5EF4-FFF2-40B4-BE49-F238E27FC236}">
                <a16:creationId xmlns:a16="http://schemas.microsoft.com/office/drawing/2014/main" id="{B9E3B0DE-4495-4E16-842C-DD41D75326B5}"/>
              </a:ext>
            </a:extLst>
          </p:cNvPr>
          <p:cNvSpPr txBox="1">
            <a:spLocks/>
          </p:cNvSpPr>
          <p:nvPr/>
        </p:nvSpPr>
        <p:spPr>
          <a:xfrm>
            <a:off x="5416800" y="3404089"/>
            <a:ext cx="3007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800" b="0" i="0" u="none" strike="noStrike" cap="none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r>
              <a:rPr lang="es-CL" sz="2400" dirty="0">
                <a:solidFill>
                  <a:srgbClr val="002060"/>
                </a:solidFill>
              </a:rPr>
              <a:t>Autoevaluación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A9ABD66-E455-43CE-807F-FE0ED4374001}"/>
              </a:ext>
            </a:extLst>
          </p:cNvPr>
          <p:cNvSpPr/>
          <p:nvPr/>
        </p:nvSpPr>
        <p:spPr>
          <a:xfrm>
            <a:off x="1243584" y="938784"/>
            <a:ext cx="6949440" cy="34259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Releer las páginas 16 y 17, trabajadas la clase anterior. </a:t>
            </a:r>
          </a:p>
          <a:p>
            <a:pPr algn="ctr"/>
            <a:r>
              <a:rPr lang="es-CL" sz="2400" dirty="0">
                <a:solidFill>
                  <a:srgbClr val="0070C0"/>
                </a:solidFill>
              </a:rPr>
              <a:t>Actividad 1 de </a:t>
            </a:r>
            <a:r>
              <a:rPr lang="es-CL" sz="2400" dirty="0" err="1">
                <a:solidFill>
                  <a:srgbClr val="0070C0"/>
                </a:solidFill>
              </a:rPr>
              <a:t>quizizz</a:t>
            </a:r>
            <a:endParaRPr lang="es-CL" sz="2400" dirty="0">
              <a:solidFill>
                <a:srgbClr val="0070C0"/>
              </a:solidFill>
            </a:endParaRPr>
          </a:p>
          <a:p>
            <a:pPr algn="ctr"/>
            <a:r>
              <a:rPr lang="es-CL" sz="2400" dirty="0">
                <a:solidFill>
                  <a:srgbClr val="0070C0"/>
                </a:solidFill>
                <a:hlinkClick r:id="rId3"/>
              </a:rPr>
              <a:t>https://quizizz.com/join?gc=01023378</a:t>
            </a:r>
            <a:endParaRPr lang="es-CL" sz="2400" dirty="0">
              <a:solidFill>
                <a:srgbClr val="0070C0"/>
              </a:solidFill>
            </a:endParaRPr>
          </a:p>
          <a:p>
            <a:pPr algn="ctr"/>
            <a:r>
              <a:rPr lang="es-CL" sz="2400" dirty="0">
                <a:solidFill>
                  <a:srgbClr val="0070C0"/>
                </a:solidFill>
              </a:rPr>
              <a:t>o</a:t>
            </a:r>
          </a:p>
          <a:p>
            <a:pPr algn="ctr"/>
            <a:r>
              <a:rPr lang="es-CL" sz="2400" dirty="0">
                <a:solidFill>
                  <a:srgbClr val="0070C0"/>
                </a:solidFill>
                <a:hlinkClick r:id="rId4"/>
              </a:rPr>
              <a:t>https://joinmyquiz.com</a:t>
            </a:r>
            <a:endParaRPr lang="es-CL" sz="2400" dirty="0">
              <a:solidFill>
                <a:srgbClr val="0070C0"/>
              </a:solidFill>
            </a:endParaRPr>
          </a:p>
          <a:p>
            <a:pPr algn="ctr"/>
            <a:r>
              <a:rPr lang="es-CL" sz="2400" dirty="0">
                <a:solidFill>
                  <a:srgbClr val="0070C0"/>
                </a:solidFill>
              </a:rPr>
              <a:t>01023378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3CD57C-3AB5-4A02-824E-01B2D177584B}"/>
              </a:ext>
            </a:extLst>
          </p:cNvPr>
          <p:cNvSpPr/>
          <p:nvPr/>
        </p:nvSpPr>
        <p:spPr>
          <a:xfrm>
            <a:off x="2275332" y="403757"/>
            <a:ext cx="3889248" cy="48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00B0F0"/>
                </a:solidFill>
              </a:rPr>
              <a:t>Actividad 2:</a:t>
            </a:r>
            <a:r>
              <a:rPr lang="es-CL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s-CL" sz="1600" b="1" dirty="0">
                <a:solidFill>
                  <a:srgbClr val="0070C0"/>
                </a:solidFill>
              </a:rPr>
              <a:t>Lee el título del texto  y  a partir de él responde.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B377AC-315C-43C7-84E9-247C95F9311F}"/>
              </a:ext>
            </a:extLst>
          </p:cNvPr>
          <p:cNvSpPr txBox="1"/>
          <p:nvPr/>
        </p:nvSpPr>
        <p:spPr>
          <a:xfrm>
            <a:off x="832104" y="1786920"/>
            <a:ext cx="7141464" cy="1569660"/>
          </a:xfrm>
          <a:prstGeom prst="rect">
            <a:avLst/>
          </a:prstGeom>
          <a:solidFill>
            <a:srgbClr val="C4D9E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Historia de Simbad el marino</a:t>
            </a:r>
          </a:p>
          <a:p>
            <a:pPr algn="ctr"/>
            <a:endParaRPr lang="es-ES" sz="2400" b="1" dirty="0">
              <a:solidFill>
                <a:srgbClr val="002060"/>
              </a:solidFill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 Anónimo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(Primer viaje)</a:t>
            </a:r>
            <a:endParaRPr lang="es-CL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3CD57C-3AB5-4A02-824E-01B2D177584B}"/>
              </a:ext>
            </a:extLst>
          </p:cNvPr>
          <p:cNvSpPr/>
          <p:nvPr/>
        </p:nvSpPr>
        <p:spPr>
          <a:xfrm>
            <a:off x="231648" y="188910"/>
            <a:ext cx="3889248" cy="48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>
              <a:solidFill>
                <a:srgbClr val="0070C0"/>
              </a:solidFill>
            </a:endParaRPr>
          </a:p>
          <a:p>
            <a:pPr algn="ctr"/>
            <a:r>
              <a:rPr lang="es-CL" sz="1600" b="1" dirty="0">
                <a:solidFill>
                  <a:srgbClr val="0070C0"/>
                </a:solidFill>
              </a:rPr>
              <a:t>Lee el título y  responde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E022C8-F2B0-4589-A8D2-2B68A019EC08}"/>
              </a:ext>
            </a:extLst>
          </p:cNvPr>
          <p:cNvSpPr txBox="1"/>
          <p:nvPr/>
        </p:nvSpPr>
        <p:spPr>
          <a:xfrm>
            <a:off x="1360932" y="1399174"/>
            <a:ext cx="5894832" cy="2308324"/>
          </a:xfrm>
          <a:prstGeom prst="rect">
            <a:avLst/>
          </a:prstGeom>
          <a:solidFill>
            <a:srgbClr val="C4D9E0"/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s-CL" sz="2400" dirty="0">
                <a:solidFill>
                  <a:srgbClr val="002060"/>
                </a:solidFill>
              </a:rPr>
              <a:t>¿A qué tipo de texto corresponde?</a:t>
            </a:r>
          </a:p>
          <a:p>
            <a:pPr algn="ctr"/>
            <a:endParaRPr lang="es-CL" sz="2400" dirty="0">
              <a:solidFill>
                <a:srgbClr val="002060"/>
              </a:solidFill>
            </a:endParaRPr>
          </a:p>
          <a:p>
            <a:pPr algn="ctr"/>
            <a:r>
              <a:rPr lang="es-CL" sz="2400" dirty="0">
                <a:solidFill>
                  <a:srgbClr val="002060"/>
                </a:solidFill>
              </a:rPr>
              <a:t>2. ¿Quiénes serán sus personajes?</a:t>
            </a:r>
          </a:p>
          <a:p>
            <a:pPr marL="342900" indent="-342900" algn="ctr">
              <a:buAutoNum type="arabicPeriod"/>
            </a:pPr>
            <a:endParaRPr lang="es-CL" sz="2400" dirty="0">
              <a:solidFill>
                <a:srgbClr val="002060"/>
              </a:solidFill>
            </a:endParaRPr>
          </a:p>
          <a:p>
            <a:pPr algn="ctr"/>
            <a:r>
              <a:rPr lang="es-CL" sz="2400" dirty="0">
                <a:solidFill>
                  <a:srgbClr val="002060"/>
                </a:solidFill>
              </a:rPr>
              <a:t>3. ¿Qué crees que sucederá en esta historia?</a:t>
            </a:r>
          </a:p>
        </p:txBody>
      </p:sp>
    </p:spTree>
    <p:extLst>
      <p:ext uri="{BB962C8B-B14F-4D97-AF65-F5344CB8AC3E}">
        <p14:creationId xmlns:p14="http://schemas.microsoft.com/office/powerpoint/2010/main" val="47554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0" name="Google Shape;18240;p56"/>
          <p:cNvSpPr txBox="1">
            <a:spLocks noGrp="1"/>
          </p:cNvSpPr>
          <p:nvPr>
            <p:ph type="title"/>
          </p:nvPr>
        </p:nvSpPr>
        <p:spPr>
          <a:xfrm>
            <a:off x="2462388" y="631620"/>
            <a:ext cx="38043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AUTOEVALUACIÓN</a:t>
            </a:r>
            <a:endParaRPr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C19739C-643A-4EC5-A5B4-EB17E23795DE}"/>
              </a:ext>
            </a:extLst>
          </p:cNvPr>
          <p:cNvSpPr/>
          <p:nvPr/>
        </p:nvSpPr>
        <p:spPr>
          <a:xfrm>
            <a:off x="2913888" y="1552956"/>
            <a:ext cx="2462784" cy="92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tx1"/>
                </a:solidFill>
              </a:rPr>
              <a:t>¿Qué trabajé el día de hoy?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2B0B85C-F08E-45ED-92E0-5ADA0587B120}"/>
              </a:ext>
            </a:extLst>
          </p:cNvPr>
          <p:cNvSpPr/>
          <p:nvPr/>
        </p:nvSpPr>
        <p:spPr>
          <a:xfrm>
            <a:off x="2103120" y="2841576"/>
            <a:ext cx="4322064" cy="167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4" name="Google Shape;18234;p55"/>
          <p:cNvSpPr txBox="1">
            <a:spLocks noGrp="1"/>
          </p:cNvSpPr>
          <p:nvPr>
            <p:ph type="title"/>
          </p:nvPr>
        </p:nvSpPr>
        <p:spPr>
          <a:xfrm>
            <a:off x="2857167" y="3631880"/>
            <a:ext cx="3754313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¡¡¡ Muy Bien !!!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F7B834-9DB8-4CDE-A02B-F4D00F89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67" y="454263"/>
            <a:ext cx="3429665" cy="270331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ench Lesson by Slidesgo">
  <a:themeElements>
    <a:clrScheme name="Simple Light">
      <a:dk1>
        <a:srgbClr val="333333"/>
      </a:dk1>
      <a:lt1>
        <a:srgbClr val="FFFFFF"/>
      </a:lt1>
      <a:dk2>
        <a:srgbClr val="FFEECF"/>
      </a:dk2>
      <a:lt2>
        <a:srgbClr val="FFEECF"/>
      </a:lt2>
      <a:accent1>
        <a:srgbClr val="DB7442"/>
      </a:accent1>
      <a:accent2>
        <a:srgbClr val="B33B00"/>
      </a:accent2>
      <a:accent3>
        <a:srgbClr val="FFFFFF"/>
      </a:accent3>
      <a:accent4>
        <a:srgbClr val="DB7442"/>
      </a:accent4>
      <a:accent5>
        <a:srgbClr val="DB7442"/>
      </a:accent5>
      <a:accent6>
        <a:srgbClr val="DB7442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152</Words>
  <Application>Microsoft Office PowerPoint</Application>
  <PresentationFormat>Presentación en pantalla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Roboto Mono</vt:lpstr>
      <vt:lpstr>Playfair Display Regular</vt:lpstr>
      <vt:lpstr>Josefin Sans</vt:lpstr>
      <vt:lpstr>Josefin Sans Thin</vt:lpstr>
      <vt:lpstr>Arial</vt:lpstr>
      <vt:lpstr>French Lesson by Slidesgo</vt:lpstr>
      <vt:lpstr>Lenguaje y Comunicación Historia de Simbad el marino</vt:lpstr>
      <vt:lpstr> Objetivo</vt:lpstr>
      <vt:lpstr>Objetivos</vt:lpstr>
      <vt:lpstr>Presentación de PowerPoint</vt:lpstr>
      <vt:lpstr>Presentación de PowerPoint</vt:lpstr>
      <vt:lpstr>Presentación de PowerPoint</vt:lpstr>
      <vt:lpstr>AUTOEVALUACIÓN</vt:lpstr>
      <vt:lpstr>¡¡¡ Muy Bien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Lesson</dc:title>
  <dc:creator>pameo</dc:creator>
  <cp:lastModifiedBy>pame.ore@hotmail.com</cp:lastModifiedBy>
  <cp:revision>21</cp:revision>
  <dcterms:modified xsi:type="dcterms:W3CDTF">2021-04-05T19:15:22Z</dcterms:modified>
</cp:coreProperties>
</file>